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408" r:id="rId3"/>
    <p:sldId id="409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426" r:id="rId12"/>
    <p:sldId id="427" r:id="rId13"/>
    <p:sldId id="417" r:id="rId14"/>
    <p:sldId id="418" r:id="rId15"/>
    <p:sldId id="419" r:id="rId16"/>
    <p:sldId id="420" r:id="rId17"/>
    <p:sldId id="502" r:id="rId18"/>
    <p:sldId id="499" r:id="rId19"/>
    <p:sldId id="500" r:id="rId20"/>
    <p:sldId id="501" r:id="rId21"/>
    <p:sldId id="503" r:id="rId22"/>
    <p:sldId id="504" r:id="rId23"/>
    <p:sldId id="505" r:id="rId24"/>
    <p:sldId id="506" r:id="rId25"/>
    <p:sldId id="517" r:id="rId26"/>
    <p:sldId id="518" r:id="rId27"/>
    <p:sldId id="507" r:id="rId28"/>
    <p:sldId id="508" r:id="rId29"/>
    <p:sldId id="509" r:id="rId30"/>
    <p:sldId id="510" r:id="rId31"/>
    <p:sldId id="511" r:id="rId32"/>
    <p:sldId id="519" r:id="rId33"/>
    <p:sldId id="520" r:id="rId3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39"/>
    <p:restoredTop sz="94609"/>
  </p:normalViewPr>
  <p:slideViewPr>
    <p:cSldViewPr snapToGrid="0">
      <p:cViewPr>
        <p:scale>
          <a:sx n="69" d="100"/>
          <a:sy n="69" d="100"/>
        </p:scale>
        <p:origin x="1624" y="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6:22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28671,'-2'47'0,"17"-3"0,47-24-5661,15 2 5661,17-1-539,-41-14 1,1-1 538,4 1 0,1-1 417,3-3 1,0 0-418,0 1 0,1 1 0,1 0 0,1 0 0,-1 2 0,0 0 0,1 2 0,-1 0 0,0 0 0,-1 1 0,-3 0 0,0 0 0,-6 0 0,-1 0 0,34 8 0,-24-7 0,-23-4 2148,-19-6-2933,-13-2 625,-7-2 160,-19 0 0,13 0 0,-13 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6:23.4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26523,'71'33'385,"-1"1"1,0-1 0,1-1 0,0 0-1,-2-4-947,16 1 0,0-3 562,-20-6 0,3 0 0,2 0-678,8 2 1,3 1-1,2-1 678,8 3 0,3 1 0,2-1-331,-17-5 1,1-1 0,1 0-1,1 0 331,5-1 0,1 0 0,0-1 0,1-1 0,1-1 0,1-1 0,0-2 0,0-1-832,0-1 0,0-2 0,0-1 0,-1-1 725,-3-1 1,1-1-1,-3 0 1,-8-2 0,23 1-1,-10-2 1,-22 0-1,0-1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6:44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24513,'14'-6'2801,"-2"2"-2095,-12 4-191,0 0-669,100 28 154,-19-9 0,6 2 0,7 1 0,-19-7 0,-1-1-625,9 1 0,4 0 625,7 2 0,2 0-440,-26-6 0,0 1 0,2-1 440,3 0 0,2 0 0,1 0 0,6 1 0,1-2 0,2 0-505,4 0 0,2-2 0,1 0 505,-17-2 0,2 0 0,0-1 0,2 0 0,5-2 0,2 1 0,1-2 0,2 1 0,6-1 0,2 0 0,2 0 0,1-1-372,-16 0 1,2 0-1,0-1 1,1 0-1,0 0 372,5 1 0,1-1 0,0 0 0,1 0 0,0 1-184,1-1 0,2 1 0,-1 0 0,1 0 0,-1 0 184,1 1 0,-1-1 0,1 1 0,-1 1 0,0-1-131,-2 2 0,-1-1 1,0 1-1,0 0 0,-2 1 131,-3 1 0,-1 0 0,0 0 0,-2 1 0,0 0-38,-5 1 0,-1-1 0,0 1 0,-2 1 0,-1 0 38,13 2 0,-2 2 0,-1-1 0,-2 1 0,-7-1 0,-1 0 0,-3 1 0,-1-1 0,11 4 0,-2 1 0,-5-1 0,21 2 0,-9 3-1907,-21 5 0,-12 5 1907,-10 20 0,-22-10 0,-39-12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6:48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26805,'68'-6'50,"0"0"1,1 0-1,28-1 1,-5 1-426,-28 4 0,-4 1-617,2 3 0,-1 4-3924,-2 4 1,-2 6 4855,0 6 1,-4 3-1,8 8 1,-16 1-1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6:56.0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48 22664,'-1'-2'2891,"-1"0"-1221,2 2-1357,38-6-44,-19 3-67,29-6-101,-28 5-45,-3 1-45,-2 0-11,-1 1-235,-1-1-348,2-1-157,-1 1-336,0 1-537,-2 1-3037,-3 1 4650,-3 0 0,-3 0 0,-1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6:56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29 145 19661,'-3'-8'2532,"0"2"-2083,3 6-91,0 0-212,0 54-23,-3-16-33,-1 42-23,-2-34 112,1-12 101,2-11 57,1-11 55,2-8 45,0-2 67,0-19-134,0-11-157,0-24-56,0-9-68,0-5-33,2 5-33,-2 10-12,1 11-11,-1 15-101,0 10-302,0 9-304,0 4-693,0 2-3385,0 9 4785,0 13 0,0-8 0,0 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02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53 23870,'-14'69'332,"-1"1"1,1-5 0,8-8-42,26-6 91,14 0-46,25-2-157,12-3-1212,9-9 1145,1-10-78,3-13-23,-3-8 0,-2-9 0,-6-14 460,-11-11-393,-14-20 146,-14-7 423,-17-6-132,-9-2-235,-18 3-157,-14 1-67,-14 7-7,-14 3-49,-3 9-45,-3 10-134,-1 11 341,-2 10-1014,1 8-728,2 19-3506,3 9 5086,6 20 0,23-20 0,7-3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02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1 176 27919,'63'-42'250,"1"0"1,-3 4 0,-1 9-251,26 16 0,4 7 0,-2 2 0,-1 3 0,-9 1 0,-7 6-3392,-9 4 3392,-11 9-270,-11 0-817,-13 1-661,-11-5-1176,-10 5 2924,-3 5 0,-3-11 0,0 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03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0 253 27034,'63'-61'422,"1"1"0,-5 6 0,-3 11-198,13 21-146,-3 13-22,-8 6-43,-7 15-13,-10 9 0,-11 14 0,-9 11 0,-12 3 0,-5 4 0,-12 3 0,-14 1 0,-16 2 0,-20 3 0,-6 4 0,-4-2 0,6-2 0,14-9 0,15-11 0,17-7 0,8-10 0,7-2 0,4 0 0,16 1 0,16 3 0,26 0 0,0-10 0,4-4 0,-11-4 0,2-2-1006,24 2 1,2-3-530,-12-7 0,0-3 1535,12-3 0,-3-2 0,14 1 0,-11-7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04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 26160,'80'-6'356,"-1"0"0,1 0 1,4 1-1,1 1 1,1 1-2207,2 1 1,1 1-1,3 0 1864,-13 1 0,2 0 0,2 0 0,2 0-14,8 0 0,3 0 0,2 0 0,1 0-43,-15 1 1,2-1-1,0 0 1,2 1-1,-1-1-368,2 0 1,2 0 0,-1 0-1,1 0 1,-1 0-9,-1 1 0,1 0 0,-1 0 0,-1 1 0,0-1-1003,-4 1 1,-1-1 0,-1 1-1,-1 1 1,-1-1 1421,16 3 0,-1 1 0,-4 0 0,-8-1 0,21 1 0,-13 1 0,-22 0 0,0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11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586 99 28658,'-25'-1'13,"19"12"-13,58 27 0,3 12 0,-2 9 0,-4 9 0,-7 3 0,-9 3 0,-9-1 0,-13 3 0,-5 0 0,-12 0 0,-17-2 0,-15-5 0,-19-8 0,-9-9 0,-4-13 0,-2-13 0,0-12 0,1-8 0,1-15 0,2-11 0,4-13 0,8-11 0,11-3 0,17-6 0,14-11 0,21-12 0,28-12 0,11 20 0,8 2-360,-11 17 0,3 2 360,15-13 0,0 4 0,12 3 0,-10 16 0,-10 15 0,-7 12 0,-5 7 0,-8 6 0,-4 10 0,-12 38 0,-15 8 0,-11-11 0,-6 4 19,-5-1 0,-6 1-19,-9 6 0,-4 2 0,-4 5 0,-2 0 0,-5 0 0,0 0 0,-1-2 0,1-1 0,1-7 0,2-2 0,5-7 0,1-3 0,1-6 0,3-6 0,-5 3 0,8-13 0,30-54 0,12-27 0,4 5 0,3-5 0,6-11 0,3-4 0,6-5 0,5-4-979,-5 10 1,2-3 0,-1 4 978,3-6 0,-1 2 0,6-16 0,-3 5 146,1-4-146,-11 17 0,-5 17 0,-11 25-1412,-1 14-2477,-1 18 3889,3 30 0,-3-19 0,-1 18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33.8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1 410 27583,'44'-52'157,"-1"0"0,-2 4 0,-5 3-1,7-9-44,-5 4-33,-3 9 10,-6 10 1,-5 9-12,-5 12-65,-6 6-13,-4 20 0,-4 13 0,-2 28 0,-14 17 0,-4 13 0,-10 5 0,0 0-259,2-5 259,6-6 0,4-11-393,7-14-3573,3-18 3966,8-19 0,-3-11 0,4-8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57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27695,'54'-7'325,"0"1"0,0-1 1,-2 3-326,34 11-868,13 7 868,-48-4 0,2 2 0,3 1 0,1-1 0,1-1 0,1-3 0,2 0 0,1-3 0,3-1 0,0-2-135,0-3 0,0-3-829,-2-3 1,0-3-1760,-4-2 1,-1-2 2722,-5-1 0,-5-1 0,7-3 0,-18 7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58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1 25499,'-31'49'392,"1"1"0,3-2 0,7-3-168,16 14-67,10 1 23,7 0-90,11-4 10,13-9-32,11-9-3449,13-13 3426,6-11-51,5-10 6,-2-16 11,-9-6 22,-10-12 57,-12-2 22,-12-2 3400,-12 0-3411,-8-4-67,-6 0 31,-9-3-65,-7 1-12,-10 4-122,-7 3-68,0 9-111,2 8-293,4 7-705,5 7-1657,3 11-6863,5 8 8767,5 13 0,4-11 1,4-2-1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59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24636,'6'0'2286,"0"0"-2185,-6 0-101,0 0-56,32 61-549,-24-29-942,25 53-2879,-33-39 4426,-2 6 0,2-22 0,-2-3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59.3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373 0 24076,'-43'26'779,"0"0"0,-35 26-779,23-7-102,8 0-323,11-4-618,9-3-1298,10-8-6914,5-5 9255,4-8 0,4-8 0,1-5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59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25375,'67'74'-3215,"-8"-12"-6616,-38-44 9577,2-5 0,-11-6 0,-2-4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59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0 25006,'-40'34'-404,"-1"0"1,-28 26-2118,40-22-7310,8-7 9498,11-4 1,5-14 0,5-4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7:59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23964,'45'40'216,"1"0"1,-3-3 0,-2-4-771,14 1 554,0-4-112,-3-7-907,-7-6-2946,-8-9 3965,-6-5 0,-16-3 0,-4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8:00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27236,'59'-9'369,"0"1"1,-3 0 0,-4 2-348,12 6-22,-7 0-67,-12 0-471,-12 3-504,-12 1-818,-11 0-3283,-5 3 5143,-6 2 0,1-3 0,-1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8:00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1 23000,'-6'0'2532,"1"0"-2061,5 0-34,-29 64-157,16-21-196,-6 6 0,1 2 84,4 9 34,0 1 0,5-6-34,4-8 56,5-9-78,11-8-1,7-7-33,14-5-22,6-6-90,6-6-11,3-3-314,-2-3-258,-2-6-582,-6-3-1110,-3-6-5423,-4-4 7698,-1-2 0,-13 9 0,-4 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8:00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27471,'2'87'-919,"0"-11"-896,-2-33-2555,-3-2 4370,-4 3 0,3-19 0,-3-4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8:00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1 146 26485,'47'-24'-146,"0"0"1,28-12-438,-14 15-638,-20 9-1681,-3 0 2902,-2 3 0,-17 4 0,-5 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8:47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1 114 21320,'1'-4'3798,"0"0"-3002,-1 4 1142,0 0-1591,55-9-78,-18 0-66,57-9-203,-26 1 0,15 0-348,12 1 348,-45 10 0,2 1 0,4 1 0,2 2-316,3 0 0,1 1 316,6 1 0,2 2 0,5 1 0,2 0-398,4 1 0,1 0 398,1 2 0,0 0 0,0-1 0,0 0 0,-3 1 0,-1 1 0,-3 1 0,0 2-488,-4 0 0,-1 2-537,-4 2 0,-2 1-2774,-4 1 1,-1 1 3798,-4 3 0,-5-1 0,7 2 0,-17-2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8:53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22 21264,'-8'-3'3775,"1"0"-3012,7 3 1186,0 0-1366,14-7-246,1 6-337,17-6 0,6 7 0,16 7 0,24 2-425,-28-3 0,3 0 425,9 0 0,4-2 0,7-1 0,2-1-382,5-1 1,1 0 381,3-1 0,0 0 0,2 0 0,1 0 0,1 0 0,0 0 0,-2 0 0,0 0 0,-1 1 0,-3 1-320,-6 1 1,-2 1 319,-7 1 0,-2 1 0,-7 0 0,-3-1 0,40 3-1570,-16-3-1579,-18-3 3149,-18 4 0,-21-5 0,-12 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8:56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0 146 25679,'63'-3'649,"0"-1"1,6 0 0,1 0-471,2 0 0,2-1-1485,17-2 0,5-1 1399,-24 2 0,1-2 1,2 1-61,8-2 1,1 1 0,2 0-34,4-1 0,1 1 0,0 0 30,3 0 0,-1 2 0,1 0-491,1 2 1,0 1-1,-1 0 461,-2 1 0,0 0 0,-1 1 0,-2 0 0,-1 2 0,0-1-4,-5 0 0,-1 0 0,-1 0-265,-6 0 1,-2 0-1,-1 0-762,26 0 1,-5 0-2287,-13 0 0,-4 0 3317,-12 0 0,-8 1 0,7-1 0,-26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00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63 26922,'87'-34'1344,"8"8"-2931,1 23 1660,-38 6 0,2 1-73,8 1 0,1 0 0,9 2 0,2 0 0,8 0 0,2-2-507,6-1 0,3-2 507,-30-1 0,1 0 0,0 0 0,2-1 0,1-1 0,-1 1 0,1-2 0,-1 1 0,0-1 0,-1 1 0,-1-1 0,-1 0 0,29 0 0,-2-1 0,-9 2 0,-1 0 0,-8 0 0,-2 2 0,-6 2 0,-2 2-77,-6-1 0,-2 2-310,-5 3 1,-1 1-981,37 10-997,-17 0 2364,-18 1 0,-27-9 0,-12-2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03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0 138 28671,'54'-18'0,"1"0"0,-3 1 0,2-2 0,2-1 0,-3 3 0,-5 3 0,-5 5 0,-7 5 0,-10 3 0,-7 1-886,-10 1-907,-4 5-2129,-4 5 3922,-3 6 0,2-7 0,-2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04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22 24446,'-37'80'89,"6"-5"-89,22-22 0,1-6 0,5-8-22,2-12 22,1-14 22,0-7 382,0-6 156,0-11 12,0-8-203,1-18-111,1-8-113,0-7-77,-2 1-46,0 5 0,0 9-22,-2 9-224,0 9-403,-2 8-460,2 6-762,1 5-5165,1 6 7014,1 10 0,-1-6 0,1 5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07.8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19 20065,'-3'-5'3742,"0"2"-3260,3 3 56,0 0-191,7-1-56,3 0-33,9-1-112,3 1-56,5 0-1,7 1 68,7 0 33,11 0 46,9 0-57,7-1-56,7 0 34,1 0-67,1 0-12,-2 1 12,-4 0-23,-2 2 0,1 2-22,3 3-11,6 2 55,5 0-77,3 0 21,3 1 1,2-2-34,1 0 0,4-2-23,-1-3-33,-31-2 0,0-1-302,30 1 122,-36 1 1,-3 0-325,11 4-303,-9 3-1400,-8 3 2263,-12 1 0,-17-6 0,-8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0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26765,'84'-18'325,"-8"9"-280,-27 20-45,-7 8-34,-7 6 34,-8 3-179,-10 2-45,-9 2 11,-4-2-3280,-10 1 3471,-8-2 22,-11 1 22,-9-2 12,-3-1 22,-1-4 145,0-3 102,1-4 3437,3-4-3281,6-4-78,6-2-45,6-2-167,8-2-169,3-1 0,5 0 0,0 2 0,10 2 0,6 3 0,12 1 0,9 0 0,6-2 0,44-2 0,-15-2-102,-21-2 1,0-3-1378,20-4-1322,-9-4 2801,-6-2 0,-28 4 0,-7 3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1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742 0 23292,'-71'4'818,"0"-1"0,6 2 0,4 4-404,-18 18-78,7 13 56,4 9-100,5 15-443,4 9 375,7 8-56,11 6-33,15 2 10,13 1-33,19-1 11,20-3-22,21-7-12,-13-43 1,4-3-67,7-1 0,4-5-23,5-2 0,3-4-598,7-4 1,3-3 597,3-5 0,2-3 0,3-3 0,0-3-343,0-7 0,0-4 343,-3-2 0,-1-3 0,-6-6 0,-3-5 0,-7 0 0,-3-4 0,-8 1 0,-4-3 0,23-36 0,-21-1-71,-20-2 71,-12-7 0,-22-2 0,-15-10-29,3 45 0,-5 0-28,-5 0 1,-4 2-342,-4 2 1,-6 3-2040,-31-2 0,-6 8 2437,17 12 0,2 4 0,0-1 0,6 6 0,1 12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09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11 326 23930,'-6'0'2241,"1"0"-2028,5 0-90,23-51-55,0 17 10,23-42-56,-5 35 34,-1 6-22,-4 9 0,-2 5-12,-4 4 23,-2 4 44,-5 5 114,-3 4 155,-6 7 23,-5 13-90,-5 11-123,-3 19-90,-1 10-78,-3 8-33,-3 5-460,-3-1-773,1-5-650,2-9-3732,3-12 4800,2-13 0,1-14 0,0-9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09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408 87 23908,'-63'17'859,"0"-1"0,4 1 0,6 3-445,-10 27-32,13 8-1,17 11-79,15 9-89,12 7-135,23 0-430,13-2 385,26-9-33,16-13-224,-27-34 1,3-5 228,4-6 1,3-5-6,5-1 0,1-7 0,4-8 0,0-5 0,-1-3 0,-1-5 16,-2-8 1,-3-4 89,-6-2 1,-3-3-107,-6-2 0,-5-1 33,21-39-22,-21 2 12,-20 6-12,-14 4 0,-23 1-22,-12 3 0,-19 6-45,-6 15-3283,-2 15 2812,3 16-555,7 17 1082,1 38 0,24-24 0,2 21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1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2 116 24759,'-1'-3'2802,"0"0"-2085,1 3-628,40-18-10,-6 7-35,42-17-10,-11 13-12,9 0-22,5 4-22,-2 4-12,-5 3 23,-11 3-11,-13 1 11,-12 0 11,-15 9 89,-10 9 47,-12 20-136,-17 17 0,-14 17 0,-15 11 0,21-40 0,0 0 0,-23 43-733,5-5 733,6-5 0,6-7 0,4-4-169,7-8-1231,7-7-830,7-10-5468,4-12 6910,11-10 1,-6-10 0,5-5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2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 27123,'2'50'161,"0"1"0,-3 1 0,-1 0-161,-8 42-534,-4 5-217,-3-2-493,3-7-952,3-5-5143,5-9 7339,1-7 0,4-31 0,-1-10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2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1 106 27202,'70'-46'112,"-7"10"-336,-30 30-975,-1 2-2061,0 2 3260,1-4 0,-14 4 0,-3-2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2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1 118 28132,'43'-31'17,"1"0"0,33-19-701,-39 46-951,-4 2-3083,-8 2 4718,-6 10 0,-10-8 0,-4 8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2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1 25779,'-28'42'773,"0"1"1,-18 34-450,32-31-32,6-2-68,4-3 11,3-3-11,2-1-178,5-2-46,5-1 0,9-3 0,6-4 0,8-4 0,8-6 0,7-7 0,7-6-3392,5-3 3392,3-9 0,-2-2 0,-5-7 0,-10-2 0,-7 1 0,-10 0 0,-5 1 3245,-9 1-5026,-6 3-1838,-5 3 3619,-4 3 0,-1 4 0,0 2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3.3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2 25308,'3'-2'2869,"8"77"-2768,-9-21-85,2 5 1,0 3-17,-4 20 0,-3 1-941,-5-2-1748,-5-5 2689,-4-7 0,7-32 0,3-9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3.4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0 211 28009,'50'-36'67,"-1"1"0,-2 1 0,-1 5-78,17 2-459,-3 6-796,-5 8-1749,-9 5 3015,-3 4 0,-21 2 0,-4 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13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1538 26799,'52'-55'624,"1"0"0,4-6 0,2-1-624,4-6 0,3-1-1110,-16 17 0,1-1 1,0 0 1109,5-5 0,0 0 0,2-1 0,3-2 0,1-1 0,2 2 0,1-2 0,1 1 0,0 1-158,-2 2 1,0 2 0,0 2-568,-5 6 1,0 2 0,-3 3-4192,13-7 1,-6 7 4784,23-6 0,-45 29 1,-27 19-1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3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324 1 25599,'-85'7'1267,"8"6"-964,38 12-46,0 9-100,3 7-34,10 4-44,11 2-46,9 0 35,20-1 21,9-1 79,19-5-33,8-7-12,6-10-45,1-12 1,-1-7-46,-1-17 47,-6-8-80,-8-17 0,-9-5 0,-12-5 0,-9 2 0,-7 3 0,-7 4 0,-8 8 0,-6 7 0,-9 8-91,1 6-637,0 5-4168,2 3 4896,12 7 0,3-3 0,8 3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3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23280,'0'-4'2623,"0"0"-2164,0 4-280,0 0-179,0 64-123,1-23-1088,-1 56-2307,1-37 3518,-1 6 0,0-29 0,0-6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3.9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336 1 25400,'-43'35'280,"-1"1"0,3-2 0,3-2-235,-3 7 354,3 0-399,8-6 126,6-6-641,8-5-514,5-7-809,5-5-3486,3-5 5324,2-2 0,1-3 0,0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4.1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18787,'4'-3'4941,"-2"0"-4425,-2 3 347,0 0-527,39-5-56,-23 9-190,30-3-68,-32 12-22,-2 1-22,-2 3-819,1-1-1613,0 1-5064,2-3 7518,-1 0 0,-3-6 0,-3-3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4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237 16 23863,'0'-9'1972,"0"2"-1815,-53 31-134,22-1-23,-42 22-45,41-9-583,7-4-1478,11-9-4304,7-7 6410,5-5 0,2-7 0,0-2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4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24031,'73'58'-446,"4"-14"1,-61-41 0,9-3-1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4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20746,'96'-19'1289,"-9"1"830,-35 9-2119,-5 0 970,-8 1-1340,-9 2-141,-8 2-1551,-9 2-4237,-6 1 6299,-5 4 0,-2-2 0,0 3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4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27000,'-42'82'1210,"8"-12"-795,42-45-369,5 0-46,12-1 0,6-4 0,5 0 0,5-6 0,1-1 0,-1-8 0,-2-2-864,-1-3-1691,-3-8-7276,0-3 9619,-1-10 0,-14 9 1,-4 1-1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5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26899,'-25'93'684,"5"-6"-684,16-23-67,2-4-1143,2-4-1603,0-6 2813,0-3 0,0-22 0,0-6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5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27034,'71'-36'157,"-11"7"-549,-38 23-864,-7 3-1611,-6 2 2867,-5 1 0,-3 0 0,-1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5.5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28468,'38'62'40,"1"1"1,-1-1-1,1 0 1,-1 1 0,1-3-41,13 21 0,0-1-848,2 3 0,-1 1 848,-1-1 0,-1 1 0,-3-3 0,-2-1 0,-4-5 0,-2-1 0,-5-6 0,0-4 0,-5-7 0,0-3 0,-1-7 0,-1-3-3805,20 26 3805,-11-11 0,-17-29 0,-11-8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6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1 136 28658,'28'-33'13,"3"5"-13,-2 21 0,2 0-393,-2 0-773,-1-1-627,-3 0-3540,-3-4 5333,-3 0 0,-9 4 0,-3 2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6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11 22193,'0'-6'3564,"0"2"-3239,0 4-191,0 0-123,-7 51 45,4-12-22,-5 46 33,6-27-56,-1-6 12,2-7-46,0-14 23,1-13 0,0-10 280,0-10 12,0-13-45,1-8-102,-1-10-111,1-3-34,-1 0-11,-3-2-304,-1 1-558,-6 4-1122,-2 4-4974,-6 12 6969,-2 8 0,7 6 0,2 3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29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13016,'0'-3'1748,"0"0"-2753,0 3 1,0 0-1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0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56 20681,'-3'-5'2678,"1"2"-2040,2 3-88,0 0-360,38-21-22,-15 16-22,28-16-23,-26 22-67,-5 5-45,-3 3-11,-3 5 0,-5 2 11,-2-2-11,-4 0-11,-2 2-56,-3-1 67,-4 3-23,-2-3 46,-5 2-23,0 1 22,0 2 12,0 3 55,0 1 169,3-3-56,5-1 0,2-2-34,3-2-56,5 1-11,3-3-34,8-1-56,3-5-11,4-3-33,2-4-1,4-1-716,4-12-887,5-8-8194,4-15 9711,3-6 1,-20 17 0,-6 5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0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0 131 22608,'83'-48'135,"-10"7"-124,-37 23 0,-8 5 68,-8 6 133,-7 5 124,-4 1 90,-2 1 123,-1 8-190,-1 5-12,-2 13-33,-3 9-169,-2 7-100,-5 6-45,-5 1-11,-4-2-34,0-3-717,3-7-1546,4-5-5188,4-6 7496,2-5 0,3-10 0,0-4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0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0 170 25039,'71'-53'-817,"-11"9"-617,-43 29-1749,-2 0-6016,-2 2 9199,-2-1 0,-5 6 0,-2 1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1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23258,'-12'78'1121,"2"-8"-1077,5-28-44,3-4-22,1-1-382,1-6-2240,0-2-7187,2-8 9260,6-7 1,-4-8 0,3-4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1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31 130 21891,'-8'-1'2364,"1"0"-2106,7 1 11,0 0-236,-11 41 1,10-26-12,-2 33 1,14-39 22,9-3 44,0-3 1,2-6-34,0-8 33,-3-6-44,-1-11-11,-5-3-23,-4-3-11,-4 1 11,-4 3-11,-1 6-123,-4 5-482,-3 8-1210,-4 5-8016,-3 3 9792,1 8 1,6-3 0,1 3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1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77 25465,'65'-40'78,"-9"6"-100,-44 33-236,-1-1-391,-1 2-673,-3 0-2600,0 0 3922,-2 0 0,-2 0 0,-2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1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21454,'-1'7'3787,"0"-2"-3305,1-5-67,0 0-382,14 13-33,-6-8-22,11 10-426,-12-13-774,-1-1-1019,-1 0-3484,-2 0 5725,1-3 0,-2 1 0,0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2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5 22316,'0'-2'3318,"0"0"-3105,-4 54-45,-4-12-124,-4 48-44,-4-23-44,0-1-775,2-4-1904,4-10-6812,4-10 9535,3-12 0,3-14 0,0-6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2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26586,'-11'51'-6,"0"0"1,-8 42-869,8-37-1737,5-4-7220,2-8 7949,3-9 1,1-17 0,0-7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2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34 22900,'-4'-4'2666,"0"0"-2464,4 4 190,0 0-201,-19 22 66,14-6-100,-14 17-45,19-13 56,0-4-22,6-5-112,3-5 11,5-4 11,2-3-34,0-8-22,-2-6 0,-1-9-34,-3-3-414,0 1-247,-6 4-381,-1 6-1983,-3 8 3059,-1 5 0,0 3 0,-1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2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0 26104,'-16'70'-2140,"4"-14"-2611,12-49 4751,0-4 0,0-3 0,0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2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17812,'0'0'0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2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17812,'0'0'0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3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27225,'64'10'-550,"-6"-7"-638,-21-15-1063,-3-4-7580,-7 1 9655,-5 5 1,-11 4-1,-5 5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4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61 25701,'-58'15'258,"11"0"-225,42 2-10,1 0-12,3 3 0,1 0 34,2 2-12,7 2 57,6-4-23,7-4-22,2-8-34,1-4 180,8-13-68,-10-4 0,2-10-22,-12-4-68,-5 1-10,-2-1-12,-4 3 11,-2 4-22,0 2-56,0 3-268,-3 3-382,-3-2-314,-4 2-526,-2 2-3563,-1 4 5109,2 3 0,3 3 0,3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5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28 24468,'-3'-4'3227,"0"2"-2745,3 2 12,0 0-4746,19-10 4252,1 8 860,21-8-860,-5 10 0,3 0 0,-1 4 0,-1-1 0,0 4 3392,-3-1-3392,0-2-741,-5 0-1724,0-3-7366,-2-1 9737,0 2 0,-11-1 0,-5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37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26272,'63'0'452,"0"0"0,3 0 0,0 0-1248,-2 0 0,0 0 807,3 0 1,1-1-12,-2 1 0,-1 0-17,-3-1 0,-1 1-258,-5 0 0,-2 0-274,-1 1 1,-2 2-1458,45 7-2910,-46-2 1,-1 2 5006,2 5 0,-3 0 0,8 2 1,-9 0-1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52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522 2376 15716,'-7'-70'272,"-1"-1"1,1-2 0,-1 0-273,2 6 0,-2-1 0,-1-5 0,-2-2-28,-5-1 0,-1 1-95,-3-1 0,-2 2 380,-3 3 1,-2 1-337,-1 3 1,0 2 27,0 4 1,0 2 5,1 4 0,2 1 45,2 5 0,1 2 34,-16-34 1520,9 16-1318,6 18 369,6 17 2000,8 11-2235,5 10 2990,3 4-3248,1 3 874,9-1-527,11-4 57,25-7-57,28-9-280,-22 7 1,5-1-952,13-4 1,5-1 899,14-3 1,6-1-84,-24 7 0,2 0 1,2-1-636,7 0 1,2 0-1,2-1 590,3 1 0,1-1 0,7 0 0,-16 4 0,7 0 0,2-1 0,0 1 0,-5 2 0,3-1 0,-4 1 0,1 1 0,4 0-310,0 0 0,5-1 0,1 1 0,-2 1 0,-4 1 310,-4 2 0,-5 2 0,1 0 0,6 1 0,8 1 0,6 0 0,2 1 0,0 0 0,-5 1 0,2 0 0,-5 1 0,1 0 0,4 0-255,-17 1 0,5 0 0,1 0 0,0 0 1,-3 1-1,-5 0 255,14 1 0,-6 0 0,-2 1 0,1 0 0,1 1 0,-1 0 0,0 1 0,0 0 0,-3 1 0,0-1 0,-1 2 0,0 0 0,-3 0 0,0 2 0,-1-1 0,-1 1-155,20 2 1,0 1 0,-2 0 154,-6-1 0,-2 1 0,-2-1-164,-8 0 1,-1 0 0,-2 0 163,24 2 0,-6 0 0,-15-2 0,-3-1 353,-2-2 0,-5-1-353,11 1 1424,-7-3-1424,-53-3 1852,-10 0-1852,-7-4 3296,-13-3-3296,-6-3 290,-24-7-290,8 5 0,-8-2 0,19 6 0,6 3 0,5 1 0,6 3 0,3 0 0,-1 26 0,0 17 0,-1 42 0,3-33 0,1 3-280,-1 8 1,1 2 279,0 4 0,1 0 0,0 3 0,1 1 0,0-1 0,0 4 0,0-9 0,0 3 0,-1-3 0,1 7 0,-1-1 0,-2 16 0,-2-3 0,-11 7 0,-14-16-1670,-16-10-1164,-17-8-6997,-21-2 9029,29-27 1,2-2-1,-10 3 1,4-4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19:53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1 737 26048,'92'-34'599,"0"0"1,-21 9-1,3 1 1,2 0-525,9-1 0,2 1 0,4 0-1178,-10 3 0,4-1 0,2 1 1,1 0 1102,-8 3 0,1 0 0,2 0 0,0 1 0,2-1-280,6-1 1,2 1-1,0-1 1,2 1 0,-1 1 279,-12 2 0,1 1 0,0 0 0,1 0 0,-1 1 0,1-1-130,0 2 0,1-1 1,-1 1-1,1 0 0,-1 0 1,1 1 129,13-1 0,1 1 0,-1 1 0,0 0 0,-1 1-243,-3 1 1,0 1 0,-1 1 0,-1 1 0,0 0 242,-3 1 0,-1 0 0,0 2 0,-1 0 0,0 0 0,-2 0 0,-1 1 0,0 1 0,0 0 0,0-1 0,-2 1 0,1 0 0,-1 0 0,0 0 0,1 0 0,-2 0 0,1 0 0,0 0 0,-1 0 0,1 0-21,-2 0 0,0 0 0,1 0 0,-1 0 1,-1 0 20,18 0 0,0 0 0,0 0 0,-2 0 0,-4 0 0,0 1 0,-1-1 0,-2 2 0,-6 0 0,-1 1 0,-1 0 0,-2 1 105,16 1 1,-1 2 0,-4 1-696,-12 1 0,-2 2 0,-3 1-369,17 4 0,-7 3 959,-18-1 0,-8 0 0,3 1 0,-29-3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05.8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23045,'0'-3'3149,"0"0"-1256,0 3-1501,16 68-200,-4-9-192,2 2 0,0 3-167,-3-13 1,-1-1 166,1 4 0,0 1 0,0 2 0,-1 1 0,-1 2 0,-1 3-425,-1 4 0,-1 3 425,-2 1 0,0 2 0,-2 2 0,-1 1 0,0-3 0,0-1 0,0-7 0,1-2-253,0-10 1,2-4-1149,5 26-840,4-27-4538,2-22 6779,0-14 0,-6-11 0,-2-1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06.4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1 458 27393,'49'-23'426,"0"-1"0,4 1 0,2 3-426,-1 4 0,3 1-498,4 0 1,2 1 497,2-1 0,0 1-336,1 0 1,-1 0 335,0 1 0,-1 0 0,-2-1 0,-1 1 133,-2 0 1,-1 0-134,-3 0 0,0 0 0,-4 2 0,-1 0 0,47-10 0,-10 3 0,-8 1 0,-10 0 0,-10 3 0,-13 1 463,-10 3-463,-12 3 796,-9 3-796,-7 2 140,-5 1-140,-2 1 0,-1 0 0,2 9 0,0 10 0,2 22 0,0 18 0,1 19 0,0 19-324,-2-43 1,0 2 323,-2 5 0,1 1 0,0 3 0,0-1 0,-1 2 0,1 0 0,1 0 0,-1-2 0,1-1 0,0-1 0,1-3 0,1-1 0,-1-5 0,0-1 0,4 43 0,-1-11 0,-1-5-119,-1-5 119,0-6 0,-2-5-80,1-7-435,0-10 89,-1-8 23,0-10-158,-2-8-279,-1-8 78,0-6-3194,0-6 3988,-7-13 0,5 8 0,-6-7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06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1 298 23359,'0'-5'3339,"55"-12"-2555,4 6-487,0 0 0,7-2-84,-2 2 0,2 1-1647,10-3 1,3 0 1433,7 0 0,1-1 0,4 1 0,1 0 0,2 0 0,1 2 0,-1 0 0,1 1 0,-1 0 0,1 0 0,0 0 0,0-1-180,-2 1 0,-1 0-414,-3 1 0,-1 1-308,-6 2 1,-2 1-1567,-6 1 0,-3 2 2468,-5 1 0,-5 1 0,8 0 0,-20 1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09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20345,'0'2'5053,"0"0"-4268,56-3-102,-11 0-100,55 0-146,-22 0-146,6 5-134,1 3-57,5 6-977,1 3 882,-41-8 1,1-2 16,2 2 1,3-2-46,4-1 0,2-1 23,4 0 0,2 0-123,1 1 0,1-1-663,1 2 0,-2 1 192,-3 2 0,-1 1-437,-4 3 1,-2 3-3262,-5 2 0,-3 2 4292,-3 4 0,-4 0 0,4 5 0,-13-4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16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31 26418,'-5'0'1983,"1"0"-1713,4 0-270,68-14 0,-20 11 0,5-5 0,3 3 0,21 17 0,6 7 0,7 12 0,-42-15 0,0 0 0,2 0 0,0-1-429,1-2 0,1 0 429,-3-2 0,3-2-61,14-1 0,1-3-657,31 2-459,-37-5 1,-2-2-6230,18 0 7406,-4 2 0,-33-1 0,-11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18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26015,'65'-6'631,"-1"1"0,3-1 0,-1 1-502,-2 1 0,-1 0-1133,7 1 1,0-1 1014,3 2 0,0 0-6,0 0 1,0 2-65,-3 0 1,-1 3 58,-3 2 0,-1 1-28,-5 0 0,-2 1-364,-4 2 0,-2 1-722,43 5-2830,-13-3 3944,-13-3 0,-31-4 0,-14-2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19.3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1 191 28166,'42'-38'168,"1"0"0,0 3 1,1 6-169,27 9-507,16 5 507,12 5-317,-43 7 1,2 2 316,5 0 0,1 2 0,6 3 0,2 2 0,4 2 0,2 2-420,4 3 0,2 3 420,2 0 0,1 1 0,1 1 0,1 1-169,-2-2 1,-1 0-992,-3 0 1,-1 1-2970,-4-2 0,-2 1 4129,-4 1 0,-7-1 0,10 2 0,-22-1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20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27011,'50'-15'553,"0"0"0,0 2 1,0 3-554,39 8 0,-38 2 0,1 0-595,5 3 1,2 1 594,0 1 0,0 1-1768,-1 2 0,-2 2 1588,-3 0 1,-3 1-1076,41 13 83,-15 3-6357,-11 6 7529,-16 6 0,-23-17 0,-10-2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21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28671,'72'0'0,"-1"0"0,-1 1 0,-1 1-590,-12 1 1,0 0 589,7 1 0,3 0-362,5 1 1,2 0 361,6 1 0,0-1 0,4 1 0,1 0 0,0 0 0,-1 2-283,1-1 0,0 1 283,-2 0 0,0-1 0,-3 0 0,0-1-208,-3-1 1,-1-2-701,-4-1 1,-1 0-741,-4-1 1,-1-1 1591,-4 0 0,-4 0 0,8 0 0,-18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23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47 22821,'-65'29'1647,"13"-7"-1344,46-20-23,4-2 67,2 0 169,3 0 133,11-1-77,11-7-45,14-3-158,10-8-55,8 0-34,7 3-234,8 3-46,8 5 0,6 4-1038,10 3 1038,-45 4 0,0 3 0,4 0 0,0 2 0,3 5 0,0 2 0,1 1 0,-1 2 0,1 2 0,-1 2-216,-2 0 1,-1 2 215,-2 0 0,-2 0 0,-4 0 0,-1 1 0,35 19-281,-13-6-1277,-14-6-1265,-14-6 2823,-18-3 0,-11-11 0,-9-3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24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97 26866,'82'-52'1613,"4"13"-1421,-8 34-759,19 4 567,-38 4 0,3 0 0,10-1 0,4 0 0,8 1 0,3 0-1196,8-1 0,2-1 1196,-30 0 0,0-1 0,0 0 0,33 0 0,-1 1-168,-2-1 0,-1 1 168,-5 0 0,-2-1 0,-5 1 0,-2-1 0,-5 0 0,-2 0-534,-6 0 1,-2 0-425,-5 0 0,-3 0-3166,-4-1 1,-2 0 4123,39 0 0,-41-1 0,-15 1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29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55 25735,'-6'0'2162,"1"0"-1692,5 0-166,0 0-304,20 0 0,0-2 0,16-2 0,-8-2 0,-3 1-203,-4 0-995,-1 0-943,0-2-5568,3 0 7709,1 0 0,-10 3 0,-2 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29.5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32 23348,'-3'4'2095,"-3"43"-1792,4-14-169,-1 40 113,2-26 21,1-3-55,0-8-11,0-10-157,0-12 11,0-7 134,-2-5 102,-1-12-46,-1-6-78,0-12-56,2-6 45,1-2-101,0-1-11,1 2-12,-1 1-33,0 3-56,-2 1-347,0 4-325,0 5-359,1 4-796,1 10-5321,1 5 7204,0 18 0,0-11 0,0 11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42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28009,'43'-14'157,"-5"5"-157,-22 16-348,-1 3-279,2 6-449,0 1-884,1 2-3565,1 3 5525,1 2 0,-10-11 0,0-2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42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26899,'69'42'-4963,"-7"-5"4963,-33-18 0,-13-8 0,-1-2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43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214 1 28546,'-32'45'-8,"1"1"1,1-3 0,5-2-351,2 10-494,0 1-582,3-1-2208,4-6 3642,7-11 0,5-14 0,3-10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43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 26597,'-45'82'-370,"9"-8"-1434,24-31-5602,4 0 7406,5-2 0,1-17 0,2-7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45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1582 279 24379,'-82'-22'2072,"-3"3"-1545,9 13-79,-15 2-235,39 7 0,-1 2-84,-5 2 0,-1 4-1,-3 3 1,-1 3-460,1 2 0,1 3 398,0 1 1,1 2-40,2 1 1,2 1-29,1 2 0,1 3 0,3 2 0,2 3 0,1 5 0,4 4 0,4 4 0,3 6 0,3 6 0,4 5-365,4 7 1,5 2 364,3 6 0,4 2 0,4 2 0,4 1 0,1-3 0,5 0 0,6-3 0,5-3 0,1-4 0,5-4 0,7-3 0,5-4 0,2-5 0,4-4-1447,2-4 0,4-3 1447,2-5 0,3-4 0,1-5 0,3-4-96,2-5 0,1-4 96,0-5 0,4-4 0,28-7 0,3-7 0,-19-6 0,1-5 0,26-8 0,-1-7 0,-22-5 0,-4-5-89,6-5 1,-1-4 88,0-3 0,2-6 0,-9 0 0,3-6 0,-5 2 0,7-9 0,-3-2-26,-13 11 0,1-5 0,-9 4 26,-7-1 0,-9 2 0,-6 1 0,-5-1 990,-6 1 1,-7-1-991,-7-2 0,-7 0 0,-7-5 0,-7 0 0,-8-4 0,-7-3 0,-9 0 0,-7-4 0,0 4 0,10 18 0,-1 3 0,-3-1-230,-13-15 0,-4-1 0,0 10 230,-7 8 0,-2 13 0,-1 11 0,-3 9 0,0 5 0,-1 9 0,-1 14 0,0 6-164,1 2 1,1 5-834,5 7 0,1 7 997,11 4 0,0 5 0,7-5 0,-26 16 0,32-13 0,1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46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23964,'0'-4'3047,"50"-3"-2161,3 6-606,0 0 0,6 1-849,-1 3 1,1 2 568,9 0 0,2 2 0,8 1 0,1 0-890,6 0 0,1 0 890,4-2 0,1 0 0,2-2 0,1 0 72,1-2 1,1-1-73,-1 0 0,0-3 0,-1-1 0,0-2 0,-4 0 0,-1-2-113,-5 0 1,-2-1-498,-6 0 0,-2 2-489,-5 0 1,-2 2-2510,-6 1 0,-2 1 3608,-3 1 0,-4 0 0,6 1 0,-16 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0:57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26911,'84'-30'1714,"2"7"-1668,-11 19-46,10 2 0,7 1 0,3 0 0,1-2-741,0-1 359,-4 0-907,-3 2-1175,-6 1-7367,-11 7 9603,-13 10 1,-28-7 0,-11 6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00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28671,'53'-13'0,"0"0"0,3 1 0,-1 4 0,-2 6 0,0 2-520,4 1 1,0 1 519,3 1 0,0 2 0,1 0 0,0 0 0,1 2 0,-1-1 0,1-2 0,-1-1-23,0 0 0,-1-1-694,0-2 0,1-2-409,0-2 0,-1-2-2796,2-1 0,-1 0 3922,1-1 0,-5-1 0,10-2 0,-16 6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03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23840,'0'-3'3553,"0"0"-2680,0 3-468,61-17-405,-9 9 0,4-3 0,4 2-1122,37 3 1122,-42 4 0,2 1 0,2 0 0,0 1 0,3 0 0,0 0 0,2 0 0,-1 1 0,2-1 0,0 0 0,2 1 0,-1-1 0,0-1 0,-1 0 0,-2-2 0,-2 0-516,-5 1 1,-4 0-1996,37-4 2511,-23 5 0,-32 1 0,-16 1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5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26967,'0'90'1064,"0"0"-985,0-21-51,1-15 0,0 2-152,4 25-162,0-28 1,1-2-835,9 6-1447,4-11-7264,2-13 9232,-1-11 1,-8-11 0,-4-4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6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57 24188,'-6'-5'2711,"2"0"-2340,4 5 245,0 0-527,56-19-44,-16 12-11,46-12-1,-33 17-22,-3 8 1,-5 7 10,-2 10-11,-6 8 12,-6 4 10,-5 5-22,-6 2-11,-4 3 23,-6-1-12,-3 2 11,-4 1 1,-2 0 22,-7 0 44,-6-2 12,-7 0 11,-7-5-90,-4-3-22,-4-3 0,-3-6 0,-2-4-134,-1-5-437,2-7-292,4-4-571,8-4-1838,8-3 3272,8-1 0,5 0 0,4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6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25308,'0'-7'2219,"0"1"-1972,0 6-203,45 0-44,-14-1-67,38-5-336,-28-1-438,-3-4-963,-7-1-4582,-5 1 6386,-5-3 0,-10 7 0,-3-1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6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4 24636,'-1'-3'3474,"-14"53"-3015,6-3-357,-13 50-102,9-20 0,1-2-214,4-9-1063,2-8-1177,2-6-7377,-2-2 9215,-7 3 1,6-24 0,-3-4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6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0 181 24883,'0'-4'1815,"47"-27"-1681,0 8-123,-2 0 1,4-1-1,30-8 22,-5 7-10,-13 13 78,-17 5 291,-18 14 370,-13 9-281,-14 13-468,-15 14-13,-10 9 0,-12 4 0,1 1 0,3-5-1021,9-6-816,8-10-2186,7-6 4023,6-3 0,2-14 0,1-3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7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24479,'-76'40'1961,"10"-2"-1726,34-11-89,10 5-45,10 2-23,7 7-55,4 5-12,9 2-3403,5 1 3392,13-2 11,9-5 11,7-6 23,9-9-11,4-10 0,2-10 0,-2-14-1,-4-11 1,-6-12-23,-8-8 3415,-9-3-3404,-7 1 12,-10-2-1,-6 2-10,-5-2-12,-10 5-11,-4 2-23,-8 8-111,1 10-270,3 8-2890,2 8-5513,6 13 8807,0 6 0,8-4 0,1-2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7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26776,'78'-17'606,"-6"-1"-606,-23-2-348,-4 1-638,-6-2-1020,-8 6-4907,-7 1 6913,-6 2 0,-8 6 0,-4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8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27023,'-26'95'829,"6"-8"-829,16-25-213,3-5-751,8-4-1388,4-1-7479,7 0 7826,5-1 0,-10-20 1,-2-9-1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5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24 28334,'-4'55'112,"0"0"0,-1 0 1,-1-3-113,-9 28 0,-4 5 0,1-3 0,4-8 0,4-13 0,4-19 0,4-15 0,1-15 0,1-8 0,0-18 0,0-12 0,0-24 0,2-15 0,8-10 0,9-2 0,12 1 0,9 4 0,7 6 0,0 8 0,-1 10 0,-7 11 0,-10 13 0,-9 11 0,-9 7 0,-6 6 0,-4 0 0,-1 6 0,0 8 0,-6 15 0,-8 12-57,-10 9-1175,-5 3-651,-2 0-3103,5-7 4986,9-10 0,8-17 0,7-9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5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0 260 23583,'5'-5'3586,"-1"0"-3015,-4 5-190,60-23-202,-26 3-157,48-24-10,-46 9-12,-9 2-23,-10 1-100,-9 9 67,-5 4 45,-10 7-34,-5 6 45,-8 4-11,-3 7 11,0 5 45,3 6 100,4 5 34,5 0 12,4 3-145,4 1-46,1 1 0,2-1 0,0-3-147,5-2-771,1-3-449,5-2-8464,11-3 8871,1-4 0,-3-4 0,-7-4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6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36 26664,'1'72'986,"-1"-14"-840,-2-45-12,0-6-22,1-3 23,1-3-12,0-1-22,0-5-23,6-8-78,2-9 11,7-8-33,1-2-224,2 4-460,1 3-314,1 8-1008,4 6-4863,0 6 6891,7 2 0,-14 3 0,-1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6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 23381,'0'-3'3238,"0"2"-2352,0 1-472,1 70-156,0-26-130,0 7 1,0 2 51,-1 4-123,0-2-57,-1-7 0,-3-7 0,-2-6 0,-3-6 0,-1-6 0,0-8 0,2-6-214,2-7 203,4-11-23,1-12 34,3-20 22,8-18-10,6-11-1,11-5 34,4 5-34,2 10 22,0 11-21,-2 14 32,-3 12 25,-5 11-69,-6 7 0,-4 4 0,-3 2 0,-3 14 0,-3 1 0,-2 14 0,-2-1 0,0 1-505,-4-1-2106,0 12-1255,-1-12 3866,3 8 0,2-24 0,0-4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7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1 173 27112,'0'22'359,"0"-3"-314,3-2 45,6-5-23,5-4 34,7-4-90,2-6 34,1-9 22,-2-8-11,-3-8 22,-6-5-78,-6 1 0,-4 0-56,-2 2-291,-8 3-281,-6 5-391,-7 6-1435,-5 7-7377,3 5 9274,4 13 1,9-8-1,4 8 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7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23784,'4'-2'2835,"-1"0"-2375,-3 2 78,0 0-426,8 52-112,-6-20-34,5 41-481,-7-35-606,0-3-1019,-3 0-6084,-3-2 8224,-4-3 0,4-13 0,1-4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7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12512,'54'-31'0,"-12"7"0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7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79 25308,'32'-34'45,"-11"7"-11,-29 17-23,-7 5 67,-3 2-22,-1 4 46,3 6 155,3 4-10,3 6-90,3 2-146,3 1-11,2 2 0,2 1-202,0-1-493,2-2-986,5-7-2689,5-6 4370,8-4 0,-9-3 0,0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7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19090,'3'0'4874,"-1"0"-4179,-2 0 245,0 0-536,-1 52 11,-2-28-146,-1 38-236,0-46-33,2-6 0,1-5-11,1-3-280,0-2 33,3-5-257,2-4-494,6-6-1266,2-4-6790,2 2 9065,0 4 0,-6 6 0,-2 3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8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74 270 19157,'0'-2'4325,"0"0"-3126,0 2-1076,1 4 23,1 3 33,0 7-22,-1 8-34,0 8 34,-1 10 0,-2 5 0,-4 2-78,-2-2-68,-2-7 11,2-6-22,1-9 0,2-7 0,0-5 0,2-5 23,1-3-1,2-2 23,-1-1 56,0 0 78,0 0-34,0 0-10,-1 0-46,1 0 1,-2 0-56,2 0-1,-3-6 46,2-4-35,-1-8 35,0-9-11,2-9-12,0-8 56,5-40-101,6 15 11,6-21-22,7 30-11,1 8-11,2 7 22,-1 6-12,-2 10 12,5 6-56,-8 13-101,7 3-56,-7 7-100,2 2-326,-2 3-414,-3 5-1458,-6 7-7320,-6 5 9151,-3 4 1,-2-10-1,0-2 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9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24311,'-7'3'2476,"2"-2"-2229,5-1-214,0 0-234,31 4-426,-10-3-393,29 2-751,-15-3-2587,5 0 4358,0 0 0,-17 0 0,-6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9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25679,'-18'36'728,"4"-1"-594,12-12-56,2-3-66,0-3-1,1-5-11,3-3-67,1-4-213,2-3 44,3-2 1,1-8 78,2-4 157,1-8 0,-1-1 12,-4 4 10,-1 4 79,-4 6-23,-1 4 12,-1 2 22,1 1-56,0 2-56,1 4-314,-1 5-359,0 6-761,1 2-2510,-1 0 3944,4-4 0,-4-6 0,2-5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9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24267,'6'23'414,"-1"-3"-380,-1-14-34,-1-1-213,0-3-505,1-1-267,2-1-965,2-1-4471,4-4 6421,2-1 0,-6 1 0,0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9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154 145 21241,'16'-73'2499,"-10"14"-1513,-18 50-381,-9 6-112,-2 17-45,-2 10 101,1 18-89,1 5-35,3 3-145,6-6-123,5-4-34,6-6-78,2-5-45,1-2 0,3-4-448,4-4-460,4-6-1064,5-3-6453,-1-4 8425,0-3 0,-7-1 0,-2-2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0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4 22473,'0'-2'2634,"0"0"-2310,0 2-43,-26 65-46,14-29-33,-18 54-79,22-48-11,4-4 0,2-7 67,4-5 135,6-5 45,5-6-213,8-4-90,4-6-45,3-6-22,5-13-247,2-7-336,1-14-527,-2-3-985,-2-1-5032,-2 1 7138,-3 2 0,-11 17 0,-4 4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0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24053,'-12'71'1367,"1"-11"-1311,8-37-56,0-9-11,3-5 0,0-6-56,0-3 11,0 0 56,4 0 33,2-3-10,4-1-12,1 1 112,0 2-33,-2 1-34,2 0-56,-1 5-33,1 3-371,2 3-829,-1 2-3159,3-1 4392,3 0 0,-8-6 0,0-1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0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22025,'19'1'-3029,"-6"-2"0,-7 3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1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25835,'-34'39'73,"0"0"0,-21 30-62,46-36 12,5-3-12,2-6-11,2-7-67,2-7-269,6-7-113,5-4-111,10-10-202,3-7-78,1-6 256,-3 1 584,-5 6 0,-5 6 393,-4 5 346,-4 4-223,1 2-68,-2 8-33,3 6-113,-2 11-145,0 6-146,0 1-11,0-3-470,1-4-9361,13-9 9045,1-9 0,-2-5 0,-5-4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1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26922,'63'-7'134,"-14"7"-134,-43 9-33,-4 9-57,-3 6 12,-9 6 66,-5 3 12,-8 1-11,2-5 34,4-2-12,5-7 190,5-2 158,4-3 112,1 0-46,2-1-122,0-1-257,0-2-46,4 0 0,3-3 0,6-1 0,6-3-91,2-2-682,4-1-123,0-1-392,0-3-651,-2-2 1939,12-15 0,-19 11 0,6-7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1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28054,'0'16'324,"-1"2"-324,1 1-78,-1 0-460,1-1-369,0-4-561,5-2-1187,4-5-6960,6-3 9615,7-3 0,-11-1 0,1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2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81 23504,'0'-3'3665,"0"0"-3105,0 3 382,0 0-942,-39 51 0,28-26 0,-28 41 0,37-41 0,5-1 0,5-3 0,4-5 0,6-4 0,0-5 0,2-4 0,1-9 0,0-11 0,1-10 0,-3-10 0,-4-1 0,-5 1 0,-5 3 0,-2 4 0,-3 1 0,-6 4-91,-2 5-951,-3 6-817,1 6-3912,2 5 5771,4 12 0,2-7 0,2 7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2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23180,'6'0'2555,"-2"0"-2119,-4 0 169,0 0-325,9 47-89,-7-26-45,8 35-113,-10-41-33,0-6-22,0-5 11,2-3 11,3-1 0,4-2 0,3-5 0,2-3 0,0-1-11,0 2 11,1 3-12,-2 1 1,-1 3-22,0 1-91,-2 1-190,-1 0-436,0 0-830,1 0-2656,0 0 4236,2 2 0,-6-2 0,0 2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2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48 186 22193,'29'-68'1087,"-7"11"146,-20 36-281,-4 3-178,-7 7-181,-3 4-211,-4 5-46,0 1-146,3 9-33,0 7 22,4 8-89,3 3-57,3-3 12,2-2-45,1-2 0,2-3 0,2-2-34,2-1-156,4-3-280,-2-1-293,3-2-660,-2-1-1815,2 0 3238,-2 0 0,-3-3 0,-3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40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 28671,'-2'-7'0,"0"2"0,2 5-826,0 0 0,0 0 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8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159 124 27382,'-81'1'1289,"18"-1"-1289,52 1 0,7-1 0,19 0 0,17-1 0,30-10 0,25-2-528,-36 2 1,1-1 527,5 1 0,-1 0 0,0 1 0,-2 0-241,-1 2 1,-2 1 240,39-4 0,-14 5 0,-16 3 0,-15 2-931,-12 1-1173,-15 2 2104,-8 10 0,-8-7 0,-2 6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9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27258,'-32'39'375,"0"-1"1,-23 36-51,38-19-68,3 7-177,3 4-80,2 2 0,3-2 0,4-3 0,1-6 0,1-8 0,2-9 0,5-9 0,8-12 0,10-10 0,15-6 0,8-15 0,10-5 0,4-11 0,1-3 0,0 0 0,-4 0 0,-3 2 0,-6 3 0,-9 4-1996,-10 9-2273,-13 6 4269,-9 9 0,-6-1 0,-3 4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9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27695,'-7'87'247,"4"-8"-561,4-34-560,1 5-1199,-2 3-4942,-10 3 7015,-7-2 0,4-23 0,-1-9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1 239 28671,'55'-26'0,"1"0"0,-1 2 0,0 4 0,40 1-233,-45 9 1,-1 0 232,1-1 0,-1 0 0,0-1 0,1 1-841,-1 0 0,2 0-848,2 2 1,1 1 1688,8 1 0,-3 2 0,8-1 0,-6 5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49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28671,'64'-13'0,"0"1"0,-3 1 0,-5 0 0,15-2 0,-5 3 0,-8 1-785,-9 6-1154,-12 0-3641,-11 5 5580,-14 7 0,-7-5 0,-5 5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27101,'-54'74'426,"10"-3"-157,38-22 45,0 7-46,1 3-32,3-2-179,0-3-57,5-9 0,10-6 0,9-11 0,11-8 0,7-9 0,2-7 0,1-5 0,3-11-3392,2-6 3392,4-11 0,2-3-57,-3-1-1209,-5 4-1255,-13 8-7310,-15 9 9131,-9 6 1,-9 6 0,0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0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25936,'14'57'-1295,"-2"-5"1,-12-42 0,0 1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0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28671,'73'7'0,"3"-2"0,5-4 0,3-9-797,-3-3-682,-3-8-2184,-8-3 3663,-8-5 0,-28 13 0,-10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0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28671,'-19'52'0,"0"0"0,1 1 0,2 0 0,-3 43 0,9-46 0,2 0 0,-6 45 0,6-4-987,3-12-3327,10-11 4314,10-17 0,-5-23 0,3-13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1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177 188 24267,'-68'23'2420,"10"0"-2107,35-1-88,7 1-46,8 4 0,5 5 101,11 3 67,10 4-3503,17-3 3381,15-8-1360,15-26 1,4-10 1134,15-13-42,-14-1 0,-5-7 42,-13-29 0,-16-3 0,-16-2 0,-10 2 0,-12 5 1923,-11 9-3256,-10 14 1682,-16 15-349,-11 18 0,21 2 0,1 6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1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26328,'0'5'2343,"0"-2"-2343,-5 49 0,4-19 0,-4 43 0,5-33 0,0-5-304,0-7-1186,0-4-1804,0-9 3294,0-6 0,0-7 0,0-4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1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26563,'46'68'-179,"-8"-9"-1233,-25-35-3585,-7-2 4997,-7 1 0,0-10 0,-4-2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1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5 165 26463,'-4'0'2208,"69"-28"-7869,23 4 5661,-6 0 0,7 0 0,3 5 0,2 5 84,-26 6 1,1 2 0,2 0-85,2 1 0,2 1 0,0 2 0,2 2 0,2 2 0,0 0 0,1 1 0,1 0 0,0 1 0,0 0 0,-1 1 0,-1-1-206,-3 0 1,-2 1-1,-2-1-2203,26-1 0,-5-1 2608,-18 0 1,-7-1 0,10-1-1,-36 0 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3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1 432 26183,'79'-24'791,"-1"-1"1,14 0 0,4 3-1843,-21 8 0,3 1 1,3 1 1050,-7 2 0,3 1 0,2-1 0,3 1-585,12-1 0,3 0 0,2 0 1,3 0 584,-10 2 0,1 0 0,3 0 0,1 0 0,1-1-143,-10 2 0,2 0 0,1-1 1,2 1-1,0 0 0,0-1 143,-7 2 0,1-1 0,1 1 0,0-1 0,1 1 0,0 0 0,1 0-179,3 0 0,1 0 0,1 0 1,0 1-1,1-1 0,-1 1 0,1 0 179,3 0 0,0 0 0,1 0 0,0 1 0,0 0 0,-1 0 0,1 0-69,0 1 1,0 0-1,0 1 1,0 0 0,-1 0-1,0 0 1,0 1 68,-4-1 0,0 1 0,-1 0 0,0 0 0,0 1 0,-2 0 0,0 1 0,8 0 0,-1 2 0,-1-1 0,-1 1 0,-2 0 0,-2 1 0,5-1 0,-1 1 0,-3 0 0,-2 1 0,-4 0 122,4 2 1,-3 0-1,-4 1 1,-5 0-123,1 0 0,-5-1 0,-8 1-392,-4-1 1,-11-1-6455,-11-5 7316,-77-16 0,15 7 0,-24-6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7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26808,'-10'94'572,"2"-3"-572,7-24-33,1 2-315,0-2-794,0-5-1603,0-6-7086,0-7 9112,0-9 0,0-18 0,0-8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7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1 235 25757,'25'-91'1086,"4"14"-996,7 48-12,3 8-33,4 10-11,-3 6 56,0 8-12,-5 9 57,-5 6 122,-6 9 23,-10 0 45,-6 2-157,-8 2-123,-10 1-23,-6 0-22,-5-2-33,-2-5-247,6-4-403,3-7-315,5-4-884,3-5-3743,3-2 5625,2-2 0,1-1 0,0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7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18 249 25387,'76'-26'807,"-6"-5"-807,-25-3 0,-5-5-90,-9 3-22,-12 3-11,-10 8 101,-10 9-23,-15 8 45,-11 7 134,-17 14 34,-6 8 123,0 8 57,7 1-24,9-3 69,12-5-91,9 0-22,8 0-67,3 3-123,6 1-90,6-2-67,9-2-650,5-9-393,6-5-1052,6-6-4819,6-11 6981,5-6 0,-19 2 0,-6 1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8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25577,'2'60'463,"-1"1"0,-1-3 1,-2-4-206,-5 20-57,-1-11 23,2-17-89,5-19 44,0-13 34,1-10 0,0-8 33,2-12-211,6-13-35,2-14 0,6-5 0,1 2-192,1 4-581,1 9-392,-1 8-930,-1 11-7306,0 7 9401,3 4 0,-9 3 0,-1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8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11 21891,'1'-6'3372,"0"2"-2934,-1 4-147,-3 49 34,-5-7-11,-4 43-23,-4-22-55,3-7-136,2-9-44,6-14-44,2-12-12,2-12-34,1-5 34,0-4 56,2-12 56,7-7-101,6-15 12,7-1 33,0 3-12,-2 5 46,0 7 56,0 4 66,2 3 35,1 4-79,0 3 46,-4 4-214,-2 1 0,-4 1 0,-3 4 0,0 4 0,-3 6 0,2 5-1088,-3-1-581,3-1-3037,2-6 4706,1-5 0,-3-3 0,-3-3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8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30 209 23717,'10'-3'1726,"-3"1"-1726,42-39 0,-24 17-56,36-33 44,-42 31 12,-9 2 68,-5 8 179,-10 6 425,-7 6-79,-7 3-99,-10 8-46,-2 8 56,-1 9-234,4 7-270,5-1 0,6 0 0,5-2 0,7 0 0,2-1 0,4-1-169,9-3-1108,7-6-5368,39-7 6645,-1-10 0,-4-2 0,-22-3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8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27650,'-26'17'0,"8"0"12,24 3 10,3-1 168,0 0 214,-4-2-35,-2 1-345,-2 1-24,-7 3 0,-4 1 0,-6 2 0,-1-2 0,1-4-113,5-5-1231,4-6-663,3-3-1712,2-2 3719,4-1 0,-2 0 0,2-1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9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6 21868,'0'-2'3631,"0"0"-2567,0 2-952,-13-2-44,9 6-46,-9 2-22,13 7 0,0 4 22,1 3-22,6 1 12,0-1 10,2 1 101,-2-1 214,-4 0 301,-2 1-145,-6 1-234,-4 0-259,-8 1 0,-3-1 0,-2 0 0,-1-1 0,1-4-203,3-4-805,4-4-471,6-4-1984,5-3 3463,3-1 0,1-1 0,0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9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87 22395,'-6'0'3081,"-12"45"-2822,14-17-13,-10 36-100,14-30-12,7-5 56,5-6 1,13-10 89,6-6-112,6-12-33,1-12-1,-3-13 68,-5-10 11,-8-5 11,-10 2-34,-7 3-67,-4 6-89,-6 7-34,-4 6-179,-7 6-628,-3 7-964,-3 4-8060,2 7 8019,4 6 1,6-4 0,6 3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9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28671,'43'-42'0,"-7"16"0,-26 44 0,-2 8 0,0 8-494,-2 4-1052,-4 8-1693,0 7 3239,-2 5 0,0-25 0,0-5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1:59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49 22305,'-7'-27'0,"1"5"0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02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26519,'70'-8'717,"1"1"0,14 0 1,6 2-1579,-20 4 0,4 1 0,3 0 861,14 0 0,4 0 0,2 0-374,-16 0 1,3 0 0,0 0 0,2 0 373,5 1 0,1 0 0,2 1 0,0-1-288,-15 1 1,0 0 0,1 0 0,1 0-1,-1 0 288,4 1 0,0 0 0,0-1 0,1 1 0,1 0-314,2 0 1,0 0 0,1 0 0,0-1 0,1 1 313,1-1 0,1-1 0,0 1 0,0-1 0,0 1-144,0-1 1,1-1 0,-1 1 0,0 0 0,0-1 143,-1 1 0,-1-1 0,0 0 0,0 0 0,-1 0-76,-5 0 1,0 0 0,0 1 0,-2-1 0,-1 1-379,14 0 0,-2 1 0,-1 0 0,-2 1-624,-9 0 0,-2 1 0,-2 0 0,-2 2 1078,13 3 0,-4 1 0,-8 0 0,-6-2 0,-9 1 0,21 9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09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1 27886,'17'82'156,"-3"-11"-156,-6-35-11,-2-6-34,-3-3-11,-1-6 23,-1-6 33,-1-4-67,-1-3-79,-7-1 45,-5 0 68,-12 3 33,-8 3 22,-5 1 12,-6 4 134,0 1 67,1 3 56,5 0 34,6 0-279,6 1-46,6-3 0,5-4 0,8 0 0,3-3 0,5 2-91,11 1-995,7-3-651,17-5-2969,10-3 4706,6-8 0,-21 2 0,-5-1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09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26395,'6'79'460,"6"-12"-259,14-47-55,2-6-101,2-6-11,-2-6-1,-3-6-21,-2-8 10,-5-9 12,-4-8-34,-6-3 11,-3 1 11,-7 4-22,-10 8-190,-7 8-393,-13 7-1468,1 11-6274,2 3 8325,13 7 0,7-6 0,8-3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0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26877,'9'59'146,"-3"-11"-180,-5-43-44,3-2 78,4-3-23,5-8 23,3 0 0,-1-5 11,-1 5 12,-4 4 33,0 3 22,1 1 1,1 1-12,1 3 1,0 1-35,1 3-22,-2 1-11,-1 0-89,0 1-326,-2 1-526,1 2-1043,2 0-5534,3 1 7518,2-2 0,-7-5 0,0-3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0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26059,'-21'75'997,"4"-11"-750,17-45-101,1-4-146,6-7-34,4-4-89,8-11-169,4-7-111,-1-10 123,0-4 224,-5 3 34,-5 7 22,-3 7 0,-4 6 33,-1 3 57,-3 2 55,1 2 57,-1 7-124,0 7-55,-1 6-23,0 1-538,0-3-1591,0-3-5961,5-9 8090,7-3 0,-5-5 0,3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0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24334,'3'31'67,"5"-14"168,6-25 56,2-6 68,-2 4-57,-1 4-55,-4 3-56,-1 2-57,0 1-78,-1 2-56,1 1-145,0 3-685,-2 0-582,3-1-3731,1-3 5143,4-1 0,-5-1 0,-1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18250,'2'0'4896,"-1"0"-4213,1 49-290,-2-17-124,2 40-124,-2-33 113,0-5-23,0-6-235,0-8 0,1-6-112,0-7 78,0-4 34,0-2 224,-1-1 124,-3 0 212,-3 0-190,-5 0-124,-1 0-89,-1 0-56,-1 7 33,1 3 13,2 6-58,0 1-89,4-2-89,4-2-450,1-1-794,2-4-2331,10-2 3664,6-3 0,-2-2 0,-1-1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1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24614,'0'65'750,"1"-13"-548,6-46-123,3-2-34,4-3-34,2-1 23,-1 0 10,0 0-32,-1 0-12,0 0-56,-1 0-393,1 0-784,0 0-1668,1 0-6930,1 0 9409,0 0 0,-6 0 0,-3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1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0 27673,'-26'46'332,"0"0"1,0 1 0,2 0-333,-15 37 0,2 1 0,1-5-931,4-10-1288,4-6-7612,4-9 8504,4-4 1,9-23-1,4-7 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2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25791,'3'91'772,"-1"-6"-671,-5-24-56,0-7-23,-2-11 12,2-14-12,2-10 68,1-11 100,-1-4 102,1-3 78,-1-1 67,1-7-247,0-3-100,0-9-90,3-1-12,2-1-312,2 3-572,4 0-494,1 1-1422,4 0 2812,4-1 0,-8 7 0,-1 2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2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23045,'1'65'-1296,"0"-16"0,-1-43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3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27101,'-34'53'348,"7"-6"-259,27-31-33,4 2-56,0-2-78,3-3-651,1-6-694,0-3-1232,3-3-7176,4-9 9445,4-9 1,-7 5-1,-2-3 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3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23975,'-6'54'537,"0"1"1,0-3 0,0-4-302,-5 13-124,2-6-33,3-11-79,4-12-23,1-14-33,1-9-11,0-6 67,2-7 0,6-8 0,7-8 0,5-6 0,2 3 11,-3 6 56,-2 8 180,-4 6 55,-2 3-33,1 2-45,-4 5-22,0 3-135,-3 7-67,-2 1 0,-2 4-370,-1 4-795,0-3-1591,0 0-7075,0-5 8666,0-6 1,0-5 0,0-6-1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3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27482,'9'41'-683,"0"-6"-482,-6-19-1323,4-2-7343,3 0 9425,5-5 1,-7-3 0,1-4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3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37 128 19841,'8'-3'3372,"-1"0"-2901,-7 3 548,0 0-862,20-37 56,-15 20 359,15-26 66,-21 31-89,-3 4-100,-2 5-102,-4 1-56,1 2-168,-1 8 1,0 5-46,0 10-44,-2 3-34,3-1-12,1-3-492,3-5-426,4-1-941,0-7-3900,4-2 5771,8-5 0,-5-1 0,4-1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4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7 22540,'0'-4'2410,"0"2"-2052,0 2 438,0 0-359,2 30-79,-1-11 91,1 27 100,-1-20-112,-1 0-146,0-1-245,-3-1-46,-2-3 0,-4 0 0,-3-2 0,-1-3 0,1-3-584,0-3-940,2-5-1871,2-2 3395,3-2 0,2-1 0,2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4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22078,'3'-7'3429,"0"1"-1770,-3 6-1636,0 0 446,10 20-469,-6 2 243,7 22-243,-10-2 770,-1 1-816,0-2-973,-4-4-561,-1-6-1871,-4-5 3451,2-8 0,3-8 0,1-4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4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20143,'1'-7'2285,"0"1"-2520,-1 6-848,0 0 0,0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14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 22395,'2'-4'3474,"0"0"-2970,-2 4-246,-11 50-169,8-25-55,-8 38-23,11-40-11,0-6 0,5-6-45,2-5 45,6-4-11,0-3 11,0-6 0,0-4 0,-1-4 0,-3 2 0,1 4 45,-4 6 89,0 1 34,-1 2 1,-1 1-57,3 3-101,-1 3-11,2 3-168,1 0-325,3 3-515,0 0-618,1 2-1657,0 0-6548,-3-1 9807,-1 1 0,-4-9 0,-4 1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9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23796,'4'-1'3271,"-1"0"-2878,-3 1-225,47 1-112,-20 1-56,39 1-56,-33 0-414,-2 1-718,-5-1-1625,-3 2 2813,-6 1 0,-8-3 0,-4 1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2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 25443,'-2'-6'2297,"1"2"-2107,1 4-190,69 28-336,-15-18-230,4 6 1,5-1-2170,35-11 2636,-43-3 1,-2 0-1,10 0 1,-11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3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1 27796,'-47'28'246,"0"1"1,3-1-1,4 0-246,-11 17-470,9 1-897,14-4-2286,11-4 3653,10-9 0,5-13 0,2-7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30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1 24464,'-41'37'-15,"-1"0"0,4 0 0,3 0 29,-9 28-2692,2 9 2678,1 11 0,18-37 0,4-6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46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27953,'-14'83'239,"0"0"0,1 3 1,2-2-240,3-11 0,3 1-997,-2 7 0,0 2 997,0 2 0,0 2 0,0 2 0,1 0 0,0 0 0,2 1-644,1-5 0,0-1 185,1-5 0,2-4-236,2-9 0,2-3-2406,11 31 3101,8-39 0,-7-28 0,-3-21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48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26272,'-5'54'332,"0"-1"1,0 3 0,0 0-1243,1-4 0,-1 1 999,1 7 1,0 1-57,0 3 1,1 1-17,1 3 0,0 1-17,1 1 0,1 1-17,0-3 0,0 0-235,0-2 0,0-2-365,0-6 1,0-2-1914,0 41 2530,0-21 0,0-35 0,0-16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2:49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25476,'55'-6'609,"0"0"0,4 0 0,2 1-447,3 0 1,3 0-1188,11 1 0,3 0 1070,12 0 0,4 1-564,-27 2 1,2-1-1,2 1 608,4 0 1,2-1 0,2 1-4,4-1 0,2 0 0,0 1-137,6-1 0,0 0 0,1 0 51,3 0 0,1 0 0,0 0-356,-24 2 0,1-1 0,0 0 0,-1 1 356,1-1 0,-1 1 0,1 0 0,-1 0 0,24 1 0,-1 0 0,0 1 0,-2 1 0,0 0 0,0 2 0,-2 0 0,-1 1 0,0 1-150,-2 0 0,0 1 1,-2 0 149,-3 0 0,0 1 0,-1-1 0,-5 0 0,-1 1 0,-1-1 0,-6 0 0,-1 0 0,-1 1 0,24 3 0,-3 1 0,-10-1 0,-4 0 0,-9-1 0,-4 1 0,-9-1 0,-2 0 1095,38 10-1095,-12-4 0,-7-2 0,-7-4 954,-8-4-954,-11-2 1915,-14-4-1915,-12 0 2012,-10-1-2012,-6 0 82,-3 0-82,-1 0 0,-5-2 0,-3 1 0,-5 0 0,-3 1 0,1 0 0,-2 11 0,-3 13 0,-7 24 0,-5 24 0,13-25 0,0 3 0,-2 10 0,0 2-497,-1 6 1,1 2 496,1 3 0,2 2 0,2-1 0,1-1 0,4-3 0,0-2 0,3-5 0,1-2-70,1-7 0,-1-3 70,-7 34 0,-2-21-2264,-7-19-5613,-11-15 7877,-18-11 0,22-9 0,-3-4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04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1782 194 25241,'-56'-34'515,"0"-1"1,1 4-1,2 7-1745,-26 12 1701,-11 7-281,40 9 1,-1 4-68,-7 5 0,-1 7-22,-9 9 0,-2 8-40,-6 10 1,-1 6-43,20-12 0,1 3 0,-1 2-19,-1 4 0,-1 2 0,1 1-434,2 1 1,0 1 0,2 1 433,2 0 0,2 1 0,3 0 0,-14 24 0,8 1 0,12-1 0,8 1 0,10-1 0,11 1 0,13 0 0,11-1 83,5 1 1,10-4-84,12-5 0,7-5 0,5-5 0,6-8 0,6-7 0,4-9 0,4-8 0,4-8 0,5-6 0,4-8-468,4-9 1,1-9 467,2-7 0,-1-7 0,1-8 0,-3-8 0,-4-6 0,-3-7 0,-7-4 0,-4-4 0,-7-4 0,-5-5 0,-8-2 0,-6-3 0,-7-1 0,-6-3 0,-7 2 0,-6-4 0,-11 5 0,-4-5 0,-5 3 0,-7-14 0,-7 1 0,1 11 0,-4-4 0,-6 7 0,-15-7 0,-7 6 0,-3 2 0,-4 4 0,1 8 0,-3 7-85,4 10 1,-2 8-28,6 11 0,-3 10-1647,-10 16 0,1 14-2718,15 9 1,4 8 4733,-13 17 1,9 3 0,9 8 0,13-4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05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92 18849,'-8'-7'2913,"1"3"-87,7 4-1885,79-7-68,13 6-873,-1-2 0,8 0-702,-1 2 1,3 2 701,-27-1 0,3 0 0,1 1 0,3 1 0,1 0 0,0 1-103,2-1 1,1 0-1,-1 0 103,3 1 0,1 0 0,-1-1 0,0 0 0,0 0 0,-1-2 0,0 0 0,-1-1 0,-1-2 0,-4 0 0,-2-1 0,-1-1 0,-6 0 0,-3-1 0,-1-1 0,19-4 0,-3-1 0,-14 3 0,-4 0 0,34-2 0,-28 6-57,-28 4-1455,-22 2-3855,-13 12 5845,-25 10 1,12-5-1,-12 1 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06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 21980,'0'-8'4460,"0"2"-3586,0 6-246,0 84-1527,0-4 1016,0 0 1,0 6-51,-1-11 1,1-1-68,-1 6 0,0 2-905,0 4 1,1 0 904,-1 2 0,1 0-79,0 2 1,0-1-458,-1 0 1,0-2 92,1-2 1,0-1-635,-1-6 1,1-1-499,0-9 0,0-4 1614,2-5 1,-1-7 0,0 5 0,3-19-1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07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6 107 20882,'-3'-4'3665,"1"0"-2859,2 4 102,0 0-337,93-21-77,-21 11-1409,5-3 1,5 0 1087,-20 9 1,-1 1-79,3 0 1,1 0-25,2 2 0,2 0-15,-2 0 0,1 0-34,-2 1 1,1 0-17,-2 0 0,0 0-6,-4 0 0,-1 0 0,-1 0 0,-1 0 0,-3-1 0,-1 1 0,-2-1 0,0 0 0,-2 0 0,0-1 0,47-2 0,-1 1 0,2-1 0,0 1 0,1 2 0,-2-2-2622,-6 3 2622,-6-1-513,-9 1 513,-9 0 998,-6 0-998,13 0 0,-22 0 405,10 0-405,-28 1 3063,-8-1-3063,-7 3 994,-6-3-994,-7 1 0,-3-1 0,-1 0 0,-2 0 0,1 0 0,-3 0 0,0 0 0,-3 0 0,-1 11 0,-2 12 0,-5 22 0,-1 20 0,0 19-140,7-36 0,1 3 140,0 4 0,1 1-267,0 4 1,1 1 266,0 3 0,0 1 0,-1 3 0,0-1 0,-1 2 0,0 0 0,-3 2 0,-2 1 0,0-2 0,-2 0 0,-2 1 0,-3-1-342,1-2 0,-2-2-1104,0-5 1,-1-1 1445,0-4 0,2-4 0,-3 4 0,6-15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13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13 103 24513,'-7'0'2543,"1"0"-1803,6 0-34,0 0-4789,69-26 4083,-7 11 0,0-2 0,4 0 309,-14 9 1,0 2-310,3 2 0,1 0 0,1 2 0,1 0-195,3 1 1,2 1 194,1 0 0,1 2 0,2 3 0,-1 1 0,-1 1 0,0 2 0,-5 2 0,-1 1 0,-5 0 0,-2 0 0,39 11 0,-16-2-494,-11 3-1948,-12 1-5077,-10 10 7519,-11 10 0,-15-19 0,-8 1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16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0 227 24446,'0'-5'1591,"41"-6"0,20 0-1278,-13 2 1,5-1-1104,11-2 1,9-2 0,-1 1 805,24-4 1,0 0-6,-27 6 1,1 0-1,0 2 4,4 0 0,0 1 0,0 1-15,2 0 0,1 1 0,0 1-15,0 0 0,1 1 0,0 0-727,0 0 0,-1 0 0,0 1 155,-5 0 1,-1 1 0,-1 0-3006,26 0 1,-4 0 3591,-11 2 0,-7 1 0,7 0 0,-28 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1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28671,'52'-1'0,"0"-1"0,6 1 0,1-1 0,7 0 0,1 0-805,6-2 1,1 0 804,3-1 0,1-1 0,0 1 0,0-1-514,0 3 0,0 1 514,-2-1 0,0 2-230,-2 1 0,-1 0-790,-3 0 1,-1 1-2556,-4 4 1,-3 4 3574,-6 5 0,-6 2 0,8 4 0,-23 6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17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28210,'87'-28'153,"0"0"1,1 3 0,-2 5-154,-9 11 0,-2 5-861,6 0 1,0 3 860,3-1 0,1 4-698,-1 3 0,-1 3 669,0 1 1,-2 2-414,-5 5 0,-2 3 39,-10-1 1,-2 2-461,-9-1 1,-4 3-3710,22 23 4572,-28 1 0,-23-19 0,-14-5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22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1325 2 25319,'-71'-1'400,"0"0"0,3 2 0,5 1-199,-19 5-10,4 5-35,2 7-1362,-1 7 1295,-6 11-56,39-13 1,-1 1-34,-2 5 0,0 1 5,-2 5 1,1 1 0,-1 3 0,2 1-6,1 3 0,2 3 28,3 1 0,4 3-23,5 1 1,5 2 5,7 0 0,4 1-11,5-1 0,5 1 67,9-4 0,6-2-67,26 41-33,28-14 33,-21-42 0,5-6 0,4-1 0,2-5-1414,4-6 1,2-3 1430,3-2 0,1-6-12,1-9 1,1-7-261,0-5 1,-1-7 254,0-9 0,-2-8 6,-1-6 0,-3-6-12,-2-4 0,-4-4 6,-2-3 0,-3-2-6,-5 0 1,-3-1 197,-7 4 1,-4-3-272,-6-14 1,-7 1 50,-8 24 0,-6 1 32,-7-12 0,-9 6-239,-31-7-68,-16 14-436,-4 18 2410,4 16-5515,9 14 4052,4 30 0,26-17 0,4 16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4:21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771 3 22496,'0'-1'2801,"0"-1"-1859,0 2-517,-57 30-122,17-7-197,-5 1 1,-2 1 151,-13 10-90,-1-3-79,3 0 12,0-1-79,2 2 57,1 2-79,3 5 33,6 6-44,5 9 11,8 8 0,5 5 45,9 3-34,9 1 23,5-4-1,6-1 1,13-5 22,4-3-45,14-3 34,1-6 78,3-4-89,-2-5 67,2-5-34,-1 0-67,3-8 78,29 7-55,-8-14 34,23 0-57,-16-16 0,4-4 0,0-7 0,0-7 0,-3-13 0,-23-1 0,-2-4 0,20-23 0,-24 16 0,-2-2 0,7-24 0,-5-5 0,-4-3 0,-5-2 0,-2 0 0,-14 23 0,-3 0 0,2-28 0,-5 28 0,-5 1 0,-14-21 0,-9-3 0,-17-2 0,-5 3 0,-3 8 0,2 12 0,0 19 0,0 16 0,-6 11-24,-42 24-1163,12 1 245,25-2 1,1 2-3473,-25 9 4414,8 0 0,32-13 0,11-3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34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0 289 26909,'69'0'0,"-1"0"0,1 0 0,2-2 0,0-1 0,0-2 0,-3-5 0,-1-2 0,1 0-1080,2 0 1,0 1 0,-1-1 1079,-2 1 0,0 1 0,-1 0 0,32-5 0,-1 0 390,1 1 1,-2 0-1058,-3-2 0,0 0-851,-3 0 0,-2 0 1576,-7 0 1,-6 2 0,12-3 0,-30 7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35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28671,'85'2'0,"-1"0"0,5 3 0,0 2 0,-2 3 0,0 1-1216,7 1 1,0-1 1215,2-3 0,0-2-73,1-1 0,0-3-241,-31-1 0,1-2 1,0-1-262,2-3 0,-1 0 0,1-2-1424,2 1 1,0-1 0,-1-1 1998,0-1 0,0 0 0,-6 0 0,-3 1 0,-6 1 0,28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37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27460,'80'-5'403,"-1"0"1,8 1 0,2 1-891,9 1 0,2 2 487,-29 1 0,1 1 0,1 1-742,1 2 1,1 0-1,0 2 742,-1 1 0,0 1 0,-1 2 0,0 0 0,-1 2 0,0 0-123,-2-1 0,1 1 1,-2-1-207,-2 0 1,-1 0-1,0 0-383,27 5 1,-1 0-1200,-7-2 1,-3 1 1910,-4-1 0,-6-1 0,9 2 0,-22-4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3:44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14 149 21499,'-7'4'2969,"1"0"-2062,6-4-267,0 0-136,106-22-101,-11 4-1341,-31 6 0,9-1 1,-1 1 1144,22-2 0,1 3-84,-23 3 0,2 0 1,2 2-57,6 0 0,1 0 0,2 1-37,5 1 0,1 1 0,2 1-27,3-1 1,2 2 0,0-1 4,-23 2 1,1-1-1,1 1 1,-1 0-9,1 0 0,1 1 0,0 0 0,-1 0 0,1 0 0,0 1 0,0 0 0,0 1-12,0-1 1,1 0 0,-2 0 0,1 1-65,-2 0 0,0 0 1,0 0-1,-1 0-130,24 0 1,-1 0 0,-2-1-109,-4 0 0,-1 1 1,-2-1-927,-6 0 1,-2 1 0,-1 0-980,-9 0 1,-2 2-1,-2 0 2219,18 6 0,-8 0 0,9 3 0,-35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4:19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1565 83 27382,'-63'-14'365,"0"0"1,0 1 0,2 3-174,-34 5-192,41 3 0,-2-1 0,-2 0 0,-2-1-536,-1 0 1,-1 1 535,1 0 0,1 1 0,6 0 0,1 2-3606,-41 6 3606,19 17 423,10 18-423,4 25 0,31-26 0,1 2-162,-2 5 0,1 2 162,0 3 0,2 3 0,-1 2 0,2 0 0,3 0 0,3 1 0,1 0 0,4 0 0,5-3 0,2 1 0,3 0 0,2 1 0,4-1 0,3 0 0,4 2 0,4 1 0,2 2 0,3-2 0,7 0 0,2 0 0,0-1 0,3-1 0,2-3 0,3-2 0,2-3 0,2-2 0,4-3 0,4-4 0,4-3 0,4-6 0,3-5 0,4-6-831,3-6 1,1-4 830,4-3 0,-1-7 0,-2-8 0,2-10 820,19-20 0,-2-11-820,-23 5 0,-3-6 0,14-20 0,-8-5-103,-25 13 0,-6 0 103,-3-3 0,-4-1 0,-4-2 0,-5-3 0,-3-26 0,-6-2 0,-7 22 0,-5 0 0,-5-21 0,-8 3 0,-5 26 0,-6 6 0,-5-1 0,-3 1 0,-4 5 0,-2 2 156,-2 2 0,-1 5-156,2 6 0,-3 4 0,-12 3 0,-1 7 2259,-30-3-3525,32 20 1,0 8-8566,-32 26 8653,38-4 0,4 2 0,-10 8 0,10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4:17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723 2 26037,'-52'-1'448,"-1"0"0,-45 9-2141,39 25 1917,-8 9 41,-3 8-153,-3 8 12,4 4 100,9 4-135,10 1-10,16 8-57,11 9 12,13 12-18,8-42 1,1 0-17,0 2 0,2 0 5,3-1 1,2 0 0,1-3 0,3-2 5,5-2 0,4-2-11,24 37 0,11-9-2454,8-11 2431,7-12-59,-17-26 0,1-5 93,28 1 6,-28-9 0,-1-8-17,21-29 0,2-16 0,-33 4 0,-2-5 11,4-7 0,-2-2-6,1-6 1,-2-2 161,-1-1 1,-3 0-140,-4 2 1,-4 1-29,-5 5 0,-4 1 111,6-36-111,-14 11 2951,-9 6-2951,-17 2 0,-10-7 0,-23-3 0,18 37 0,-3 1 147,-2 2 1,-3 1-148,0 3 0,-4 2 0,-13 3 0,-1 5 400,-35-4-400,35 19 0,-1 8-225,-28 29-1377,-1 20 83,41-14 1,2 5 1587,-1 5 0,3-1 0,-7 7 1,12-6-1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4:33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27337,'65'-5'444,"0"1"1,-1-1 0,-1 2-445,34 3-678,-41 0 0,2 0 678,7 3 0,1 2 0,3-1 0,2 2 0,3 3 0,1 0 0,-1 0 0,0-1 0,1 0 0,2 0-982,0-2 0,0-2-677,1 1 1,-1-1 1658,1-1 0,-5 0 0,12 0 0,-21-1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4:33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27415,'80'-15'418,"0"1"1,6 1 0,2 3-419,-2 6 0,2 2-453,-21 2 0,3-1 0,0 1 453,4-1 0,2 1 0,-1 0-228,0-1 1,0 1 0,-1 1 227,-4-1 0,0 1 0,-1 1 0,22 3 0,-3 1 0,-10 1 0,-3 2-135,-8 1 0,-1 2-447,-5-1 0,-1 0-461,-4 0 1,-1 0-2902,-4 0 0,-2 1 4021,34 17 0,-40-15 0,-15 2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4:34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26317,'73'-22'784,"0"0"1,1 4 0,0 5-785,-7 7 0,0 5-1233,2 2 0,2 4 1233,1 2 0,0 2 0,-1 3 0,1 1 74,0 3 1,1 1-75,-1-1 0,0-1 0,0-2 0,0-1-231,-2-2 1,0-2-532,-2-1 1,-1-2-741,-2-2 1,-1-2 1605,0 1 1,-4-1 0,9-1 0,-15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5:12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87 25588,'-6'0'2242,"1"0"-1615,5 0-413,33-3-214,-2-1 0,35-4 0,-5-1 0,10-2 0,4 0 0,4-2 0,-3 2 0,-6 3 0,-7 2 0,-10 4 0,-8 2 0,-9 0-774,-11 2-2464,-12 3 3238,-7 7 0,-4-5 0,-2 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5:19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25779,'72'17'2084,"-4"2"-7475,-22-1 5469,2 2 1465,26 13-1520,-17-7-46,16 11 883,-29-10-1275,-6 1-459,-7 1-313,-7-2 2842,-5 2-7470,-7-1 5815,-4 0 0,-4-13 0,-3-4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5:20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1 401 26160,'59'-70'1266,"4"3"-1266,-1 12 0,6 3-33,0 5-707,-1 8-1042,-6 8 1782,6 9 0,-34 10 0,1 7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5:45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28671,'88'0'0,"-3"6"0,-15 4 0,2 9 0,0 3 0,1 1 0,1-1 0,0-3-920,-4-3-2531,-5-4 3451,-9 0 0,-25-6 0,-10-1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5:52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28671,'51'-8'0,"-5"6"0,-17 12 0,3 11 0,1 8 0,2 6 0,2 3 0,0 1 0,-1-3 0,-4-5 0,-4-7-729,-7-6-1030,-7-7-1748,-5-4 3507,-5-2 0,-3-2 0,-1-1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5:52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0 626 28367,'13'-67'304,"9"-8"-304,17-1 0,7-6-1174,1 4 1174,-4 10 0,-6 13 0,-6 13 375,-7 11-375,-2 9-1062,-3 7-1515,3 6-7254,2 4 9605,3 6 0,-11 0 0,-3 3 1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6:18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 26787,'-2'-2'1884,"1"1"-1884,1 1 0,34 7 0,0-1 0,32 4 0,-6-5 0,0-2 0,-1-6 0,-2-2 0,-4-4 0,-4-2 0,-7 0 0,-9 3 0,-9 2-1906,-11 2-3966,-7 2 5872,-4 1 0,-2 1 0,0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6:36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26026,'49'-8'881,"1"0"1,4-1 0,1 1-882,1 2 0,1 0-443,9 1 1,2-1 442,6 2 0,2 1 0,6 0 0,2 2 0,4 0 0,2 0-1039,3 1 1,0 1 1038,0 1 0,0 1 0,-3 0 0,-2 1-25,-4 1 1,-3 0 24,-6 1 0,-3 1-230,-8 0 0,-3 0-935,-8 1 0,-3 0-5514,29 7 6679,-23 1 0,-28-8 0,-13-2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6:42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28098,'60'17'573,"-3"5"-573,-15 14 0,3 5 0,-1 2 0,-1-3 0,-2-4 0,-4-8 0,-4-6-136,-6-6-1981,-11-1-2141,-8 5 4258,-17 8 0,7-11 0,-8 1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6:42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1 394 27718,'60'-62'806,"1"-4"-806,-5 10-202,-3-3-593,-5 8-4823,-9 8 2794,-9 14 3038,-6 12 1,-12 9 0,-4 6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09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25174,'6'66'1300,"0"-1"-1211,2-9-89,-2-1-224,-1-2-313,-3-5-5115,-2-7 2279,-2-9 3588,-4-9-1,1-11 1,0-7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0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0 154 24916,'4'-50'2309,"5"7"-1895,9 20-302,6 4 146,5 8-68,0 5-179,-2 5 213,-7 8-156,-8 6 77,-6 9-121,-9 7-24,-7 2 0,-6 2 0,-3-3 0,3-6 0,4-6 0,5-7 0,3-4 0,1-2 0,0-1 0,0 1 0,0-1 0,2 0 0,2-1-3392,10-1 3392,8 0 0,11 0 0,17 3 0,-15 1 0,4 7 0,-24 3 0,-6 9 0,-4 7 0,-11 7 3392,-4 5-3392,-11 1 0,-2-4 0,2-5 0,2-9-1256,7-10-1758,5-7 3014,6-5 0,3-4 0,1-1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1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66 25869,'0'-5'2521,"0"2"-2309,0 3-143,0 0-69,0 10 0,0-1 0,0 8 0,0-6 0,0-1 0,0-3 0,0-1 0,0-2 0,0-2 0,0-1 0,0-1 0,0 2 0,0 2 0,0 4 0,0 4 0,0 6 0,-1 4 0,-3 3 0,-1 3 0,-3 2 0,-1 0 0,0-1 0,0-2 0,1-3 0,2-1 0,-1-4 0,1 1 0,1-4 0,0-1 0,1-1 0,0 2 0,2-8 0,-1 1 0,3-8 0,-1-1 0,1-7 0,1-6 0,5-12 0,6-27 0,1 8 0,4-20 0,-6 14 0,2-4 0,-1-1 0,2 2 0,-1 7 0,-1 11 0,-1 13 0,-2 12 0,1 6 0,0 6 0,3 6 0,-1 7 0,0 8 0,-1 2 0,-2 0 0,-2-3 0,-4-4 0,-2-3 0,-3-2 0,-7-1 0,-5-1 0,-6 0 0,-2-3 0,3-3 0,4-3 0,4-1 0,6-1 0,3 0 0,1 0 0,1 1 0,0 4 0,5 5 0,2 5 0,5 3 0,3 0 0,1 1 0,9 4-57,-6-7-2050,5 0-5232,-8-9 7339,-1-3 0,-6-2 0,-2-1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1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0 413 25735,'0'2'1859,"14"-39"-1657,-3 7-168,13-37-1,-7 18 113,-1-2-79,0 2 247,-3 3-33,-2 9-281,-2 11 0,-2 11 0,1 8 0,-1 6 0,1 10 0,1 6 0,-1 11 0,-1 6 0,-1 5 0,-4-1 0,-1 1-953,-3-3-202,-7 0-436,-6-3-593,-7-1-1088,-1-6 3272,2-6 101,6-8 2576,5-6-963,3-5-403,4-4-582,2-2-236,0-3-403,4 0-90,5 1-168,5 0-1065,5 1-2039,2-1 3272,2-2 0,-9 5 0,-3 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1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26765,'-1'65'1154,"-1"-5"-695,1-25-235,0-2-155,1-7-69,3-5 0,2-7 0,5-7 0,2-5 0,3-9-640,3-5-503,1-7-258,0 0-694,0 2-2443,-2 1 4538,1-1 0,-9 8 0,-1 1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1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26295,'-4'54'1165,"-3"-2"-863,-4-14-22,-1-2 12,4-5-259,1-8 12,4-9-45,1-8 34,2-7-79,4-13 22,5-10-55,5-10 44,4-3 68,0 3-34,-2 6 56,-1 8-34,-4 7 90,1 6 12,-2 4-67,-1 5-57,1 5 0,-3 4 0,1 5 0,-4-1-136,-2-1-827,0-1-628,-4-2-1872,-4 0 3463,-5 1 0,3-6 0,0-1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2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2 110 24558,'-1'-4'2678,"1"1"-2544,0 3-89,0 0-90,36-9-358,-18 1-1144,28-11-3002,-27 2 4549,0-6 0,-8 9 0,-2 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2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26160,'2'65'-869,"-1"-5"1,-1-42 0,0-1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2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23482,'0'0'0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5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26597,'81'-34'2074,"12"5"-4905,-41 21 1,2 3 2830,6 0 0,2 1 0,2 1 0,2 2 629,1 2 1,1 0-630,2 3 0,1 0 120,5 1 0,0 0-120,3 2 0,-1-1 0,2 0 0,-2 0 0,-4-1 0,-3 0 0,-6 0 0,-4 1-794,-8-2 0,-2 1-9037,30 8 8792,-18 3 1,-30-6-1,-14 0 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9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 25107,'-1'-5'3092,"0"1"-2620,1 4-472,0 0 0,44 35 0,-13-10 0,38 31 0,-25-20 0,-1-2 0,-1-5 0,-4-5 0,-3-7 0,-4-5-1155,-6-5-1826,-6 2 2981,-9 6 0,-5-7 0,-5 3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1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7 607 27404,'-7'-88'1267,"16"0"-1267,22 12-655,21-3 655,11 3 0,4 10-874,1 13-807,-5 15-4156,-5 13 5837,-7 13 0,-23 7 0,-8 5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39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28671,'52'0'0,"-3"0"0,-13 0 0,-2 0 0,-2 0 0,-6-2-1222,-5 1-2061,-7 0 3283,-6 4 0,-5-2 0,-2 2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53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55 19000,'65'-11'3586,"-8"1"-3037,-24 2-79,-6 2 147,-8 1 212,-7 1 213,-7 1-280,-3 0-392,-12 1-12,-8 0-167,-19 1 122,-15 4-167,-12 6-45,-6 3 201,1 7-267,8-3-35,11-2 0,10-4 0,11-3 0,8-3 0,11 1 0,5 1 0,9 6 0,8 5 0,9 6 0,12 5 0,22 19 0,-11-12 0,11 13 0,-23-19 0,-7-3 0,-9-6 0,-8 0 0,-14-4 0,-14 6 0,-14 0 0,-10 4 0,0-1-1155,3-5-1232,12-9 2387,13-18 0,8 4 0,7-9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7:54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9 27370,'0'-5'1301,"0"2"-1301,0 3 0,-3 56 0,-4-11-640,-5 53-2206,-3-22 2846,-3 2 0,8-32 0,1-11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0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23504,'1'0'2880,"1"0"-1737,-2 0-986,20 40-157,-15-15-224,14 35-572,-19-25-1601,-1-2-7434,-1-3 9560,-1-7 0,2-10 0,0-7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1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25129,'60'-22'774,"-9"11"-573,-33 22 23,-3 7-56,-2 3-145,-4 2 167,-2 0-89,-3 1 67,-3-1 135,-4 1-225,-6 0 57,-7 1-23,-5 0-79,-2 0 12,1-2-45,3-3-56,4-4 11,5-4-437,4-3-246,3-2-807,2-3-2398,1-1 3933,0-2 0,0-1 0,0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24681,'2'-3'2678,"-1"1"-2454,-1 2-123,0 0-56,15 31-23,-10-13-22,11 27-235,-14-22-247,0 1-829,-1-1-1064,0-1-7456,-1-1 9232,0-1 1,0-9-1,0-2 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1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19852,'32'-19'0,"-6"4"0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1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 18328,'-4'0'3708,"0"0"-3394,4 0-191,0 0-78,42-3-45,-28 2 292,30-2 302,-40 8 101,-2 3-169,-9 9-44,-5 4-46,-7 3-323,-4 0 55,3-1-11,4-5-135,4-1 113,7-5-1,3-2 157,2-2 101,2-1-268,5-1 33,3-1-157,7-2 90,3-2-180,5-1 0,3-3-627,0-3-986,0-4-3250,-4-2 4953,-4 0 0,-9 7 0,-5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3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93 20266,'-1'-4'3429,"-1"1"-2633,2 3 268,0 0-548,22-31-281,-13 20-22,18-22-169,-18 28-32,-1 3 55,3 0-45,-1 1-44,2 0-79,1 1-526,-1 0-416,0 0-1231,-3 0-3149,-1 3 5423,-3 2 0,-3-2 0,-1 2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3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26 21152,'-4'0'3596,"1"0"-3148,3 0-67,0 0-370,10-9 0,-3 6-11,8-7-672,-6 8-661,0 1-2118,0 1-6174,-1 0 9625,1 3 0,-5-3 0,0 3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3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16131,'0'0'0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3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16131,'0'0'0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20625,'0'-7'2812,"0"2"-2666,0 5 78,0 0-179,2 39-45,-2-15 0,2 31-168,-2-25-146,0-3-1042,0-3-1748,0-4-6005,0-3 9109,0-4 0,0-5 0,0-3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4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23840,'-38'12'460,"8"-1"-460,28 0 79,1 0-79,1 0 0,0 0 0,0 0 78,2 0-78,2 1 90,2-1-90,2-2 67,0-3-67,1-3 45,-1-2 44,-1-1 135,1-2-168,-1-4 56,0-4 11,-1-5-100,-2 1 156,-3 1-168,0 3 12,-1 2-46,-2 3-33,-1 2-134,-2 0-292,1 2-2454,-1 1-2543,2 0 5479,0 0 0,2 0 0,1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5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22249,'1'-4'2802,"0"1"-2466,-1 3 415,0 0-617,40-5-134,-22 3 67,32-4-156,-34 5 78,-4 0-561,-1 1-425,-4 0-1995,0 0 2992,-2 0 0,-3 0 0,0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5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28 19527,'0'-5'3899,"0"0"-3384,0 5 12,0 0-359,33-8-101,-22 7-44,27-7 100,-32 11-89,-2 2 167,-2 6 34,-8 4 45,-5 5 136,-6 3-192,-5 2 44,4-2 80,5-2-236,3-5 101,7 0-45,0-3-101,3 2 124,4-2-135,3-1-23,6-3 23,4-2-56,4-3-11,4-3-280,4-8-583,4-6-662,1-10-2463,-2-4 3999,-2-2 0,-13 13 0,-5 4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6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13 19516,'5'-7'5423,"0"2"-4493,-5 5 67,0 0-740,1 9-155,-4 2-57,0 11-45,-6 1-236,-2 3-571,-2 5-1198,-3 4-7172,-4 3 9177,2-1 0,7-17 0,3-5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6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26205,'61'-8'392,"-8"1"-392,-34 10 0,-2 1-403,-2 4-628,-2 1-1266,-3-1-7534,-2 1 8126,-4 0 0,-2-4 0,-1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6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25465,'58'0'-774,"-8"-1"1,-39-1 0,-3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6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25667,'0'-3'3004,"0"1"-3004,0 2 0,0 42-35,1-17-704,0 34-505,3-28-1333,3-5-7254,4-5 7809,6-8 1,-7-6 0,2-5-1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28 25936,'-63'27'795,"12"-1"-694,36-6 34,7 2 44,3 2-179,4 0 191,7-3-113,6-5-22,10-7 101,5-5-112,3-13 22,0-6-22,-3-11 22,-5-5-89,-5-1 22,-6 2-146,-4 3-145,-4 6-595,-1 6-1444,-2 6 2330,0 5 0,0 3 0,0 1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7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23348,'2'-3'3103,"-1"0"-2565,-1 3-336,0 0-202,8 40-493,-6-16-650,6 32-1456,-13-23-7232,-4 0 9151,-8 3 0,8-15 1,0-5-1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7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1 26138,'-43'34'37,"0"1"0,2-2 1,4-1-756,-3 13-1321,8-1-5983,9-7 8022,9-6 0,6-15 0,5-6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7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23202,'0'-6'2285,"0"1"-1757,0 5-215,0 0-290,21 22-23,-10-11-101,18 19-302,-13-18-416,1 1-313,3-4-1411,1-1-4930,0-3 7473,-1-2 0,-9-2 0,-2-1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7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25679,'-62'37'-3553,"10"-1"-1780,45-26 5333,1 0 0,6-9 0,0-1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7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25555,'-36'76'840,"7"-11"-784,32-50-56,-1 0 0,1-2-336,3-5-605,5-3-975,8-8-3182,6-12 5098,7-10 0,-14 8 0,-1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8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 22171,'-3'0'2656,"1"0"-1659,2 0-829,-10 40 11,7-23-123,-6 30-44,17-35 189,4-5-134,6-3 1,2-4-46,0-6 34,-2-4 112,-4-6 45,-4-2-135,-4 1 136,-4-4-214,-5 6 0,-5-1-236,-6 8-257,-1 5-470,-2 1-842,3 3-3741,2 7 5546,1 2 0,6 0 0,1-3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8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47 23101,'-7'0'3630,"1"0"-3114,6 0 44,0 0-515,28-15-90,-17 12-100,23-12-584,-23 15-885,1 0-4414,-1-2 6028,2-3 0,-7 2 0,0-1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8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27818,'-13'63'56,"2"-6"-593,10-25-472,0-4-1378,1-4-7444,0-5 8703,6-7 0,-4-5 1,5-5-1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9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26821,'-74'35'1210,"19"-5"-1008,28 5-68,17-8 113,5-3-190,2 1-57,3-3 0,3-3 0,6-4 0,6-7 0,5-4 0,4-6 0,8-22 0,-9 3 0,0-18 0,-14 10 0,-4 1-136,-3 3-704,-1 3-101,-1 7-1199,-4 7-6869,-6 4 9009,-8 16 0,6-9 0,0 9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9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27796,'-31'72'-2073,"7"-18"-773,21-33-6985,2-14 8731,3-3 0,-1-4 0,1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9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26843,'10'41'-302,"-3"-2"-774,-13-12-1198,-4 2-7557,-8 4 9815,-7 3 0,11-15 0,0-3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09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28671,'52'-19'0,"-1"0"0,28-11 0,-21 28 0,-22 2 0,-3 0 0,-2 0-774,-2 0-1243,-5 0-4112,-2 0 6129,-4 0 0,-9 0 0,-3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12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28671,'4'25'0,"0"8"0,-5 21 0,-4 7 0,-3 5 0,-5 0-304,0-2-1332,-1-3-1131,0-7 2767,3-9 0,4-20 0,2-9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12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24031,'0'-3'2476,"0"0"-2039,0 3-223,16 42-24,-5-10 124,14 40-158,-8-18 46,2 2-12,-1-1-134,2-8 157,2-9-146,4-13 45,3-13-99,6-8-13,5-19 0,1-11 0,1-17 0,-4-7 0,-5-2 0,-9 3 0,-4 7 0,-6 6 0,-5 10 0,-2 6 0,-3 7 0,-1 7-1312,1 2-3226,2 4 4538,4 2 0,-4-2 0,1 3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13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70 26989,'-61'22'1569,"9"4"-1456,28 9-113,7 6 0,5 4 0,6 2 0,3 0 0,4-4 0,11-3 0,6-7 0,13-7 0,5-9 0,4-8 0,1-6 0,-1-13 0,-2-7 0,-3-14 0,-6-9 0,-4-6 0,-10-5 0,-6-1 0,-6 0 0,-9 3 0,-6 3 0,-7 7 0,-4 7 0,0 11 0,-1 9-550,-2 6-2375,-4 13 2925,-6 13 0,16-8 0,1 5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3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25219,'67'-2'706,"-9"3"-639,-34 3 0,-1 2 146,-4 1-112,1-2 22,-4-2-11,-1-1-89,-3-2 10,-3 0-33,-2 0 0,-4 0 79,-1 0 638,-2 0-717,-6 0 0,-2-1 22,-6 0 12,-3 0-12,0 0-22,-2 1 12,-1 0-46,0 0 12,1 0 22,2 0 0,3 0 33,2 0-33,3 0 0,4 0 11,2 0-33,2 0-68,1 0 90,12 2 12,2-2-12,14 2 33,-2-2-78,2 0 34,-1 0 11,-3-2-11,-2-1 33,0-2-22,-9 2 45,-1 0-90,-10 3 34,-1 0 90,-1 0-46,-4-1-33,-5 1 56,-6-1-89,-6 1 33,1 0 0,-2 0-23,4 0 68,1 0-45,2 1 0,2 1 56,-1 1-90,1 1 34,1 0 0,2 0 34,3-2-12,4 0-22,2-1-44,1-1 10,0 0 23,7 3 11,4 1 67,11 3-67,1 1 56,3 0-34,-1-2 57,-1-3-135,-1-1 56,-2-2 0,-3 0-23,-2 0 46,-5-1 78,-5 1-68,-2-1 34,-4 1-67,-3 0 12,-5 0-68,-5 0 56,-6 2 0,-13 4-12,5 0-10,-8 3 22,8-1 0,1 1-22,2-2 55,5 0-33,4-2 0,6-2 56,2-1-123,5-1-11,1-1 44,1 0 34,7 0 22,3 0 34,10 0-67,1 0 11,2 0 0,0 0-45,-1-2 57,-2-2-12,-3 2 11,-5-2 34,-3 3-57,-6 1 12,0 0 0,-3 0 12,0-2 10,-4 0 23,-5 0-12,-8 0-33,-5 1 0,-4 1 12,0 0-57,-3 0 45,10 0 22,1 0 1,12 0-23,2 0 0,3 0-124,0 0 113,9 2 45,10 1-34,3 1-23,8-2-21,-7-1 44,-1-1 0,-1 0-23,-3 0-100,-3-2 78,-3-1 12,-4-1-1,-2 2 23,-3 0 11,-2 1 0,0-1 45,0-1-12,-5-1-33,-2 0 0,-6 0 11,-2 2-55,-1-1 44,1 1 0,0 1 11,3 0 22,2 1-33,2-1 0,3 1-44,3 0 10,1 0 23,1 0-23,2 0 57,3 0-23,6 0 0,6 1-34,4-1 23,2 1 11,-1-1 0,-2 0 0,-5 0 33,-3 0-33,-4 0 12,-4 0-24,-2 0 24,-2 0 44,-8 0-56,0 0 0,-8 0 11,2 0-45,-1 0 34,2 0 0,2 0 0,2 0 34,4 0-34,2 0 0,3 0-79,0 0 79,5 0 0,3 0 23,6 0-23,1-2 0,1 1 0,-2-2-45,-2 1 45,-4-1 0,-3 2 34,-3 0-12,-1 0-22,-1 1-34,0-1 34,-4 1 0,-1-1-22,-5 1 44,-2 0-22,-1 0 0,-1 0 0,3 0-22,1 0 22,3 0 0,4 0-34,1 0-55,2 0 89,4 0 0,1 0-11,3 0 33,1 0-22,0-1 0,1 1 0,0-1-34,0 1 34,-3-1-179,0 1 67,-4 0-247,0 0 12,-3 0-191,1 1-280,-1 3 280,0 1 146,0 3 56,0-3 269,0-2-79,0 0 146,0-2 67,0 0-56,-1-1 314,-2 0-44,-3 0 44,-1 0 100,-2-1 102,-9-3-336,3 0-180,-7-2 135,7 3-113,1 0-10,4 2 66,3 0-55,4 1-34,1 0-235,2 0 156,2 0 68,6 0-236,5 0 146,5 0-67,3 0-493,-2 0 22,0 0-650,-2 0-1041,-3 0-852,0 0-2342,-2-1 5524,-2-1 0,-5 0 0,-2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26 23460,'-9'1'2016,"2"0"-1847,7-1 861,0 0-873,24-7 0,-10 5-112,18-5-45,-16 7 0,-2 0 0,1 0 0,1 0-112,0-1-303,-1-2-661,-1 1-44,-4 0-1289,-3 0-4706,-4 1 7115,-1 0 0,-2 1 0,0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7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25107,'-42'54'481,"9"-7"-334,26-26-69,2-3 247,3-1-236,0-1-77,2-4-12,0-1 190,0-1-100,0-2-1,2 2-78,2-1 247,2 2-146,2 0-112,-1 0 0,1-2 67,-1-1-123,1-1 56,0-3 0,1 0 0,1-1 45,0-1-45,2-1 0,0 0 22,1-1-66,-1 0 44,1 0 0,-2-2-101,1-2 78,-1-2-313,1-2-313,1-1-707,-1-1-347,0-3-2454,-3 1 4157,-2 2 0,-5 5 0,-1 2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7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24871,'38'-23'191,"-5"5"-180,-22 18-89,4 0-348,3 0-5137,4-2 2404,4-2-5315,0-1 8474,-2 1 0,-11 1 0,-4 3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8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19773,'0'-2'4034,"0"-1"-3149,0 3-694,0-1 133,0 8-10,1 6-280,-1 12 90,0 7-3516,0 1 3392,0 2-12,0-4 12,0-2-437,0-4-975,0-1-2465,-1-2 3877,-2-1 0,1-9 0,0-4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8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25017,'74'-36'-101,"-13"7"-1008,-39 24-695,-7 3-3025,-6 2 4829,-5 6 0,-2-5 0,-2 6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8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 20658,'-5'0'1647,"1"0"-1636,4 0-11,0 0-22,33-8 22,-22 6 662,22-4 10,-30 12-269,-3 3 45,-6 5-224,1 0 124,-6 1-57,3-2-112,3-2 124,2-2-79,3-2 23,0-2-35,0 0-167,0 0-90,3 1 45,5-2-89,6-2-79,7-1-875,6-3-1164,8-9-7624,6-7 9468,3-9 0,-18 10 0,-5 3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9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24423,'-5'0'1972,"2"0"-1972,3 0 23,0 0-79,-48 45-11,25-17-696,-37 38-693,40-30-3172,5-4 4628,6-8 0,4-11 0,3-6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9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26731,'58'-5'-112,"-9"6"90,-30 6-919,-4 5-707,-4 2-2385,-6 1 4033,-2-1 0,-3-5 0,0-2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9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19 24244,'-3'0'2297,"1"0"-2174,2 0-246,47-5-830,-27 1-884,35-3-4841,-41 5 6678,-6 1 0,-4 1 0,-2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29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26698,'-19'62'-1019,"3"-8"-2232,16-31 3251,8-5 0,-6-8 0,7-4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0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26440,'-42'59'448,"8"-9"-403,34-32 78,7-3-112,6-2-11,9-5 0,4-3 56,0-3-10,-2-2-35,-3-2 0,-3-6 79,-4-2-157,-4-8 67,-5-1-147,-3 0 136,-2-1-258,0 3-201,-4 2-326,0 4-896,-5 3-2857,-2 4 4549,-1 2 0,5 2 0,1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27000,'61'-7'123,"-10"1"-268,-38 5-897,-3 1-706,-2 0-4190,-2 0 5938,-1 0 0,-3 0 0,0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0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 24625,'0'-2'2174,"0"1"-1804,0 1-325,1 37-45,-1-15-595,1 32-794,-1-24-2488,-3 1 3877,-2 0 0,1-14 0,-1-2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0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73 23583,'-4'0'1871,"1"0"-1849,3 0 113,0 0-123,-24 44 77,15-22 191,-18 34-224,24-34 224,0-2-33,3-2-225,0-3 269,6-4-224,5-5 68,12-3 201,12-18-324,7-8 167,6-17-22,-3-3-124,-5 1 90,-10 7-123,-9 6-33,-7 7-135,-8 4-729,-3 5-380,-4 5-8554,-17 7 8266,1 12 0,-3-6 0,8 6 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26967,'30'21'-3373,"-2"-4"-2353,-9-20 5726,1-5 0,-9 3 0,-2-1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1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27225,'-44'83'33,"5"-10"-873,22-40-527,3-6-1267,3-6-5556,2-7 8190,3-8 0,3-3 0,3-3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27460,'50'-16'67,"1"5"-459,-34 13-583,6 3-1759,-5-2 2734,-1 0 0,-7-3 0,-2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1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 24883,'-6'-1'2364,"1"0"-2196,5 1 616,0 0-582,-17 49 68,13-23-270,-7 40 0,20-37 0,5-4 0,2-7 0,-1-6 0,-1-6 0,-1-3 0,-2-11 0,0-5 0,-3-10 0,-3-5 0,-2-2 0,-3-2 0,-3 1 0,-2 3 0,-3 7-785,-3 9-347,0 6-2364,-3 8 3496,0 10 0,5-5 0,4 5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25028,'5'0'2028,"0"0"-1994,-5 0-68,41 0 34,-22-2-1109,33-1-639,-34-4-4101,-1-2 5849,-3-1 0,-7 4 0,-1 1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2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27090,'-27'69'572,"4"-6"-6233,17-25 5426,3-2 994,0-5-2754,2-5-4305,4-5 6300,6-8 0,-4-5 0,3-5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59 115 26899,'-32'34'180,"6"-3"-180,28-12 123,5 0-44,3-1-34,4-3-45,1-2 112,1-6-90,1-3-22,2-5 0,2-10 78,1-6 12,0-11-90,-2-3 168,-2-1-168,-4 0 269,-5 4-269,-4 0 11,-4 6 45,-1 3-56,-2 5-370,-6 7-425,-4 3-1894,-7 5 2689,-2 12 0,9-8 0,1 7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28434,'-13'42'237,"-1"-2"-237,5-9-169,0-1-638,2-2-907,3-4-1356,2-3 3070,1-4 0,1-9 0,0-2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2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26731,'24'55'-1687,"-14"-9"1,-13-27 0,-6-8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3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28671,'80'-21'0,"-7"3"0,-30 15 0,-4 1 0,-9 1-976,-8 1-648,-6 0-3946,-8 0 5570,-4 3 0,-3-2 0,-1 2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8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28479,'25'86'67,"-6"-6"-6029,-19-37 5066,0 1 1105,-1-3-2640,-1-3-6889,0-7 9320,1-6 0,1-12 0,0-4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9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25791,'56'-28'56,"-9"6"-34,-34 22 34,-2 5 0,-4 2 22,-3 8-22,-1 3-56,-3 4-3392,0 3 3404,-4 2 10,-1-1-33,-6-1 11,2-2-67,1-5 44,3-2-33,3-4 23,0-2 10,2-4-33,1 0 56,4-3 0,2-1 23,4 1-12,0 0 34,-1 4 3559,-2 1-3290,0 5-56,-2 2 89,-2 1 225,-1 12-371,-3-7-145,-2 10-56,-4-10-11,-3 1-370,-4 0-280,0-1-582,0-2 1243,3-8 0,5-4 0,2-6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9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26597,'3'73'-2106,"-1"-9"-2915,-2-34 5021,5-8 0,-3-11 0,3-5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9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28143,'-40'86'493,"7"-9"-471,22-38-22,4-3-268,1-4-673,4-6-1043,1-10-6218,14-7 8202,9-9 0,-5 0 0,2-4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8:3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26351,'5'-1'2320,"0"-1"-2320,-1 41 0,-3-10 0,0 33-1021,-6-19-1567,-3-1 2588,1 1 0,4-20 0,2-4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00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25925,'2'-4'1692,"0"0"-1311,5 36-202,-2 1-45,5 34-67,-6-6-111,-1 7 44,-3 0-5025,-1-3 4017,-2-5-508,-1-9-6653,-1-9 8169,1-10 0,2-16 0,1-6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00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25880,'27'81'661,"-2"-2"-549,-9-15-45,-3 1-100,-3-1 33,0-5-5661,-2-9 5695,2-13 1386,1-11-1342,1-14 1152,4-8-995,6-19 370,7-12-359,8-23-134,5-11 181,-3-4-293,-4 0 3392,-9 8-3392,-9 10 0,-6 9 0,-5 13 0,-4 10-427,-1 7-1097,0 8-2039,2 11 3563,3 8 0,-3-5 0,0 1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01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74 25364,'-55'-4'1861,"6"2"-1391,17 12-313,4 7-23,6 13 135,6 10-213,8 7 23,4 4-79,16 0 11,6-7 45,17-8-34,7-14 23,7-10 102,2-17-147,-1-11 0,-4-13 0,-8-7 0,-11-2 0,-12-1 0,-7-2 0,-11-2 0,-8-1 0,-6 1 0,-4 6 0,-1 7-819,0 12-850,-3 9-2668,-7 15 4337,-9 13 0,18-7 0,1 4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0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27527,'33'89'1144,"-2"1"-1144,-8-15-497,3 5 497,2 0-281,1-4-760,-2-5-1514,0-7-7276,0-6 8748,1-5 0,-13-24 0,-2-7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08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 18787,'0'-1'4415,"0"-1"-3810,-8 38-145,1-16 290,-7 29-459,4-26-11,1-2 169,-1-2-415,4-3 302,0-3-168,3-3-146,1-2 348,2-2-314,0 1 112,0-1 179,5 2-324,4-2 414,6-1-202,6-1-235,2-2 224,1-1-202,0-1-22,10 0 67,-8 0-145,7-3 78,-12-1-594,-1-4 169,-4-1-763,-2 2-784,-5-2-3395,-3 4 5367,-2 1 0,-3 3 0,-1 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09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 24905,'0'-3'1894,"-1"1"-1715,1 2-146,-1 18-33,1-4 0,-2 14-504,1-11-415,-1-4-1848,0-3-7064,-2-2 9364,0-2 0,1-4 1,0 0-1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09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24244,'0'-3'2387,"0"1"-1951,0 2-424,30-3-12,-9 2 11,26-1-123,-18 2-347,-3 0-359,-3-1-560,-3 1-1793,-1 0-6660,-4 0 9664,-3 0 0,-6 0 0,-3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09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14 22406,'-1'-4'2510,"1"0"-2084,0 4-112,0 0-157,22-3-101,-13 3 414,16-3-335,-21 3 145,-2 3-56,-1 3-112,-3 5-79,-4 4-33,-4 2 0,-2 2 35,0 1 54,2 0 46,2 1 313,1-2-336,2 0 268,3-2-380,0-1 79,2-3-68,3-3 11,5-3-22,7-4 0,6-1-873,6-9-192,3-4-2083,1-7 3148,0-4 0,-13 9 0,-6 3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7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7 23941,'0'-3'2197,"0"-1"-1951,0 4 12,0 0-247,-30 44-11,14-15-3392,-25 37 2642,22-27-1261,0 1-477,3-4-7343,4-3 9630,4-6 1,4-13-1,3-4 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7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23415,'0'-3'2790,"0"0"-1815,0 3-628,34 1-257,-17 3-57,26 1 57,-27 3-90,-4 0-22,-3-2-236,-3-1-672,-3-1-527,-1 2-2061,-2 3 3518,-6 5 0,4-6 0,-4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8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23202,'0'-2'2835,"0"0"-2521,0 2-370,27 9-236,-14-5-761,22 7-482,-24-4-2297,-1-1 3832,-3 3 0,-3-4 0,-2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26194,'-13'48'-2611,"9"-9"-1804,14-27 4415,8-4 0,-8-3 0,0-3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8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25981,'-52'8'840,"11"3"-728,35 9 180,3 3-225,3 2 157,6 0-112,6-4-78,9-7 234,6-6-268,3-6 180,-2-7 144,-6-5-312,-5-6 213,-5-3-225,-7 1 0,-2 1 0,-3 0 0,-2 2 0,-2 2-80,-1 3-1286,-2 3-831,1 4-7618,0 2 9815,1 6 0,2-3 0,2 3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8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27303,'50'-13'-247,"-9"2"-638,-31 6-695,-2 0-2095,0-1 3675,0-2 0,-4 3 0,1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8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28278,'1'59'145,"0"-5"-190,-2-23-470,-1-1-359,-3-2-470,-3-1-1614,-4 0 2958,-3 0 0,6-12 0,1-2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9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15 25499,'-25'53'1064,"5"-7"-694,20-28 179,6-1-280,5-3 202,10-3-169,6-5-201,3-3-55,2-3-46,-3-7 0,-4-4 0,-4-7 0,-3-3 0,-4-2-326,-3-1-570,-5 0 44,-2 4-661,-3 4-1042,-3 6-7276,-5 4 9462,-4 4 1,3 2-1,1 0 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9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18 23829,'-2'-3'2555,"1"-1"-2208,1 4-358,0 0-269,28 0-1132,-13 0-1703,24 0 3115,-17-5 0,-10 4 0,-1-4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9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5 23370,'0'-2'2073,"0"0"-2040,0 2 12,-35 47-45,16-18-78,-28 39-34,25-31-583,2-1-683,1-2-1401,3-3-6935,5-4 9714,3-5 0,5-10 0,2-5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29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24916,'1'-3'1491,"-1"1"-1491,0 2 67,0 0-67,34 3-594,-18-1-717,28 2-2891,-24-4 4202,2-5 0,-9 4 0,-1-4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30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25387,'-54'35'1624,"9"0"-1433,29-6 89,5 0-33,5-3-79,3-3 246,6-5-257,4-6-79,3-6-55,2-3 44,-1-4-67,-2-7 0,-1-3 11,-2-6-112,-2-2-369,-1 0-314,-1 4-449,-1 3-2274,0 6 3507,-1 4 0,0 1 0,0 1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30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24390,'45'-25'-1050,"-10"8"1,-31 12-1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30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22967,'0'-6'3294,"0"2"-2588,0 4 313,0 0-839,0 15-136,0 0-44,0 15-11,0-4-392,0-1-639,0-2-1445,0-3-6130,1-5 8617,4-5 0,-2-5 0,1-2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31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26026,'-62'1'1288,"6"5"-1176,23 5 90,4 6-202,7 2 90,8 0 44,8 0-11,3 0 180,7-2-158,8-3 57,8-5-156,6-4-46,3-3 0,-3-5 0,-1-4 0,-5-4 0,-5-5 0,-4-1 0,-4 0 0,-4 1-1245,-2-1-570,-1 3-5132,0 5 6947,-4 4 0,3 5 0,-3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31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27460,'-23'55'168,"3"-7"-729,14-27-1366,2-4-4583,2-4 6510,5-7 0,-2-3 0,2-3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31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 24379,'2'-2'2263,"-1"1"-2230,-1 1-33,2 32 0,-2-14-649,2 25-1021,-2-22-2991,-3-1 4661,-5-2 0,3-8 0,-2-2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31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0 181 28671,'97'-15'0,"-2"-2"0,-21 0 0,-5 0 0,-8 2 0,-5 0 0,-1 0 0,4-2-1289,-1-1-1009,-4 1-6038,-11 6 8336,-12 6 0,-17 3 0,-6 2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56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28671,'-17'85'0,"3"-4"0,11-25 0,1 1 0,0-4 0,1-2-528,0-6-1500,1-4-2723,0-4 4751,0-3 0,0-16 0,0-4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5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26272,'21'32'504,"-2"7"-347,-3 13-79,0 2 69,2-4-35,1-11 67,2-11-78,3-14 347,1-9-370,2-13 23,3-6-101,-1-11 67,1-3-78,-4 1 11,-4 4-168,-6 5-415,-4 2-1322,-2 4-4280,0 1 6185,2 3 0,-6 3 0,1 4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29:56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99 26832,'-54'36'1065,"11"0"-976,36 0 135,5 3-78,14 1 0,7-4-113,14-8-33,5-8 0,4-10 136,0-6-136,-1-10 0,-2-5 0,-6-11 0,-6-5 0,-6-3 0,-8-4 0,-5 0 0,-4-1 0,-3 2 0,-9 1 0,-8 3 0,-13 3 0,-9 3 0,-8 5 0,-2 6 0,0 4-505,3 6-1030,5 1 1535,-11 12 0,28-8 0,-6 8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0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49 23941,'-1'-4'3217,"1"1"-2725,0 3-245,0 0 335,37-18-515,-15 13 12,31-13-79,-25 17 46,-2 1-46,-2 0 0,-1 1-225,-1 1-190,0 2-761,-2 1-449,-4-1-2039,-7 2 3664,-4 2 0,-3-3 0,-2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0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26255,'-42'59'-78,"7"-9"349,28-32-1144,2-2-247,1-3-1905,1-5-6806,2-4 9820,0-2 0,1-2 0,0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0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25543,'19'6'80,"-2"0"-238,-13 0-1478,1 0-3395,-2-1 5031,2 0 0,-3-3 0,1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0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24076,'0'-2'1838,"0"1"-1625,0 1-269,7 19 56,-5-7-763,5 17-906,-7-12-1749,0 2-6413,-2-2 8667,-1-2 0,1-7 0,-1-2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0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18418,'3'-5'2251,"0"0"-2251,-3 5-4022,0 0 4022,28-3 0,-21 2 0,21-3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1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23269,'-4'1'1569,"0"-1"-1412,4 0-157,0 0 78,32 4-89,-15-4 11,24 3 0,-28-3-11,-4 0 55,-6 1-44,-2 5 168,-1 2-89,0 6 370,-3 1-136,0 0-190,0-2 381,1-2-436,1-1 133,1-1 158,2-1-359,2 0 213,3-1-213,3-1 11,2-4-89,2 0-191,3-2-784,1-5-1122,3-3-7656,2-6 9456,2-2 1,-12 6 0,-1 3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1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 22608,'0'-2'3183,"0"0"-2623,0 2-437,-10 29-146,0-10 23,-10 27-750,4-19-729,1-1-3676,2-1 5155,1-4 0,6-10 0,2-3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1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26328,'47'-5'-168,"-8"1"-650,-29 5-1591,-4 1-3776,-2 1 6185,-3 0 0,0-1 0,-1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1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38 23202,'-4'0'3227,"1"0"-2555,3 0 717,0 0-1208,10 0-181,0 0 0,11 0 0,-3 0 0,1 0 0,-1 0 0,-2 0 0,-1 0 0,0-2-539,-1-4-895,0-3-2084,-2 0 3518,-3 2 0,-4 3 0,-2 3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2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27628,'-27'63'269,"5"-8"-269,15-27-538,2-5-325,2-6-1467,1-3-3116,2-5 5446,0-2 0,0-3 0,0-1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6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11 25308,'-48'-8'886,"8"6"-573,26 8-301,1 7-1,2 4-11,2 3 67,2 3-67,4 0 0,1 2 0,3 2 90,5 0-68,6-2-11,6-2-11,3-7 34,1-6-34,-2-5 0,-1-4 45,-2-5 123,-4-4-112,-3-6 179,-3-4-33,-4-3-101,-2-1-79,-1 0-22,0 1 11,-2 2-123,-1 5 12,-2 2-3853,1 5 3035,0 0-1212,3 4 2130,0-1 0,1 3 0,0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6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25163,'4'-2'2723,"0"1"-2365,29-2-358,-15 1 0,27-3 0,-26 2-45,-5 0-11,-3 1-705,-3 0-450,-3-2-693,-1 0-3531,-1-2 5435,-1 1 0,-1 2 0,-1 1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6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 23482,'0'-2'3193,"0"1"-2430,0 1-763,-10 41-12,6-21-88,-9 34-584,8-32-896,-1 1-1826,-3-2 3406,0 1 0,3-11 0,2-2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7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17 26507,'-21'59'493,"5"4"-279,17-34 54,3 7 236,3-12-380,5-3 10,2-5-134,4-8 90,3-4 10,5-11-100,0-7 0,0-9 0,-4-5 23,-4-3-46,-4-1-357,-4 1-618,-3 1-335,-4 4-1625,-1 2-6873,-2 8 9672,-1 6 1,1 5-1,0 5 1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7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25199,'42'18'-9831,"-6"-4"9006,-16-17 0,-9 2 1,-2-2-1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7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8 24390,'0'-4'2106,"-1"1"-2072,1 3 33,0 0-67,-33 41-134,18-20-482,-26 34-1379,28-33-4493,1-3 6488,4-4 0,4-7 0,2-3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7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24289,'2'-2'1860,"0"0"-1838,-2 2-22,0 0-526,31 6-1009,-14-4-3429,26-3 4964,-21-9 0,-9 1 0,-2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7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86 24939,'-5'-2'1916,"0"1"-1625,5 1-89,0 0-191,-18 38-11,13-18 67,-13 28-33,21-30-34,4-3 112,5-7-101,5-3 269,3-6-224,-1-7-33,1-6 77,-3-6-77,-1-2-23,-5 0 0,-2 0 33,-4 0 1,-3 2-34,-1-1 34,-1 1-23,-3 2-11,-2 4-168,-5 7-325,-2 3-482,-4 12-515,-1 3-1928,0 8 3418,3 0 0,7-8 0,3-3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8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25219,'5'0'1781,"-1"0"-1781,-4 0 101,0 0-213,33 0-302,-22 0-1670,26-1-5782,-29-6 7866,1-1 0,-4 0 0,-1 3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8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25970,'-15'66'929,"2"-6"-929,7-27 0,1 0-22,3-7-1278,0-3-1534,2-6 2834,3-6 0,-2-5 0,3-4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8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43 26967,'-24'53'549,"4"-7"-549,24-24 0,3-4 34,5-5 66,2-7-55,0-3 56,1-4 78,-1-9-112,0-5-67,-3-8 0,-2-3 12,-4 2 32,-3 0-44,-2 4 0,0 2 0,-3 3-67,-3 4-526,-5 2-326,-2 5-1132,-2 1-2789,-1 3 4840,-3 5 0,9-4 0,1 4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09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 23560,'-3'-1'2712,"0"-1"-2510,3 2 22,0 0-123,-4-2-45,3 4-56,-3 2 0,4 7 33,0 4-33,0 2-257,1 1-505,-1-2-796,2 1-1019,0-2-7254,0-3 9437,-1 1 0,-1-7 0,0-1 1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10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26138,'8'46'-527,"-1"-6"-840,-4-23 11,0-2-1703,-1 1-6772,0-1 9092,-2 0 1,0-7-1,0-2 1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10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28671,'79'-8'0,"-27"3"0,-1 1 0,17 0 0,19-2 0,-33 1 0,-2-2 0,-3-2-662,-7-1-1209,-5-1-4415,-8 2 6286,-6 1 0,-11 4 0,-5 3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1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24166,'3'-6'2308,"-2"2"-2185,-1 4 426,0 0-168,17-1 22,-10 0 124,13 3-516,-15 3 192,0 5-203,0 5 0,-1 5 0,-3 5 0,0 4 0,-1 1 0,0 2 0,0-3 0,-1-1 0,0-5 0,-1-3 0,0-6 0,1-2 0,0-5 0,1-2 0,0-3 0,0-2 0,0 0 0,0-3 0,0-2 0,0-5 0,0-3 0,1-3 0,1-1 0,2-3 0,1 1 0,0 2 0,1 1 0,0 3 0,1 1 0,-1 1 0,1 1 0,1 0 0,1 1 0,0 2-24,0 0-99,-2 1-1187,1 2 290,-2 1-1199,-2 1-4504,0 2 6723,-2 0 0,0 0 0,0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12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26474,'-19'52'168,"5"-6"-135,12-21 46,2 0 10,0 0 315,0-3-404,4-2 135,2-6-135,6-5 145,1-5-134,2-4-11,1-8 34,-1-5 33,2-6-22,-4-2-90,-1 4-22,-4-1-897,-2 3-571,-1-1-3653,0 2 5188,-1 0 0,-1 6 0,-1 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12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 22272,'0'-1'2644,"0"-1"-1310,0 2-1065,2 43-79,-4-16-78,0 35-34,-5-27-78,1-3 0,0-4 45,3-4 0,0-8-45,2-4 0,1-7-34,0-2 1,0-3 33,0-3 0,3-5 22,3-6 23,4-7-45,2-2 0,1-3 34,3-3-90,2-4 56,2-1 0,1 3 269,-1 7-258,-3 8 146,-3 8 145,-3 5-257,-1 6 358,-1 6-279,-1 6-68,-2 7 67,-2 4-90,-2 0-33,-1 3 0,-1-1-705,-2-2-80,-1-2-5310,-1-2 6095,2-10 0,1-3 0,1-8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12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48 104 27146,'-26'45'471,"6"-11"-292,18 1-201,5-14 22,3-3 0,5-5 123,3-4-22,1-4-68,-1-3-33,1-6 168,-1-4-168,0-8 0,2-18 45,-7 5-11,-1-12-34,-6 11 0,-2-2 56,-5 1-135,-3 5 79,-6 6-638,-2 10-35,-1 5-1422,-2 12-4168,0 8 6263,2 9 0,7-8 0,5-2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1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21947,'1'-3'2196,"1"0"-1916,-2 3 236,0 0-315,10 33 1,-7-9-135,8 28 67,-13-19-134,-2-2 12,-3-3 56,1-5 44,0-5-101,2-7 202,2-4-180,1-5 449,1-1-169,0-6-145,0-4 270,1-7-405,3-3 23,3-2-56,3 2 45,1 2-78,0 3-539,6-2-156,-4 5-1749,6-2 2477,-5 4 0,-6 5 0,-1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13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143 136 25891,'45'-31'146,"-8"4"-68,-29 14-78,-4-1 0,-2 0 0,-2 0 0,-6 3-11,-4 3 11,-6 4 0,-6 4 157,-2 9 67,-4 4 325,0 9 11,1 3-268,4 0 380,3 0-559,5 1-113,4 1 0,5 1 0,3 2 0,6 0 0,4-4 0,8-6 0,5-7-225,5-7-1434,-1-4-548,0-9-4684,-2-3 6891,-2-7 0,-10 7 0,-3 2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0 28468,'-20'33'203,"-4"9"-203,-8 12-5661,-4 9 5661,-3 5 0,2 0 1409,3 0-1735,6-5-738,5-7-628,9-10-1594,5-11 3286,6-12 0,2-12 0,1-6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0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27550,'50'45'89,"-9"-4"-268,-27-18-572,-4 0-1311,-3-2-7585,0-3 9647,-1-6 0,-2-5 0,-1-5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0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28244,'-3'78'427,"1"0"-427,2-9 0,0 5 0,1 1-113,3-3-1781,3-7-5949,2-8 7843,5-12 0,-7-21 0,2-10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1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58 22406,'-2'0'2958,"0"0"-2083,2 0-539,8-1-292,0-2 91,8-3-135,0-2 0,0-1 33,-1 1-10,0 0-23,-1 1 0,-3 3-11,-1 1-1,-3 3 12,-3 0 0,-1 0 23,-1 3 22,-1 3-45,-1 7 0,0 4 22,0 3-56,0 3 34,-1 0-44,-2 0-124,0-1-684,-2 1-683,2 0-1860,0-2 3395,2-2 0,0-9 0,1-3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25051,'55'-32'212,"-10"7"-111,-32 21 258,-4 2-168,-2 2 167,0 0 68,-2 4-236,1 4 124,-3 6-157,1 5-90,-4 4 101,1 3-145,-1 4-23,0 0 0,-1 1-157,-1-1-269,-1-2-616,0-2-1154,1-2-4079,-2-4 6275,-2 1 0,2-11 0,-1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2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28322,'61'-44'349,"1"7"-349,-12 27 0,3 5 0,-2 2 0,-6 4 0,-7 4 0,-6 3-808,-4 2-1803,-2-1 2611,-1-2 0,-11-4 0,-4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2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25196,'61'-32'359,"-10"7"-348,-32 22-11,-4 4 11,-4 5 79,-4 4-45,-4 7-45,-2 3 0,-3 3 23,-5 3-35,-4 1 12,-6 0 0,0-1 0,-1-2 23,2-1-23,3-5 0,3-1 101,3-4 67,3-3-101,3-3 11,0-3 381,1-2-313,0 0 247,11 0-214,-1 1-202,10-1 23,-2-2 0,1 0-100,1 0-371,2-5-627,0-1-1367,-1-6 2465,8-10 0,-16 12 0,5-5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26519,'44'-14'-1771,"-8"2"-1265,-28 10-6795,-2 1 8409,0-2 0,-3 2 0,-1-1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3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28154,'-7'70'213,"2"-4"-213,7-21-101,1 0-604,2-2-528,2-4-1725,-1-5 2958,0-5 0,-2-14 0,-2-5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5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 26250,'-19'-1'201,"4"5"-178,9 21-12,3 2-11,2 2 134,1 1-10,3 0-91,3 2 124,3-2-135,2-2 248,1-5-270,0-6 22,1-5 34,0-7 34,0-2-90,0-3 0,0-3 0,0-4-34,0-3 34,-1-4 0,-2-1 34,0-1-34,-1-4-482,-3-1-616,1-2-1054,-3-1-3619,-1 3 5771,-2 3 0,-1 8 0,0 5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5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27112,'57'-26'-224,"-4"1"-661,-19 5-1882,4-6 2767,3-7 0,-17 13 0,-4 3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5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26933,'61'-35'941,"-3"6"-918,-19 23-23,-1 2-146,-5 1 45,-6 2-806,-4 0-673,-8 1-2398,-4 0 3978,-6 4 0,-2-2 0,-3 2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6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27617,'-56'35'1054,"8"3"-1054,33-4 0,0 4 0,6 2 0,3-1 0,4 2 0,8-4 0,5-3 0,10-4 0,6-8 0,6-7 0,2-8 0,2-4 0,-2-8-606,-2-4-985,-4-8-2219,-3-4 3810,-3-3 0,-11 12 0,-3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6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28591,'7'59'80,"-1"-3"-80,-4-20-326,0 1-929,-2-4-1669,0-1-6907,0-4 8910,-1-2 1,1-11-1,-1-5 1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27516,'65'-7'314,"-4"1"-314,-17 7 22,3 2-201,3 1-12,3 2-694,1 0-2118,-5 0 3003,-10 5 0,-17-5 0,-12 2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6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1 354 25992,'49'-10'893,"1"-1"0,11-2 0,3-1-2228,16-3 0,5-1 1335,-13 4 0,4 0 0,3-1-666,15-1 0,4 0 1,3 0 665,-14 4 0,2-1 0,1 1 0,3 1-220,-13 1 1,1 1 0,1 1 0,1-1 0,1 1 219,5 0 0,0 1 0,1 0 0,1 0 0,0 1-297,1 0 0,1 0 1,1 1-1,-1 1 1,1-1 296,0 1 0,0 1 0,1 0 0,-1 0 0,0 0 0,-1 1 0,0 0 0,0 1 0,0 0 0,-1 0-133,-3 0 0,-1-1 0,0 2 0,0-1 0,-1 2 133,-5 1 0,0 0 0,-1 1 0,0 0 0,-3 0-230,13 2 0,-1 0 0,-2 1 0,-3 1-3047,16 5 0,-3 1 0,-4 2 3096,-14 0 0,-2 1 1,-9-1-1,-6 0 1,-8-2-1,16 9 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38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86 776 27998,'-31'-69'425,"4"-7"-257,21 2-88,-1-12-80,1-1 0,1 5 0,3 11 0,1 13 0,4 13 0,6 9 0,7 6 0,6 6 0,3 5 0,3 6-729,-1 7-358,-1 7-773,-5 13-2264,-9 13 4124,-5 17 0,-6-18 0,-1-1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38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25387,'0'-4'1031,"0"1"-1054,0 3 23,0 0-1221,48-5-2331,-17 4 3552,41-4 0,-48 5 0,-5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38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27270,'-27'64'582,"6"-9"-414,19-33-78,2-5-90,4-3 0,2-8-23,5-3-78,2-7 34,2-7-90,0-5 157,-1-4-33,-3 1 78,-4 6-90,-3 4 45,-2 5 0,-1 3-45,0 1 79,1 0-34,1 0 0,1 1-68,2 2-492,1 2-683,1 1-1055,3 0-4066,2-3 6364,2-2 0,-6-1 0,-1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39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23000,'2'-2'3328,"-1"1"-2308,-1 1-740,-5 39-45,2-23 146,-4 30-258,3-36 23,3-5-101,-1-2-23,2-2 69,0 0-619,5-5-615,7-5-1042,7-5-3013,6-4 5198,2 4 0,-12 5 0,-3 4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3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80 23138,'38'-23'1177,"-8"1"-193,-31 10-76,-5 2-289,-4 3-59,-5 3-116,-2 2-18,0 3-11,-1 8-415,0 6 0,2 9 0,2 3 0,2 1 0,5 0 0,3-2 0,3-1 0,7-1 0,7-2-1660,12-4-5320,7-2 6980,10-1 0,-19-7 0,-1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7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27897,'49'-33'761,"-7"7"-761,-27 26 0,2 0-134,1 0-2196,8 11-3419,-10 2 5749,-1 14 0,-12-13 0,-3-1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7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28671,'63'7'0,"-2"-3"-2690,-15-5-4493,1-1 7183,1 4 0,-21-1 0,-6 3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8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26328,'7'71'191,"-2"-4"-180,-6-17 67,-3-1-33,-2-6-45,0-5 0,3-10 90,1-10-102,1-10 24,1-5 10,3-12 427,4-6-405,4-14-32,5-5-12,1-2 56,2 2-213,-2 4 146,0 5-875,-3 6-414,-1 5-2823,0 6 4123,1 4 0,-6 3 0,-2 1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8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26104,'-39'70'661,"6"-10"-212,27-32-349,2-4 281,4-4 370,3-4-639,5-3 1,4-3-113,6-2 0,1-4 0,2-3 0,0-2 0,1-5 0,-2-3 0,-1-5 0,-3-1 0,-3 1 0,-4 2-326,-4 1-1108,-3-1-538,-1 1-4146,-1 2 6118,0 3 0,0 3 0,0 3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8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 23202,'0'-2'3115,"0"0"-2544,0 2-560,-1 39 157,-4-13-89,-2 33 123,-3-24-213,0-2 11,2-4 0,1-7 0,2-6 11,2-7-11,1-5 0,2-2-258,0-7 168,4-3 57,2-7 33,4-1-101,-1 1 134,-1 3-33,-1 2 0,1 0 34,4 0-79,1-2 45,2 2 0,0 1 235,-1 2-212,1 3 112,-3 3 89,0 0-123,-3 1 156,-2 1-257,-2 3 34,0 4-135,-1 2 34,0 1-516,-1-1-504,-1-1-1748,1-1-6996,1-3 9344,3-3 1,-3-1 0,0-1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9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23258,'0'-1'3048,"0"-1"-2196,0 2-393,-25 40-459,16-19 179,-18 32-112,25-29 68,1-3 55,3-3-123,5-3-44,3-2 167,4-6-112,0-2-78,0-4 0,-1-5 125,-3-7-125,-2-7 0,-2-6 0,-4-2 0,-1 0 0,-5 2 0,-3 2 0,-5 5-35,-3 3 24,0 7-2364,-4 4-1570,8 8 3945,1 3 0,8 0 0,2-1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29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27964,'-18'44'202,"0"1"-202,4-3 190,1 0-56,1 0-134,0-5 0,2-6 90,2-6-157,1-6 67,4-8 0,0-6 158,3-3-158,1-11 0,7-7 0,5-14 0,6-4 0,2-1 0,-2 4 0,-3 4 0,-3 6 0,-1 5-337,-2 4-705,-2 5-852,0 4-1669,-2 1 3563,-2 7 0,-2-4 0,-2 3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0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169 176 27942,'52'-13'548,"-3"-3"-536,-13-2-12,-5-4 0,-8-2-12,-9 0 1,-7 1 11,-9 3 0,-12 9 192,-14 7-192,-18 23 0,-12 15 0,-2 20 0,3 8 0,11 0 0,13-4 0,11-5 0,12-7 0,5-4 0,11-8 0,9-7 0,14-10 0,15-8-539,13-14-2083,6-9 2622,2-9 0,-28 7 0,-11 3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5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 28647,'-24'46'8,"0"0"0,0 0 0,0-1-8,-10 29 0,-3 4 0,3-1-80,3-4-637,5-8-269,6-7-257,6-10-1178,3-11-5265,5-9 7686,2-13 0,2-7 0,1-7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5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27919,'37'51'146,"-5"-7"-404,-20-22-179,-2-3-840,-2-3-1670,2-5 2947,1-6 0,-4-2 0,-1-3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5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27897,'9'72'694,"-2"2"-614,-6-5-80,-3 6-192,-1 2-659,0-2-1020,0-5-2824,2-7 4695,4-8 0,-2-26 0,2-8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58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49 25869,'-3'-2'571,"5"-2"-526,17-4 11,0-1 0,1 0-11,-2 2-45,-2 1 0,-3 4 22,-4 0 101,-3 2 23,-2 0 112,-2 7 224,0 5-404,-1 11 101,-1 8-179,-2 6 23,-2 3-158,-2-1 35,0-1-449,2-5-258,3-2-1277,1-7-3810,2-7 5894,4-8 0,-2-6 0,2-3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58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25981,'47'-36'67,"-7"7"-33,-29 24 55,-3 3-10,-2 1 22,-1 1 279,0 1-324,0 5 124,0 4-180,-2 7 56,-1 5-157,-2 4 78,-1 5-671,-5 0-808,-2 2-3226,-4-2 4728,-1-3 0,5-12 0,2-5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59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28490,'32'-1'181,"2"-2"-181,5-2 0,2-2 0,3-6-405,1-2-906,1-4-862,-1-2-5379,-2-1 7552,-4 2 0,-17 8 0,-7 5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5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22922,'2'-6'1927,"0"1"-1591,35-5-202,-20 8-10,27-7 10,-31 13-66,-4 3-68,-3 7 34,-3 3-23,-2 4 414,-4 3-156,-5 4 34,-5 1 179,-4 1-337,0-1 91,3-4-12,4-4-157,5-3 224,3-4-168,2 0-67,0-2 45,3-1-90,2 0-11,5-2 0,3-4-224,2-2-381,5-5-482,4-8-1254,4-7-7251,0-8 9592,-1 1 0,-12 9 0,-5 6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5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25981,'0'-3'2151,"0"0"-2061,0 3-471,29 0-179,-16 0-617,22 0-919,-24 0-3035,1-3 5131,-2-4 0,-4 1 0,-2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00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28087,'-30'64'314,"5"-3"-314,18-18-459,3-2-438,2-3-1310,4-7-4202,7-8 6409,6-10 0,-4-7 0,0-5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00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93 189 26687,'-48'35'627,"10"-1"-615,33-8 111,3-1 11,10-3-123,6-6 393,11-7-236,6-4-34,2-14-89,1-8 11,-2-16-56,-2-8 0,-4-5 11,-7 1-3515,-6 2 3280,-5 3-504,-5 7-247,-1 6-1502,-2 10-7354,-2 8 7748,-4 13 0,3-2 1,-3 6-1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00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28535,'68'1'-504,"2"-6"-269,-41 1-571,3-4-1088,-19 1-7399,-4 4 9546,-3 0 0,-4 2 1,0 1-1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00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27628,'-16'50'-695,"3"-9"-1087,16-32-3192,4-4 4974,5-3 0,-3-2 0,-1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0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23068,'44'-33'-1685,"-11"8"1,-28 20-1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01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26955,'-3'72'1244,"0"2"-1244,-1-8-22,-1 1-146,-1-2-863,0-6-594,-2-7-1804,-5-7 3429,-6-4 0,6-20 0,1-5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01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0 296 25869,'55'0'934,"-1"0"0,13-3 0,4-2-934,16-3 0,6-2-1225,-21 1 1,3-2 0,1 0 1224,10-1 0,1-1 0,3 0-406,6 0 0,1 0 0,3 1 406,-20 2 0,1 1 0,1 0 0,1 0 0,5 0 0,0 0 0,1 1 0,1 0-209,3 0 1,2 1 0,-1 0 0,1 0 208,2 0 0,0 0 0,0 1 0,-1 0 0,0 1 0,-1 0 0,0 1 0,-2 0 0,-3 0 0,-1 1 0,0 1 0,-2 0 0,-6 0 0,0 0 0,-2 1 0,0 0 0,16 0 0,-1 1 0,-3 0 0,-7 0 0,-2 0 0,-3 0-509,-7 1 1,-2 1 0,-2 0-1252,24 1 1,-4 1 1759,-11 2 0,-8 0 0,9 1 0,-28-2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02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1629 27370,'-6'-89'247,"5"-5"-1,6 1-246,0-2-573,-8 3 573,-9 6-3733,-10 5 3733,-5 4 658,-3 4-647,1 8 0,3 6 45,5 8-56,7 9 438,5 9-349,6 8 3372,5 8-3437,15 4-24,18 2 0,31 1 0,31-2-249,-34 6 1,4-1 248,10-1 0,4 0-980,8-2 0,3-1 980,6-2 0,2-1 0,-30 3 0,0 0 0,2-1 0,2-1 0,2-1 0,0 0 0,2-2 0,2 0 0,-1-1 0,4 0 0,0 0 0,0 0 0,0-1 0,1 1 0,-1 0-593,-1-1 0,0 1 0,-1 1 593,-3 1 0,-2 1 0,4 0 0,-6 2 0,3 0 0,-1 1 0,-4 1 0,2 0 0,-4 2 0,1-1 0,15 0 0,3 0 0,-8 2 0,-3 2 0,-6 1 0,-7 2 0,-1 0 0,11 0 0,-3 1 0,26 3 0,-41 0 0,-4 1 0,7 4 0,-8 5 0,-8-1 518,-9 0-518,-8-2 1627,-10-1-1627,-5-2 2457,-5-3-2457,-3-2 0,-1-1 0,-2 0 0,0 0 0,-1 0 0,-2 9 0,-4 13 0,-8 26 0,-9 30 0,8-24 0,-1 5-259,-4 9 1,1 5 258,-3 8 0,0 3-758,-1 6 0,0 1 758,1 5 0,2 0 0,2 2 0,1 0 0,4-1 0,2-1 0,3-8 0,4-3-981,3-12 0,7-7 981,24 30 0,-13-50 0,10-26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05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28671,'74'-7'0,"-8"0"0,-30 7 0,-3 0-673,-3 0-1266,-1 0-3047,0 0 4986,2 0 0,-14 0 0,-3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10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3 332 26059,'-2'-79'370,"7"6"-292,15 25 146,3 4-190,-2 9 56,-4 9-90,-4 11 44,-4 7 46,-2 5-79,1 3 12,3 5 10,3 4 34,1 7-67,-1 7 102,-2 3-91,-4 5 202,1 1-213,-1-1 45,3-1 89,3-4-100,2-3 66,4-3-10,1-6-56,3-4 212,16-6-212,-8-9-34,13-6-68,-12-8-245,2-5-550,2-5-964,6-3 1827,24-14 0,-35 24 0,11-5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10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0 27337,'-34'70'667,"9"-19"0,0 1-667,-10 24-246,12-24 0,0-1 246,-8 19 0,3-3-774,3-8-582,5-9-1004,4-14-7186,4-11 9566,6-13 0,2-7 1,2-5-1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11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27370,'75'1'224,"-9"0"-224,-32 1-583,-4-2-458,-5 0-1335,-3-3-7455,-4-6 8818,-3-8 0,-7 6 0,-2 1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11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28671,'60'18'0,"-9"-3"-13,-25-3-670,-5-3-617,-2-1-1265,-3-3-7266,-2-2 9285,0-2 1,-7-1 0,-1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11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0 27807,'-16'54'288,"1"0"0,0-1 0,1-1-288,-5 38 0,2 0-1282,4-4 1282,2-6-527,1-8-1232,-3-8-818,-3-8-4841,-6-7 7520,-7-6 0,13-19 0,0-6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1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0 350 26933,'68'-15'579,"0"0"0,11-1 1,4-1-2088,11-3 1,4 0 1507,-25 5 0,1 0 0,2 0 0,3-2 0,1 0 0,0 0 0,-2 1 0,1-1 0,0 2 0,-2 0 0,0 1 0,-1 1 0,-2 1 0,0 1 0,-2 1 0,-1 3 0,-2 1 0,0 1 0,30-1 0,-1 2-354,-6 5 1,-2 4-1193,-5 0 0,-2 4 1546,-3 5 0,-7 0 0,11 3 0,-22 1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0 238 25151,'26'-69'1144,"2"8"-6704,7 22 5605,2 8 1397,0 10-1274,-1 9 23,-4 7-23,-5 12 871,-5 5-961,4 23 1,-10-3-1,2 12 3527,-11-9-3482,-1-4-22,-1-2 11,1-5-112,2-6-11,10-4-68,0-8-77,10-3-495,-2-10-996,5-5-3753,0-8 5400,2-1 0,-15 8 0,-5 4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7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126 108 26474,'-57'31'1109,"10"0"-930,35-6-67,5 3 146,5-2-124,11 0 34,4-4-11,14-4-123,7-8-12,5-5-22,6-17 11,0-9 2,-1-16-13,-6-6 0,-5-1 0,-8 2 0,-7 6-237,-5 4-681,-4 7-539,-2 6-1814,-3 7 3271,-2 6 0,-1 5 0,-1 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7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6 103 25813,'-3'4'2129,"1"-2"-1693,2-2-178,47-1-223,-14-6-35,39-2 0,-31-6 0,-4 1-371,-8 1-503,-5 0-851,-5 2-2320,-4 1 4045,-3 2 0,-5 3 0,-3 3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27112,'-16'52'662,"4"-3"-685,10-20-526,1-1-582,1-3-1480,0-4 2611,4-7 0,-3-6 0,3-5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8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22036,'1'-3'1356,"-1"1"-1356,33-11-5761,-17 7 5067,26-10 1094,-26 10-2877,-2 0-7354,-2-2 9663,0-2 0,-6 3 1,0 2-1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0:48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5 25869,'0'-4'2756,"-1"36"-2710,-3 4-46,-3 38 0,-5-4 0,-1 5 0,-4 2 0,1-3-304,0-8-1578,2-11-5603,4-14 7485,3-11 0,3-16 0,3-6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2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26631,'-27'91'1020,"12"-38"0,3 3-1020,3 9 0,1 5-1005,-1 9 0,2 3 1005,1 7 0,1 3 0,0 2 0,1 1 0,0-2 0,1-1 0,2-3 0,-1-1-219,0-9 0,2-3-661,3-8 1,4-4-830,-1-10 1,3-5 1708,18 24 0,-11-36 0,-2-19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29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1 376 25028,'53'-16'855,"1"1"1,11-2-1,5-1-575,16-3 0,5 0-1361,-21 5 0,1 0 0,2 0 1200,5-1 1,2 0 0,0 0-120,3 0 0,0 1 0,1 0-524,0 0 1,-1 2-1,0 0 524,-4 1 0,-2 2 0,-1 0 0,-7 3 0,-1 0 0,-3 2 316,17-1 0,-6 2-316,-15 2 0,-5 2 0,21 0 0,-30 1 0,-20 0 1320,-14 0-1320,-6 0 2493,-4 0-2493,0-1 527,-2 1-527,1 0 0,-2 3 0,0 15 0,0 19 0,-1 28 0,-3 25 0,2-38 0,0 2-577,-1 6 0,1 2 577,1 4 0,0 5 0,2-1 0,1 7 0,-1-4 0,0 14 0,-1 1 0,2-13 0,0 3 0,-1-5 0,-4 2 0,0-5 0,-2-5 0,-1-2 0,-3-6 0,-2-3-1805,-13 38-6139,-6-19 7944,-7-20 0,17-25 0,-1-13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29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1 274 28671,'74'-26'0,"1"0"0,10 0 0,5 3 0,-23 9 0,2 2 0,3 1-479,10-2 0,3 1 1,2 1 478,6 1 0,2 0 0,1 1-996,1 0 1,2 0-1,-2 1 996,-3 1 0,-1 1 0,-2 0 0,-9 2 0,-2-1 0,-4 2 186,20-2 1,-7 1-187,-18 2 0,-6 1-1479,33-1-7853,-23 3 9332,-11 8 0,-31-5 0,-9 4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0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28671,'57'63'0,"-8"8"0,-27 5-1377,-7 12 1377,-7 5 0,-5-1 437,-8-6-437,-2-7 0,-5-12-1076,0-9-2084,0-14 3216,0-12 1,5-17 0,1-6-1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0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28671,'71'-31'0,"5"7"0,3 22 0,4 1-158,-3 1-1713,-5 0-4718,-4 0 6589,-1 0 0,-32 0 0,-5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1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3 23348,'1'-1'4504,"1"-1"-3685,-2 2-819,-17 54 0,3-16 0,-17 49 0,2-25 0,-3 2 0,-3 0 0,1-4 0,5-8 0,6-9 0,6-12-405,8-9-850,4-11-1176,4-6-3205,1-3 5636,0-8 0,0 4 0,0-3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1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28166,'79'5'505,"-3"5"-505,-24 12 0,3 4 0,-3 1 0,-7-2 0,-10-3 0,-8-2-998,-6-5-1344,-6-3-7489,-3-5 8809,-4-4 1,-4-2-1,-1-1 1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1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70 26183,'-4'-6'2431,"1"1"-2398,45 1-22,-14 1-11,33-3-168,-29 4-380,-8 1-954,-7-2-2005,-5-4 3507,-1-7 0,-5 5 0,-1-1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1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26115,'-3'4'2342,"0"53"-2128,3-15-214,1 51 0,1-25 0,1 5 0,1-5 0,1-6-1323,1-12-1210,0-12-6229,0-13 8762,0-9 0,-2-10 0,-1-4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2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24782,'-9'69'2947,"-1"2"-2662,1-4 1,0 6-1103,1-5 0,1 2 918,1 6 0,0 2-101,3 4 0,1 1 0,0 3 0,1 1-11,1 0 0,0 0-135,2-1 0,1 0-347,0-4 1,2-1-545,3-10 0,1-4-2253,1-8 1,1-6 3289,14 22 0,-11-37 0,-3-21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2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24827,'88'-1'1199,"-37"0"0,4 0-1003,7 0 0,4 0-1703,11 1 1,3-1 1595,7-2 1,1 0-90,4 1 0,0-1-130,0 0 0,-1-1 135,-2-1 1,-1 1-6,-5-1 0,-1 0 0,-9-1 0,-3 0 0,-9 2 0,-3-1 676,29-3-676,-28 2 202,-27 2-12,-16 0 114,-11 2-304,-4-1 1464,-1 2-1464,0 0 1124,0 12-1124,-6 12 177,-2 24-177,-5 23 0,2 0 0,1 7-517,3-11 1,-1 2 516,-3 29 0,-1 2 0,4-16 0,-1-1 0,-3 3 0,-1 0 0,0 2 0,-1-2 0,-2-3 0,-1-1 0,0-7 0,0-2 0,0-7 0,0-2 0,2-10 0,-1-1-2062,1-1 0,0-4-7769,-8 12 8448,-8-4 0,19-41 1,-3-5-1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1 325 28490,'60'-23'60,"0"0"0,9-1 1,4 2-61,13 0 0,5 2-982,-24 5 1,2 0-1,1 1 982,3 0 0,0 1 0,1 0 0,-1 1 0,0 0 0,0 1 0,-5 1 0,0 0 0,-2 1 0,26-2 0,-3 2 343,-11 1 0,-4 2-343,-11 3 0,-3 0-113,39 0-2262,-25 3-3363,-21 3 5866,-20 3 1,-17-3-1,-10 2 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4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0 435 24681,'51'-66'998,"-1"-2"-550,-5 3 22,-2-2-448,-2 5 258,-7 13 12,-9 15-135,-8 18 213,-9 9-180,-3 20 180,-4 13 23,0 26-393,-5 17 0,-8 14-385,-8 11 385,7-45 0,-1 0 0,-1 0 0,1-1 0,-9 42-1144,7-11-963,9-13-7724,8-14 8891,8-13 0,-3-19 0,2-9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4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686 38 23639,'-80'-23'2275,"4"8"-2107,16 34 257,-6 15-335,-2 29-34,32-23 0,2 5 140,-1 7 0,3 3-942,0 7 0,2 3 874,1 3 1,3 3-23,2 3 1,4 0-107,4-1 0,4 1 213,4-4 0,6 0-90,11-6 0,8-3 170,7-4 1,8-6-221,13-6 1,9-6-68,10-7 0,5-7-6,8-7 0,4-7-475,3-7 0,0-8 475,-1-6 0,-2-6 0,-6-4 0,-3-5 0,-8-3 0,-4-4 143,-8-1 1,-3-4-167,-7-1 0,-4-2 28,-4-4 1,-4-2-6,-5-4 0,-2-1 0,-5-2 0,-3-2-11,-4-1 0,-5 0-6,-1-1 0,-4 1 17,-8 0 0,-4 1 0,-3 1 0,-4 2 0,-6 3 0,-4 4 0,-34-31-22,-2 23-337,2 25-803,9 16-1359,17 22 2584,16 8 1,13-2-1,7-1 1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5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26698,'82'2'1524,"-2"8"-1334,-14 17-190,-8 7 56,-14 2 0,-17 3-56,-15 2 0,-19 4 67,-17 4-11,-18 2-56,-12-2 0,-3-6 11,8-9 2,8-10-13,10-9 0,8-6 0,6-4 0,7-3 0,5 0 0,3 0 0,5 2 0,10 3 0,12 2 0,17 3 0,11-3 0,11-2 0,6-4 0,3-7-505,-3-6-1938,-3-8-7388,-10-7 8835,-7-5 0,-25 13 0,-7 2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5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976 94 23874,'-64'-17'1109,"0"1"1,-1 3-1,-1 2-857,-1 3 0,-1 4-555,1 4 1,0 5 386,3 4 0,1 3 28,5 6 1,3 4-113,7 5 0,5 5 15,7 5 1,6 4-16,8 5 0,7 3 0,4 7 0,8 2 0,10 4 0,8 1 0,4 4 0,5-1-546,10 1 1,5-3 545,4-1 0,5-3 0,5-3 0,3-4-343,4-5 0,3-4 343,3-5 0,1-4 0,0-5 0,1-5 0,-2-4 0,0-4 0,-4-6 0,1-3 0,-4-4 0,-2-5 0,-4-8 0,-3-7 221,39-30-221,-44-12 0,-7-10 0,-14 12 0,-5-4-176,3-25 1,-7-2 175,-14 16 0,-7 1 183,-3-4 1,-5 0-184,-5-1 0,-4 1 0,-7 3 0,-6 4 0,-2 6 0,-5 6 0,-4 8 0,-4 8-46,-2 10 1,-3 7-490,-1 7 0,-2 6-911,-1 8 1,0 5 1445,-2 6 0,4 3 0,-8 3 0,13 3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6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 25297,'-64'9'1782,"-17"19"-1423,34 4-281,-11 18 68,30-7-23,11 4-22,8 2 201,7 0-156,10-4-1,7-8-134,13-13 45,11-11-112,10-25 45,10-14-134,4-21 122,-3-7-33,-12 3 56,-13 7 56,-15 14 23,-11 11-46,-5 11 102,-2 15-22,-2 13-113,0 17 0,0 7 0,3 3 0,3-4 0,5-8-685,6-11-4009,28-14 4694,-4-18 0,0 2 0,-20-9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6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26922,'-48'33'1277,"10"-2"-1154,28-7-78,6-1 0,4-4-90,8-6 34,9-5-79,10-11-10,5-7-203,-2-5 303,-7 0 0,-9 4 34,-8 7-34,-4 2 45,-2 2 123,0 7 235,0 5-245,-5 11-158,-3 9 0,-7 6 0,-2 3 0,0-2 0,6-5-2108,9-6-413,16-14-7310,14-18 8364,16-17 0,-18 3 1,-2 0-1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6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26384,'-48'41'998,"11"-8"-1032,33-26 34,3-3 0,5-4 67,5 2-56,6-4 57,5-6-35,0-1 23,-2-5-56,-5 4 56,-3 3-11,-5 4 224,-1 2 0,-2 11 123,-1 7-335,0 12-57,-1 5 0,-4 1 0,0-2-181,-3-5-827,0-5-931,1-5-3651,1-6 5590,2-6 0,1-3 0,2-3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7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1 250 23336,'62'-58'124,"-6"2"-931,-25 22 403,-4 0 382,-7 5 44,-9 8 595,-5 9 616,-10 7-181,-6 12-211,-7 9-1,-7 15-223,-4 12 66,1 9-190,3 4-447,5 1-46,6-5 0,7-5 0,4-6 0,2-7 0,5-5 0,2-8-158,7-8-1892,3-7-2153,4-17 4203,2-13 0,-9 6 0,-2-4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7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27191,'1'73'1154,"-3"2"-1053,-4-5-101,-4 1-12,-2-2-1164,-2-6-2186,1-11 3362,1-13 0,5-19 0,3-10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7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1 186 26563,'40'-58'-4202,"-4"6"-5629,-22 29 8577,1-2 0,-9 10 1,0 3-1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7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26261,'3'65'605,"-2"-2"-549,-7-13-56,-3 1-907,-5-3-2040,0-3 2947,1-7 0,5-18 0,2-6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7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23392,'46'-21'-1438,"-14"6"0,-25 11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7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26877,'9'35'639,"-1"-2"-695,-8-5-863,-1-3-2644,1-7 3563,-1-7 0,1-5 0,0-5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8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28 21432,'2'-2'3372,"0"0"-2857,-2 40 125,-2-13 9,1 30-10,-1-25-79,1-6-459,8-10 112,4-7-180,11-12 23,6-11-112,6-11-89,3-9-864,-1 0-1164,-3 3-7161,-3 6 9334,-3 7 0,-13 9 0,-2 5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38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26149,'-9'67'1636,"-1"-2"-1636,-3-15-1222,2 2-3876,1 0 5098,1 3 0,3-25 0,1-5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5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88 26899,'-4'-1'1772,"1"0"-1772,3 1 0,0 0 0,52-22 0,-12 10-3392,45-17 3392,-30 18 0,-4 4 0,-10 4-69,-9 2-1611,-10 1-998,-10 0-7153,-6 7 10534,-13 6 1,5-2-1,-7 0 1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5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27628,'-48'37'1043,"5"4"-1043,22 7 0,3 6 0,6 1 0,4-4 0,5-5 0,5-5 0,7-2 0,6-5 0,9-6 0,7-9 0,7-8 0,6-11-57,5-13-1523,0-6-1008,-3-8-7243,-7 0 9313,-8 4 1,-15 11 0,-6 4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5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27650,'63'-20'12,"-7"2"-797,-24 12-941,-2-1-2666,-4 1 4392,-5-2 0,-9 3 0,-5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5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11 25667,'0'-6'2510,"0"2"-2230,-8 39-224,4-7-56,-7 31-168,5-14-549,0 1-460,-3 4-1164,-3 4-5850,-3 3 8191,-3 3 0,8-27 0,0-6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28087,'-39'58'584,"9"-4"-584,26-21 0,2 3 0,2 3 0,3 1 0,2 1 0,5 0 0,3 0 0,2-2 0,2-4 0,1-8 0,2-9 0,2-9 0,3-10 0,4-15 0,4-11 0,2-12 0,1-6 0,-1-1 0,-2 3 0,-5 3 0,-6 3 0,-7 3 0,-7 2 0,-5 4-673,-6 4-650,-8 7-1321,-7 7 2644,-7 6 0,9 3 0,3 1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6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5 164 26205,'-3'0'2466,"2"0"-2466,1 0 0,38 0 0,-9-3 0,32-3 0,-21-6-853,-1-6-962,0-6-2140,2-5 3955,2-6 0,-19 15 0,-3 4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6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28671,'74'-7'0,"-2"-1"0,-17-1 0,-5 3 0,-8 0-1021,-11 5-659,-12-1-2041,-10 2 3721,-5 4 0,-4-3 0,0 2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7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28401,'-46'57'270,"8"-1"-270,24-14 0,4 6 0,3 2 0,4 0 0,2-1 0,1-2 0,3-6 0,6-4 0,7-8 0,8-6 0,6-8 0,3-8 0,2-5-1245,-1-12-2374,-1-6 3619,-2-11 0,-14 11 0,-4 2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7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27225,'-17'64'1209,"2"-1"-1209,4-12-67,-1 4-459,-2 1-494,-2 1-1467,-2-2 2487,-2-5 0,8-22 0,3-10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7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28513,'51'-21'-415,"-7"6"-458,-22 12-573,-4 2-2711,1 5 4157,1 3 0,-8-3 0,-1 2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8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27527,'53'-43'123,"-8"10"-470,-28 30-404,-2 5-806,-3 9-3609,-1 10 5166,-6 13 0,-2-13 0,-3-2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48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81 24983,'-4'-3'920,"0"0"-864,4 3-56,0 0-696,42-18-2015,-9 6 2711,39-15 0,-44 17 0,-3 3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0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 24849,'-63'1'2600,"2"10"-1995,14 7-225,4 9-143,6 2-237,10 0-4252,8 1 4252,9 4 860,3 23-860,5-12-259,6 16-917,7-23-864,10-8-3730,10-12 5770,8-9 0,-16-7 0,-2-2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26675,'-19'56'448,"4"-7"-436,13-25-12,2-7-68,0-9-167,5-5 0,3-11 11,8-7 11,2-10 157,0-3 56,-3 4 0,-5 8 67,-4 8 45,-4 5 45,1 2 0,1 6-90,1 5-11,3 7-56,-1 5-11,0-1-303,0-1-627,1-4-1961,2-7 2902,5-4 0,-7-5 0,2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0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26104,'0'74'1826,"-1"4"-1646,-1 3-91,-3 7-89,-2 5-517,-2 2 13,0-5-695,1-8-1323,4-13-7309,1-14 8870,2-14 1,1-21 0,0-8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0 26082,'2'79'985,"0"-2"-894,-2-12-91,0 0 0,0-2 0,0-8-147,0-10-525,0-13-292,0-13 483,0-11 436,0-6 45,-2-9 381,-5-3 415,-4-3-35,-6 4-54,-3 4 32,-5 10-301,-3 7-438,-4 10 0,-1 8 0,3 3 0,4 2 0,6-2 0,7 1 0,6-3 0,3-2 0,5-4-8178,46-12 8178,-8-19 0,14 3 0,-27-12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1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3 25084,'-1'-2'2006,"-14"48"-1908,5-11 260,-9 40-34,12-28-55,3-4-11,12-8-190,7-10-68,11-10 0,6-8 0,0-15 0,-3-9 206,-8-12-206,-8-5 0,-7-1 0,-7 1 0,-7 3-483,-7 6-402,-8 7-1020,-6 8-7926,-7 5 9277,-8 11 0,19-4 1,3 4-1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4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28479,'77'34'192,"-6"-7"-192,-28-27-69,-1-3-647,-2-2-315,-3-5-762,-2-3-2084,-4 0 3877,-6 2 0,-12 6 0,-6 2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26015,'-46'70'884,"8"-8"-660,30-26 23,2-2-90,4-2-11,0-2-12,5 0 101,5-2 57,6-1-102,3-2-43,1-2-147,-4-1 0,-1-3 0,0-2 0,1 0 0,3-2 0,3-1 0,1-2 0,2-3 0,0-4-181,-2-3-2406,10-8-338,-7-4 2925,6-7 0,-18 6 0,-3 2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4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27953,'52'-24'45,"-9"4"-650,-31 13-449,-3 1-1041,-2-2-4886,-3 2 6981,-2-1 0,-1 4 0,-1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5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 23964,'0'-2'2779,"0"33"-2466,-2-9-211,-1 27-102,-2-19-68,2-3-425,-3 0-549,1-1-762,-4 3-4113,-3 4 5917,-1 6 0,4-17 0,2-3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92 25364,'-44'14'695,"8"5"-571,30 7-24,3 9 46,4 2 0,7 0 22,5-6-45,9-6-34,3-12-21,4-6-1,2-14-67,0-11 45,-4-13-45,-4-8-12,-6-1-122,-7 0-213,-4 3-336,-5 4-673,-1 3-1916,0 6 3272,-2 4 0,1 10 0,-1 4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8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27930,'69'0'392,"-5"-2"-403,-28-2-258,-2-2-706,-5-3-862,-6 1-4975,-6 1 6812,-7 2 0,-5 3 0,-3 2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8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25880,'-8'46'-9087,"7"-10"9087,8-33 0,0-2 0,-1-1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8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26272,'64'-20'482,"-7"1"-482,-30 4-538,-4 1-695,-6-2-1322,-4 2-7276,-4-3 9207,-1-1 1,-5 9-1,0-1 1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9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25521,'-3'0'2611,"-9"38"-2297,5-7-202,-7 36-68,4-15-44,2 4-145,1-1-594,2-2-707,3-5-1075,1-9-7310,6-8 8862,5-12 1,-3-9 0,2-6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9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25443,'-28'68'1568,"2"-2"-1444,6-14-5785,-3 5 5639,-1 0 628,-2-1-2410,1-7-5860,4-9 7664,5-12 0,8-13 0,5-8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9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26810,'54'37'-459,"-12"-9"-573,-19 2-1242,-10-14-7557,-1-2 9675,0-5 0,-6-3 0,-1-3 1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9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26373,'51'0'-930,"-8"0"-1557,-30 0-7344,-3-5 8649,-1-4 1,-4 2 0,-1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1:59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2 25263,'0'-1'2096,"-1"44"-2006,-1-9-90,-2 41-67,0-18-393,-2 3-649,1 1-1939,-1 0 3048,-3-1 0,5-26 0,-1-8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0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0 259 26418,'63'-1'751,"-1"0"0,10-4 0,4-3-751,15-1 0,5-3-548,-26 2 1,2-3 0,1 1 547,4-1 0,2 0 0,0-1-324,1 0 0,0 0 1,0 1 323,-1 0 0,0 0 0,-1 1 0,-4 1 0,-1 0 0,-1 2-236,26-3 0,-3 2-1092,-12 3 0,-4 3 1385,-9 1 0,-8 1 1,7 2-1,-24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146 106 25746,'-51'5'1377,"7"6"-995,28 10-91,1 5-67,4 1-78,5 1-90,4-1 100,11-2-32,7-2 21,12-5-121,6-6-24,4-6 0,2-13 0,0-11 0,-3-15 0,-2-10 0,-5-5 0,-6 0 0,-7 4-337,-8 7-515,-4 10-391,-5 9-1223,-3 10-7365,-4 5 7779,-7 14 0,6-7 0,-1 7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1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28614,'50'18'57,"-3"-5"-57,-16-13-539,-3-1-402,-7-2-426,-4-3-1098,-4-2-6544,-3 0 9009,-1-2 0,-5 5 0,-1 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1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27583,'-21'52'683,"5"-6"-683,15-24-134,1-3-605,0-4-785,4-5-2421,4-4 3945,9-10 0,-7 3 0,1-4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1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25398,'48'-43'-6936,"-8"5"6936,-27 17 0,-6 9 0,-2 3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27158,'5'42'1513,"-3"2"-1513,-5 3 0,-2 1 0,-3-1-214,2-2-940,0-4-1222,3-3-6352,1-6 8728,1-5 0,1-13 0,0-4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2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28154,'-42'58'-89,"4"-3"-572,16-14-448,1-1-1301,2-3-7394,4-5 9804,6-7 0,4-12 0,3-5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2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26429,'51'0'-224,"-8"1"-258,-27 2-414,-2 2-807,-1 1-4371,-3 2 6074,-1 0 0,-5-3 0,-2-2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27762,'51'-11'-1647,"-6"1"-695,-36 10-5322,2-3 7664,-3-4 0,-4 2 0,0-1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02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 24883,'0'-2'3350,"1"0"-2912,0 42-438,-2-7 0,-3 37 0,-1-15 0,-4 0 0,2-1-393,1-6-671,0-5-1167,2-9-4682,-1-7 6913,-1-4 0,2-12 0,1-3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18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28671,'50'0'0,"0"1"0,47 3 0,-15 10 0,-7 2 0,-10-3-113,-10-1-2150,-13-3-4371,-12-1 6634,-13 2 0,-9-5 0,-7 1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3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68 27650,'-4'-6'1021,"0"1"-1021,45-4 0,23 3 0,26-2-1778,4-2 0,5 1 1778,-19 6 0,-1 1-1089,5 0 0,1 0 1089,0 0 0,4 1 0,-12 1 0,4-1 0,-5 1 321,7-1 1,-3 1-322,18-1 0,-6 2-2690,1-1 2690,-23 0 0,-33 0 0,-15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6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26395,'2'-6'1715,"-1"2"-1615,24 86-10,-10-10-775,3 2 1,0 5 723,-8-14 1,-2-1 27,2 4 0,0 1-44,-1-1 0,1 0-23,-1-4 0,0-3 0,1-8 0,0-3 468,8 28-468,0-24 243,1-26-243,5-14 0,9-33 0,14-25 0,9-35 56,-25 29 1,0-3-57,-2-2 0,0-2 0,-3 1 0,-2 0-124,-2 4 1,-1-1 123,1-6 0,-2 2 0,4-14-1850,-1 0-3091,-16 49 4941,0 11 0,-4 7 0,0 4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6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8 24703,'5'-4'2432,"0"0"-2152,-3 86-235,-1-27-45,-3 7 0,-2 4-1139,-8 19 86,-9 2-1804,1-1 2903,7-9 1,5-34 0,7-13-1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7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26071,'-26'72'541,"0"0"1,1-5-1,4-4-216,5 15-90,4-8-145,7-13-90,4-19 0,14-18-45,8-19 11,17-29-122,5-19-102,0-25 168,-8-4 90,-8 8 0,-9 18 34,-6 21 33,-7 16 12,1 9 44,-2 5-22,1 16-23,3 10-78,0 18-56,2 3-717,5-3-1110,8-8-7948,9-9 9779,15-10 0,-22-10 0,3-5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7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1 25577,'-60'14'470,"0"0"1,-6 25 0,9 12-398,29-3 0,7 7-652,-7 20 1,6 4 690,12-13 0,5 0 45,2-3 0,1 0-23,1-4 1,2-3 21,10 36-156,8-28 410,16-28-410,13-19 234,10-38-222,13-23-7,-31 6 1,-2-6-260,2-6 0,-1-2 271,-4-1 0,-2 0 0,-4 3 0,-3 2-6,11-27 765,-12 22-697,-9 23-35,-3 17-20,-3 8-24,1 12 0,1 18 0,0 19 0,-5 22 0,-2 12-707,-8 4-929,-8 0-2734,-1-10 4512,-4-12 0,8-27 1,3-14-1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28401,'-3'79'54,"0"-1"0,0 0 0,-1 2 0,0-1 0,0-1-54,-2-6 0,0-1 0,-1 1-997,0 7 0,-1 1 1,-1 0 996,0 3 0,-1 1 0,-1 0 0,0 0 0,-1 1 0,-1-3 0,0-5 0,0-1 0,0-2-594,-6 26 0,1-4-734,3-16 0,2-6-3588,3-17 1,2-5 4680,-1 13 1,7-33-1,2-23 1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8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27998,'0'68'103,"0"0"0,0 0 0,0 3 0,0 1 0,0-1-100,0 1 1,0-1 0,0 1-930,-2 5 1,-1-1-1,0 1 713,0-2 1,-1 0-1,0-1-228,-3-3 0,0-2 1,0-2-871,-4 21 0,-1-3 1361,0-13 0,1-7 0,-3 5 0,5-27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8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15739,'0'0'0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1 404 25017,'64'-15'515,"-1"1"1,21-13-1,-2-2-515,-27 6 0,-4 0 0,14-9 0,-5 1 0,-1-9 45,-24 7-22,-18 4-12,-13 1-11,-23 1-67,-10 2 67,-20 9-12,-7 7 12,-6 7 79,-3 11 33,1 9 123,6 15 23,12 12-123,13 10-35,15 13-88,9 6-12,7 7-180,9-30 1,5-1-863,16 19-987,28-1-4054,11-48 6083,11-17 0,-33-4 0,-7-2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9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20600,'4'57'328,"-1"1"1,1-2 0,-2-3 1533,-12 23-1491,-3-7 915,-8-16-1073,5-17 525,6-20-525,6-9 1557,3-7-1624,1-1 283,0-10-407,0-7-22,7-14-22,6-8-281,9-2-514,8-1-181,2 5-817,7 4-7997,5 6 9812,5 8 0,-20 9 0,-5 7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39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9 24053,'-1'-5'2533,"-1"2"-2130,2 3-145,-24 94-179,7-25-443,-3 3 1,-1 3 385,-7 16-22,-1-12 56,4-17 216,4-19-272,8-19 134,6-14-168,4-8 34,2-9 0,6-13 0,11-14 0,9-12 445,12-2-434,0 6-11,-3 11 22,-2 10-22,-5 12 11,0 4 1,-1 5-1,-1 9-11,-2 3 0,-3 10-303,-2-2-504,-6-1-941,0-2-5569,-2-2 7317,3-3 0,-5-5 0,-1-3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0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23616,'-39'64'538,"-1"1"0,4-6 0,7-4-269,6 5-101,10-5 202,7-9-247,4-9-123,2-14 0,12-11-45,10-15-55,13-18-136,7-12 91,-6-13 134,-5 3-1,-9 9 12,-6 16 112,-7 8 112,-2 9 23,-3 15-12,0 7-101,-3 19 12,1 2-146,-2 0-11,0-7-236,0-7-1030,0-10-1973,0-9 3250,1-5 0,-1-4 0,1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0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17 24558,'5'-9'2902,"0"2"-2521,2 104-1391,-5-25 1060,1 7 1,1 4-46,-4-23 1,0-2-12,-4 3 1,-1 0-208,1-3 0,-2 0-420,-3-5 0,-3-1-1833,-11 34-5623,-5-13 8089,0-17 0,10-25 0,5-12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0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24614,'91'-31'-2458,"-12"1"0,-61 27 1,-5-2-1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27370,'5'55'60,"1"1"0,-1-5 0,-1-1-262,-4 19-392,0-2-1109,-1 0-3687,-1-5 5390,0-7 0,0-23 0,2-12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0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11 24558,'1'-6'2386,"0"1"-2184,-1 5-90,-9 67 68,-3-12-74,3-1 0,-2 3 107,-8 25 56,6-11-101,6-9-45,4-13 56,3-16-134,10-11-21,6-13-24,11-5-46,7-16-346,2-6-437,-1-14-348,0 0-1299,-5 1 2476,-2 5 0,-13 12 0,-4 4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11 24110,'0'-6'2241,"0"1"-1827,-40 80-190,17-21-62,-4 2 1,-1 3 140,3 12-46,7-9-89,8-9-100,5-12-12,5-12-56,8-12-12,5-9-44,7-8-179,6-20-67,-2-11 167,0-18 113,-4-1 22,-6 7 56,-4 11 78,-5 14 158,-1 9-12,-2 6-68,0 2 81,-2 1-293,4 4 0,0 6 0,2 8 0,3 8 0,3 1 0,1 1 0,4-5-640,1-1-7304,23-7 7944,13-7 0,-14-3 0,-3-5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1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27079,'-4'-4'1592,"0"0"-1592,4 4 0,0 0 0,72 6 0,-23-4 0,4 1 0,1 0 0,10-3 0,-8 0 0,-5 0 0,-6 1 0,-3 0 0,-5 3-214,-7 0-1870,-6 4-4023,-6 3 6107,-3 1 0,-9-3 0,-1-3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1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9 25499,'-1'-5'2331,"-1"1"-1995,2 4-202,7 81-123,-5-22 6,2 5 0,-1 3-17,-12 22 0,-2-5 33,-7-12-33,4-19 56,4-18 168,3-19-211,5-9-13,1-13 0,1-13 0,0-14 0,2-16 0,4-4 0,2 1 0,4 5 0,-4 10 0,-2 10 0,-3 10-1065,-2 9-2050,-3 4 3115,-11 14 0,7-8 0,-7 7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2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4 498 24625,'-4'0'3193,"62"-34"-4039,21-8 846,-3 2 0,8-2-794,-23 16 0,2 0 0,3 1 794,7-2 0,3 0 0,3 3 0,8 0 0,3 3 0,2 2-134,-19 4 0,2 2 0,1 1 0,0 1 134,2 1 0,1 0 0,0 2 0,0 1 0,2 1 0,1 0 0,0 2 0,-1 0 0,-3 0 0,0 2 0,-1-1 0,0 1 0,22 0 0,0 1 0,-1 1 0,-7 0 0,-2 1 0,-1 1 0,-7 1 0,-2 1 0,-2 1 0,-8 0 0,-1 1 0,-2 1-202,18 6 1,-5 2-702,-14 0 1,-6 1-2228,26 22 3130,-41 6 0,-22-19 0,-20-1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26911,'2'74'246,"1"0"1,-1-3-1,-1-6-246,-2 17-583,-5 1-6242,-1-6 3811,-4-7 3366,2-16 0,5-23 1,1-15-1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3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24703,'59'-17'571,"-1"-1"1,-2 3 0,-1 4-292,34 11-45,-1 20-101,-4 14-466,-9 20 377,-14 12-34,-15 4 45,-13 8-44,-14 0-1,-9 2 112,-10-1 45,-17-5 179,-10-4-44,-16-11-180,-4-14 34,2-13-146,2-13 146,4-8-157,1-7-235,-1-3-493,-1-1-280,0 0-1323,1 0 2391,-14 0 1,30 0 0,-8 0-1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4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27123,'35'91'147,"-6"-15"-462,-25-51-525,-2-6-941,-2-5-2936,0-3 4717,-7-2 0,5-4 0,-5-2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4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13 113 25196,'-7'-1'2174,"1"0"-1378,6 1-304,68 2-4731,-4-1 4239,-2 0 0,7-2 225,14-13 1,-2-3-226,-21 7 0,0-2 0,15-7 0,-5 0 0,0 4-147,-24 9-682,-17 4-628,-12 2-1198,-4 0-7176,-4 0 8850,-3 3 1,-4-3 0,-2 3-1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4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794 0 26200,'-64'53'283,"0"1"1,3-3 0,2-2-273,17-15 1,2-3-12,0 1 0,0 0-101,-33 24-560,7-8-135,10-6-88,2-6-4147,4-6 5072,6-7 1,19-11 0,9-6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4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27628,'49'38'246,"1"0"1,-4-2-1,-2-3-246,12 7-190,-3-5-729,-4-4-773,-6-8-3686,-5-2 5378,-8 1 0,-12-10 0,-8 1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8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28479,'-3'99'64,"-1"1"0,0-3 0,2-3-64,4-18 0,0-2-408,-1 0 0,-3-1 217,-1-5 0,-2-1-711,0-7 1,0-3-5262,-5 37 6163,4-23 0,6-34 0,0-16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8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82 23144,'71'-28'351,"0"0"0,-6 9 1,-5 12 1508,9 40-1547,-11 26-132,-13 7 196,-17 10-377,-16 2 0,-10 0 0,-23 1 0,-14-2 0,-24-1 0,24-38 0,-2-3-55,-2 1 0,-1-2 55,0 0 0,1-2-909,-32 28-177,17-4-4304,25-10 5390,16-9 0,14-18 0,1-10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9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146 127 22877,'-2'-8'2364,"1"2"-2028,1 6 46,0 0-46,-21 81 123,30-41-257,-11 12 0,6-1 55,38-17 12,7-12-56,5-11-34,-2-15-45,-3-17-111,-7-14 55,-8-19-22,-11-4-33,-12-2 10,-9 4-33,-16 8-33,-10 10 21,-19 19-436,-14 8-459,-10 24-673,-11 17-4841,-2 18 6421,13 15 0,28-28 0,18-6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49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120 281 26160,'-2'72'489,"0"1"0,-1-4 1,-4-5 70,-17 12-258,-3-8-121,3-14-181,6-22 0,9-15 0,6-19 0,5-29 0,15-25 0,10-37-305,-6 37 0,3-2 305,1-4 0,1-1 0,0 2 0,0 1 0,-1 6 0,-1 3 0,19-27 0,-7 29 0,-6 26 0,-7 15 0,-3 16 0,-6 11 0,-5 18 610,-6 12-610,-19 11 0,-8 4 0,-21 1 0,-2-6 0,2-8 0,7-13-158,12-11-1220,10-14-841,9-6-4134,5-6 6353,3-1 0,1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50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27964,'4'98'650,"7"-19"-593,20-67-57,2-5 0,0-7 0,-2-15 0,-6-9 0,-7-17 0,-9-5 0,-5 0 0,-13 3 0,-6 7-752,-13 6-906,-3 9-5816,-3 10 7474,4 5 0,12 6 0,7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50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26712,'56'67'0,"0"0"0,0 0 0,-1 0 0,-1 1 0,-3 0 0,-7-4 0,-2 0 0,-2 0-249,1-1 0,-1 2 0,-2-2 249,-1 0 0,-1 0 0,-1-2 0,13 27 0,-2-2 0,-3-5 0,-2-1 0,-3-5 0,-2-2 0,-5-6 0,0-3 213,-4-6 0,-1-3-213,16 33-505,-9-20-2644,-8-19 3278,-9-8 1,-7-21-1,-5-4 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50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1343 25927,'56'-50'524,"-1"0"1,1 0 0,4-2-1,1-1 1,1 1-525,5-2 0,2-1 0,0 1-1127,0-1 0,1 1 0,0-1 1127,-3 3 0,1 0 0,-2 0 0,-3 3 0,-1 1 0,-1 1 0,-3 2 0,0 1 0,-1 2 0,21-14 0,-1 4 0,-10 7 0,-2 4-157,-9 11 0,-2 6-1928,30-5-4570,-29 45 6807,-26 39 0,-18-15 1,-11 7-1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5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160 291 23964,'0'-9'1759,"0"2"-1322,0 7-90,-3 88-100,-3-7-96,1-3 0,-2 6-1083,-1-16 0,0-2 1049,-2 1 1,-1 0-6,1-4 0,-2 0 139,1-6 0,0-2-173,-8 27 23,3-24-23,7-30 509,3-16-475,2-27-78,2-29-34,0-40 5,4 24 1,3-3-216,3-11 0,4-2 215,3-6 1,5-1-1,3 0 1,4 1 33,0 3 1,2 4-458,1 9 0,1 5 441,-3 8 0,2 4-2545,27-22 2522,-6 24 0,-7 19 0,3 16 921,-17 7-921,0 9 835,-22 10-835,-3 14 0,-11 23 0,-17 5 0,-7 4 1323,5-9 0,-1 1-1794,-18 21 1,-1 0-555,13-19 0,3-3-1441,4-4 1,3-1 2465,-5 31 0,14-37 0,11-15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51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11 22844,'0'-6'2823,"0"1"-2285,0 5-202,-8 80-22,-1-31-253,1 7 1,-1-1-17,-5-4 55,3-18 2,5-14 167,4-13 111,2-5-21,5-12-169,7-9-167,10-15-1,6-4-44,0 2-34,-4 8-684,-3 2-548,-2 6-1648,4-3 2936,7-1 0,-14 12 0,2 1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52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14 22720,'0'-8'2644,"0"2"-2397,0 6-157,-12 81-90,3-37-197,-1 9 1,1 1-1036,-4-5-2309,4-6 3541,2-7 0,5-16 0,1-7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52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18159,'-22'57'253,"-1"1"1,2-7 0,4-8 2300,10-16-2554,3-11 1375,3-10-1375,1-3 917,7-8-884,6-10-33,9-6 3415,6-5-3393,-1 5-22,-1 6 22,-2 6-22,-1 3 12,0 4-24,-3 0 1,-3 2-113,0 5-268,-5 5-593,0 6-618,1 6-2744,2-2 4347,10-2 0,-12-8 0,1-6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52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25125,'-31'53'198,"0"0"0,3-6 1,7-3-132,13 6 157,6-12-224,2-10 53,2-12-131,3-8 110,5-6-43,3-3 108,3-9-86,3-3 1,0-5 21,2 5 68,-3 6-101,2 5 0,0 2-22,2 1-191,2 3-830,5-1-1523,4 1-7265,8-3 9084,7-9 0,-20 6 1,-2-7-1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2:53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136 226 26664,'-79'22'1727,"23"-5"-1727,100-24 0,1-4 0,10-3-1548,32-6 1,11-3 1547,-18 4 0,5-2 0,2 1-261,-14 5 0,1 1 1,1 0-1,1 1 261,4 0 0,1 2 0,0 0 0,0 2-155,0 2 0,0 1 0,0 1 1,1 1 154,-1 1 0,0 0 0,0 2 0,0 1-382,-2 2 0,-1 2 1,0 1-1,0 0 382,20 1 0,-1 2 0,-2 2 0,-7 3 0,-2 2 0,-3 2-262,-11 1 0,-2 1 0,-4 2-2254,20 12 1,-8 5 2515,-13 6 0,-9 0 0,5 5 0,-23-3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3:01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44 531 22698,'-9'70'933,"-1"0"1,1-4 0,1-5-575,4 12 44,0-14-89,9-26 22,14-15 101,16-30-202,24-28-202,-23 7 1,1-6-204,5-8 1,1-4 180,1-4 0,0-1-353,-1 0 0,-1-1 325,-2 2 0,-3 0-101,-3 6 1,-3 0-158,-5 4 1,-3 1-1026,13-34-2095,-14 15 3395,-8 10 0,-9 26 0,-3 11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3:03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23348,'-64'18'1770,"1"0"0,-29 14-1198,88-12 593,79 5-1142,-1-10 0,15-2-1150,1-2 0,9-2 0,7-1 1127,-27-2 0,3-1 0,3 0 0,2-1 0,2 0-299,-2-1 1,2 0 0,2-1 0,2-1 0,1 1 0,1-1 298,-4 1 0,0-1 0,3 0 0,0 0 0,1-1 0,1 1 0,1 0-210,-5-1 0,1 0 0,0 1 0,2-1 0,0 0 0,1 0 1,0 0-1,1 0 210,-6 0 0,1 0 0,1 0 0,0 0 0,1 0 0,0 0 0,0 0 0,2 0 0,-1 0-113,-5-1 1,1 1 0,0-1-1,0 0 1,1 0 0,0 0-1,0 0 1,1 0 0,0 0-1,0 0 113,4 0 0,1 0 0,0 0 0,0 0 0,1 0 0,0 0 0,0 0 0,0-1 0,0 1 0,1 0-20,-7 0 0,1-1 0,-1 1 0,1-1 0,0 1 0,0-1 0,1 1 1,-1-1-1,1 1 0,-1 0 0,1-1 20,0 1 0,1 0 0,0 0 0,0 0 0,1 0 0,-1 0 0,0 0 0,0 0 0,0 0 0,0 0 0,0 1 0,-2-1 0,1 0 0,-1 0 0,1 1 0,-1-1 0,1 0 0,-1 1 0,-1 0 0,0 0 0,0 0 0,-1 0-408,6 0 0,-1 1 0,0 0 0,-1 0 0,0 1 0,0-1 0,-2 0 0,0 1 1,-1-1-1,-1 1 408,2-1 0,1 0 0,0 1 0,-1-1 0,-2 1 0,-2-1 0,-3 1 0,-4 0 0,-4-1 0,20 2 0,-6 0 0,-6 0 0,-3 0 0,-5 0 0,14 1 0,1-1 0,-1 1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3:23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28671,'65'6'0,"1"0"0,3 0 0,1 2-896,-2 1 0,1 2 896,11 0 0,3 1 0,7-2 0,2 0-417,-25-2 0,1-1 0,0 1 417,3-2 0,-1 1 0,0 0-1906,30 6 1,-4 3 1895,-11 5 1,-8 0 0,9 3-1,-39 5 1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3:51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0 162 27438,'69'-32'411,"-1"0"0,-3 4 0,1 4-3242,8 8 1,-1 5 2830,-16 4 0,-1 2 0,18 0 0,-1 4 389,-19 5 0,-2 1-389,4 2 0,1 1-573,4 4 1,0 1 572,1 1 0,0 1 0,-3-1 0,0 1-607,-5 0 0,-2 1-3158,37 19 3765,-18 5 0,-33-16 0,-15-3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3:51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28671,'69'-14'0,"0"-1"0,2 4 0,1 2 0,0 5 0,0 3-995,6 1 1,0 0 994,5 0 0,2 0 0,4 0 0,2 0-717,6-1 0,1-1 717,-29-1 0,2 0 0,1-1 0,1 0 0,1-1 0,-1 0-78,0-1 1,0 0 0,-2 1 77,-2 0 0,-2 1 0,-2 0-1091,22 0 1,-4 0 1090,-13 3 0,-3 0-746,-12 1 1,-4 2-2149,28 11 2894,-19 10 0,-31-6 0,-12 1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3:52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25051,'0'-6'3428,"0"1"-3236,82 11-192,13 10-1887,-33-9 0,8 1 0,1 1 1887,0 1 0,0 2 0,3-1 0,11 1 0,3 0 0,1-1 200,6 1 0,2 0 1,2 1-201,-21-4 0,0 1 0,1-1 0,1 0-177,5 0 0,0-1 0,1 0 1,1-1 176,2-1 0,1 0 0,0-1 0,1 0 0,3-1 0,0-1 0,0-1 0,0 0 0,0-1 0,0 0 0,-1-1 0,0 0 0,-5 1 0,1-1 0,-2-1 0,-2 1 0,-6 0 0,-2 0 0,-1 0 0,-2 0 0,13 0 0,-2 0 0,-3 0-272,-12 2 1,-3 0-1,-2 2-1202,18 2 1,-6 4 1898,-11 6 1,-8 1 0,6 3 0,-23 3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3:5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301 2382 22070,'-6'4'3317,"1"0"-2701,5-4 348,0 0-841,-1-105-44,5 20-2160,-1-7 0,0-6 2086,0 21 1,0 1 5,0-7 1,0-2-195,-2-3 1,-3-2 182,-5 2 0,-2 0-308,-1 0 1,-3 1 295,-6 3 1,-2 1 11,-1 4 0,0 3 0,0 4 0,1 4 6,1 7 0,1 2-1,3 6 1,1 2 5,-11-40 0,8 14 79,3 13 2531,7 15-2330,3 17 1601,4 12-1747,1 10 1044,0 3-1133,8 2 90,9-3 12,17 0-158,24-4 0,13 2 0,8 0-598,-9 3 1,4-1 597,-3 1 0,6 0 0,-3 1 0,19 0 0,-2 1 0,4-1 0,0 1 0,-2 2 0,-1 2 0,-3-2 0,-2 2 0,-5 1 0,0 0 0,-15 0 0,2 0 0,-4 0-283,5 0 1,-1 0 282,14 0 0,-5 0 0,4-1 0,-17 0 0,-21 0 0,-13 1 0,-16 0 1120,-7-1-1120,-6 1 640,-2-1-640,0 1 0,-3 7 0,-7 20 0,-11 28 0,-8 37 0,12-33 0,0 5-605,1 10 1,1 3 604,0 10 0,3 2 0,0 8 0,1 2 0,3-29 0,1 1 0,0 0-636,-1 2 0,0 0 0,-1 0 636,1-1 0,-2 1 0,0-1 0,-1-2 0,-1-1 0,0-1-287,-5 27 1,-3-3 286,1-11 0,-1-5 0,1-12 0,1-6 0,-13 25-2824,4-34-7007,4-24 9067,-3-14 0,13-8 1,-1 0-1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3:56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1 200 25252,'62'-33'646,"1"0"1,0 2-1,0 5-417,-15 13 1,1 3-90,6 0 0,2 0-330,1 2 0,1 1 235,-1 1 0,0 2-45,-3 0 0,-1 2 0,-3 1 0,-1 0-22,43 1-326,-10 7-459,-6 8-469,-8 13-966,-7 9 2242,-13 7 0,-21-19 0,-11-4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4:3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1 228 28671,'29'-51'0,"3"6"0,7 31-5661,-2 0 5661,-2 3-1077,-6 1 1077,-1 2 1077,-1-3-1077,1-2-505,2-2-1444,-2 0 172,3 5 1777,-3 3 0,-12 4 0,-5 3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4:31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360 364 24121,'-7'0'2207,"2"0"-1972,-27 55-55,9-6-141,-2 0 0,0 3-4268,-4 29 4251,7-6-22,6-14 849,8-20-849,5-22 212,7-20 304,5-27-1,4-23-201,0-21-55,-6-9-259,-4-1 0,-6 1 0,-5 0 0,-7-1 0,-6 2-102,-4 5-637,-1 13 2842,-1 17-5722,0 21 3619,-3 23 0,13 4 0,2 7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4:44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9 230 23560,'-5'0'2107,"1"0"-1233,4 0-269,58 0-112,4 0-191,-2-1 1,5-2-219,-4 0 0,1-2-353,5-1 1,0-1 268,3-1 0,-1-1 28,2 2 0,0 0-28,1 0 0,0 0-449,4 0 0,1 0 466,5-1 0,1 0-6,4-1 1,0 0-12,0 0 0,0-1 0,-3 0 0,0 0 0,-6 1 0,0 1-40,-4 0 1,-1 2 22,-2 1 0,-1 0-78,-1 2 0,0 1-79,-3 0 0,0 2-95,-3-1 0,-1 0 106,-3 1 1,-2 0 56,-2 0 0,-2 0 10,-1 0 1,-1 0-331,46 0 202,-1 0-146,-4-2-280,-30-1 1,1-1-315,25-1 406,-34 1 1,-3 0-3129,2 3 3916,-13 1 1,-20 0 0,-9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4:45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28580,'2'-33'91,"8"5"-91,32 18 0,8 1 0,6 4 0,3 2 0,1 2 0,-2 1 0,-3 0 0,-4 0 0,-4 0 0,-4 4 0,-3 3 0,-1 2 0,-2 1 0,-2-1 0,-3-1 0,-5-1-181,-2-2-905,-4-1-180,1-3-1020,1 0-3473,3-1 5759,0 0 0,-11 0 0,-5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4:46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215 135 22642,'-1'-3'2017,"0"1"-1771,1 2-212,-10 43 257,4-17-101,-11 36-89,3-28 146,-2 0-146,0-7 67,0-5 67,5-9-179,2-6 235,4-5-55,2-4-236,0-9 201,0-9-156,-1-14 34,0-8-34,1-6 67,-2-1-123,-1 0 11,-1 5 0,-2 5-45,1 10-236,1 8-324,2 12-3798,-1 7 4403,-2 19 0,3-10 0,-1 10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0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28671,'-46'43'0,"8"-6"0,36-17 0,1-4 0,1-3-853,0-5-1331,7-3-1783,6-3 3967,5-2 0,-4 0 0,-6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0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26104,'2'-2'2252,"0"0"-2084,-2 2-168,0 0-213,4 0-896,-3 0-886,3 0-4268,-4 4 6263,0 7 0,0-4 0,0 3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1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0 449 25925,'20'-54'291,"1"-1"0,-1 2 1,1 5 78,19-15 22,0 8-67,1 11-34,1 13-90,-3 9-10,-1 8-89,-3 8-102,-7 3 0,-4 6 0,-5 8 0,-3 11 0,-5 15 0,-4 11 0,-4 12 0,-6 7 0,-5 4-1323,-4-4-784,3-9-5142,2-17 7249,7-18 0,0-14 0,1-8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1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923 4 22911,'-60'-2'683,"0"0"1,2 4-1,3 3-302,-28 15-883,-3 20 698,40-14 0,0 4 11,0 5 0,0 3-78,1 5 0,1 3 72,2 5 1,3 3-73,4 3 1,3 3 4,5 2 0,5 2-11,3 2 1,6 2-401,4 2 1,3 2 332,2 1 0,5 0-6,7 1 0,5-1-39,2 0 1,5-2 10,8-2 1,6-3-23,2-2 0,3-4 0,4-6 0,3-3 5,-1-7 1,4-6 5,-1-8 0,2-6 39,0-7 0,1-6-34,1-7 1,-1-6 5,2-11 1,-1-8-23,3-4 0,-3-8 0,2-11 0,-2-5-395,2-6 1,-2-3 455,-3-3 1,-3-1 11,-2-1 0,-5-2-73,-6 3 0,-5 0-52,-8 1 1,-4 0 51,-5 1 0,-6 0 0,-5 0 0,-7-1 0,-4-2 0,-5 1 0,-7-3 0,-5 0-371,-6 0 1,-5 1 370,-2 1 0,-5 3-403,-17-4 1,-1 7 15,19 23 1,0 4-51,-7-3 0,5 13-4336,9 35 4873,21 20 1,10-9 0,7 5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2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28110,'76'-2'187,"1"0"0,13 0 0,4 1-187,-22 1 0,3-1 0,2 0-1287,12-2 1,2-1 0,3 0 1286,-19 0 0,1 0 0,1 0 0,1-1-352,5-1 0,1 0 0,0 0 0,1 0 352,1 1 0,1-1 0,0 1 0,0 0 0,2 1 0,1 1 0,0 1 0,-1-1-248,0 1 1,-1 0 0,-1 0 0,0 2 247,-2 1 0,0 2 0,-1 0 0,0 0 0,-4 1 0,-1 0 0,-1 1 0,-1 0-270,21 5 0,-2 1 0,0 1 270,-5 0 0,-1 1 0,-1 0 0,-4 0 0,-2 1 0,0-1 0,-5 1 0,0-1 0,-2 0 117,-4-1 1,-2 0 0,-1 0-118,25 5 0,-3-1 0,-11-3 0,-4-1-286,-10-2 0,-5-3-2863,37 2 3463,-25-6 1,-37-3 0,-14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26698,'87'1'657,"0"-1"1,0 5 0,-2 3-658,-10 1 0,-2 4-1085,10 5 1,2 2 1084,7 1 0,2 1-532,-24-5 0,1-1 0,2 0 532,7 1 0,2-2 0,2 0 0,3 0 0,2-1 0,1-2 0,4 0 0,2-1 0,0-3 0,-1-1 0,0-1 0,-1-2-462,-3 0 1,0-1 0,-1-1 461,-7-1 0,-2 0 0,-1-2-49,-9-2 0,-1-1 1,-2-1-1010,18-1 1,-5-3-1089,-16-3 0,-6-2 2146,24-7 0,-43 8 0,-22 7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1576 189 25409,'-57'-39'564,"0"0"0,0 2 0,1 8-171,-31 8-197,38 12 0,-1 3-860,-5 1 1,-1 3 708,-2 0 0,-1 4-1590,-2 3 0,0 4 1623,-2 2 1,1 3-57,-2 6 1,0 3 227,0 2 0,2 3-250,1 4 0,3 4 0,3 1 0,5 5 0,5 3 0,5 6 0,5 3 0,6 4 0,7 7 0,5 2 0,4 4 0,6 2 0,6 3 0,5 0 0,7 0 0,7-2 0,7-2 0,7-4 0,9-4 0,7-4 0,9-6 0,6-7-281,8-7 0,5-8 281,9-5 0,4-7 0,5-6 0,3-7 0,-29-5 0,2-2 0,0-3-140,1-3 0,1-3 0,-1-2 140,-1-1 0,-1-3 0,1-5 0,9-12 0,1-6 0,-8-1 858,-1-6 0,-7-5-858,5-15 0,-16-4 0,-36 17 0,-12 0 0,-8-4 0,-7 0-920,-4-2 1,-7-1 919,-9 0 0,-5 1 0,-5 1 0,-8 1-944,-24-13 0,-5 5-362,17 19 1,-3 3 1305,-25-8 0,5 9 0,17 14 0,6 12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4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27079,'54'0'530,"1"0"1,1 0 0,-1 0-531,-3 0 0,1 0-630,6 0 0,2 0 630,7 0 0,1 0 0,6 0 0,2 0 0,7 0 0,1 0 0,5 0 0,1 0 0,5 0 0,0 0-893,-1 1 0,-1 1 875,-6 1 1,-3 2-678,-7 2 1,-4 1-684,-9 3 0,-3 2 1378,-6 1 0,-5 0 0,6 3 0,-17-3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7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3068 244 23672,'-79'-28'907,"1"-1"1,-4 3 0,-2 4-1976,4 8 1,-3 3 1297,-10 1 0,-3 2-152,26 3 1,-2 1-1,-1 1-33,-4 0 0,-2 1 0,0 1-380,-3-1 0,0 1 0,-2 1 387,-1-1 0,-1 0 1,1 3 59,0 1 0,0 2 0,1 1-60,1 1 0,1 1 1,0 3-24,4 3 1,1 3 0,2 2 4,5 2 0,1 2 0,3 3-34,-24 15 0,5 5 0,12 3 0,7 4-814,12 2 0,9 4 814,10 0 0,9 4 0,7-1 0,9 2-157,11 1 1,8 0 156,10 0 0,9-1 0,13-1 0,10-5 0,14 2 0,10-6-76,-15-19 1,3-2 0,5-4 75,9-1 0,4-3 0,3-3 0,11-3 0,4-3 0,3-3-112,-18-5 1,3-1-1,0-2 1,1-2 111,4-3 0,0-3 0,2-1 0,5-2 0,-16 0 0,5-1 0,2-1 0,0-1 0,-3 0 0,-5 0 0,10-2 0,-4-1 0,-3-1 0,3-1 0,-6 2 0,3-2 0,0 0 0,-5 0 0,-10-1 0,25-11 0,-13-4 941,-13-1 0,-8-5-941,-12-2 0,-9-6 0,-12-1 0,-10-4 0,-8-4 0,-10-3 0,-17-3 0,-14-4-288,-17-6 1,-14-5 0,-2 4 287,8 16 0,-2 3 0,-4-1 0,-3 0 0,-4-2 0,-2 3 0,2 6-105,-4 6 0,1 6 0,0 4-433,1 3 0,0 3 1,0 3-576,4 3 0,1 3 0,1 2 1113,-28 0 0,8 4 0,-12 0 0,28 8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09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28671,'15'2'0,"-3"-1"0,-9 1-785,-1 4-1299,1 4-5300,2 9 7384,-1 5 0,-1-8 0,-1-3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0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28671,'38'-35'-416,"-9"7"-1175,-29 28-2140,-3 10 3731,-6 8 0,4-3 0,-4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5 26810,'-27'54'220,"0"0"1,0-4-1,10-5 127,33 0 135,10-6-111,23-9-371,11-12 0,9-8 0,5-8 0,0-15 0,-1-4 0,-3-17 0,-7-2 0,-11-3 0,-13 3-57,-13 3-1019,-14 2-459,-7 1-2163,-9 2 3698,-4 0 0,2 13 0,-1 4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0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1491 1 25791,'-94'24'605,"-1"0"0,2 2 0,4 4-1420,14 3 0,3 4 910,-2 2 0,-1 2-381,3 1 0,0 2 409,2 1 0,1 1-117,3 0 0,2 2 118,4 0 1,2 1-125,5 1 0,4 3 0,5 0 0,6 4 0,5 1 0,6 2 0,8 3 0,5 2-284,3 3 0,6 1 284,11 4 0,6-1 0,4 4 0,7-1-259,10 3 1,6-1 258,7 0 0,4-3 0,4-2 0,3-5 0,3-6 0,3-7 0,0-8 0,2-8 260,-2-8 1,2-8-261,-2-7 0,0-6 0,-2-3 0,-1-5 0,-2-7 0,-1-6 0,-2-1 0,-1-6 0,-2-9 0,-3-5 0,0-7 0,-3-4 0,-1-7 0,-2-4-226,1-6 0,-3-2 226,-1-5 0,-2-1 0,-1-2 0,-4-1 0,-3-1 0,-4 0 0,-4-2 0,-5-1 0,-5-1 0,-5-2 0,0-2 0,-5-1 0,-6 2 0,-4 0 0,-1 4 0,-4 3 0,-5 6 0,-4 5 266,-1 10 1,-3 6-267,-24-22 1442,3 33-1835,8 20-3832,-1 56 4225,17 9 0,4 5 0,14-16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2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35 28356,'-26'-14'315,"5"2"-315,21 11 0,0-2 0,7 1 0,12 1 0,18 0 0,15 1 0,9 2 0,3 5 0,1 5 0,-1 5 0,3-2 0,1-3 0,0-5 0,-7-4-427,-7-2-918,-10-1-246,-12 0-2095,-10 1 3686,-9 8 0,-7-6 0,-4 5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3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28065,'25'-11'606,"24"-1"-606,-4 5 0,14-1-181,-20 6-692,-5 0-449,-4 2-1401,-1 0-7108,1 0 8613,1 0 1,-14 0-1,-3 0 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3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25936,'-25'54'779,"0"1"0,-17 35-387,31-60-213,4-11-101,2-9 157,3-6 1,1-4-179,0 0-57,1-4 0,-1-8 0,1-11 0,9-9 0,6-6-595,11 1-526,8 2-839,5 5-3945,8 6 5905,9 8 0,-25 8 0,-2 5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3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28524,'20'-3'147,"1"13"-147,-5 31 0,2 12 0,0 4-606,-1 1-896,-1-3-1086,3-6-7243,-1-7 9305,0-6 1,-8-18-1,-4-4 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4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1 223 26395,'22'-46'538,"1"0"0,23-32-359,0 55 1,0 6-80,-1 9-88,-4 3 66,-3 7-78,-2 9 11,-3 5-11,-5 10 23,-4 1-23,-9 1 0,-6 2 56,-4 1-23,-4 6-22,-8 3-11,-8 3 34,-10 1-12,-8-2-22,-1-1 0,-1-5-112,3-5 79,4-4-202,4-7-68,2-4-134,3-5-459,1 0-494,1-3-1221,4 1-7220,0 0 9364,1 2 1,6-5-1,1-1 1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4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25028,'15'64'-9831,"-4"-7"9406,-23-22 1,8-16-1,-8-3 1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4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27034,'50'-12'241,"1"-1"0,40-8-241,-44 17-101,-1 2-426,-3 1-593,-4 1-1032,-5 0-7237,-10 0 9389,-9 3 0,-8-2 0,-5 2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4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0 24939,'-50'49'82,"0"0"0,4-3 0,6-5-93,5 0-840,6-4-1268,7-10-7712,7-8 9681,8-10 0,4-6 0,3-3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24356,'49'18'-3843,"-1"0"0,40 10 3843,-41-27 0,-21-1 0,-5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5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0 26855,'-57'14'388,"0"1"0,5-3 1,5 2-243,0 11 55,7 0-190,10 4 113,8 3-24,10 8-77,5 5 23,5 6-46,4 0 0,10-1 0,6-8-539,14-8-1030,10-13-1277,8-10 2846,9-10 0,-24-2 0,-6-1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6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 24199,'0'-4'1793,"0"1"-1513,0 3-33,-4 54-12,0-11 11,0 46-179,1-31 80,5-10-24,10-12-101,7-16 101,12-10-11,4-13-33,1-14 145,-2-10-168,-4-10 89,-8-3-44,-8 1-34,-7 1-134,-6 6 34,-5 5-718,-5 10-560,-5 8-3171,-4 6 4482,3 3 0,6 0 0,4 0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6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23325,'1'-1'2454,"0"0"-1658,-1 1-248,15 79-88,-11-28-287,4 7 1,-2 2 207,-11 4-291,-2-9-1,0-13-89,3-16 68,3-11-91,1-9 23,0-4 0,0-2 112,3-6-101,6-9-11,7-13 0,5-8-616,4-5-168,-2 0-459,-3 4-1200,-3 1-7388,-2 3 8269,2 0 0,-9 14 0,1 4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6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27785,'-1'63'160,"1"0"1,-10 24-1,-3-1-160,4-31 0,-3-1-652,-7 22 1,-2-3-940,-13 18-1480,3-11 3071,4-16 0,11-29 0,8-14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6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25443,'93'-34'-5692,"-8"8"-1883,-40 25 7575,3 1 0,-22 0 0,-4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6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12 22328,'-5'-6'3496,"1"1"-2880,4 5 90,0 0-168,-53 68-157,33-31-213,-10 8 0,2 1-45,20-4 0,4-6-99,4-4-24,6-7 0,3-7 0,9-8 0,4-6 0,1-5 0,2-12 0,-3-8 0,-3-14 0,-4-6 0,-7-1-281,-4 0-627,-3 5-414,-1 4-2410,-2 8 3732,-2 9 0,1 8 0,-1 5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7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27303,'-1'8'-7238,"0"2"7238,1 5 0,0-7 0,0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7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28490,'19'-6'-3070,"-3"3"-291,-16 15 3361,-7 9 0,6-6 0,-6 2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8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49 21073,'-5'-3'3171,"1"1"-2779,4 2 583,0 0-627,-9 26 77,6-5-212,-7 25 45,9-10-46,1 3-167,5-1 79,5-2-79,10-4-34,5-7 123,9-9-44,7-7 33,9-7 0,8-5-89,3-8 56,0-4-57,-6-9-22,-3-2 45,-5-2-44,-6-3-12,-6-1 0,-7-1 44,-8 3-44,-7 1 34,-6 6-12,-4 2 191,-8 1 56,-11 6-178,-13-2-91,-17 9 0,-11 2 0,-9 3 0,-4 2 0,-2 2 0,1 7 0,2 4-169,-22 16-571,30-10-279,-11 4-875,43-13-3619,14-6 5513,8-1 0,6-3 0,1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18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1244 142 23504,'-92'-35'751,"0"0"0,4 6 0,4 6-968,20 12 0,2 5 463,3 4 0,2 5-140,5 7 1,1 5 67,5 5 0,1 5-118,1 8 0,3 6-6,-1 4 1,2 4 61,-2 6 0,2 3-416,1 6 1,3 3 415,3 6 0,4 3-533,5 5 1,5 3 487,5 3 0,7 2 23,6 1 0,8-1-74,9-2 1,10-4-17,8-4 0,11-7 0,11-8 0,10-9-28,9-6 0,6-10 28,7-10 0,4-8 0,5-4 0,1-8 3,-31-8 1,0-5 0,0-2 30,31-7 1,-2-5-35,-3-10 0,-4-6-333,-7-2 0,-6-5 333,-8-1 0,-6-4 0,-12-1 0,-8-2 0,-9 0 0,-7-2 0,-10-1 0,-6-2 0,-7-1 0,-6-1 0,-8-3 0,-5 0 0,-7-3 0,-6 1 0,-8 0 0,-5 1-488,-5 2 0,-5 3-448,-5 7 1,-5 5-1990,-4 10 1,-5 7 2924,-9 8 0,3 8 0,-12 1 0,9 11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1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22732,'-23'46'705,"-1"-1"1,-11 37-291,30-35-124,5-6-67,28-4-224,-8-18 0,25-6-45,-17-26 0,0-5 45,-1-24-2588,-11 14 2622,-2-6-34,-12 24 33,-2 4 46,2 6-79,1 0 78,4 7 12,3 4 2543,8 19-2633,0-6-79,7 8-357,-2-11-775,4-2-1713,5-3-4964,6-5 7888,3-4 0,-17-5 0,-4-1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1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31 800 23124,'0'4'2622,"0"-1"-2185,0-3-180,-13-53-223,9 13 89,-10-50-123,14 22 45,0-6-301,0-3 256,0-4-123,0 1-303,2 5-448,2 9-549,1 17-2566,2 16 3989,-2 18 0,-2 9 0,-2 6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1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25768,'68'-9'-7720,"-5"0"7720,-27 4 0,-14 1 0,-6 3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1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19 590 26496,'-10'-97'67,"2"2"-67,8 28-112,0 0 101,0 7-280,0 10-572,0 11-840,3 5-5054,4 5 6757,5 2 0,-4 12 0,0 5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2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0 217 21689,'11'2'3317,"-2"1"-3004,-9-3-156,0 0-78,47-11-57,-27-2-22,35-13 0,-41-2 0,-4-3 0,-6 1 0,-2 4 11,-2 4 12,-2 6 33,-5 6 45,-6 4 202,-4 4-135,-3 2 246,2 7-11,-1 4-145,3 11 123,1 6-280,2 7-11,3 7-90,4 3-34,2 2-100,3-5-875,1-7-929,0-11-2645,8-12 4583,6-7 0,-3-5 0,1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2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26115,'-2'61'523,"0"0"0,1-6 0,-2-6-355,-8-3-134,6-14 89,2-13-101,3-12-22,0-4 112,0-3-89,6-10 89,3-3-112,8-13 33,2-2-55,0-1 22,0 1-213,-2 1-369,0 4-393,-3 1-449,1 2-2071,-1 3 3495,2-1 0,-8 9 0,0 2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2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25970,'-6'58'257,"-1"-1"1,0-2 0,0-7-247,-4 0 34,1-7-45,5-13 0,0-9-56,4-11 33,0-5-190,1-3-235,0 0 336,2-5-33,5-3 145,1-5-45,5-1 67,0 1-22,-1 1 0,0 1-44,-1 2 32,0 3-100,3 3-258,2 0-212,3 3-1077,3-1-1590,0 1-5760,2-2 9009,3-2 0,-13 2 0,0-1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3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15 20815,'0'-8'3238,"0"2"-2767,0 6 22,0 0-191,-16 53 114,9-21-114,-12 43-235,12-40 56,5-7-123,0-9-33,2-8-1,0-6-279,0-3 77,4-7-56,3-5 24,3-5 268,2-1 0,-1 2 0,0 8 67,-2 2-34,-1 4 68,1 8 56,0 6-146,1 10 90,-2 2-101,0 1-56,-2-5-157,-1-5-851,-1-6-1379,-1-6-5445,-2-3 7888,3-8 0,-3 4 0,2-4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3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12 23964,'6'-6'2745,"-1"1"-2331,-5 5-223,19 77-56,-14-17-2261,6 2 0,-3 3 1778,-18 24-1018,-5-3-635,-16-5-7830,-5-5 9193,-8-6 0,19-32 1,3-10-1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3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24827,'77'-50'-956,"-10"9"1,-49 34 0,-6 3-1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3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26395,'30'45'168,"-6"5"-336,-31-1-1277,-2 5-2511,-6-1 3956,1-2 0,6-23 0,3-7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20647,'4'-3'3541,"-1"1"-2858,-3 2 461,0 0-663,22 57 79,-11-37-167,20 44-192,-17-54-77,3-4-91,0-3-66,2-3 21,1-5-301,-1-3 78,0-6-225,-2-1-503,-3 4-371,0-1-1669,-2 3-6828,-2 0 8358,3-3 1,-7 7 0,1-2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4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12 23090,'3'-7'1893,"-1"2"-1893,-2 5-33,-15 63-841,8-31-2734,-12 49 3608,15-50 0,1-15 0,2-4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4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26799,'81'-4'-2802,"-7"1"-4021,-35 3 6823,-1 0 0,-19 0 0,-4 0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4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26440,'-36'90'504,"5"-10"-437,14-37-67,6-13-22,6-15 22,3-9 67,2-7-22,4-8-11,6-6-34,4-9-213,6 1-605,-2 2-1233,2 6-7780,3 5 8759,4 2 0,-12 4 1,-1 2-1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24334,'4'-9'1983,"-1"2"-1972,-3 7-582,0 0-326,33 12-1949,-15 2-6985,26 10 8311,-23 1 0,-10-12 0,-2-3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5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25174,'3'34'-2458,"-2"5"0,-1-18 1,-2-1-1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25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1 223 27045,'39'-90'34,"-9"26"10,35 19 24,-24 29 100,-9 10-145,-6 4 122,-4 4-134,-3 8 1,-5 7-12,-3 10-213,-5 5-460,-3 6-1052,-3 1-7475,0 1 9200,-3-3 0,2-17 0,-2-5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49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27998,'23'-12'673,"12"-1"-673,33-11 0,3 2 0,-3 3 0,-5 3 0,-7 4 0,-7 4 0,-9 3-819,-7 3-738,-12 2-1066,-9 2-7208,-7 8 9591,-4 4 0,-1-3 1,0-1-1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49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6 23616,'0'-3'1905,"0"1"-1647,0 2-246,-2 61 21,-4-12-5,1 2 0,-1 2 28,-9 22-67,0-6 11,1-11 0,7-18 56,3-17 67,4-13 135,0-7 111,1-18-201,8-13-11,2-25-90,7-13-32,-4-3 110,-4 6-134,-5 15-11,-3 19-11,-2 14-4594,0 11 4605,-2 40 0,1-27 0,-1 27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50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27762,'61'-35'101,"-1"6"-90,-15 24-11,2-1-616,-1 4-482,-5 0-998,-7 2-5298,-8 1 7394,-6 5 0,-11-3 0,-3 3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5:50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52 20759,'0'6'2969,"0"-1"-2554,-11 48 11,4-20-56,-9 41-102,8-37-32,0-8-45,4-9-124,1-9 101,2-7 45,1-10-68,0-14-21,0-14-80,0-15 46,0-5-68,0 2 12,0 9-68,0 12 34,0 10-78,0 12-392,0 5-595,-1 9-1580,-3 11 2645,-2 12 0,1-9 0,0 1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15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0 174 23560,'0'-9'3328,"0"2"-2554,0 7 110,0 0-759,61-44-125,-19 26 0,7-10 0,4 1 0,24 12-873,12 2 873,7 5 0,-46 5 0,0 2 0,4 1 0,0-1 0,6 1 0,1 0 0,10 0 0,2 0 0,9 0 0,3 0-664,7 0 1,2 0 663,3 0 0,1 0 0,-1 1 0,0 1-442,-2 0 1,-1 1 441,-3 1 0,-1 0 0,-3 0 0,-2 1 0,-4 0 0,-1 0 0,-6-2 0,-2 0 0,-9 1 0,-1-1 0,-9-1 0,-2-1 0,41 1-2622,-47-1 2745,-12-3 1,-35 1-1,-2-1 1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19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12 168 22653,'-6'6'2946,"1"-1"-2609,57-5-169,-23-1-123,45-6 33,-37-5-78,0-8 34,-2-3-34,-5 1-22,-7 1-79,-6 5-101,-8 3-179,-5 2 246,-3 1-10,-5 1 145,-7 1-23,-8 4 46,-7 2-23,-4 2 0,0 5 11,-1 3 90,2 7 89,3 5 80,0 5 54,3 3-223,3 5 78,4 1-67,1 13-22,8-13-90,1 5 0,6-18-11,0-6-180,6-3-581,6-7-719,12-2-3585,9-7 5076,10-8 0,-19 5 0,-1-5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20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1 25723,'-36'14'101,"7"2"-78,29 10 89,0-2-12,0 1 158,-2-1-101,-1 1 123,-6 0 101,-4 0-258,-6 3 12,-8 2-135,-1 3 56,-5 0-79,4-3 23,2-3-78,5-5-90,4-4-258,6-5-257,4-5-528,5-4-1232,2-3-724,1-1 0,0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2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47 24468,'-10'50'526,"-1"0"1,-3 37-201,9-47-203,4-4-34,1-10-89,7-8 45,6-11-45,12-9 0,6-15 0,6-14 11,1-16 45,-2-8-56,-5 2 0,-8 3 56,-9 12 292,-3 7-80,-6 12-100,-2 7 46,-2 8-192,-1 3 45,0 1-67,0 6 68,0 8-91,-1 10 23,-5 8 0,-3 4-11,-3 0-270,1-4-491,2-4-573,4-6-1233,2-6-2374,3-5 4952,2-5 0,-1-3 0,1-2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21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25667,'10'-6'997,"-4"7"-728,-4 9-44,-2 6-203,0 0 79,0-2-101,1-2 0,0-5 0,1-4-23,0-2 23,2-1-11,3 0 45,3-6-45,4-5 11,3-7 0,3-2 11,-3 5 11,2 5 34,-6 5-45,3 7 113,-6 6 10,3 7-78,-1 7 67,0 2-100,2 3-23,2 0 0,3-2 22,5 0-67,0-5 45,0-4-627,-6-4-606,-5-2-1277,-5-3-7321,-2-4 8218,1-1 1,-3-2-1,0 0 1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21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83 189 23560,'50'-38'370,"-8"3"-348,-27 13 1,-6 0 78,-5 1 235,-3 4-22,-1 1 179,-3 6 45,-6 4-202,-4 4 123,-9 13-56,-1 8 1,-3 15 33,0 9-235,3 4 10,2 2-133,4-2-34,5-1-79,6-5 34,4-6-504,2-6-852,8-8-1792,8-8 3148,11-6 0,-9-5 0,-2-2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37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27023,'61'-16'86,"1"0"0,-3 1 0,-2 4-30,24 11-652,13 4 658,-42-1 0,1 1-46,4 0 1,1 1-6,3-1 1,-1 0-12,0 0 0,0-1 22,-3 0 0,0-1-33,-3 0 0,-2-1 11,43 2 0,-10-1-11,-12-2 11,-14 1 94,-14-1-274,-15 0-237,-12 0-176,-10 0-1021,-4 0-3630,-4-3 5319,-6 1 1,5-1-1,-5 2 1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4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27123,'17'-9'180,"-5"2"-135,-10 7-146,-1 0-135,-1 0-816,3-2-764,2-2-4515,5-4 6331,4-2 0,-4 3 0,-1 1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52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24591,'-8'0'2634,"1"0"-2332,7 0 661,0 0-782,36 3-181,-12-2 0,31 3 0,-20-2 0,-2 0 0,1 0 0,-1-2 0,1 0 0,-1 0-24,-2 0-872,-6 0-818,-5 0-2298,-7 0 4012,-3 0 0,-5 0 0,-2 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6:52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15 21790,'1'-8'3182,"0"2"-2419,-1 6-427,0 0-45,-10 70-179,0-29-1803,1 8 1,-1 1 1948,-5-1-135,5-7 45,4-11 23,3-13-135,2-10 246,1-6 1,0-4 3301,0-10-3391,3-10-157,4-14-33,3-7-1,1 1 12,-2 0-68,-3 7-67,0 4-548,-3 6 21,-1 7-761,-1 8-1738,-1 5 3127,-4 19 0,3-10 0,-2 10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09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9 881 13499,'-5'8'8437,"1"-2"-7630,4-6 1489,0 0-1747,20-53 1,-3 18-259,17-49 34,-9 30-213,-1-5-101,-2-5 112,0-4-112,1-5-11,0 1-3380,1 3 3413,-3 5-55,-2 11 22,-4 7 0,-3 10-45,-4 7 45,-1 10 0,-3 8 3392,0 7-3459,-2 2 0,0 5-12,-1 15 34,-11 15 45,-5 24 0,-10 17 0,-1 6 12,-2 6-35,1-1 23,0-4-23,12-32 1,1-2 22,-6 16 0,0 4 23,12-41-23,1-10 0,4-9-23,1-4 12,1-7 22,2-13 12,8-12 10,4-18 23,7-7-67,2-6 11,-3-6 0,1-3-22,-2 1 22,0 6-11,3 5-628,-6 22-370,-1 9-918,-8 19-4347,-3 6 6274,-1 13 0,-2-9 0,0 8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20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23 112 18462,'-6'0'3552,"1"0"-2879,5 0 1153,0 0-1367,-5 7-100,4-3 89,-4 5-112,5-4 90,1 0-101,9 1-112,6 0 123,14-3-33,10-1-23,12-2 67,10-1-235,10-8 78,6-3-166,2-8-24,2 1 0,0 1 0,0 3-212,-1 2 212,-2 0 0,-2 1 0,-6 1 0,-8 2 0,-10 5 0,-9 2 0,-11 2 0,-7 0 0,-8 0 0,-6 0 0,-5 0-550,-4 0-705,-2 2-1300,-8 5 2555,-8 11 0,5-8 0,-3 4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4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0 27056,'-92'33'863,"10"4"-471,48 8-325,6 0 34,10-3-56,10-4 67,5-1-90,3-4-22,4-4 13,3-7-13,5-8 0,5-7 0,3-5-3416,4-14 3440,2-6-24,0-14 0,-5-3 0,-5-1-24,-6 6 24,-2 3 0,-4 11 3403,-2 7-3403,-1 5 0,-1 4 0,0 0 13,3 6-13,2 3 0,4 7 0,2 2-483,3 0-335,2-4-2050,19-4 941,-3-5-1043,15-11-2263,-7-9 5233,0-9 0,-16 8 0,-7 2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48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25869,'1'22'1232,"0"0"-974,-1-1 0,0-1-101,0-5-113,1-2-32,4-3-12,0-3 22,3 0-112,0-3 90,2-2-268,3-1-68,4-4-315,6-8-166,0-6-573,2-6-784,-3 1-1915,-2 6 4089,-2 2 0,-8 8 0,-3 2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48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 22620,'3'-2'2520,"-1"0"-2161,-2 2 246,0 0-314,-8 48-11,6-23-168,-6 39 168,8-38-156,0-2-34,0-5-68,4-4-22,3-7 0,4-3-33,4-4-23,3-9 33,3-5-246,1-9-235,-1-7-427,1-1-996,0-4-3495,0 0 5422,-1-2 0,-8 15 0,-5 6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48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21 22014,'1'-12'3754,"0"3"-3306,-6 63-101,1-20-246,-5 48-67,3-26-34,0 6-23,-1 8-391,0 0-852,0-1-1289,1-8-1355,3-8 3910,1-14 0,0-17 0,2-11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48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 25331,'34'-74'-1726,"-4"16"-2588,-15 53 4314,0 4 0,-6 1 0,-3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49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13 23908,'3'-7'2487,"0"2"-2240,-3 5 212,0 0-391,-24 50 21,17-22-55,-17 41 22,24-36 0,4-6-34,8-6 12,4-9 112,7-7-102,-1-6-10,0-12-12,-4-7 23,-3-11 45,-9-2-79,-2 5-11,-4 3-269,0 5-739,0 5-1570,0 2 2578,0 7 0,0 2 0,0 3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4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384 8 26138,'-10'-4'2533,"2"1"-2533,8 3 0,-57 54 0,20-5 0,-5-1 0,0 4 0,-5 26 0,4-2 0,7-7 0,9-5-1548,9-7-1107,8-6-7176,5-8 9686,3-7 1,2-17-1,0-7 1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49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22 26955,'-68'-12'270,"14"3"-270,53 9 0,1 0-45,0 5 79,7 7-34,2 7 0,6 5 11,-1 2 90,-6-2 33,-4 1 168,-3-1 90,-6 0-380,-7-1 88,-10 0-100,-6-2-22,-3-1-79,0-3-134,5-6-482,4-4-661,9-5-2219,5-2 3597,5-5 0,3 4 0,0-3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49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42 26832,'-9'79'538,"9"-17"-269,27-55-202,6-4 101,-1-6 258,0-6-336,-7-7 66,-5-7-144,-8-3 77,-7-1-111,-3 1 22,-2 3-314,-4 4-246,-3 7-740,-4 5-1322,-3 5-7209,3 8 8493,3 1 0,4 0 0,3-1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2 27225,'-9'-1'0,"4"5"0,9 16 67,2 4 11,0 0-55,-2-1 290,-2-2-122,-1-2 190,-1-1-213,-8 0-124,-5 3 24,-10-1-68,-3 1-79,1-3-548,1-3-740,3-3-695,4-5-3663,2-4 5725,4-2 0,4-1 0,4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0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25084,'0'-3'2309,"0"1"-1503,0 2-806,0 76 79,0-34-130,0 10 1,0 0-208,0-2-492,0-2-225,0-2-1412,-5 0-7444,-6 2 9143,-4-3 0,4-19 0,4-8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0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26104,'69'-43'-7742,"-11"9"7742,-42 31 0,-7 3 0,-2-1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1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77 118 21924,'11'9'3597,"-2"-1"-2969,-9-8-247,0 0-236,51-8 46,-30 0-169,39-8 1,-47 0-12,-5-1 112,-4 0-123,-3 1 113,-4 2 10,-6 2 291,-5 5-212,-9 4 33,-2 4 67,-2 11-246,0 8 125,0 12-181,3 4 0,4 2 0,3-1 0,3 1 0,3-3 0,3 1 0,5-4 0,1-2 0,2-6 0,6-8 0,5-6-293,9-6-1410,9-9-1871,4-8 3574,3-6 0,-15 4 0,-5 4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10 23639,'0'-5'2846,"0"0"-2308,0 5-303,-27 57-44,13-28 190,-22 44-314,25-47 0,2-7-67,6-6-22,1-9-23,2-2 34,0-2-23,8-4-89,3-5 123,9-4 0,-1-3 0,0 4 22,-3 3-33,-3 4 11,-2 2 0,-2 2 11,-3 1 23,-1 1-34,-1 14-426,0 0-269,2 13-874,-1-3-3159,3-1 4728,2-4 0,-5-8 0,1-5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1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6 21051,'0'-3'4168,"0"1"-2555,0 2-1108,-36 65-124,23-33-124,-26 51 102,32-52-315,3-6 124,2-5-123,2-7 35,1-5-126,6-5 46,3-2-314,8-2-223,1-7-562,1-4-749,-1-7-3856,-3 0 5704,-1-2 0,-7 10 0,-2 2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1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24099,'2'0'2744,"0"0"-2542,-2 0-191,2 73 79,-1-30-90,0 7 0,-2 1-459,-6 1-1032,-3-4-4907,-6-3 6398,-1-6 0,6-17 0,2-8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2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22440,'69'2'-1296,"-18"-2"0,-42 3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2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59 22025,'0'-5'2802,"0"1"-2422,0 4 170,0 0-528,-21 54 46,16-31 21,-16 42-55,23-49 235,7-5-191,3-6-44,8-3 44,0-3-56,-1-6-22,-1-5 12,-4-8 44,-3-3 0,-5-4-45,-3-1-11,-3-2 0,0 1-482,-4 5-538,-4 8-1546,-8 8 2566,-11 15 0,12-5 0,-2 8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3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126 184 22676,'-4'-3'2722,"1"1"-2633,64-8-44,-27 0 0,49-11-90,-47 3 45,-7-1-145,-10 2 89,-10 0-34,-5-1 90,-14 1 22,-11 1 68,-14 7-23,-12 3 56,-3 5-32,-1 10 402,4 5-57,8 10 46,7 6-22,7 1-326,7 4 113,7 0-247,6 0 44,3-3-122,7-5 44,10-5-470,11-8-347,16-6-785,11-5-1289,11-6-6906,7-8 8126,4-6 1,-32 3 0,-11 3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3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14 28098,'-70'-9'493,"17"4"-493,42 12 0,9 6 0,2 8-56,7 3 56,5 4-11,8 0 33,3 0-22,-2-3 12,-4-3 32,-5-5-55,-5-5 11,-4-3 0,-2-2 80,-1 1-80,-9 1 0,-7 5 0,-11 1 0,-5 2 0,4-3-259,5-3-693,7-4-236,7-3-1098,5-2-3540,3-2 5826,8-2 0,-6 1 0,6-1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3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 22855,'-1'-2'2621,"0"1"-1836,1 1-483,-37 60-78,25-30-224,-26 42 135,34-51-135,3-9 0,1-8-56,0-3-45,8-16-302,4-3-180,8-15 471,-1 5-12,-4 3 124,-4 10-22,-3 7 11,-2 6 11,1 2 113,1 7-1,1 4 224,-1 8-191,-2 3-55,-2-1-45,-2 1-45,0-4-56,0-2-796,-1-5-2476,2-4 3328,3-4 0,-3-2 0,1-1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4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26227,'-19'81'448,"4"-16"-448,13-54 0,2-7-168,0-3 124,5-7-35,5-5-145,7-6 168,1-1 23,-2 5 33,-2 6 0,-3 5 22,-2 2-11,0 2 34,-3 4 45,2 3 145,-1 3-202,-2 0 91,0-3-124,-3 0-56,2 0-672,2 3-1077,0-2-3573,2 3 5378,-1-3 0,-3-4 0,0-2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4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194 105 24849,'21'-46'672,"-5"7"-369,-24 30 257,-3 3-358,-9 3 67,0 2 101,-3 3-202,-4 12 481,-1 9-279,-2 14-111,4 5-259,5 2 0,10-2 0,6-1 0,4-6 0,5-4 0,8-6 0,9-6 0,11-7-651,8-5-671,6-5-941,4-3-6321,-1-3 8584,-2-3 0,-22 2 0,-5 1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5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10 707 27101,'-10'1'785,"53"-5"0,31-4-785,3-3 0,10-2-1416,-11 1 1,10-1 0,4 0 0,1-2 1415,-11 2 0,1-1 0,2-1 0,2 0 0,2-1-180,-3 1 1,1 0-1,3-1 1,1 0-1,1-1 1,2 1 179,-6 1 0,1-1 0,1 1 0,2-1 0,0 1 0,1-1 0,0 1-55,-6 1 0,0 1 0,2-1 0,-1 1 0,1-1 0,1 1 0,0 0 0,-1 0 55,4 1 0,-1-1 0,1 0 0,1 1 0,-1 0 0,1 1 0,0 0 0,-1 0-127,1 1 0,1 0 0,-1 0 1,0 1-1,1 0 0,-1 1 1,0 0-1,0 1 127,-1 0 0,0 0 0,0 1 0,-1 0 0,1 1 0,-1-1 0,0 2 0,-1-1 0,11 1 0,0 0 0,-1 0 0,0 1 0,0 1 0,-1 0 0,0 0 0,-3 1 0,0 0 0,-1 0 0,0 1 0,0 1 0,-1-1 0,-1 2-106,-4 0 0,0 0 0,-1 2 1,0-1-1,-1 1 0,0 0 1,-1 0-491,9 2 0,0-1 0,-1 1 1,0 1-1,-2 0 0,-1 1 602,13 2 1,0 1 0,-2 1-1,-4-1 1,-9 0 0,9 0-1,-9 0 1,-5-1 0,11 4-1,1-1 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5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23930,'5'-3'2297,"-1"1"-2084,-4 2-202,0 0-907,18 54-1726,-13-20-7209,13 49 9005,-17-29 1,-1-23 0,0-3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34 105 23964,'-4'-6'2364,"1"2"-2263,3 4 145,0 0-145,16 23-78,6-2 77,20 16-111,6-14 11,9-11 0,3-7-22,1-10 33,-5-6-11,-10-6 0,-10-6 90,-14 0-90,-11-2 168,-6 1 325,-9-1 168,-13 4-516,-13 1 23,-17 8-145,-9 4 23,-6 6-92,-2 2-33,5 3-906,7 6-584,12 7-6499,8 10 8068,7 10 0,13-15 0,3 1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25342,'-40'32'342,"-1"0"0,-23 37-73,50 1-157,9 14-68,2 7 214,9 0-157,6-7 56,10-14 67,7-13-224,4-17 168,5-16-112,5-12-56,4-23 112,3-14-89,0-22-23,-2-13 0,-5-7-34,-6 0 0,-6 3-201,-6 4-471,-6 8-392,-5 10-1917,-7 11 3015,-3 12 0,-4 10 0,0 7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7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27684,'53'-31'56,"1"-1"0,-5 4 0,-3 6-134,8 15-808,-2 4-1007,-3 12-5301,-7 18 7194,-11 19 0,-15-15 0,-9 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8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27673,'52'-22'-230,"0"0"1,37-11-478,-50 31-1108,-9 2 1815,-3 12 0,-15-9 0,-2 9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8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28278,'-35'48'196,"-1"-1"1,-20 35-197,50-39 0,3-4 0,4-3 0,10-6 0,6-8 0,14-8-326,3-7-234,2-5-337,0-3-828,-1-8-2320,-4-3 4045,0-9 0,-15 9 0,-3 2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8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5 24188,'-2'-3'2409,"0"1"-2252,2 2-45,-16 70-112,9-30-101,-12 57-291,13-51-1009,1-1-2902,-2-8 4303,1-2 0,1-18 0,2-4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8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25069,'55'-16'-800,"0"-1"1,0 1 0,-9 5 0,-17 11-1,-3 0 1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9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1 26429,'-59'30'664,"1"0"1,3 3 0,8 5-417,-1 44-248,27-33 0,3 2 0,2 1 0,3 2 0,3 1 0,2 1-195,3-2 1,2 0 194,1-3 0,3-2 0,14 42 0,12-12-113,17-12-1096,9-11-1033,6-14-2973,1-12 5215,-2-14 0,-25-8 0,-9-6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9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25735,'-19'47'773,"0"0"0,-9 45-292,23-22-324,4 1-5504,2-3 5415,7-10 1374,1-13-1408,7-14 859,-1-15-893,-1-8 0,-2-6 11,0-2 3381,-3-3-3392,0-4 0,0-5-67,-1-3 67,-1 0 0,0 0-45,-1 1-78,2 3 89,-1 1 34,-3 4 0,0 0 56,-3-5-56,-1 1 0,0-7 34,0 4-57,-1-1 23,-3 3 0,1 1 0,-4 2 56,4 1-56,-2 3 224,4 2-43,0 2-181,1 0 0,7 0 0,6 0 0,8 0 0,7 0 0,3-2 0,3-1 0,3-4 0,0-4-13,-1-2-1431,-3 0-697,-5 0-5075,-5 6 7216,-5 3 0,-9 3 0,-2 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9:5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26597,'-35'49'205,"1"0"1,3-4 0,6-5-27,17-1 22,3-8-145,4-5 157,1-9-78,2-5-57,6-5 101,5-5-179,8-1-11,4-3 0,2-7-672,1-4 32,-2-7-839,0-1-2409,-4 0 3899,0 2 0,-9 8 0,-5 4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0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22608,'-8'0'3832,"1"0"-3585,-29 56 133,23-31-155,-27 45-102,34-48 112,1-3-223,3-5 88,1-6-100,1-3 0,0-3-11,2-2 11,4-6-22,7-7-45,3-9 67,1-2 0,-4 5 0,-4 6 22,-3 7-22,-4 4 0,-1 2 22,0 0 158,0 0-180,1 4 78,2 3-78,-3 6 22,2 2-44,-2 0-415,2-4-2095,2 1-3295,2-7 5827,5-1 0,-5-4 0,-1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00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6 22238,'0'-3'3149,"0"1"-2689,0 2 21,-8 67-223,-1-25 11,-7 54-57,2-46-65,2-10 54,5-10-111,2-13 89,3-9 202,1-5-180,1-3 113,0-7-223,0-4-91,7-10 0,2 0 0,8-2 0,0 4 0,-1 0 0,2 5-57,-1 1-515,1 3-2184,8-2-2947,-6 4 5703,8 0 0,-16 6 0,-2 2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01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1 26664,'-6'96'235,"1"-9"-235,1-40 0,1-3-22,2-6-34,0-9-190,1-10-90,0-8-68,0-7 0,0-3 382,-1-6 33,-4-3-11,-2-6 449,-5 3 89,-2 3 66,-6 4-21,-4 4-11,-4 14-67,-4 8-505,1 14 0,1 4 0,7-1 0,6-2 0,5 4 0,7-11 0,2 1 0,6-13 0,6-3 0,7-3-1009,8-5-683,6-4 1692,28-12 0,-32 7 0,14-8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01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10 23717,'0'-5'2510,"0"1"-2174,-26 59-224,13-24 157,-18 44-168,22-43 0,3-4 34,3-9-124,1-6 146,2-5-157,0-6 11,0-1 0,0-13-11,5-1 0,2-14-45,5 6 12,-3 2 22,-1 7-45,-4 5-12,1 3 80,-1 3-12,0 1 0,1 6 78,-1 3-100,1 7 22,-1 1 0,2-1-45,-1-2 45,1-2 0,0-4 0,-1-1-90,0-4-11,-1 0-314,5-2 281,1-7-292,8-4 34,-3-8 89,0-1-335,0 2 67,-4 2-91,0 3-839,0 3 526,-3 4-134,0 2-169,-4 3 135,-3 0-2095,0 2 3238,-1 5 0,0-4 0,0 4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01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0 313 15515,'5'7'5558,"-1"-2"-4561,-4-5 650,0 0-1142,32 4-259,-16-5-190,29-5-112,-19-11-11,7-10-415,5-8-549,2-3-1031,-2-1-481,-4 1 1154,-7 6 1389,-10 3 828,-8 5 47,-6 6 828,-3 5-67,-8 5-504,-2 5-304,-10 3 58,-4 13-225,-4 8 168,-3 16-347,0 2-202,6 2 124,7-5-382,9-4 34,5-4-56,4-2-11,4-5-45,6-3-67,5-5-628,7-6-829,0-4-3406,3-3 4986,0-5 0,-10 4 0,-4-4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02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28671,'36'63'0,"0"0"0,-3 2 0,-6-1 0,-15-6 0,-5-1-474,2 3 0,-1 0 474,-2-2 0,1 0 0,1-5 0,0-1 0,7 39 277,3-16-277,-4-18-1092,-5-12-3245,-5-9 4337,-15-1 0,8-18 0,-7-2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07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25476,'1'10'539,"1"0"-528,1 5-11,0 0-67,-1 3-1,0 4-358,-1 0-660,-1 2-921,0-4-3539,0-1 5546,0-5 0,0-6 0,0-3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07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28671,'47'-28'0,"0"1"0,0 2 0,-1 3 0,27 4 0,3 4 0,-2 2 0,-4 5 0,-7 4 0,-8 1 0,-8 2 0,-8 0-1043,-7 0-1422,-7 0 2465,-9 9 0,-6-7 0,-6 8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57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85 990 22664,'-9'42'1815,"0"-7"-1400,6-28-180,-1-1 179,3-4-256,0-1 21,0-1 23,1 0-113,-3-4 214,0-10-79,0-10-90,-1-15 157,0-11-200,0-13 21,-2-12 22,0-13-510,0-9 465,-2-1-33,6 3-45,-1 12 157,2 16-168,0 14 68,-1 15 21,2 8-33,-1 6 11,1 4-11,0 2-44,0 6 122,0 2 321,0 4-388,0 0 0,0 3 0,0 0-55,0 3 101,0 0-113,3 0 0,8 0 0,6 0 0,10 0 0,2 0 0,5 0 0,1 0 0,6 0 0,0 0 0,3 1 0,2 0 0,1 1 0,5-1 0,3-1 0,4 0 0,2 0 0,-4 0 0,23-1 0,-21-1 0,20-2 0,-17-1 0,6-2 0,4-2 0,-4 0 0,12-2 0,-30 6 0,3-2 0,-29 6 0,-8-1 0,-1 1 0,-6-1 0,-1 1 0,-4 1 0,-1-1 0,-1 1 0,2 0 0,-2 0 0,0 0 0,0 0 0,-1 0 0,1 0 0,-1 0 0,2 0 0,2 0 0,-1 0 0,5 0 0,-4 0 0,2 0 0,-3 0 0,0 0 0,-1 0 0,-1 0 0,0 0 0,1 0 0,0 0 0,2 0 0,-2 0 0,1 0 0,0 0 0,-1 0 0,1 0 0,-1 0 0,3 0 0,1 0 0,-1 0 0,0 0 0,-5 0 0,0 0 0,0 0 0,-1 0 0,2 0 0,-1 0 0,0 0 0,-1 1 0,0 5 0,0 3 0,0 7 0,0 2 0,0 3 0,0 0 0,0 1 0,0 1 0,0 1 0,0-1 0,0 1 0,0 4 0,0 1 0,0 3 0,1-3 0,1-3 0,0-3 0,2-3 0,2 9 0,0-7 0,1 9 0,-1-12 0,-2 0 0,1-1 0,-1-1 0,1 1 0,1-1 0,-2 1 0,2 5 0,-3-5 0,2 3 0,-2-7 0,0 0 0,-1 0 0,1-1 0,-2 1 0,3 3 0,-2-4 0,2 2 0,-1-6 0,-1 0 0,2 0 0,-3 0 0,0-1 0,0 0 0,-1-2 0,1 2 0,-1-5 0,0 0 0,0-3 0,0 0-158,-7-8-1422,-2-2-986,-8-8 2566,-13 3 0,17 5 0,-7 6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0:5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16 247 26731,'-16'-1'1905,"18"0"-1870,38 1-35,21 0 0,21-2 0,-33-1 0,2-1-143,7-2 0,2-1 143,5-2 0,1-2-273,2-1 0,2-1 273,-1-2 0,1 1 0,-3-1 0,-1 0 0,-5 1 0,-2 0 0,-7 3 0,-1 0 0,38-5 0,-14 4 0,-8 4 0,-14 1 0,-12 1 202,-14 0-2041,-11-1-175,-9 4-7817,-3 0 8753,-7 7 1,2-3-1,-2 3 1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1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 23717,'-3'-2'3205,"1"0"-2275,2 2-111,0 0-819,69-7 0,-25 6 0,7-3 0,3 2 0,8 2 0,2 0 0,-4 0 0,-7 0 0,-6 0 0,-12 0-461,-8 0-995,-11 1-953,-8 0-6745,-4 0 9154,-4 0 0,0-1 0,0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1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24289,'-7'0'2745,"2"0"-2409,5 0-235,0 0-11,-27 61-90,20-30 22,-21 46-44,28-48-236,0-7-381,0-4-728,1-6-1569,3-3-6895,4-2 9120,5-2 1,-5-1 0,0-2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2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18 384 24390,'-9'0'2677,"2"0"-2497,7 0-146,0 0-1,-2-54-33,10 24 0,0-45 12,9 36 10,-1 1 12,-1 2-34,-3 3 56,-1 5-56,0 7 89,-1 5 34,1 8-44,-2 3 156,2 4-56,1 7-44,1 5 33,1 11-124,-3 8 24,-2 5-68,-4 0-12,-1 1-44,-3-4-504,-1 0-403,0-4-449,-2-5-1131,-6-3-7288,-2-6 9145,-4-5 1,7-4 0,1-3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2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21208,'0'0'0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2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21208,'0'0'0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2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98 24535,'-6'-8'2588,"1"2"-2229,5 6 347,0 0-527,-3 27-22,-3-6-123,-2 24-23,-2-14 11,1-1-22,1-5 0,1-4 0,3-6-45,1-4 23,1-7-23,1-2-112,1-2 135,0-9-12,0-7 12,0-13 11,4-6-23,1-1 34,3 3 0,0 7-11,-2 9-11,-2 9-46,0 4 1,1 4 34,1 1-46,3 6 79,3 5-22,-1 8 22,1 2 0,-1 3 0,1-2 0,2-1 0,2-2-34,1-7 34,3-5 23,2-5-1,0-5 236,11-22-158,-9 2-32,7-18-57,-12 11-22,-2-1-12,-1 1-436,-2 1-370,-2 3-606,-2 5-2206,-3 4 3641,-2 7 0,-2 4 0,-2 5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3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13 124 24155,'-7'0'2800,"1"0"-2194,6 0-337,0 0-90,54-21-34,-20 6-145,44-18 12,-37 13-12,-8 4-314,-10 6-392,-10 4-414,-6 4-639,-5 2-460,-1 0-6913,-1 0 9132,-4 6 0,3-4 0,-3 4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3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27348,'-47'62'235,"9"-8"-324,31-31-371,3-3-291,2-2-806,2-2-1491,1 0-6783,5-3 8302,3-3 1,-2-4 0,-1-3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3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22855,'-5'0'2722,"1"0"-2284,4 0 54,0 0-268,-6 54-100,4-23 21,2 44-66,11-38 33,7-4 79,6-8-147,3-7 136,3-10 32,2-7-88,-3-13 32,-3-9-111,-6-10 11,-8-5 45,-5-2-90,-5 4 23,-3 4-34,-10 8-45,-4 8-257,-12 7-449,-2 5-908,-2 13-3920,0 6 5579,6 12 0,10-11 0,8-2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5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25532,'-34'78'-835,"6"-13"0,28-52 1,0-4-1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6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0 25824,'-97'15'549,"16"0"-437,52 1 34,7 0-34,1 3-112,6-2 0,3 1-12,5 0-66,4 1 11,2 5-348,7 2-481,8 5-483,12-2-2340,13 1-6112,7-5 8988,6-3 1,-22-11 0,-6-4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6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25219,'-39'8'156,"9"5"-77,41 9 10,8 2 136,13-7-124,6-3-101,5-8 101,0-3-101,-4-5 0,-8-2 11,-9-3-11,-10-1 179,-8 0-100,-3-2-57,-4-4-11,-5-1-11,-4 0-123,-3 5-392,0 5-528,1 3-1556,2 2-7232,3 0 9344,4 1 1,2 0-1,3 0 1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7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23392,'19'68'661,"-3"-14"-324,-16-52 77,1-2-190,0 0 11,0 0-100,2 0-34,-1-5 11,1-3-100,0-4 44,0-2 67,-2 5-56,0 3 34,-1 4-101,1 2 0,1 0 33,3 0-10,3 5 10,4 3 102,2 3-34,3 2 123,0-4-34,2-3-67,0-2 101,10-3-122,-7-1-2,8-8-100,-9-2 56,1-6-56,-2 0-33,1 0-774,5-5-482,-6 7-3126,4-1 4415,-6 11 0,-8 2 0,-1 2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7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25521,'10'91'146,"-2"-6"-225,-8-27-604,0 1-1188,0-3-4796,0-5 6667,0-6 0,0-21 0,0-7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8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20289,'3'-1'3462,"-1"0"-3047,-2 1-326,5 66-89,-4-33-11,4 54-247,-5-51-526,-2-4-762,1-7-920,-1-6 91,2-10 1031,0-3 1344,0-5 2307,0-1-839,0-9-224,3-3-493,5-9-224,3-1 133,2 2-188,-1 3-148,-1 5-55,0 2 22,1 4 91,0 2 32,0 2-89,2 1-79,-3-1-134,0 2 23,-4 0-68,-2 0-45,-1 0-33,-2 0 11,0 0-168,0 0-190,0 0-258,-1 2-258,0 1-1199,-1 3-2667,1 4 4740,-1 2 0,0-4 0,0-2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 23034,'1'-1'2117,"0"0"-1691,-1 1-224,6 56 0,-4-15-34,4 49-134,-7-28 44,-4-4-44,1-6-12,-2-13 56,3-13 158,1-14 88,2-6-156,-2-16-111,-1-10-12,-2-17-34,2-14-11,1-8 22,2-1 12,5 5-34,5 9 67,6 11-11,2 12 79,-1 11-57,-2 7-33,1 4 11,2 1-56,2 0 33,0 3 68,-2 3-78,-3 4 122,-8 1-100,-3 1-23,-4 2-22,0 1-616,-5 1-426,-4 2-1277,-4-4-6063,-1-2 8382,2 0 0,6-7 0,2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8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20 150 26194,'80'-36'123,"-13"4"-168,-50 18 12,-4 1-79,-7 0-146,-4 0 101,-2 1-23,-1 3 91,-7 4 89,-5 3 123,-9 7 303,-3 11-11,-2 11 55,2 14 102,1 5-236,3 0-146,5 0-123,4-6-67,5-1 0,4-6-336,2-4-683,7-7-696,7-12-1960,13-3 3675,12-18 0,-16 9 0,0-9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9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25532,'-30'89'807,"4"-14"-695,19-48-112,3-8-67,2-10-45,2-5 11,11-10-167,3-9 122,13-9 45,0-6 101,-2 3 45,-4 6 33,-5 8 102,-3 7 21,-3 4 79,-3 14 23,-3 8-12,-3 17-235,-4 9-56,-6 1-191,-5-3-727,-4-9-1077,4-9-6005,7-12 8000,3-8 0,4-5 0,0-1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9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23448,'-8'92'1535,"2"-14"-1311,-5-43-224,4-12 0,3-7-11,2-10 0,2-3 190,5-18-100,5-3 66,7-14 58,3 6 155,-1 4-100,-3 8-57,-4 7-55,-2 4-135,-1 3 11,-1 0-44,-1 2-34,-4 4-515,0 2-1188,-3 4-6511,1 0 8270,-1-3 0,0-3 0,0-3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19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67 142 21835,'0'-8'3204,"0"2"-2542,0 6-169,0 0 100,-2 61-66,1-39-79,1 47-11,7-58-179,6-4-57,4-5-188,1-8-13,1-9 0,-2-9 0,-2-9 0,-3-2-13,-7 0-367,-2-1-416,-5 4-481,-10 2-1177,-9 5-7377,-19 9 9361,-12 6 1,20 7-1,1 3 1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0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24804,'91'1'966,"-1"-1"1,-17 1 0,2-1 0,3 0-967,16 0 0,3-1 0,5-1-1190,-14 0 0,2-1 1,3-1-1,1 0 1190,-12 0 0,2 0 0,2-1 0,0 0 0,1-1-307,5 0 0,1 0 1,1-1-1,1 1 1,0-1 306,-12 1 0,0 0 0,1 0 0,-1 0 0,1 1 0,0-1-14,1 1 1,-1-1 0,1 1 0,-1 0-1,1 0 1,-1 1 13,16-1 0,0 1 0,-1 1 0,0 0 0,0 0-257,-2 0 1,-1 0 0,0 0 0,0 1 0,-1 1 256,-4 0 0,0 0 0,0 0 0,-1 1 0,-1 1-11,-3-1 0,-1 2 0,0-1 0,-1 1 0,-1 1-9,16 0 0,-1 1 1,-1 1-1,-3 1-700,-6 1 0,-2 1 1,-2 1-1,-1 1-2557,16 4 0,-2 2 0,-4 2 2109,-11 1 0,-3 1 0,-8-1 1,-6-1-1,-8-1 0,20 14 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2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21532,'-4'3'1625,"1"-1"-1625,3-2-1677,0 0 0,0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3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0 25555,'-55'8'440,"0"0"1,3 1 0,6 4-262,-4 25-100,8 3-56,13 1-23,9 2-12,10 1-67,6-1-346,3-1-662,5-2-1031,12-7-5692,12-6 7810,19-10 0,-19-8 0,-1-6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3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24211,'-29'43'739,"13"-4"-448,35-21-123,6-1 0,4-3-157,-1-4 24,-1-4-24,-7-3 90,-3-2 22,-6-1-56,-3-1 23,-4-6-57,-2-3-22,-2-4 23,-1-1-34,-7 3-123,-6 4-371,-9 4-603,-2 3-1626,1 1 2723,5 3 0,8-2 0,6 2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3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24222,'14'49'627,"0"1"0,10 33-335,-23-54-124,3-9-22,-2-9 111,1-6-44,1-3 11,-1-5-123,2-7-79,-1-7 68,0-5-45,-1 1-12,-1 5-33,-1 6 0,0 4-44,1 4-24,2 2 68,3 0 34,4 7 0,2 5-12,2 7 34,2 2-34,0-3 13,3-4-35,-1-7 0,1-3-12,1-4 12,3 0-224,3-8-1569,20-10-134,-11 0-4796,13-2 6723,-18 12 0,-15 4 0,-3 3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4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41 884 28031,'-21'-68'381,"5"-3"-359,14 7-10,1-17-5662,2-12 5650,7-6 579,3 34 1,4 1-714,10-22-57,-8 36 1,1 5-224,2 9 689,-4 12-1810,-1 9-2353,1 3 3888,3 6 0,-8 2 0,-2 4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4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24995,'0'-12'1020,"0"3"-1020,0 9-740,61-1-1333,-24 6-7758,48 9 9532,-46 11 0,-17-8 1,-9 0-1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4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22160,'-7'-1'2734,"1"0"-2421,6 1-122,0 0 112,-17 64-169,13-31 191,-2 49-112,23-50 22,15-10-56,5-10-67,4-6 23,0-11 0,-5-6-46,-7-7 12,-9-8-45,-8 0-22,-6-3-1,-4-2-33,-9 2-280,-6 1-314,-8 7-1075,-4 9-6197,-1 6 7866,2 13 0,10-5 0,5 5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5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22586,'3'0'2857,"-1"0"-2162,8 56-225,-8-19-22,8 47-44,-10-32-124,-1-3 11,-3-5-67,0-13-112,-1-12 146,2-12-212,2-5-46,1-6 0,0-7 0,5-10 0,3-10 0,8-4 0,3-2 0,2 3 0,-1 4 0,-4 5 0,-1 7-237,-4 3-871,-1 4-686,-2 1-2676,2 3 4470,0 0 0,-4 3 0,0 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5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57 22922,'9'-3'3395,"-1"1"-3137,61-10-1,-32 5-178,54-10-68,-54 11-11,-8 0-34,-10 4-22,-10 1-190,-5 1-180,-11 3 370,-14 12-89,-20 13-158,-18 12 90,-7 5 213,3-4 168,12-5 90,15-9 224,14-6 190,11-9-11,6-5 134,5-3-603,2-2-192,8 1 0,5 1 0,10 0 0,6-1 0,16-2 0,-13 0-629,5-1-782,-23 0-752,-3 0-4997,0 0 7160,-1 0 0,-3 0 0,-2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25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1 173 25252,'14'43'90,"3"-9"-113,0-45-369,2-6-78,-2-11 425,-2-4 45,-6 2 56,-1 2-11,-3 2 56,1 2 179,0 3 33,-2 6-55,-1 5 34,0 5-34,0 3 167,2 2 57,3 4-56,6 6 89,4 7-212,8 6-102,4 1-122,9-1-68,6-4-11,10-4-370,5-7-862,6-3-897,-2-4-7686,-1-1 9815,-7 0 0,-25 0 0,-9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1:53.6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8191,'27'7'0,"-4"4"5063,-13-10-5063,-1 3 2818,0-4-2818,1 4 1719,-1-3-1719,5 3 6784,-4-4-6784,4 0 0,-5 4 0,5-3 0,-4 8 0,8-8 0,6 9 0,8-2 0,9 5 0,1-5 0,20-2 0,-16 7-363,3-7 1,5 2 362,39 20 0,-10-14-27,-18-2 27,-47-12 0,-3 0 0,3 0 0,1 4 0,0-3 724,0 8-724,-5-8 28,0 3-28,-5 0 0,1-3 0,-1 3 0,-4-4 0,-1 0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2:49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8 22653,'0'-4'3104,"0"1"-2723,0 3 1064,0 0-717,-45 7-515,19 5-66,-39 10-147,32 5 0,0 2 0,5 2 0,2 0 0,4 0 0,3 3 0,2 0 0,4 1 0,4-1 0,3 3 0,4 0 0,2 1 0,4-1-113,6-5-1624,6-3-459,9-10-4011,2-7 6207,5-6 0,-14-4 0,-2-2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2:50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7 181 23807,'-3'0'1849,"0"0"-1793,3 0 79,0 0-124,5 50-11,7-27 0,8 35 22,7-45-22,3-7 11,4-5 12,1-11 436,-3-5-269,0-13 102,-6-3-46,-2-2-201,-8-1 325,-5 3-45,-7 1-157,-2 2 336,-5 3-437,-8 2 24,-6 5-91,-9 3 0,-3 8-24,-1 3-177,-1 13-673,-1 12-34,1 16-1501,2 10-4908,4 3 7317,6-4 0,10-20 0,4-9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2:50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22540,'4'-7'2175,"-1"2"-1582,-3 5 214,0 0-336,11 38-393,-9-8 23,9 32-79,-11-20 113,0-4-158,0-8 23,0-8 0,0-9 0,0-6 0,0-5 0,0-2-11,1-2 45,4-8-34,1-5 0,2-9 22,2-1 45,0-1-33,0 1-34,0 3 0,1 0 101,-1 3-101,0 5 0,1 2 34,0 4 280,5 4-90,-1 2 112,1 2-292,-2 5 136,1 3-158,1 7 68,-2 3-180,-2 0-929,-4 4-23,-4-9-1491,0 4-6431,-3-13 8964,2-1 0,-1-3 0,0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2:51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0 226 20636,'1'-7'2924,"0"0"-2363,-1 7 716,0 0-940,9 47 10,-6-18-78,5 40-225,-8-28 80,0-3-124,0-5 22,0-10 101,-1-9-56,1-9-11,-2-4-56,2-15 157,-1-9-146,1-19 90,0-9-67,0-5 246,0 0-257,1 4-23,2 5 0,3 9-3336,3 5 3302,22-13 34,-13 24 0,16-7-11,-20 27 145,-2 2-55,1 3-34,-1 8 3391,-1 9-3290,0 12-146,-3 7 0,-3 9-90,-3 3-728,-7 7-223,-1-1-1324,-4-2-1904,4-7 4269,3-13 0,2-16 0,1-9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2:51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21801,'0'-6'1838,"0"1"-1704,0 5-22,0 0-112,7 48-425,-6-24-1469,6 36 1894,-7-40 0,0-9 0,0-5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2:5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25847,'13'92'89,"-2"-10"-470,-11-37-1233,0 5-5153,-6 5 6767,-2 4 0,0-26 0,1-7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2:51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18664,'0'0'0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2:52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22967,'5'-7'2857,"-1"1"-2610,-4 6-247,0 0-628,8 57-2353,-7-25 2981,2 51 0,-5-60 0,-2-2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16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79 22866,'-11'-1'4101,"2"0"-3574,9 1 650,0 0-1177,-10-15 0,8 8 0,2-13 0,19 11 0,16-1 0,11 2 0,5 3 0,4 3 0,2 1 0,3 1 0,-2 0 0,-2 0 0,-9 0-673,-8 1-1557,-9 3-7171,-12 10 9401,-7 13 0,-7-10 0,-4 4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2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28671,'59'0'0,"-1"0"0,6 0 0,0-1 0,-1-1 0,1 0-710,7-1 0,1 0 710,2-1 0,0 1 0,-1-1 0,-1 1 0,-1 1 0,-1 1 0,-4 0 0,-2 0-639,-3 1 0,-2 0-3156,-5-1 0,-3 2 3795,36 10 0,-41-9 0,-16 8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3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34 428 26519,'-19'-33'235,"4"-3"-202,15-3 68,1-6-56,10-4-4207,6-1 4240,13 1 804,7 6-847,7 7-35,3 11 0,1 10 33,1 8-33,-6 6 23,-3 10-23,-8 3 11,-5 11 11,-6 6-11,-5 6-11,-2 5 34,0 1-23,4-3 3415,4-5-3314,3-9 22,1-5 225,13-7-292,-11-4 22,8-4-77,-11-3-12,3-1 11,7-9 0,2-3-22,4-9-79,0 3-335,-4 1-114,-7 6-2284,4-5-1995,-9 6 4818,5-6 0,-18 9 0,-2 2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3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5 21129,'0'-2'4426,"0"0"-3597,0 2-515,0 10-90,0 7 0,-2 14-44,-3 4-68,-3 1 11,-3 3 78,0 0 79,0 7-44,-2-4-57,4-1 0,1-10-144,5-6-35,1-9 0,2-4 0,4-4 0,10-2 0,11-2 0,14-3 0,9-1 0,4 0 0,1-3 0,-3-1 0,-4-3 0,-9 0 0,-7 1 0,-9 1-1144,-6 1-996,-6 0-5379,-3-2 7519,0-3 0,-4 4 0,1 0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3.8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0 103 24457,'0'-9'3765,"0"1"-3575,0 8-123,53-36-67,-29 25-22,39-25-225,-44 33-705,-3 3-650,-3 0-1928,4 0 3530,5 0 0,-9 0 0,0 0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4.1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19 24099,'0'-10'2767,"0"2"-2139,0 8-192,0 0-200,0 58-35,0-7-184,-1 2 0,-2 2 28,-6 34-45,-6 2-672,-6-2-404,0-9-941,-1-12-3460,8-15 5477,5-18 0,6-16 0,3-12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4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0 28311,'0'58'48,"0"0"1,0-2 0,-3-3-564,-9 23-1121,-3 1-1289,0-7 2925,1-7 0,8-30 0,2-10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4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134 249 27863,'-68'-6'291,"15"12"-167,51 30-57,2 5 34,5 0 44,7-5-111,8-8 12,6-10-46,4-9 0,-1-4 0,2-14 0,-1-10 0,-1-15 0,-4-10 0,-4-3 0,-6 1 0,-8 1 0,-3 0 0,-4 3 0,-1 3 0,-8 5 0,-5 8-147,-11 7-469,-5 10-527,-6 4-672,-4 14-2084,-6 12 3899,0 16 0,19-13 0,6-1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4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26362,'8'93'-370,"-3"-6"-7375,-12-34-2086,-2-4 9993,-2-8 1,6-18 0,2-9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5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8 24939,'2'-4'1479,"0"1"-1412,-2 3-302,0 0-1468,14 61-3452,-18-27 5155,3 53 0,-10-63 0,-2-2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5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1 140 28671,'58'-25'0,"1"0"0,-1 1 0,-1 5 0,37 5-1330,2 1 1330,-4 3 0,-7 4 314,-7 2-1010,-9 5-2735,-8 12 3431,-11 7 0,-24-4 0,-9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6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329 1 25443,'-51'26'478,"-1"0"0,4 1 0,7 0-186,5 20-124,5 7 56,3 3 101,8 1-269,5-1 123,9-6-168,6-9 0,14-13 34,11-15-45,16-19 0,8-22 0,4-22 67,0-15-78,-7-2 11,-9 9 0,-8 12-34,-9 18 34,-2 13 0,-4 9 0,1 7 56,-1 10-56,0 8 0,0 13-56,-4 3-22,3 3-931,-2-1-716,7-1-2219,5-4 3944,7-3 0,-12-15 0,-1-4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6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1146 26407,'-1'-72'496,"0"-1"1,0 2 0,0 4-1230,-2-28 822,1 43 1,0 0-34,-2-3 1,-1 0-57,1-2 0,-1-1 0,0 1 0,0 2 0,0 2 0,1 2 171,-1-33-171,2 21 0,3 23-1043,3 18-286,5 12-1943,4 7 3272,4 4 0,-6-1 0,-3 1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6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22440,'5'0'2431,"-1"0"-2408,-4 0-23,0 0-998,62 10-4212,-34 0 5210,46 13 0,-59-12 0,-6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6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1058 28546,'-2'-64'41,"0"1"1,1 1 0,0 2-42,-4-32-2831,3 40 1,0-1 2830,-1-2 0,0-4-169,1-23 0,0 0 169,1 24 0,-1 1 515,1-10 0,0 6-561,4 9-1298,3 25-808,2 15-3136,0 28 5288,-3 13 0,-3-5 0,-2 1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7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22586,'0'7'2879,"0"-2"-2733,0-5-146,66 3-471,-31-2-1109,54 2-5109,-48-3 6689,0 5 0,-20-4 0,-3 4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7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114 200 23885,'-6'0'1703,"1"0"-1187,5 0 33,0 0-448,51-27-23,-36 10-44,37-23 55,-49 13 12,-4 1-34,-8 0 158,-5 8 10,-10 5 112,-2 7-89,-2 9-135,0 16 146,1 11-178,2 16-91,6 4 0,5 1 0,8 0 0,3 0 0,3-3 0,7 0-393,5-6-1064,11-8-941,8-13-2835,6-10 5233,3-18 0,-16 4 0,-5-6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7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25118,'0'96'1210,"0"-10"-829,0-37-90,0-6-212,0-11-79,0-12 11,0-9-11,4-9 124,7-18-124,6-7 0,7-13 0,-3 0-45,0 5-34,-2 5-705,-2 5-471,2 3-829,-3 3-5670,-3 4 7754,-2 6 0,-6 2 0,-2 3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7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 25880,'-8'52'313,"0"0"1,-9 45-190,5-40-91,0-4-66,6-13-1,3-14-89,2-13 100,8-12-77,6-19-136,11-12 203,1-14-1,1-3 23,-2 0 11,-1 9 0,1 4 168,-2 10 22,-3 8 68,-1 9 44,-2 5-134,-3 4-10,-1 6-80,-3 9-67,0 8 23,-2 6-34,2 1-706,-1 2-941,2-4-3026,3-4 4673,7-9 0,-9-9 0,2-4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8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 23773,'-5'0'2309,"1"0"-1984,4 0-90,-33 66 45,17-25-174,-5 6 1,2 1 28,10 2-124,3-8-11,5-11-23,1-13-21,6-9 10,2-7 34,6-15-101,0-9 11,0-15 79,-3 0-45,-2 3 45,-3 9-12,-2 11-55,0 8 78,-1 5 11,-1 12 0,3 7-11,-2 11-414,3 2-258,-1-4-415,4-5-1121,0-7-1209,4-8 3417,2-4 0,-6-3 0,-1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8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26563,'0'70'22,"0"1"1,-1-5 0,0-4-124,-1 17-392,-5-3-1356,0-5-6443,-3-4 8292,3-11 0,2-25 0,3-11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8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0 126 24311,'5'-8'1580,"-1"2"-1557,-4 6-830,0 0-527,50-29-1590,-29 17-2051,39-26 4975,-41 23 0,-9 6 0,-2 0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8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22732,'0'-7'3003,"0"2"-2634,0 5 270,0 0-628,13 20-11,-10-1-179,10 20-785,-13-4-952,1-1-7676,0 0 9592,1-4 0,0-13 0,-1-6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9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22294,'0'-4'2857,"0"1"-2094,0 3-394,4 55 102,1-30-158,6 40 114,0-47-125,3-6-257,1-4 0,2-4-45,-1-3-68,0-3-324,2-8-426,3-4-448,4-7-2006,2 1 3272,0 3 0,-13 7 0,-3 4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9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26519,'-34'93'840,"8"-24"-840,25-37 0,7-23-22,6-6-259,7-16-178,4-10-34,-1-12 124,-4-1 245,-5 8 101,-3 8 23,-4 11 236,-1 5 156,0 7 157,-2 10-191,0 5-99,0 12-35,-1 1-213,2 1-22,2 1-12,2-4-571,2-1-459,0-7-1244,1-6 2297,0-5 0,-5-6 0,-1-2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49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773 0 28390,'-32'59'93,"1"0"1,-1 5 0,0 2-94,3 2 0,0 2-1080,-3 7 1,-2 3 1079,-4 6 0,-1-1 0,-1 0 0,-1-2 0,0-3 0,0-1 0,3-8 0,1-4 0,4-6 0,1-4 6,6-9 0,1-2-3625,-14 27 3718,10-20 1,15-25 0,5-11-1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0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316 0 26474,'-82'45'1244,"11"-2"-931,36-4-122,3 2-158,3 4 90,5-1-123,5 0 0,5-3-44,8-3-214,3-5-492,16-7-102,7-12-560,20-8-414,7-25-416,8-11 80,0-22 380,-5-1 1143,-8 1 639,-12 8 236,-9 8 1333,-10 8 683,-6 8-549,-4 7-571,-1 5-146,0 4-325,0 2 460,0 2-931,0 8 168,0 9-167,1 10-102,7 7 91,3 0-180,10-4 79,7-7-12,7-10-34,6-7-10,4-9-1,0-13 68,10-24-79,-21 2 179,0-11 180,-25 19-258,-5 3 22,-12 4-134,-6 5-33,-11 6-57,-6 6-649,-3 4-471,0 12-1424,2 5-7197,6 10 9294,10 0 0,7-12 1,6-3-1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0.6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18877,'8'-4'4784,"-2"1"-4044,-6 3 302,0 0-750,9 60 167,-7-29-235,7 43-146,-9-50-78,0-10 11,1-7-11,8-5 0,3-9 23,7-3-34,-1-4 55,-2 2-44,-4 7 168,-1 2-44,-3 3 55,-1 0-179,-2 0 0,0 0-23,-2 3-794,-1 3-830,-1 5-4348,-1 4 5995,0 1 0,0-7 0,0-2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1.0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10 986 23616,'-4'0'2600,"1"0"-1266,3 0-819,4-39-224,-2 14 24,3-39-315,-3 18 0,1-13 0,1-12 0,0-13-337,1-8 337,-2-3 0,0 1 0,-2 10 0,-1 9-192,0 15-177,0 16-460,0 14-393,-1 14-1332,-2 9-7277,-3 11 9512,-6 19 1,5-11 0,-2 10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1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25791,'8'9'2666,"49"26"-2666,-30-24-90,38 21-963,-39-27-874,-8-2-4258,-6-2 6185,-4 1 0,-5-1 0,-1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1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91 24076,'-1'5'2588,"0"-1"-2353,1-4 102,64 0 133,-31-2-212,48-1-101,-51-5-146,-12-3 23,-8-2-34,-7-2 78,-3 0-78,-3 1 0,-4 3 34,-4 5 55,-5 4-33,-1 2 67,-1 9 2,-1 6-125,1 12 0,3 6 0,2 1 0,5-3 0,3-3 0,3-7-237,2-6-1174,0-8-1155,7-4-2622,4-4 5188,7-8 0,-7 5 0,-2-5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1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26519,'-2'87'1445,"1"-11"-1311,0-61-111,1-2 111,0-11 34,0-2-112,5-2 101,2-4-146,4-4-11,2-4 0,-1 1-291,1-1-303,-1 2-347,1 0-471,0 1-123,-2 2-3059,0 2 4594,-1 2 0,-5 3 0,-1 1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2.1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10 23762,'0'-5'2913,"0"1"-2509,0 4 459,0 0-471,-7 17-135,2-1-177,-5 17-80,5-7 0,1-3 0,1-2 0,1-9 0,2-3-35,0-7-122,2-1 135,2-4-34,4-6 56,3-3 0,0-5-11,-2 6-12,0 1 12,-4 7 11,1 1 0,-1 2-11,0 0 11,0 0 0,-1 0-112,-1 0-986,0 0-426,0 2-2420,2 0 3944,-1 6 0,-1-4 0,-1 1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2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16 28042,'-11'41'280,"2"-6"-280,10-18 0,3-5-44,3-6 32,4-3-391,2-5-45,1-9-135,0-6 438,-2-7 44,-3 1 101,-3 5 145,-4 5 169,-1 3 247,-1 5 32,0 0-313,0 4-88,0 0-192,-1 7 0,-1 7 0,0 9 0,0 4 0,2 3 0,0-2 0,1 0 0,2-5 0,0-2 0,2-6-393,-3-4-1490,0-2-2151,-2-1 4034,0 3 0,0-4 0,0 0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3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27326,'23'50'33,"-2"-6"-66,-3-17-506,-1-8-929,-1-10-1209,2-6 2677,5-16 0,-10 9 0,-1-8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3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22496,'1'-6'2028,"0"1"-1893,-1 5-135,0 0-68,66 1-660,-28-1-2443,55 1 3171,-44-1 0,-22 0 0,-5 0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3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292 1 26765,'-94'3'1849,"12"7"-7453,38 5 5604,16 9 1409,13 1-1409,16 5 860,20 3-860,15 2 0,18 1 0,1-3 0,-2 0 0,-14-1 0,-12-1 0,-14 0 3392,-8 0-3392,-11 0 0,-12-1 0,-16 1 0,-12-2 0,-5-4 0,4-6 0,4-5 0,10-7-46,8-4-1354,8-2-461,9-5-1422,3-6 3283,8-6 0,-2 4 0,3 3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4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202 20 26642,'-42'38'650,"-1"-1"0,-27 34-482,46-20-157,9-1 56,8-4-67,12-8 11,16-10-11,19-13 34,19-8-34,12-16 0,5-10 11,-3-13-11,-8-11 0,-12-4 22,-17-4 23,-13 1 0,-13 1-45,-8 8 0,-20 9-11,-11 14-34,-20 9 23,-7 16-740,2 12-706,10 12-2152,17 5 3620,13-1 0,10-16 0,4-6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4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25308,'63'-6'1647,"-13"16"-1187,-50 38-57,-8 11-11,-6 2-302,-7 0 11,0-13-101,5-12 78,5-18-78,5-9 34,4-7-34,1-2 67,1-6-67,1-8 0,9-11 0,6-7-134,8 0-314,3 4-707,-2 5-615,-1 5-1636,-2 4 3406,0 3 0,-11 4 0,-1 3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4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45 24356,'0'-4'1759,"0"1"-1591,0 3 34,-6 66-124,0-23-55,-6 56 358,2-38-258,3-1 68,1-2-124,2-7-22,0-11 89,0-15 269,1-13-235,-3-9-22,-1-18-90,0-11-56,3-24 0,1-13 67,3-9-33,7 0 11,2 7-34,9 8 90,0 13-68,2 9-33,-2 10 0,2 8 23,-2 8-35,-1 4 12,0 4 0,-5 1 23,1 7 10,-3 3-33,-4 11 0,-3 5-33,-2 4 22,-4 3-348,-4-1-649,-6-1-448,-3-5-2556,2-3 4012,2-4 0,7-8 0,2-3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5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104 207 27011,'86'-39'494,"-15"4"-405,-44 17-55,-8 1-23,-10 1-11,-4-2 11,-10-1-67,-10 0 45,-9 5 11,-8 6-33,-3 4 66,1 17-33,-3 7 112,0 16 34,3 5 179,5 2-225,8 1-88,10-4-12,4-1 0,8-6-68,13-6-357,9-10-920,15-8 1345,36-21 0,-41 8 0,18-11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5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 1 25073,'-2'14'448,"4"-1"-145,10-2-12,2 0-235,-1-1 135,-2 2 156,-3-3 281,-3 6 100,-3 0-426,-2 8-89,-10 5-122,-7 5-91,-16 5 0,-6 2 0,-5 0 0,0 0-136,4-4-917,4-3-661,8-4-3833,12-5 5547,7-3 0,8-10 0,1-4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6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226 0 25903,'-81'35'1266,"12"0"-897,44-8-212,5 2-123,5-1 123,6 1-157,5-3 0,2-2-34,2-7 12,2-6-46,7-6 68,6-4-380,8-7 21,1-5-213,-3-9 248,-4-1 212,-5-1 67,-5 6 45,-3 3 101,-3 6-12,0 4 236,-1 2-247,2 1 12,2 0 112,3 1-191,5 6 45,4 3-56,3 4-67,1-2-34,-1-6-1255,0-3-3395,5-7 3903,2-11 0,-10 8 0,-1-7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6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25342,'-32'78'-1293,"6"-19"1,26-52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6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23986,'15'51'-202,"0"0"1,8 36-3228,-32-64 3429,-3 2 0,1-10 0,1-3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3:56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0 639 27942,'80'22'121,"-1"-1"1,1 1-1,-9-7 1,2-1-1,2-2 1,3-4-122,13-6 0,3-4 0,3-4 0,3-1-1133,-9 0 1,3-2 0,1-1 0,2-1 0,1-1 1132,-9 0 0,2-1 0,1-1 0,2-1 0,0-1 0,1 0-103,-8 1 1,2-1 0,0 0 0,2-1 0,0 0 0,0 0 0,1-1 102,4 0 0,2 0 0,-1-1 0,2 0 0,0 1 0,0-1 0,1 1-71,-11 2 0,2 1 0,-1-1 0,1 0 0,1 1 1,-1 0-1,0 0 0,0 0 71,-1 0 0,0 1 0,1 0 0,-1 0 0,1 0 0,-1 1 0,-1 0 0,0 1-198,9-1 0,0 1 0,-1 0 1,0 1-1,-1 1 0,-1 0 0,-1 1-454,7 0 0,-1 1 1,0 1-1,-2 1 1,-2 0-1,-2 2 675,6 0 1,-1 1 0,-3 2 0,-5 0 0,-8 0 0,9 1 0,-10 1 0,-6 0 0,-1 3 0,0 1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4:25.44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22 24575,'34'0'0,"33"0"0,26 0 0,-17 0 0,5 0-3483,0 0 0,4 0 3483,-20 0 0,3 0 0,1 0 0,5 0 0,1 0 0,0 0 0,-5 0 0,0 0 0,-3 0 0,20 0 0,-1 0-22,11 0 1,-4 0 21,-27 0 0,0 0 0,22 0 0,2 0 0,-18 0 0,-3 0 309,1 5 0,-2-1-309,-9-3 0,2 0 0,17 9 0,1 1 0,-15-10 0,1 0-1418,27 5 0,10 0 1418,-9-5 0,7-2 0,5 1 0,-18 0 0,3 0 0,2 0 0,6 0-332,-14 0 1,5 0-1,2 0 1,1 0 0,-1 0-1,-5 0 332,0 0 0,-3 0 0,-2 0 0,3 0 0,4 0-307,4 0 1,4 0 0,3 0 0,1 0 0,-2 0-1,-2 0 307,-11 0 0,-3 0 0,0 0 0,-1 0 0,3 0 0,2 0-308,-1 0 0,3 0 1,1 0-1,1 0 1,0 0-1,0 0 1,-2 0 307,10 0 0,2 0 0,-2 0 0,-1 0 0,-3 0 0,-4 0 92,-5 0 0,-4 0 0,-2 0 1,-1 0-1,0 0-92,20 0 0,1 0 0,-4 0 0,-7 0 521,-5 0 0,-6 0 0,-1 0-521,-2 0 0,-1 0 0,-3 0 0,17-4 0,-11 0 2827,4-4-2827,-28-5 5015,-31 6-5015,-8 0 2290,-9 3-2290,-1-3 3051,-10 0-3051,-3 3 0,-7 1 0,-3 3 0,6 0 0,5 0 0,6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4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28110,'65'30'187,"-1"0"0,1-3 0,0-7-187,-8-16 0,1-5 0,2 2 0,1-1 0,0 0 0,0 0-729,-2 0 0,-1-1 729,-3-1 0,-1-1 0,45-4-247,-10-3 247,-9-1 0,-10-2 0,-8-6 0,-12-2 0,-7-3-796,-6-1-627,-2 4-3643,-2 3-4765,-2 6 8934,-5 3 0,-12 5 1,-5 2-1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5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11 233 25375,'-6'0'864,"1"0"-450,5 0-112,0 0-212,56-29-45,-18 11-45,49-25-34,-30 17-447,-1-1-696,0 1-1221,-5 5-4840,-4 3 7238,-7 5 0,-18 6 0,-7 3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6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0 23437,'-22'64'329,"1"0"0,1-5 0,4-5-72,13 10-33,1-6 654,1-6-721,1-3 263,0-6-319,0-1 67,0-5-5,2-5-107,4-8 422,7-5-411,7-7-67,5-5 0,5-3 33,1-4-66,0 0 22,0 0-248,0-10-345,1-3-764,3-11-1511,1 4-6952,-3 5 9294,-5 8 0,-13 5 0,-6 2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6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 26541,'0'58'104,"0"1"1,0-4 0,-2-2-5766,-1 20 5661,-2-1-425,-2-3 1038,1-2-2036,-2-4-1098,1-3-6130,2-8 8866,-2-9 0,4-20 0,0-8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6.6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1 186 25925,'22'-66'-1703,"3"10"-1076,-1 39-7052,5 0 9350,1 2 0,-12 6 0,-5 3 1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6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18227,'6'-7'5154,"-1"0"-4414,-5 7-180,0 0-146,3 61-268,-2-18 22,2 52-157,-3-32 12,-2-3-46,-1 0-638,-2-7-1333,1-6-4763,2-12 6757,2-11 0,0-12 0,0-7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7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54 25107,'83'-23'527,"-9"4"-538,-34 14-405,-2 3-827,-3-1-2365,-7 2 3608,-10 0 0,-9 1 0,-6 0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7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23090,'-5'0'2779,"1"0"-2510,4 0 257,0 0-380,-28 72-1,20-31-117,-7 8 0,2 2 163,12-5-34,1-2-67,6-4 123,1-4-180,10-4 23,2-6-22,4-7 11,6-10 22,3-5-67,2-4 0,2-1-34,-2-4 34,-4-3-381,-4-4-235,-5 0-639,-4-1-1244,-2 1-7332,-4 0 8737,-2 0 0,-4 6 0,-3 2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7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25847,'-3'63'14,"1"1"1,-1-5 0,1-3-351,-2 11-348,2-2-806,5-3-8135,1-6 9625,0-7 0,-1-23 0,-3-7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7.7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1 152 24513,'65'-74'-505,"-9"14"-1164,-35 49-3720,-7 6 5389,-7 4 0,-5 1 0,-2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8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 28042,'-37'43'314,"0"1"1,-23 31-315,48-46 0,7-5 0,2-3 0,3-6 0,3-2 0,8-6-91,13-3-805,12-3-281,11-11-1231,4-8-7423,0-14 7882,1-5 0,-24 15 1,-5 4-1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8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1 122 27695,'49'-32'28,"0"0"0,37-18-353,-50 45-650,-4 3-1030,-4 2-4943,-6 8 6948,-11 10 0,-5-6 0,-6 3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8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0 145 27550,'33'-77'112,"-1"17"-269,-4 55-516,0 3-862,-2 4-2420,-3 14 3955,-2 9 0,-10-4 0,-3-2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8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67 117 26799,'-43'82'415,"19"-17"-315,54-53-32,11-7-35,5-9-33,3-10 0,-6-11 34,-10-9-1,-9-5 1,-13 0-34,-6 2 45,-7 5-45,-9 8-179,-4 7-236,-10 7-773,-1 6-1691,1 3 2879,6 1 0,8 0 0,6 0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8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12 23773,'2'-6'2925,"-1"1"-2679,-1 5-21,-10 76-203,1-24-11,0 7 1,-2 3-35,-8 16-728,-4 3-1411,-2-5-6668,2-5 8830,2-11 0,10-27 0,4-12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9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25835,'84'-35'-9831,"-12"7"9736,-49 27 1,-9-1 0,-6 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9.3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0 107 25487,'48'-18'706,"0"-1"0,42-12-504,-32 24-101,5 0-101,6 0-303,-4 0-828,-10 1-2141,-16 2 3272,-20 3 0,-10 1 0,-9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9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170 0 27740,'-36'53'295,"-1"0"0,0 7 0,8-3-249,15-6-46,1 17 0,11-27 0,1-1 0,4-1 0,7-2 0,10-6 0,9-6 0,9-12-315,3-6-648,4-5-270,1-8-1535,-3-5-7063,-2-8 8540,-4-8 1,-17 12 0,-5 2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19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1 24267,'-3'0'2543,"1"0"-2420,-12 62-78,7-19-45,-3 5 0,-1 2-23,0 14-391,-5-2-953,-3-1-2970,-4-5 4337,-3-5 0,10-22 0,4-9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0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26104,'93'-20'34,"-9"5"-830,-35 18-582,-3 5-8453,-3 6 9420,-13 7 0,-13-9 1,-10 0-1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0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215 256 24871,'47'-19'224,"1"-1"0,34-14-201,-45 14-23,-9 5-11,-11 0 11,-9 2-404,-5-4-234,-16-4 122,-7-2 35,-18 0 145,-5 5 336,-4 7 112,1 6 403,1 4 101,0 12 45,2 7-78,1 19-303,5 11 23,7 11-191,9 8-90,11 4-44,5-1-236,16-4-762,14-13-1445,20-16 2465,20-18 0,-28-13 0,-1-6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1.2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1 25690,'-7'13'1153,"35"35"-6667,-2-21 5761,16 24 1285,-39-37-1207,-6 4 724,-15 8-1004,-13 9 0,-19 9-45,-3 1-190,3-1-415,12-10-538,14-6-717,13-9-2533,7-6 5241,16-6 0,-9-4 0,9-3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1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14 26955,'-25'-14'45,"23"29"-45,23 16 0,11 17 0,-14-10-11,-1-3 11,-4 2 0,-2-4-67,-1-5 67,-4-4 0,-3-7 11,-2-2-11,-2-4 0,-7 2-392,-6-1-493,-6 0-650,-4-2-3160,6-3 4695,2-3 0,10-2 0,2-1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1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43 154 20837,'31'-78'-403,"-7"19"1714,-32 46-179,-2 10-393,-10 3-268,2 4-202,2 6 67,3 9-201,5 9-91,4 6-44,3 5-22,1 4-157,3 4-606,5-3-3058,5-3 3843,7-8 0,-9-16 0,-1-7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2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40 26003,'-4'56'706,"1"-10"-650,6-46-56,4-3-78,5-7-438,6-6-560,3-7-918,3-2-4079,-1 1 6073,-1 2 0,-10 10 0,-4 5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2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311 128 21308,'-9'-71'3843,"-6"15"-3282,-22 55-158,-3 5 23,0 13-258,2 12 45,1 17 0,6 9-78,4 0 21,7 0-156,9-11-11,6-6-34,7-10-627,13-8-1043,12-9-4906,20-6 6621,8-10 0,-23 3 0,-5-3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3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306 1 23292,'-85'8'1815,"-7"22"-1748,52 2 146,-5 18-4207,24-9 4230,8 3 937,6 3-983,4-1 1,5 1-68,8-5-123,7-7 0,10-11 3358,4-11-3683,3-8 45,-5-5-11,-5-1 78,-9-1 0,-7 0 0,-5 0-291,-2 0-258,-2 0-537,-6-3-439,-2 0-570,-6 0 583,1-1 671,2-10 2892,6 3 1008,1-5-1087,5 7-437,0 2-492,0 1-304,0 1-145,0 0 157,9-2-392,4 4-124,11-1 68,3 4-79,0 1-11,0 1 0,-3 0-684,-1 0-694,-4 0-4190,-2-2 5568,-2-1 0,-8 0 0,-2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3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7 19561,'2'-4'3899,"-1"1"-3642,-17 75-246,6-33 225,-13 58 156,13-56-157,2-8 45,3-10 90,1-11 124,1-7-2,1-4-200,1-1 32,-1 0-133,2-5-113,-1-6 91,1-5-124,1-6 11,4 0-23,2 3-22,4 0-22,1 4-762,10-4-673,-4 6-1478,10-3-6907,-6 9 9336,1 2 0,-10 2 1,-3 2-1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3.8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 19157,'-4'0'3911,"1"0"-3071,3 0-291,-21 52-56,15-24-202,-15 42 56,20-41-245,1-5-1,7-6-101,2-8 11,7-5-56,0-4 45,2-5-292,-2-10-44,1-8-157,0-10 191,-1-2 44,1-4 325,-8 14-55,1 4 55,-9 16-67,0 3 0,-1 1 0,0 3-180,0 5-694,0 3-2196,0 3-6761,1-2 9411,1-5 1,0-3 0,0-3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4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19246,'2'-7'2118,"-1"2"-1860,-1 5 616,0 0-157,0 65-224,0-36-202,0 49-224,0-58-32,0-7-13,0-8 0,0-3 102,1-2 178,4-2-190,3-5-11,5-2-23,-2-3-22,0 3-22,-4 3 11,-1 4-45,-1 2 0,1 0 0,2 3-12,2 2-200,0 4-192,-1-1-246,-2 0-1770,-1 0-5838,-2-2 8258,1 1 0,-2-5 0,0 0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4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235 1 22597,'0'94'818,"0"-6"-706,0-26 33,0-2 35,0-9-180,3-9-23,-2-13 23,3-11 0,-2-9 56,-1-5 67,-1-3 46,-4-2 481,-7-5-247,-6 1 113,-4-5-57,1 5-213,3-1 113,2 5-113,1 0 24,0 1 144,-1 6-100,-1 7 10,-1 11-100,0 7-155,1 6-69,3 2 0,4-2 0,2-3 0,5-8 0,1-7-181,1-5-2003,15-8 436,4-5-3944,20-17 5692,5-10 0,-19 6 0,-2 2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4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21936,'10'84'-1479,"4"-14"-3631,-1-47 5110,8-10 0,-10-6 0,0-5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5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 21745,'-7'0'3160,"1"0"-2757,6 0 270,0 0-539,-44 55 12,33-27-3370,-33 43 3246,44-40 68,5-5-68,4-6 46,2-5-35,2-6-22,-2-5 135,-3-3 3414,2-2-3437,-3-8 23,2-8-123,-5-10 22,-1-5-45,-3 1 0,-7 2-12,-2 6-88,-8 7-293,-1 6-413,0 5-1066,2 3-3114,5 2 4986,6 2 0,3-1 0,2 1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5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6 20457,'-10'-3'3395,"2"1"-3261,8 2 427,0 0-304,13 14 46,-6-4 10,11 13-66,-11-6 45,-2 2-147,-1 3 12,-3 4-123,0 1-1,-1 2 180,0-2-191,-6-2 12,-2-2-34,-10-4-403,-2-1-214,-5-6-861,-1-2-4999,3-6 6477,7-1 0,8-3 0,6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5:25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0 27505,'-32'83'325,"5"-12"-639,16-41-571,2-4-1155,1-2-7791,0-3 9585,-3 1 1,5-11 0,0-1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6:09.9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3 449 27818,'3'9'146,"0"-1"-146,-2-8-34,-1 0 23,2 0 11,-1-5 11,0-7-11,0-13-67,-1-13 34,2-9 21,-2-4-3402,1 2 3414,-1 2 22,0 9-10,0 3 44,-1 9 22,-2 6 45,-1 6 56,0 3 3314,1 4-3459,1 4-34,1 1-67,1 2 67,0 5 0,3-1 11,5 7-11,6-3 0,5 0 22,3-3-44,3-2 22,-1-1 0,1-2 0,-2 0-56,-2-2 56,-2-6-23,-1-3 23,-2-6 0,-2 0 0,-4 4 0,-5 4 0,0 6 12,-4 2-24,0 1 12,1 0 0,-1 0 23,4 0 33,-1 5 56,3 6-56,-3 9-45,1 12 11,-3 6-22,-1 11-67,-1 3-336,-2 4-550,-3-2-615,-2-7-1222,2-11-6443,2-16 9233,3-10 0,0-8 0,0-2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6:10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1 507 23460,'0'8'2667,"0"-2"-2253,0-6-33,0 0-247,0-5 46,7-13-113,2-14-44,9-17 10,0-8-3402,-1-6 3391,-1 1 45,-4 2 23,0 5 89,-2 8 79,-2 12 66,-3 12-100,-3 13 3280,-2 6-3491,1 4-13,3 0 0,5 6 0,7 10 0,7 11 0,4 13 0,1 5 0,0 3 0,-3 4 0,-4 3 0,-6 3 0,-8 5-102,-4 0-1220,-3-4-650,-6-6-3798,-1-10 5770,-7-11 0,6-15 0,1-6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6:10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0 240 28671,'49'-40'0,"-1"0"0,-4 2 0,-2 9 0,4 15 0,-7 1-1054,-9-1-638,-4-1-1928,-1 0 3620,-2 3 0,-9 5 0,-4 5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6:50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0 168 28671,'66'-17'0,"0"-1"0,1 1 0,-1 2 0,-15 3 0,1 3-486,6-1 0,2 2 486,4 1 0,1 2 0,2 2 0,0 0 0,2 1 0,0 0 0,1 1 0,0-1 0,0 0 0,0-1-562,-1 1 0,0-2 562,-5 0 0,-2 0 0,-5 1 0,-4 0 0,33-4 435,-23 5-435,-24 0 0,-17 2-304,-13 0-1688,-8 0-5516,-14 12 7800,-9 11 0,5-6 1,1 3-1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6:56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1 103 23840,'0'-3'3115,"0"1"-1399,0 2-1716,85-27 0,-23 16-245,6-6 1,4 1 244,22 9 0,-1-1 0,-6 4 0,-8 1 0,-8 1 120,-11 0-120,-9 1 0,-12 1 0,-7 1-124,-6 4-2005,-2 2-3027,2 5 5156,1 7 0,-11-10 0,-3 3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6:57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 20321,'72'-3'52,"0"0"1,-1 0 0,-2 1-53,-15 1 0,-1 2 0,1 1 0,0 0 665,-1 0 1,-1 0-666,46 4 0,-6-3-561,-6-2-1411,-5-1-2398,-5-8 4370,-1-2 0,-35-1 0,-9 3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2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 21163,'2'3'2229,"-1"-1"-2229,-4 43-369,0-22-1558,-3 35-3452,2-37 5379,1-7 0,2-6 0,1-5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3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4 22933,'-5'-2'1961,"0"0"-1793,5 2-168,0 0 0,-10 40-45,7-29-291,-1 29 11,17-45-90,9-7 146,7-6 269,-1-2 0,-3 7 157,-4 5 348,-6 6-136,-1 4 35,-5 7-35,-1 6-257,-4 7-10,-2 5-102,-2 1-135,0 2-997,1-2-4414,2-2 5546,2-5 0,-1-9 0,0-5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3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 25129,'-58'58'650,"9"-7"-426,40-22 23,2-3-214,4-4-33,1-6-22,2-6 0,2-5 22,5-3 67,6-4-56,7-5-11,2-4-45,2-4 45,-4 2 0,-1 2 23,-3 3-23,-4 3 78,0 2 191,-5 2 224,-1 1-22,-1 3 33,-2 8-213,-1 5-213,-2 8 12,0 3-90,0-1-79,-5-1-380,-1-3-796,-2-4-437,1-4-5591,4-7 7283,0-4 0,3-3 0,0 0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3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0 26675,'-17'75'1155,"3"-8"-853,13-30-156,1-2-46,6-5 80,3-6-158,7-6-22,2-8 0,4-6 34,3-6-90,2-7-303,0-5-615,-3-3-427,-6 3-1905,-5 3 3306,-4 4 0,-4 3 0,-1 3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4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85 166 21107,'47'-67'123,"-10"11"1087,-32 36-213,-4 7-268,-8 6-57,-3 4-191,-9 4-77,-3 8-168,-1 3 77,1 9 1,0 3-34,4 2 180,4 3-124,4-1-236,5-1-100,2-2-33,3-4-12,8-5-706,4-5-605,10-5-1478,4-5 2834,3-9 0,-13 6 0,-2-7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4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3 22989,'-2'-1'2162,"1"0"-1332,1 1-404,10 39 190,-3-21-45,6 31 34,-6-33-146,-3-1-446,-1-1-13,-1-1 0,-1 2 0,-1 0 0,-6 2 0,-2-1 0,-8 1 0,-1-1 0,-1-2-13,1-3-1465,2-3-831,3-4-4940,2-2 7249,6-6 0,1 3 0,3-3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4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 27505,'2'78'549,"-1"-3"-516,-5-16-66,-3-1-550,-5-2-784,-2-3-852,0-6-7612,-1-5 8070,3-6 0,4-16 0,3-7 1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4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21096,'0'0'0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5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6 25499,'-17'76'236,"3"-13"-46,17-46 168,4-6 23,5-6-190,5-4 212,2-8-179,-2-5-212,-2-9 55,-3-1-67,-5 0-146,-3 3-168,-2-1-392,-6 3-448,-4 1-2431,-5 5 3585,-4 4 0,7 4 0,1 2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6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21521,'1'-3'2207,"0"1"-1444,-1 2-775,47 2-503,-22 4-2444,38 4 2959,-34 5 0,-12-7 0,-4 0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6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0 25566,'-6'59'426,"-1"-4"-403,-3-17-23,-1-2 0,0-4-12,0-6 12,2-1 0,0-8 12,3-5-24,2-5-167,3-5 56,0-1 112,1-1 0,0-4-1,2-5 12,5-8 0,4-7-22,4-1 0,3-1 22,2 3 0,1 2-24,2 3 13,-2 4-22,7 4 33,-7 5-45,3 8 34,-7 6-1,-1 8 12,-2 5-44,-1 0-35,-4 2-1377,-4 9-1592,-2-8-6783,-2 7 9807,-1-13 0,0-8 0,0-4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7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26015,'-12'75'358,"8"-9"-134,29-39 34,6-8-135,6-8 0,3-7-10,-2-9 200,-4-3 12,-9-6 11,-10-2 22,-8 0-257,-4 0-77,-3 1-24,0-2 0,-1-1 0,-4 1 0,-5 1-136,-2 3-99,-4 6-448,0 3-281,-4 4-582,-2 10-1749,1 8 3295,3 13 0,8-12 0,5-3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7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201 27 28244,'-2'-21'427,"1"15"-427,3 31 0,1 13 0,2 11 0,-1 4 0,1 4 0,0 0 0,0-3 0,1-3 0,-1-5-35,0-6-200,0-7-12,-2-7 147,-1-7-12,-1-8 112,-1-6 0,-3-2 89,-7-3-55,-9 0 78,-8 0-11,-5 0 201,-1 4-211,2 2-91,2 7 0,4 1 0,7 3 0,4-2 0,6-1 0,4 6 0,7-6-57,9 3-615,8-11-505,13-3-593,6-6-2600,6-7 4370,3-6 0,-21 5 0,-5 0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08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56 314 27314,'-26'3'448,"4"6"-436,18 15-12,1 3 0,3 2-34,0 0 34,7-5 0,2-4-11,6-6 33,2-6-22,2-4 0,1-3 11,0-5 225,1-7-91,-2-8 23,-1-9 34,-2-7-169,-4-3 23,-4-5-56,-4-2 23,-2-1-68,-7 0 45,-4 2-302,-8 2-550,-6 6-907,-5 5-2544,-5 10 4303,-9 10 0,18 5 0,1 6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28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0 24804,'-65'6'1087,"9"2"-863,40 7-201,1 3 167,3 2-167,2 0 21,4 2-44,2-3 0,3-1-33,1-6-258,2-1-1009,4-6-1457,6-2-5680,8-5 8437,5-7 0,-10 4 0,-1-3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28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19897,'0'0'0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28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19897,'0'0'0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29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26059,'-1'27'247,"0"-4"-214,1-8-66,0-4 33,0-5-23,0-3-66,0-2-79,0-1 168,3 0 0,0 0 11,4 0 0,-1 0-11,0 0 0,0 0 23,-2 0-46,1 0 23,-1 0 0,0 0 45,1 1-23,-2 1-22,-1 0 0,0 1-201,-2-1-192,1 0-660,-1 0-1188,0-1-3137,0 1 5378,-2-2 0,2 1 0,-1 0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30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28 16199,'-4'-3'5692,"1"1"-5222,3 2 315,0 0-707,-23-2 225,16 2-191,-18-2-56,21 5 235,-2 3-89,-1 4 213,-2 5-79,0 1-336,2 0 123,1-3-123,3-2 0,2-3 33,1 0-21,0-1-12,2 2 0,3-1 67,3-1-22,3 0 22,1-3-56,0-1 79,-1-1-46,1-2-44,0 0 0,1 0 68,2-2-68,-3 0 0,0-2 0,-4 0 180,0-2-136,-3 0-3212,0-3 3482,-2-1-247,-2-2 124,0-2-158,-1 1-10,0 0 44,0 3-45,-1-2 3370,-1 3-3392,-2 0 0,-1 0-11,0 2 11,0 0 0,0 3 11,0-1-11,1 3 0,0 0-22,1 2-426,1-1-147,1 1-648,0 4-2253,0 5 3496,-1 4 0,2-3 0,0-2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30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26418,'6'24'414,"0"0"-201,-3-6-202,0-2-11,1-2 0,-1-5-33,0-3-35,0-3 68,0-2 0,-1-1-22,0 0 56,1 0-34,0 0 0,1-4 56,2-2 33,3-5-32,2 0 32,1 0 191,1 2-156,0 3 144,-2 0-66,-2 5-168,-2 0 201,-2 1-179,0 0 0,0 0 45,-2 0-68,1 0-33,-2 0 0,0 2-336,-1 1-179,0 4-494,0-1-974,-1 2-4135,0 0 6118,0-2 0,0-1 0,0-3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31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40 123 25499,'41'-58'22,"-9"10"45,-30 40-44,-2 3-23,-1 3 12,-4 1 66,-4 1-67,-3 5 202,-2 5 22,1 8 426,-2 5-123,3 6-34,0 2-67,3 5-303,2 1 79,3 1-213,3-1-67,1-5 45,5-6-886,3-9-571,8-8-840,5-5-7512,4-4 9649,2 0 1,-11 0 0,-5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47:35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 0 27023,'-36'12'325,"7"-3"-258,35-7 79,7 0-90,10 4 45,8 2-101,4 1 0,-1 2 11,0-2-11,-4 1-168,-4-1-67,-5-3-304,-7-2 371,-5-1 124,-6-1 44,-1-1 134,-2 2-112,-7 0-22,-7 2 0,-9 0 23,-8 0-23,-3-1 0,0-1 0,-1-2 168,1 0-135,2-1 91,2 0 156,-9 0 23,13 0-124,-5 0 11,18 0-78,7 0-112,3 0-33,3 0 10,4 0 12,9 0-23,26 0 34,-3 1-44,16 1-35,-17 1-156,-3 2-56,-5 0-214,-6 0-88,-6 0 324,-9-3 179,-2 0-145,-4-2 235,-6-2 0,-5-4-22,-8-4 22,-5-5 11,-2-3 493,-13-5-325,8 5 179,-5-2 1,16 9-157,6 4 123,6 4-224,4 1-90,3 2 90,1 0 145,18 0-33,2 2-168,20 2-1,-2 2-44,4-2-179,-2-1-392,0-3-606,-1 0-1221,-1-4 2398,-3 3 0,-15-2 0,-6 3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8:04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24008,'-5'0'3250,"1"0"-2869,4 0 381,0 0-650,2 5-79,6-3-33,3 4-235,7-5-851,1-1-1424,3 0 2510,0 0 0,-9 0 0,-3 0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8:05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10 22575,'0'-5'1949,"0"1"-1478,0 4-135,0 0-79,-17 62-32,2-24-57,-14 48-90,9-45-10,6-11-35,3-11 202,4-10 191,1-6-112,3-3-179,1-9-46,1-8-55,1-12-23,0-2-11,0 0-11,0 5-281,3 3-727,1 2-1133,5 5 2152,0 7 0,-4 5 0,-2 4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8:17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21734,'4'0'3798,"-1"0"-3035,-3 0 458,0 0-986,26-17-67,-12 9-145,21-12-46,-19 16 12,1 2-303,-2 2-224,1 0-593,-2 0-1077,2 1-7623,-1 6 9689,3 1 0,-9 0 0,-1-2 1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38:17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23325,'3'-4'2925,"-1"1"-2589,-2 3-101,0 0 102,1 59 66,0-38-269,0 42 23,0-55-45,-1-5 0,0-2 224,0-1-190,0-11-33,0-7-113,4-17 0,2-5 0,2 0 0,1 7 0,-4 9 0,0 10-237,-1 7-1230,4 4-1805,0 27 3272,-2 23 0,-2-13 0,-4 7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3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320 18 23359,'-8'-10'1860,"1"3"-1288,7 7-180,0 0-34,-55 25 23,21 1-101,-46 26 23,38-4-113,6 0-123,8 1-22,10-4-45,10 1-11,5-4-34,16-4-22,10-7 67,16-9-34,9-11-33,1-5 0,1-8 56,-6-11 11,-5-6 45,-5-14-34,-5-5 78,-4-1 113,-5-2 0,-7 4-12,-4 1-145,-6 2 11,-2 2 0,-3-7-56,-3 14-23,-2-3-189,-4 17-158,2 5-268,-2 2-405,2 3-996,1 5 2039,1 25 0,4-19 0,-1 19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4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24053,'0'-3'2275,"0"1"-2017,0 2-269,52 0-281,-28 0-560,42 0-940,-44 0-3620,-1 0 5412,-4 0 0,-7 0 0,-5 0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4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25791,'-2'50'0,"0"0"0,-3 37-617,1-47-851,2-4-3328,1-5 4796,1-3 0,0-13 0,0-5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4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22944,'3'-3'1502,"-1"1"-1379,-2 2-112,61-3 0,-42 2-11,45 3 68,-59 6 55,-3 9 0,-2 3-78,-2 5 33,-5 5-22,-4 2 34,-5 3 100,0-2 113,-1-2 33,3-2-11,1-3-56,5 0-56,1-2-34,4 0-134,1-1 22,2-3-67,0-2-11,2-5 11,5-4-303,4-5-357,6-2-293,2-2-526,3-2-3182,2-7 4661,3-7 0,-13 5 0,-1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5.0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22597,'0'-4'2297,"0"0"-2252,0 4-796,7 59-908,-5-30-3271,5 49 4930,-7-46 0,0-13 0,0-5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5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0 23157,'-5'0'2330,"1"0"-2240,4 0-33,0 0-35,26 10-22,-5-8 0,21 9 0,-15-9 11,-7 2 1,-5 0-12,-3 4 33,-6-2-33,0 2 45,-5 3 123,0 3-34,-2 3 12,-7 3-45,-1 2 0,-7 2 100,3 2-78,-1 4-44,3-3-57,3 3-22,3-4-33,3-3-382,2-7-448,6-7-974,10-5-4069,13-12 5906,12-8 0,-17 5 0,-3-3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5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10 114 23639,'-6'-3'2230,"2"1"-1804,4 2-46,0 0-357,65-18-12,-28 10-22,52-15-359,-48 12-907,-4-3-2197,-3 2 3474,-5-1 0,-12 7 0,-7 3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6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 22575,'-9'3'3350,"1"-1"-2712,8-2-302,-32 58-55,20-25-57,-23 45-78,30-43 10,4-4-77,1-4-1,10-2-55,5-2-23,11-3 0,6-5 0,2-5-34,5-5-201,1-4-224,2-10-348,-2-6-695,-2-10-2095,-3-6 3597,-2 3 0,-15 10 0,-4 6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6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22294,'9'-3'2577,"-1"1"-2442,-8 2-90,54-3-45,-30 3 0,43-2-359,-45 2-1041,1-1-3497,-2-2 4897,1 0 0,-10 1 0,-2 1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6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 26944,'-21'45'370,"0"1"0,-12 31-269,33-56-23,0-3-22,4-2-56,5-2 0,7-1-45,5-1-78,3-4-246,2-3-338,-1-3-447,2-2-1333,-2-4-7344,1-4 9739,0-5 1,-12 4 0,-2 2-1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7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11 23325,'0'-6'2118,"0"2"-1748,0 4-168,0 0-113,4 75-22,-3-35-67,4 59-67,-5-58-392,0-7-550,-2-6-806,-2-5-3172,-3-4 4987,-1-4 0,3-8 0,2-2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7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0 126 23527,'58'-67'-1543,"-15"17"1,-37 42-1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7.4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27123,'19'91'539,"-4"-8"-539,-18-32-269,-1-4-493,-3-8-1670,1-7-7399,3-8 9336,2-6 0,1-10 1,0-3-1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7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26048,'0'-10'2498,"0"3"-2373,0 7-125,0 0 0,65-5 0,-36 4 0,49-3 0,-57 4-629,-4 0-547,-3 0-886,1 0-4112,-5 0 6174,-4 9 0,-4-7 0,-2 7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7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25006,'-11'3'1826,"1"-1"-1781,64 1-45,-17-2-45,44 2-403,-35-3-381,-9 0-605,-11 0-1928,-12 0 3362,-8 0 0,-5 0 0,-1 0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8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10 291 26115,'-5'0'2443,"0"0"-2330,96 28-113,-41-21 0,5-1-1606,12 4 1,7 1-1,2-3 1606,1-6 0,1-4 0,2-2 0,11-2 0,3-3 0,2-1 0,-18 0 0,1 0 0,1-1 0,1-1 0,4-2 0,1 0 0,0-1 0,1 1 0,1-2 0,1 0 0,-1 1 0,0-1 0,-2 1 0,-1 1 0,0 0 0,-2 0-438,-5 1 1,-2 0 0,0 1 0,-2 0-1580,14 0 0,-3 0 1,-2 2 2016,-12 3 0,-1 1 0,-9 1 0,-5 0 0,-7 2 0,18 2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9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334 1 25051,'4'23'1143,"2"7"-964,-1 19 0,-1 7-56,-2 6-123,-2 0 0,0 0 0,0-4-78,0-8 11,0-8-56,0-10 78,0-10 34,0-7 11,0-8 0,0-3 33,0-3 34,-4-1 57,-5 0-68,-8-6 44,-7 0 24,-7-5-80,-2 3 80,-3 4-57,1 2 1,1 2 66,1 5-33,5 6 11,4 8-34,7 8-67,1 26-11,9-10-44,1 14-12,18-21-224,10-11-236,19-7-2252,40-11-1557,-14-8 4325,25-6 0,-55 1 0,-9-1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49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26194,'-30'42'101,"11"-4"-101,28-15 0,8-5-56,1-8 33,2-6 23,-1-7 34,-2-8 44,0-6-11,-7-4 113,-2 4 133,-5 6-89,-2 6-55,-1 4-24,0 1-122,5 0-23,5 0-291,9 2-438,10 0-817,9 0-1928,11-1 3474,11-1 0,-24 0 0,-4 0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0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204 455 27527,'-33'15'527,"1"18"-438,19 43-89,-6 10-612,0 5 612,-2-3 11,1-10 12,1-15-12,5-19 196,5-18-218,6-15-23,2-23 34,3-25 34,13-35-29,-4 22 1,4-3-387,6-7 1,5-2 441,1-3 1,2 0-6,4 0 0,2 2 11,1 2 1,1 3-85,1 3 0,1 4 17,-3 5 0,0 3 0,27-25 290,-16 23-290,-9 21 0,-17 13 0,-4 15 957,-9 12-957,-2 13 0,-2 12 0,-2 7 66,-8 3-66,-26 25 0,-2-18 0,-24 15 0,15-29-494,4-10-795,13-13-996,12-10-4068,9-8 6353,9-3 0,-3 0 0,3 0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0.4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28535,'22'13'136,"-5"6"-136,-12 15 0,-4 3-293,-1 1-670,0-3-527,0-5-1827,4-7-6514,10-10 8552,11-6 0,-7-6 0,-1-1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0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234 8 24815,'0'-4'3328,"0"1"-2913,-61 39-302,31-5-113,-9 0 0,1 4 0,13 20 0,5 3 0,7 0 0,8-5 0,3-5-24,11-9-737,7-10-360,14-10-1064,8-11-6062,2-5 8247,4-13 0,-21 6 0,-4-6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0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1 27762,'-43'26'319,"0"1"1,-27 21-242,56-18-67,6 1-11,5 0 0,2 0-179,3-5-504,9-4-527,7-8-1166,14-7-7316,3-5 9692,3-2 0,-18 0 0,-4 0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1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97 23885,'-9'-2'2085,"2"1"-1828,7 1 46,0 0-158,-7 56-111,9-29-3381,12 52 3347,5-56-2235,15-1 2302,-10-16 135,0-5 11,-3-4 11,-4-9 67,-3-8-134,-8-12-67,-2-6 2245,-4-2-2323,-7-1 3368,-8 6-3592,-9 4-281,-7 5-202,-2 10-796,-1 6-2867,2 7 4358,3 3 0,14 0 0,6 0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1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24446,'1'-4'2745,"0"1"-1558,-1 3-1075,0 34-112,0-6-11,0 33-459,0-15-651,0 1-1265,0 0-7445,0 0 9378,0-3 0,0-18 0,0-8 1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1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64 24636,'0'-5'3014,"0"0"-2532,0 5 57,0 0-539,-40 44 0,22-16 0,-28 39 0,37-25 0,5 0 0,3 1 0,6-7 0,6-6 0,7-13 0,5-9 0,3-10 0,-1-14 0,-3-11 0,-6-14 0,-8-6 0,-4-3-573,-8 1-199,-12 2-551,-10 3-3125,-19 7 4448,-18 9 0,28 13 0,-3 7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3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8 361 24121,'-8'0'986,"20"-59"-650,15 16-308,-4-2 0,4-2-28,30-10 78,-1 10-78,-3 14 0,-8 14 11,-8 10 12,-7 7-11,-7 10-12,-7 5 22,-5 8 12,-6 6-34,-3 0 67,-2 6 202,0 1-45,-1 6 33,-3 0 1,1 2-68,0-2-33,2-4-135,1-6 35,10-4 21,7-4-44,14-2-23,9-6-11,8-6-134,10-5-640,8-18-2531,-7-10 0,3-5 3305,-14 4 0,-1 0 0,1-4 0,-4 2 0,-3 4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4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76 25611,'-4'-1'1737,"1"0"-1278,3 1-436,66-19-23,-29 11-79,51-14-425,-49 14-392,-6 2-931,-5 0-3114,-5 3 4941,-8 1 0,-7 2 0,-5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4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1 26866,'-32'47'306,"0"0"0,3-3 1,5-2-72,7 10 11,6-1-22,4-2-43,5-6-181,8-6 0,8-7 0,8-7 0,7-6 0,3-10 0,2-2 0,3-7 0,1-8 0,-2-4-293,-3-7-491,-6-2-213,-4 1-717,-6-2-2040,-1-1 3754,-3 2 0,-5 10 0,-3 3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4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0 145 27527,'48'-25'95,"0"-1"1,36-16-220,-41 25-447,-7 3-449,-4 3-257,-9 5-449,-9 2-1422,-7 7-6683,-9 7 9571,-9 6 1,6-4-1,-5-1 1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4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0 28479,'-28'53'64,"1"0"0,2-4 0,6-3-64,17 1 0,1-2 0,1-3 0,7-6 0,3-7 0,9-8 0,4-8-371,2-8-806,4-6-492,4-14-2847,3-6 4516,4-14 0,-19 15 0,-2 3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4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8 26115,'0'-4'2353,"0"1"-2150,0 3-203,-10 66 0,3-28 0,-7 55 0,6-46 0,0-1-640,-3-4-716,-3-4-1255,-3-4-5848,-1-4 8459,0-6 0,8-11 0,3-5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5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1 177 23213,'3'-7'3384,"-1"2"-3182,-2 5-214,0 0-514,63-43-707,-35 23-2330,50-36 3563,-52 34 0,-12 8 0,-4 4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5.2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5 25487,'0'-2'2130,"0"-1"-1828,0 3-167,-7 70-79,-1-25-56,2 5 0,0 1-448,-1 0-1379,3-13-8004,6-13 9134,17-11 1,-13-8-1,12-4 1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5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25420,'1'-5'2589,"0"0"-2354,-1 5-213,59 7-22,-27-5-548,45 4-685,-47-6-1613,-6 0 2846,-13 3 0,-5-2 0,-6 3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5.6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28177,'94'29'-269,"-14"-6"-291,-40-23-359,-2 0-1558,1-3 2477,4-5 0,-18 3 0,-3-1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6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547 1 17004,'-14'84'560,"1"1"1,1-3-1,1-3 503,1-14 1,2-3-952,2-2 1,1-2-74,1-4 1,0-2-29,2 29 1454,1-23-1510,1-24-157,0-19 978,0-9-821,-4-6 3196,-7-4-3084,-9-2 673,-14-2-651,-9 2-10,-9 3 134,-3 3 112,2 5-23,5 5-10,9 9-68,8 4-157,8 7-21,5 3-46,6 4 0,3 0 0,6-5-69,2-6-468,4-10-461,8-6-1052,13-7-2309,14-2 4359,12-6 0,-20 4 0,-4-5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7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 24110,'-12'13'1456,"-1"2"-1086,-5 7-168,0 1-124,1 5 68,1 2-90,1 2-23,3 0 35,1 0-46,6-3 0,2-5-22,3-5 0,0-8-56,9-5 23,3-8 22,12-13 11,2-9-135,0-12 135,-3 0 11,-7 8 1,-4 7 55,-5 11-11,-2 6 56,-1 5 101,0 10-45,2 6-45,-1 14-112,1 1-11,3 2-3414,1-3 2854,8-4-662,5-5 1222,32-3 0,-30-10 0,16-2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7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577 1 28671,'-34'70'0,"0"0"0,-1 4 0,1 2 0,4 0 0,0 2-980,-2 6 0,-1 1 980,-2 2 0,0-1 0,1-2 0,0-3 0,1-6 0,0-2 0,6-12 0,2-3-3565,-11 30 1358,18-31-2212,14-27 4419,23-17 0,-12-9 0,12-4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7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249 0 27011,'-77'45'303,"14"-4"-247,56-16-44,3 0 21,6 0 102,8 2-68,4 4 246,6 0 35,-4 3-35,-6-1-233,-5 2-80,-4-1 0,-6 0 0,-7-4 0,-9-1 0,-5-6 0,-1-3-517,2-6-1096,4-5-2107,3-3 3720,7-4 0,4 0 0,5-1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7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0 26048,'-4'55'257,"1"-1"1,-2-2 0,-1-3-247,-14 18-22,-1-2-639,2-5-930,4-7-3597,6-9 5177,5-15 0,4-13 0,0-9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8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 26675,'-25'94'79,"3"-9"-46,8-34-33,3-10 0,5-12 0,3-14 34,2-7 156,1-7-78,0-17-89,4-5 56,3-16-46,5 2 23,2 2 45,-3 8-90,-2 6 57,-3 10-68,-2 5 11,1 4 45,1 10-56,1 7 22,1 13 12,-1 5-23,2 1-11,2-3 45,3-7 100,5-6 102,6-10-202,5-6-23,7-13-22,6-10-11,1-13-325,-1-6-235,-4 0-729,-5 2-1681,-7 5 2981,-9 8 0,-9 10 0,-6 7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8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1 573 26911,'86'0'352,"-1"-1"0,1 1 0,9-6 0,1-2 0,1-1-352,-19-1 0,0 0 0,2-1 0,1-2-1285,10-2 0,1-2 0,2-1 0,1 0 1285,-14 3 0,1-1 0,0 1 0,2-1 0,0 1 0,3-1 0,1 0 0,1 1 0,0 0 0,0 0 0,2-1 0,1 1 0,0 0 0,1 0 0,-1 1 0,0 0 0,1 0 0,0 1 0,-1 1 0,0-1 0,-3 2 0,0 0 0,0 0 0,-2 1 0,0 0 0,15-1 0,-2 1 0,-1 0 0,-3 1 0,-10 1 0,-1 1 0,-3 1 0,-3 0-687,10 1 1,-4 0 0,-6 1-3006,13 0 0,-11 2 3928,8 0 0,-49 2 0,-36 0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59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2351 25701,'-13'-74'291,"0"0"0,2-5 1,3 0-220,5 7 1,3-1-1110,0-12 1,0-3 1041,0-7 1,0-2 16,1 29 1,-1 0 0,-1-1-23,1-1 0,-1 0 0,-1 0 3,-1 1 1,0 1 0,-2 0 7,-3-29 0,-1 3-11,-2 9 0,0 3 0,1 10 0,2 4-6,3 10 1,1 4 709,-1-34-715,5 20-1,5 19 269,2 16-257,6 14-56,4 10 56,7 6 1314,14 5-1303,24 10 281,34 5-595,-35-5 1,5 1 470,12 0 0,4-1-23,9 0 1,2-2-94,-26-4 1,2 0-1,0-1-724,5 0 0,1-1 1,0 0 719,6-1 1,0-1 0,2-1-49,6 2 0,2-1 0,2-1 0,-18 0 0,1-1 0,1 0 0,2 0-506,5 1 0,1-1 1,2 0-1,0 1 506,5-1 0,1 0 0,1 0 0,1 0 0,1-1 0,1 0 0,0 0 0,0 0 0,0 0 0,0 0 0,-1-1 0,-1 0 0,-5 0 0,0 0 0,-2-1 0,-1 1 0,-7 0 0,-2-1 0,-1 1 0,-2-1-99,13 1 0,-4-1 0,-3 1 99,20-1 0,-8 0 0,-17 1 0,-6-1 0,-16 0 0,-3 0 525,24-3-525,-25-2 1575,-19 2-1575,-15-1 2737,-8-1-2737,-6-2 597,-1-4-597,-1-2 0,0 0 0,0-3 0,0 8 0,-1 1 0,-2 17 0,-6 25-3392,-7 31 3392,5-13 0,-2 6 0,-2 9 0,-1 7-381,0 4 1,-2 8 0,1-2 380,4-16 0,2-2 0,-1 3 0,-5 20 0,0 4 0,2-4 0,1 9 0,1-3 0,0 0 0,-1 0-45,0-3 0,0-3-1574,1-5 0,-2-3 1619,-2-8 0,1-6 0,-1 8 0,0-24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09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1 178 28434,'70'-15'79,"1"0"0,2-1 0,-1 0-79,-3 3 0,0-1-764,2 0 0,0 1 764,-2 1 0,-1 0 0,-8 3 0,-2 1 82,38-3-82,-28 5 341,-21 4-341,-21 1-214,-14 1-1533,-9 1-2538,-27 11 4285,-15 6 0,8-2 0,-1-2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10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25118,'-8'0'2499,"2"0"-1883,6 0-291,0 0-212,-4 78-113,3-21 0,-2 5 0,1 4 0,2 21 0,1 1 0,7-9-1513,9-14-2723,13-19 4236,14-21 0,-18-14 0,0-9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10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1 303 25936,'0'-8'2252,"58"-29"-2039,-8 13-169,-1-2 1,2 0 11,19-10-67,-13 3 11,-18 5 0,-19 6-22,-11 3-12,-15 0-44,-14 7 55,-14 3-10,-13 6 33,-6 16 0,1 8 45,2 15 123,9 7-55,6 2-113,10 4 0,7 7 0,9 5 0,4 7 0,4 0 0,13-5 0,5-10 0,17-15-326,7-15-1198,8-12-997,6-16-7310,6-16 9781,3-17 1,-27 12 0,-8 1-1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10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3 23751,'0'-3'2969,"0"59"-2408,-2-12 44,-4 55-281,-3-28 91,-5 1-369,1-6-46,2-12 0,3-15 0,4-15 0,1-13 0,3-7 0,-1-3 0,1-13 0,0-8 0,0-15 0,5-5 0,2 3 0,3 6 0,-1 9 0,-3 9 0,0 7 0,3 4 0,5 2 0,5 0 0,5-2 0,6-4 0,2-4 0,2-4 0,1 3 0,-2 4 0,-1 5 0,1 10 0,3 8 0,0 10 0,-2 8 0,-5-1 0,-6-1 0,-7-4-371,-4-3-1220,-4-5-1602,-1-8 3193,2-4 0,-4-7 0,1-1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11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0 258 23101,'2'-4'2375,"-1"1"-1377,-1 3-707,5 79-101,-4-35-39,2 11 1,-1 0 106,-2-2-79,0-8 34,0-11-202,0-16 101,0-9 112,0-13-213,0-21 135,6-17-135,2-28 45,8-12-134,4-5 100,-1 0-10,2 11-12,-2 12 0,-1 16 0,0 18 0,-1 12 0,3 10 0,5 6 0,2 2 0,3 7 0,-4 6 0,-7 11 236,-8 10-236,-7 6 0,-5 8 0,-10 1 0,-5 3 0,-12-2-80,-4-3-547,-3-2-415,2-9-1378,5-10 2420,11-12 0,8-8 0,7-5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11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100 249 27247,'-28'59'257,"0"1"1,1-5 0,10-5-180,29-3-5637,15-11 5816,23-13-145,25-13 986,23-23-1098,-40 0 0,2-5 0,5-8 0,1-5 207,-2-3 1,-1-3-208,-6 1 0,-5-2 0,-9 2 0,-7-1 0,6-27 0,-26 6-2,-39 8-368,-26 9-1188,-36 11 1314,29 20 0,-3 4 244,-11 0 0,2 3 0,-12 1 0,8 2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11.8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1 395 26866,'68'-11'361,"0"1"0,1-1 0,14-2 0,3-1 0,5-1-361,-5 0 0,3-1 0,4 0 0,2 1-1133,-7 1 1,3-1 0,1 1 0,3 1 0,1-1 1132,-7 2 0,2 0 0,1 1 0,2 0 0,0 0 0,1 0-154,-8 2 0,0 0 0,2 1 0,0-1 0,0 2 1,1-1-1,0 1 154,4 0 0,0 1 0,1 0 0,0 0 0,1 1 0,-1 0 0,0 1-42,0-1 1,1 2-1,-1-1 1,0 2 0,0-1-1,0 1 1,-1 0 41,-2 1 0,1-1 0,-1 2 0,-1-1 0,0 1 0,0 1 0,-1 0-178,11 1 1,-1 1 0,-1 0 0,-1 1-1,0 0 1,-2 1 139,-6-1 1,-1 1-1,-1 0 1,-1 0-1,-1 1 1,-1 1-705,7 1 0,-2 2 1,0-1-1,-3 2 0,-3-1 813,9 3 0,-2 0 0,-4 1 0,-9-2 0,21 3 0,-14-1 0,-31-2 0,1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32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0 121 27045,'66'-24'542,"0"-1"0,2 4 0,-1 4-542,-6 12 0,1 3 0,6 1 0,2 0-517,4 1 1,1 0 516,0 0 0,-1 0-547,-1 2 1,-1 1 546,0-2 0,0 0 0,-2 1 0,-1 0-110,3-1 1,-1-1-378,-1 0 0,-1-2-343,-4 0 1,-3-1-1648,-8-1 1,-4 0 2476,22-7 0,-37 5 0,-19 2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0:34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6 16815,'0'-3'4572,"0"1"-7364,0 2 3430,-1 51 1044,1-8-1233,-1 54-1417,1-13 1091,0 14-78,0-45 0,0 2-116,0 2 1,0 1 86,0-1 1,0 0-34,0 0 1,0-2-7,0-2 1,0-1-359,0 42-516,-1-11-1041,0-9-1389,-5-6 3327,-1-3 0,1-30 0,1-7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5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43 775 26832,'-19'-93'852,"4"6"-650,10 33-124,3-14 56,1-6-89,1-5-22,0 7-1,3 11-22,1 17 0,2 13-11,0 9 22,1 5-22,1 1 11,4 2-79,4 2-10,2 2-102,5 3 23,3 3-56,5 1-157,4 2-168,2 0-471,2 0-1030,2 0-4426,-4-1 6476,-6 1 0,-14 1 0,-8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5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23292,'0'-3'1490,"0"1"-1468,0 2-403,31-11-493,-11 8-2364,25-1 3238,-22 17 0,-10-4 0,-3 2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5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0 19796,'-8'0'3160,"2"0"-2869,6 0 190,0 0-156,-9 46-111,6-22-170,-6 33-44,9-36-11,0-7-22,2-7 33,3-4-79,3-3 79,3 0 23,1 0-12,-2-4-11,0 1 33,-4-3-21,-3 3 32,-2 2 24,-1 1-24,1 0 12,2 1-56,0 4-33,1 2-505,0 6-1714,-1-3-6085,2-3 8337,5-3 0,-5-4 0,2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6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22384,'-4'77'134,"1"-17"-168,3-54-33,0-4 67,0-2 348,5-10-180,4-4-33,4-10-1,3 2 56,-5 6 34,0 5-44,-4 7-68,2 2 11,1 2 12,-1 1-34,0 4-68,-3 0-22,-1 6-11,-2-3-280,-1 1-1278,0-1-3159,-1-3 4717,2-2 0,-2-2 0,2-1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6.4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10 20625,'2'-5'3283,"-1"0"-3048,-1 5-111,4 63-124,-3-25 0,1 53-852,-9-38-4000,-4-3 4852,-5-2 0,6-22 0,2-6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6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54 22720,'71'-30'-1240,"-20"6"0,-41 24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6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 20389,'-7'0'2466,"2"0"-1895,5 0 56,0 0-357,-7 42 66,5-23-45,-6 31-123,12-38-90,1-5-33,2-3-23,2-3 12,0-1-23,1 0 12,1-7 21,0 0-44,-3-4 45,-1 4 22,-5 3-67,0 3-11,-2 1 11,2 0 79,-2 8-79,3 2 0,-1 8-224,1-1-695,0-2-997,1-4-3406,3-4 5322,1-3 0,-2-3 0,-1-1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7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8 24726,'-12'-4'638,"2"1"-582,10 3-11,0 1-45,0 5 67,0 1-22,0 5 68,0 1 100,0 0 11,0 5 0,0 2-101,0 1-90,0 2 23,-6-1-56,-5 3 0,-8 1-324,-3 1-663,0-4-1713,2-4 2700,2-6 0,8-6 0,4-4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7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13 23292,'0'-7'2061,"0"2"-1882,0 5-123,9 61-56,-7-25 0,6 52-213,-12-41-884,-5 0-2590,-8-2 3687,-5-3 0,9-18 0,3-6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7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19414,'8'-9'-1232,"-1"1"1232,-7 8 0,0 0 0,0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7.8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22743,'7'46'-1536,"1"-6"1,-8-25 0,1-5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8.1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25207,'-23'84'-929,"4"-11"-2085,19-53 3014,0-3 0,0-9 0,0-4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8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25017,'50'71'403,"-5"-14"-358,-26-62-11,-1-11-34,-2-8-56,-5-12-146,-3 3-336,-5-2-649,-3 7-3015,-10 7 4202,-4 8 0,2 8 0,0 5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9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315 3 25487,'0'-3'1614,"-39"82"-1513,10-16-1115,-3 2 0,0 5 851,9-20 0,2-1-560,0 1 1,0 0-1226,1-2 1,1-1 1947,-12 37 0,14-38 0,8-17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39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0 25241,'-7'64'392,"0"0"0,1-4 1,-4-6-248,-15 12-66,0-7-12,2-8 11,2-11 1,6-12 10,4-13 57,6-8 67,2-6-89,2-15-57,3-11-45,13-19-22,9-9-11,16 0 11,8 5 0,2 13 0,-3 9-22,-3 11 10,-8 8-10,-5 5 22,-6 2 0,-4 5 56,-6 15-11,-7 7-23,-11 15-22,-14 0-33,-8 3-169,-7-3-157,3-7-156,6-7-348,6-9-481,2-7 1344,-5 1 0,11-8 0,-4 2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40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0 146 16288,'60'-15'33,"-1"1"1,-6 1-1,-7 2 2476,-1 0-3439,-11-4 1510,-16 5-1936,-7-7 714,-11 7-310,-7-2 4344,-3 4-3135,-9 2 920,-1 4 414,-1 1-325,3 5-201,1 10-46,2 9-100,2 11-247,0 5-133,3 2-192,2 0-146,3 1-122,3-3-79,1 0-11,1-2-202,0-2-762,1-4-560,5-9-1916,4-9-6380,9-8 8330,6-14 1,-11 7 0,1-6-1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40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5 21689,'2'-3'3485,"1"1"-3060,-3 2-211,-4 76-136,-7-29-78,4 7 0,-3 2-11,-16 7-606,-1-3-1332,-1-3-7882,4-10 9288,9-15 1,6-16 0,7-10-1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40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0 27079,'19'37'280,"-15"9"-437,-22 17-773,-14 8-1098,-3 5-7803,0-5 8975,9-4 0,10-31 0,9-11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40.8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7 23180,'0'-4'2352,"0"1"-1343,0 3-695,0 73-90,0-30-135,0 7 1,0 1 11,8-2-56,4-6 0,8-7-45,6-9 0,0-11 33,3-8 1,-3-7 44,0-15 46,-5-7-46,-3-15 23,-5-2-68,-7-1-33,-3 1-11,-3 4-179,-11 2-269,-7 7-494,-17 8-1344,-11 8-7534,-13 6 8720,-13 16 0,30-10 0,4 10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1:58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27393,'77'-14'426,"1"-1"0,11 4 0,4 2-426,-23 5 0,3 3 0,3-1-756,15 2 0,5 1 0,3 1 756,-14 0 0,3 0 0,2 2 0,1-1-237,-11 1 0,0-1 0,1 1 1,2 0-1,-1 0 237,4 1 0,1 1 0,1-1 0,0 1 0,-1 0-334,1 0 1,1 0 0,-1 0 0,0 1 0,0-1 333,-4 1 0,1 0 0,-1 1 0,-1 0 0,-1 0 0,16 3 0,-1 0 0,-1 1 0,-2 2-743,-8 0 1,-1 0-1,-2 2 1,-3 2 742,17 9 0,-4 2 0,-8-3 0,-6-2 0,-10-1 0,-23 0 0,0 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2:32.6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85 27695,'80'-16'325,"-1"-1"0,8 2 1,4 1-326,-25 7 0,3 2 0,0 1-1401,3 0 1,0 2 0,1 2 1400,1 5 0,1 3 0,0 2 0,2 1 0,1 2 0,1 1 0,4 5 0,2 1 0,1 1 0,3 1 0,0 1 0,1 0 0,2 0 0,-1 1 0,0 1-535,-1 0 1,-1 0 0,-2 2-2743,-7 0 0,-1 1 0,-4 3 3123,-9 2 1,-2 3 0,-7-4 0,-3-3 0,-8-2 0,11 27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3:45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42 22687,'0'-4'3361,"0"1"-2521,61-10-201,4 9-799,0-4 1,7 1 383,-6 6 0,2 1-168,6-1 1,3 1-375,3 0 0,0 0 318,5 0 0,1 1-603,4 0 1,2 2 602,-26-1 0,1 0 0,1 1 0,3 0 0,0 1 0,1 0 0,-1 1 0,1 0 0,-1 1 0,-3 0 0,-1 0 0,-3 1 0,22 4 0,-5 1-127,-11 1 1,-5 0-384,-12 0 1,-2 0-880,36 12-1233,-13 0 2622,-8 0 0,-28-11 0,-13-2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2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0 27998,'-9'67'224,"0"0"0,1-1 1,-1 0-571,3-7 0,-1-1 346,0-2 0,-2-1-588,-9 43 40,-3-14-607,2-18-639,3-17-4324,6-22 6118,5-14 0,4-12 0,1-2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3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26250,'72'10'571,"-12"2"-470,-46 10-34,-5 0 180,-5-2-157,-3-2 10,-1-7-100,0-3 23,0-5-57,0-1 415,0-2-258,0 1-123,0 1-123,0 1 112,1 4-56,3 3 67,6 4 100,4 3-66,5 2 168,0 3 145,0 1-90,-3 2-244,-6 3-13,-4 0 0,-4 4 0,-2-2 0,-6 2 0,-5-1 0,-8 1 0,-7 1 0,-3-1-393,1-2-963,3-6-695,6-6-3293,8-7 5344,5-4 0,4-5 0,2-1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3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60 243 27135,'-28'82'325,"5"-16"-392,19-51 56,1-7 11,2-5 0,1-2 44,0-14-21,0-11-23,6-20 56,4-11-135,9-5 23,5 3-3336,2 8 3415,1 7 33,-2 10-56,-3 10 0,-2 9 33,0 8-100,3 3 45,0 10 3414,1 3-3269,-3 8-22,-5 2 134,-6 1 56,-6 0-291,-3-1 23,-10-1-23,-5-4 0,-12-1 11,-1-5 22,4-3 12,7-4-34,7-2 68,6-1-46,2 0-21,1 0 55,0 4-34,0 3 12,0 7-45,0 3-22,3 3-549,2-1-897,9-3-1737,9-2 3205,10-5 0,-14-3 0,0-4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3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1 535 24771,'0'3'2420,"0"0"-2162,0-3-157,1-47-57,6 13-66,5-44 22,9 19 0,3-4 0,1-4 34,2 6-34,-2 7 0,-1 13-12,-2 16-32,-3 13 44,-1 16 0,1 16 44,-3 14-21,-2 15 10,-4 5 12,-4 0-11,-2-3-281,-2 10-526,-2-18-449,-10 6-1848,-10-18 3070,-10-4 0,11-11 0,4-5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4.1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1 138 25656,'51'-22'-4916,"0"0"1,31-18 2776,-20 13 0,-37 13 0,-3 2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4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25701,'15'12'1221,"-2"3"-784,-13 9-235,0 3 235,3-4-124,3 1-290,2-5 55,1-3-78,0-4-11,-1-5-146,2-4-616,0-2-471,4-3-1434,4-7-7153,3-3 8501,3-7 1,-10 8-1,-2 2 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4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56 24087,'-17'53'1092,"-1"0"1,-13 39-813,15-52-112,5-8 101,4-11-269,4-11 67,2-5-56,1-13 91,5-8-102,5-15 0,7-11 0,5-6 145,2-3-133,-1 2 178,-1 6 23,-2 9-124,-3 11 203,-1 12-158,-3 5-11,1 12 135,2 25-258,-4 0 0,-1 20-3403,-5-15 3324,-3-4-257,0-6-448,-2-4-191,0-3-1501,-6-3-3070,-8 3 5546,-8-1 0,7-7 0,1-3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4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0 225 27011,'55'-16'315,"-9"3"-271,-27 10-77,0 1 33,-1-2-11,0 0-34,-1-2-281,0-2-77,2-5-336,3-6-751,3-4-472,3-4-3528,0-2 5490,1 0 0,-14 12 0,-2 5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5.0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4 24311,'0'-2'2286,"0"0"-2308,0 2-1032,-3 51-1231,-5-17-7546,-6 47 9260,-1-25 1,5-24-1,4-3 1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4:55.1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0 18619,'-16'20'0,"2"-5"0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15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28671,'72'24'0,"-6"-6"0,-27-26 0,-4-4-774,-3-8-358,-7 1-974,-4 2-4035,-4 5 6141,-4 5 0,-6 4 0,-2 3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15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24 25588,'-5'85'483,"1"-13"-472,6-46 78,2-3 124,1-5 78,-1-5 225,-2-5 22,-2-4-68,0-2-156,0-1-258,0-15-56,0-9 0,0-19-23,0-6-10,0 0-169,2 6-380,0 12-113,2 11-470,-1 11-1771,0 6 2936,-1 19 0,-1-12 0,-1 12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20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28345,'54'30'108,"1"-1"1,4-2 0,2-7-109,4-14 0,1-7-728,6 3 0,2-2 728,1 2 0,2-2 0,1 0 0,2 1 0,0-1 0,0 0 0,2 1 0,-1 0 0,-2 1 0,0 0 0,-4 1 0,0 1 0,-8 0 0,-1 1 0,-8-1 0,-2 1 0,40 2-466,-19-3-1506,-13-2-3183,-13 0 5217,-12 3 1,-19-2 0,-8 2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47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24311,'2'3'2129,"-2"0"-1905,1 60-157,0-26 1,1 50-35,0-42-33,-2-5 0,0-3-369,0-5-404,0-7-796,0-3-1771,0-7 3340,0-5 0,0-5 0,0-3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48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24435,'0'-5'1826,"0"1"-1580,0 4-212,0 0-34,21-2-11,-4 1-560,20 5-662,-9 6-1804,1 7-6794,-1 2 9014,-1 0 0,-13-9 0,-3-3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48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24468,'-29'77'314,"6"-13"-281,23-46-21,0-6-12,0-6 67,4-6-134,7-14 33,7-8-302,4-14 302,-3 3 23,-4 4 11,-6 12 123,-5 5-78,-2 8 224,-2 2 313,0 2-346,2 9-79,0 4-101,3 13-56,-2 3-33,0 3-551,1-4-1421,2-8-5245,3-9 7250,5-6 0,-6-5 0,0 0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48.6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11 23807,'0'-6'2006,"0"1"-1816,0 61-22,0-17-134,0 46-34,-1-31 0,-2-2-190,-1-4-450,-2-2-1320,-1-7-5962,2-6 7922,1-9 0,2-11 0,2-7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48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22687,'0'-3'2420,"0"1"-1647,0 2-661,9 53 11,-6-21-123,6 44-11,-8-35-482,-1 1-4569,0-2 65,0 0 4997,-2 0 0,2-18 0,-2-4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49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18586,'0'0'0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49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22350,'6'82'2443,"0"-14"-1681,-6-45-202,0-4-235,0-7-45,0-4-224,0-5 0,0-2-67,0-1-45,3 0 22,4-5-324,5-4-224,2-6-539,3-1-1132,3-2-7327,2 0 9580,4 1 0,-11 6 0,-1 4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49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24569,'-10'76'459,"2"-12"-414,8-44 89,0-7-122,6-6 21,3-4 12,7-4 0,3-7 0,1-3-34,-2-5 45,-2 3 247,-6 6 145,-4 3 78,-3 9-302,-2 8-224,-1 7 0,0 5-44,0-2-830,2-2-1177,3-2-7780,3-3 9812,6-3 1,-7-6-1,1-3 1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49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0 22989,'-3'1'2118,"0"0"-1883,-3 54-78,4-28 168,-4 43-22,6-44 33,0-4 67,0-7-280,6-4-22,1-6-101,7-3 33,4-10-10,4-6-23,4-12-45,4-4-201,-1 0-449,0 3-392,-4 5-1838,-1 3 2925,-2 3 0,-10 8 0,-2 2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50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19 25521,'-31'80'561,"6"-12"-404,25-45 111,3-5-133,5-7 111,7-5-100,6-5-57,1-13 181,0-6-125,-4-12 12,-4-4-101,-7 2-33,-3 1-46,-4 6-470,-4 6-594,-1 6-1210,-3 5-7534,0 5 8355,4 2 1,3 1 0,1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50.4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26698,'13'88'425,"-4"-5"-1025,-12-32 230,-3 2-1450,-3-3-8011,-1 1 9518,1-4 0,3-20 0,3-8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50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27494,'32'40'100,"-7"1"-156,-23 3-257,-1 0-517,-1-1-682,-2-4-1682,-4-2 3194,-5-5 0,3-15 0,1-5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50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13812,'64'-7'0,"-12"1"0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8:51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0 26407,'-27'72'123,"6"-12"-78,25-42-34,4-8 34,7-4-45,5-5 0,2-12 0,1-6-56,-3-10-3336,-2 0 3380,-5 4 24,-4 6 55,-4 8 190,-3 5 13,-1 3 155,-1 1-66,0 8 3290,0 3-3425,0 7-168,2-2-22,2-2-34,-1-3-45,2-1-78,-1 0-605,2-1-807,2 1-2376,1-3 3911,0 2 0,-4-5 0,-3 0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3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86 22126,'0'-6'3631,"0"2"-2869,50-18-236,-9 12-122,51-14-467,-15 20 253,8 2 34,9 0-11,0-1-67,1-1-146,-4 2 0,-7 0 0,-5 2 0,-11 0 168,-6 0-168,-9 0 85,-7 0-85,-8 0-819,-6 0-828,-6 0-1321,-5 0 2968,-6 2 0,-7-2 0,-3 2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4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 22395,'0'-7'2969,"0"1"-2408,0 6-203,0 0-4307,48-18 4028,-20 12 791,38-14-870,-34 19-22,-6 0-124,-5 1-818,-5 0-1075,-3 0-2356,-2 3 4395,-3 3 0,-2-1 0,-4 0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5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1 24591,'-22'77'426,"5"-10"-426,9-36-45,3-2-392,0 0-706,0 0-1153,0 0-5346,0-1 7642,-1-7 0,3-8 0,0-7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5.5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0 466 25185,'20'-51'145,"-1"1"1,19-41-79,-13 39-22,0 3 68,-3 4-79,-2 6 22,-3 8-45,-1 6 56,-3 10-56,-1 3 12,0 8 55,0 2 224,1 13-111,0 6-46,-2 14-133,-2 7 66,-3 4-89,-1-1 11,-1 1-112,-1-4-403,-1-1-785,-1-4-1132,-1-2 2432,-16 12 0,12-24 0,-12 7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5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76 20714,'0'-6'2746,"0"1"-2713,0 5-44,0 0-2443,44-22-7350,-20 13 9804,34-17 0,-43 21 0,-4 3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6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9 22821,'2'-5'2734,"-2"1"-2364,0 4-224,0 67 55,0-29-111,-2 54-68,-2-47 34,0-5-45,0-5-11,0-9 0,2-9-33,0-7-12,1-6 34,0-5 11,1-12-45,0-9 45,3-14 0,2-5 0,2-3 11,0 1-11,-1-1 0,-2 4 0,0 9-11,0 6 11,-2 14 0,2 4-22,0 13 55,2 12-33,0 13 23,0 9 10,1 2 202,1-1-111,2-4 88,1-6-212,2-8 101,0-12-101,2-5 0,2-15 0,2-7-33,1-9 33,0-6-348,-2 1-413,-2 4-1189,-1 5 1950,4 1 0,-10 11 0,3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6.3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88 24289,'77'-33'-4538,"-12"6"-5293,-42 15 9806,-4 4 1,-10 3 0,-2 3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6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0 20569,'-7'0'3798,"2"0"-3338,5 0-113,-29 63-314,18-29 12,-23 50-45,26-45-896,1-3-1692,4-3-7243,1-6 8882,5-7 0,-2-10 1,3-5-1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6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6 119 22788,'-3'0'2610,"0"0"-2251,3 0-23,18 43-235,-6-31 33,14 32-100,-10-46-34,-1-10 56,-1-8-23,-5-12-66,-4-2-46,-4 0-245,-2 4-170,-7 7-884,-4 7-2342,-10 6 3720,-3 6 0,11 3 0,0 1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4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47 26821,'66'-8'616,"0"1"1,13-1 0,4 1-617,-17 4 0,1 0 0,3 1-385,8 0 1,2 1 0,1-1 384,5 1 0,0 0 0,1 0-819,0 1 0,-1 0 0,1 0 819,-2 2 0,0 0 0,-1 0 0,-1 0 0,-1 0 0,-1 2-22,-2 0 1,-1 1 0,-2 0 21,-3 1 0,-2 1 0,-1 1 0,23 3 0,-4 4-645,-12 1 1,-5 3-1375,-13 0 0,-6 3 2019,25 22 0,-38-19 0,-21-6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5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238 0 24659,'-80'16'795,"12"-1"-582,39 2-78,7 1-12,6 3 34,5 5-124,4 7 23,4 0-56,1 0-11,2-4-22,4-7-371,2-5-739,5-7-1949,3-2 3092,-1-5 0,-4-2 0,-4-1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6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22473,'0'5'2118,"-7"76"-1905,1-27-129,2 4 0,-2 3-73,-2 12-22,3-7 11,2-12-56,2-14 56,1-16-67,1-12 45,6-9-23,5-16 45,9-7 0,4-13 0,-1-1 0,-4 5 78,-5 8 258,-6 9 135,-4 7 22,-3 3-112,0 2 0,0 0-101,1 3-235,0 6 22,1 5-67,0 6-459,-1-1-965,1-2 1424,9 0 0,-8-9 0,4-1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6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48 128 23325,'53'-70'1692,"-10"17"-1110,-46 49-222,-6 4-114,-8 10-179,-5 6 12,-3 13-46,4 2 23,4 0 45,4-2-45,5-1-56,3 0 0,2 0-78,2-1-706,7-4-1536,8-4-7511,11-6 9002,8-6 1,-14-4 0,-2-3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33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0 102 24927,'0'-9'2522,"0"1"-2052,0 8-279,0 0-57,63-36-134,-22 25 0,5-8 0,1 2-34,5 15-324,-4 2-875,-6 8-1231,-7 3-7367,-8 9 8476,-6 5 0,-12-10 0,-3-2 1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34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25645,'-14'84'885,"0"-6"-661,5-31-213,3-7 0,2-14-11,3-11 0,1-10 90,6-11 78,1-12 0,6-11-44,0-14-91,-2-3-66,-1 1 21,-2 5-313,-1 12-683,-3 8-1547,-2 12 2555,-1 6 0,-1 3 0,0 1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46.1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23185,'0'0'983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47.4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26659,'0'0'572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03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288 5 28166,'-7'-5'505,"-6"11"-505,-12 18 0,-8 10 0,-2 7 0,-1 0 0,5 1 0,4-4 0,3-4 0,4-5 0,4-7 0,4-7 0,6-5 0,4-6 0,2-2 0,0-2 0,9 0 0,5 0 0,14 0 0,6 0 0,6-1 0,2-1 0,0-2 0,-3-1 0,-1-1 0,-3-1 0,-4-2 0,-3-2 0,-3-2 0,0-2-427,-5-3-391,-1 2-257,-6 1-808,-5 3-3417,-5 3 5300,-1 2 0,-2 5 0,0 0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03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26418,'-9'87'168,"2"-4"-168,7-18-101,0 0-336,0-2-997,0-6-3855,0-12 5289,0-11 0,0-18 0,0-7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10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58 17442,'-7'0'4594,"1"0"-4134,6 0 1658,0 0-1637,-4 0-178,3 0-135,-2 0-89,3-1 33,0-2-11,0-4-56,6-3 11,2-1-56,3 1 22,-1 2-33,0 3 22,1 3-11,0 1 0,1 1 11,-1 0-22,-3 0 11,-1 0-11,-1 0-23,-1 0 34,0 0 0,-2 0 11,0 0 23,-2 0-34,0 3 0,-1 2 0,0 11 22,0-1-22,0 7 0,-3-3 12,-2 2-12,-4 3-12,-6 9-10,2-7 33,-2 1-11,6-11 11,2-5 23,2 0-34,-1-2 0,0-1 0,-1 0 0,0 4 0,1-4 11,0 1 34,4-5-56,1 0 11,0-3 0,0 2 89,0-3 707,0 1-482,6-1-169,1 0 12,7 0 78,3 0-134,2 0 22,3 0-78,-1 0-34,0 0 113,-2 0-102,0 0 34,-2 0 22,1 0-33,-1 0-45,-2 0 0,-3 0 11,-3 0-33,-3 0 22,-1 0 0,-3 0-11,0 0-3194,0 0-481,-1 1 3686,1 3 0,-1-2 0,0 1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16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34 24569,'-2'-3'930,"3"1"-605,7-1-112,6 1-79,6 0-33,1-1-101,1 2 56,-1 0-11,-1 0-34,0 1 34,-2-3-34,-1 2 12,-2-3-35,-5 2 35,-3-1 22,-3 2 67,-3 0 437,0 1-482,-1 2-56,0 7 113,-2 7 10,-4 11-56,-3 3-22,-3 2-22,0-1-23,2 0-22,-1-2-11,2-2 22,1-4 22,2-2-11,0-2 12,2-2-23,-1 0-23,1-3 23,0 1-56,0-1 34,1-1-68,0 1-314,1-3-189,1-1 44,0-3-124,1-2-212,0-1-706,0-1-2073,0-2 799,0-1 1,0 0-1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16.5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17902,'0'-3'5625,"0"0"-4113,0 3-1153,44 10-180,-22-5-89,38 8-56,-33-9-23,3-2-22,4-1-23,4-1-168,5 0-672,-2 0-1019,-2 0-6500,-9 0 8393,-6 0 0,-13 0 0,-5 0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33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1 125 25555,'59'-15'657,"0"1"1,1-1-1,-2 2-523,-7 4 1,0 0-460,7 0 1,2 0 419,4 1 1,1 2-24,4 0 1,0 1-51,0 2 1,1 1 5,0 1 0,0 0-453,1 3 0,1 0 453,2 0 1,0 1-29,3-1 0,0 1 0,4-1 0,-1 0 0,0-1 0,0-1 0,-2-1 0,-1 0 0,-2-1 0,-1 0 0,-5 0 0,-1-1 0,-3 1 0,-1 0 0,-6 1 0,-2 0 217,-5 3 0,-2 1-307,38 7-549,-13 7-739,-12 5-1278,-10 1 2656,-13 0 0,-18-10 0,-9-3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35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0 178 24244,'78'-25'840,"-6"1"-694,-32 6-146,1 1 0,-4-1 56,-4 3-34,-9 2-22,-7 5 0,-6 2-78,-7 1-23,-1 0-224,-3-2-100,-7 0 234,-5 2-22,-8 2 202,-5 2-23,-2 4 68,-3 6 112,0 5 212,0 6 57,4 1 145,5 3-324,4 2 189,6 5-78,2 2-123,4 14-224,2-14 0,2 6-11,6-20-90,5-3-806,9-8-650,6-3-2063,7-7-6211,6-12 8963,6-7 1,-19 3 0,-3 3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35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24894,'-30'9'-34,"7"0"34,27 0 34,2 0-34,1 1 101,-2 1 302,-2 3 214,-1 4-237,-2 4-122,0 3-45,-5 0-202,-2-2 11,-4-3-22,0-6-78,1-3 44,1-4-414,3-3-527,0-2-1198,3-1-6668,2-1 8841,1-1 0,0 0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35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25174,'-13'70'493,"6"-11"-403,14-41-34,6-6 11,3-3-44,3-5-23,1-4 33,0-5-33,1-8 23,-1-5-23,-2-7 0,-3 3-112,-3 1 100,-6 5-44,-1 3 56,-4 5 0,0 4 23,-1 2-79,0 2 56,0 7-158,0 1-536,0 5-1480,0-3-7657,0-5 8989,0-2 0,0-3 0,0 0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36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 24211,'-6'68'492,"2"-14"-492,4-47 23,0-4-23,0-2 45,5-1-34,3-6 78,6-4-66,1-5 33,-1-1-11,0 2-23,-3 4 258,-2 3-56,-1 3 46,-3 3 99,1 1-212,0 0 45,0 0-79,1 0-90,-2 0 113,1 0-146,-2 2 34,1 4-34,-2 2-34,0 3-649,-1 0-908,0 1-3003,1 1 4594,3-1 0,-3-6 0,1-2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36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32 140 24591,'38'-72'1435,"-8"14"-1077,-30 52-111,-4 3 55,-3 9-55,-5 10 100,-4 12 34,0 11-269,0 0-101,4-1-11,3-6-67,4-4-56,3-5-684,1-5-593,1-4-1974,7-6 3374,4-3 0,-2-4 0,0-1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0:36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18104,'0'-5'5557,"0"1"-4862,0 4 123,0 0-785,41 11-33,-25-8-548,31 8-3128,-32-11 3676,3 0 0,-8 0 0,1 0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04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0 23023,'3'0'2936,"0"0"-976,-3 0-1792,9 64-78,-7-18-74,3 4 1,-1 2-17,-4 16-168,-5 1-616,-3-6-549,-5-5-1166,1-8-7332,1-12 8742,4-11 1,3-15-1,2-6 1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04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0 165 24047,'50'-40'507,"0"0"1,-4 5 0,-4 7-295,3 13 213,-5 8-157,-9 10 102,-5 13-35,-8 10-145,-4 11-102,-6 1 36,-4 0-47,-2-4 240,-10 1-150,-11-2-145,-15 3-23,-15-1 0,-4-3-135,-1-5-369,8-6-415,11-6-627,11-7-2174,11-4 3720,6-3 0,5-1 0,2 0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04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107 181 24143,'76'-51'292,"-12"8"-236,-44 21-12,-8 5 1,-7 1-11,-3 4-23,-7 2 67,-7 4 146,-10 3 112,-8 2 12,-6 11 100,-1 5 12,0 11-158,3 1-134,8 0-134,5 0-34,8-2 0,5 3-292,5-4-940,2 1-1031,5-8-7568,11-7 8692,8-5 0,-5-5 0,-2 0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05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4 23527,'1'-2'2644,"0"0"-2375,-16 64-67,1-23-90,-12 49-45,8-43-67,6-10 0,6-12 22,3-11 12,3-7 67,0-4-12,2-2-21,7-7-68,5-4-359,9-8-660,0-2-1402,5-1 2421,2 0 0,-13 9 0,-1 4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05.3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0 23751,'-7'0'2364,"2"0"-2095,5 0-213,0 0-101,-30 53-593,22-34-1088,-22 37-2128,33-49-5099,9-5 8953,7-9 0,-6 5 0,0-5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05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20893,'0'0'0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05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20893,'0'0'0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12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5 18283,'0'-2'2599,"0"0"-1489,0 2-752,-14 0 1,6 1-79,-11 2 56,7 3-101,-2 4-44,0 6-46,-2 4-111,0 4 179,0 0-112,2 0-22,3-5 66,4-1-100,2-2-11,3-1 10,0 2 12,2-4 68,0 2-102,0-3 12,0 0 33,0-1-11,0-1-56,2-2 0,2-2 0,1-1-34,1-2 34,0 1-11,1-2-336,2 0-460,1-2-941,4-1-3104,3-5 4852,-1-3 0,-7 2 0,-2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12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24491,'15'39'212,"-4"-4"-256,-11-17-786,0-2-1063,0-2-3699,3-3 4529,0-3 0,1-3 0,-2-4 1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12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36 20737,'-2'0'2655,"0"0"-2139,2 0-416,-4 38 203,3-18-90,2 29-101,5-29 23,6-5-102,-1-7-33,4-3 23,0-4 21,0-4 12,2-7-44,-4-6 21,-1-6 158,-4-2-68,-4 3 34,-2 1-124,-2 3 23,0 0-33,-3 5-23,-1 0-23,-4 5-212,0 1-963,-3 4-1794,1 0 2992,-4 2 0,7 0 0,0 0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13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38 24155,'4'-7'2330,"0"1"-2061,56-5-79,-23 8-145,50-8-79,-44 11 34,-3 0-89,-8 0-617,-7 0-1165,-5 1-5670,-7 5 7541,-5 5 0,-5-4 0,-2 1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8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73 24379,'-8'0'4078,"2"0"-3864,6 0-214,0 0 0,54-27 0,-7 16 0,0-4 0,2 1 0,26 10 0,-5 3 0,-6 1 0,-10 3 0,-7 4 0,-8 3 0,-6 0 0,-7-1 0,-5-1-953,-6-1-829,-6-2-1176,-2-2-6873,-5-1 8784,0-2 1,-2 0-1,0 0 1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8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230 1 22249,'-9'0'3418,"2"0"-2802,7 0-246,-37 49-4386,16-15 4094,-31 44 815,28-29-893,0-1-101,5-2-391,3-6-528,4-6-1367,7-11-7444,2-10 10276,3-9 1,0-5 0,0-1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8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21611,'7'-8'4012,"-2"1"-3385,-5 7-246,0 0-213,50 57-68,-32-26-100,38 46-3403,-45-42 2933,-3-6-651,0-1-1265,-1-4-6948,-1-1 9334,0 0 0,-4-10 0,0-2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9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1 206 23594,'0'-8'3373,"76"-23"-4593,-18 12 1393,3-1 1,3-2-17,22-9 423,-6 2-625,-8 5 34,-10 11-142,-11 6-743,-11 5-584,-10 2-1601,-9 6-6750,-9 4 9263,-6 9 1,-4-7-1,-2-1 1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9.3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25679,'-10'87'806,"2"-8"-840,8-30-896,0-1-2219,0-1 3149,4-2 0,-3-21 0,2-6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3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1 108 28671,'78'-9'0,"0"0"0,2 0 0,1 1 0,1 0 0,0 1-1357,1-1 1,0 1 1356,-2-1 0,-2 0 0,-3 2 0,-2 0 0,-7 1 0,-1 1-59,-6 2 1,-1 0 58,-7 1 0,-2 0-2037,38 2 2037,-14 7-500,-16 3-912,-17 7-556,-20 3 1968,-12 1 0,-9-8 0,-1-3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4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340 1 28300,'-43'54'123,"0"1"1,3-3 0,4-5-124,2 5 0,2-1 0,1-5-427,3-5-659,5-9-708,6-8-2015,9-9 3809,4-8 0,4-6 0,0-1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4.2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28300,'51'35'123,"-1"-1"1,-2-1 0,-4-4-124,7 6 0,-2-3 0,-6-4-181,-9-4-983,-9-4-843,-11-5-3505,-6 2 5512,-5-2 0,-3-5 0,0-2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4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1 152 28671,'59'-13'0,"0"0"0,0 0 0,-1 1 0,-6 1 0,-1 1 0,2 0 0,-1 0 0,1 0 0,-1 0 0,45-4 0,-13 1 0,-16 6 0,-19 3-841,-17 2-1064,-17 2-3631,-8 3 5536,-20 10 0,10-8 0,-10 7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4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28378,'-13'53'146,"0"0"1,-7 41-147,18-49 0,2-3 0,0-6 0,0-6-1390,4-9-1188,7-10-7253,12-5 8776,15-18 0,-15 9 0,0-9 1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4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25398,'0'-6'2667,"0"1"-2061,0 5-606,0 0 0,6 66 0,-2-19 0,0 3 0,0 3 0,-1 12 0,-2-5-606,-1-6-1265,0-10-2074,-2-4 3945,-2-7 0,1-15 0,0-5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5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38 28143,'91'-27'403,"-9"16"-278,-39 34-125,-4 9 0,-5 4 0,-6 3 0,-6 3 0,-6 1 0,-4 3 0,-4 0 0,-4 0 0,-2-1 0,-2-2 0,-5-4 0,-6-2 0,-9-5 0,-7-3 0,-6-4 0,-3-5 0,-2-3 0,2-6 0,2-3 0,4-5 0,5-2-673,3-1-560,6-6-1030,7-8-4897,4-13 7160,14-11 0,-6 16 0,7 0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5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5 24603,'3'-3'2947,"0"2"-2387,-3 1-180,10 52-301,-7-15-34,8 46-45,-11-28-236,-4 2-581,-1 1-584,-5-2-1042,-1-3-4425,-1-6 6868,1-9 0,4-17 0,3-9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5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1 104 27942,'82'-48'168,"-11"8"-314,-43 33-369,-4 1-427,-3 4-974,-6 2-4459,-5 1 6375,-5 12 0,-4-8 0,-1 7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6.0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48 25297,'-3'0'2342,"0"0"-2207,3 0-124,39-11-11,-14 3 11,30-8-11,-28 8 0,-7 4 0,-7 3 123,-7 1 56,-3 1 68,-3 10-46,-4 10-76,-6 16-125,-6 11 0,-6 6 0,0 1 0,2-6 0,6-7 0,4-9 0,6-7 0,2-6 0,6-3 0,8-5 0,9-5 0,13-3-427,7-9-1254,7-7-2532,2-9 4213,5-6 0,-25 11 0,-3 3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6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28671,'81'13'0,"-6"-2"-147,-31-8-671,-6 0-302,-9-2-707,-10 3-2845,-8 2 4672,-6 5 0,-3-4 0,-2 0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6.5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29 24603,'-6'5'3764,"2"-1"-3460,4-4-304,0 0 0,48 12 0,-18-8 0,42 9 0,-32-18 0,1-4-1940,-2-6-4413,-3-2 6353,-2 5 0,-16 5 0,-5 5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7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24099,'2'-4'2420,"0"2"-2230,-2 2 34,0 64-78,0-17-45,0 2 0,0 2 112,0 12-90,0-6 78,0-7-66,6-7-79,5-11 33,11-13-10,14-8 122,12-24 46,18-17-201,11-25-46,-35 22 0,0-2-159,-2-2 1,-1 1 158,31-32 0,-13 7-662,-13 9-593,-12 9-1120,-10 8-7456,-10 11 9036,-6 7 1,-5 10-1,-1 4 1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7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0 24311,'-4'0'2521,"0"0"-1994,4 0-180,-8 76-167,4-28-74,-1 7 0,1 1 74,2 5 21,1-8-9,5-9-192,6-11 0,8-8 0,8-12 0,6-5 0,7-6 0,6-16 0,1-8-315,1-17-1086,-4-7-1411,-1-2 2812,-3 2 0,-16 20 0,-6 7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7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218 109 26384,'79'0'605,"-13"0"-571,-46-5-34,-5-5-45,-8-7-11,-2-4-79,-5 1 46,-9 3 89,-6 5 0,-14 6 134,-8 9 135,-12 13 45,-7 11 235,-3 11-168,6 2-55,10-4-326,15-4 0,11-3 0,9 1 0,3 3 0,4 3 0,1 0 0,8 0 0,6-7 0,13-7-69,7-11-995,9-6-706,7-15-5166,5-5 6936,1-11 0,-24 11 0,-8 3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8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75 27830,'50'19'537,"-3"-4"-537,-13-15-22,-5-4-180,-5-3 57,-7-7 33,-8-3 100,-5-2 12,-3 3 12,-10 1 44,-5 6-12,-13 3 1,-5 5 56,-2 11 45,1 6 10,4 12 81,5 4-237,6-1 0,6 0 0,4-1 0,4-1 0,3-3 0,1-4 0,3-2-696,8-5-1208,8-6-3733,11-4 5637,5-4 0,-13-1 0,-5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8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8 24031,'3'-4'3048,"0"0"-2768,-3 4-224,0 67-56,-6-27-22,-3 55-248,-4-50-670,0-5-1055,3-9-2252,2-5 4247,1-5 0,4-11 0,0-3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8.5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23068,'3'-4'2363,"0"1"-2307,-3 3-22,0 0-168,27 35-270,-17-18-963,19 26-3451,-26-29 4818,-2-3 0,-1-5 0,0-3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8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19897,'0'0'0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8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19897,'0'0'0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9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15 148 26418,'96'-24'515,"-10"-1"-493,-39-2-22,-8 5 0,-11 6-22,-10 5 11,-9 5 0,-3 2-34,-4 2 34,0 0 11,-2 0 0,0 0 11,0 0 56,-3 1-45,0 0 102,-4 1 55,0 0-22,-2 0-11,-2 0-45,-1 0-68,-4 2 34,-1 2-33,-3 4-34,-3 4 45,-5 1-34,-2 1 179,-11 5-122,13-7 100,-6 4-90,17-8 23,2-1-101,3 0-11,3-1 11,5 0-79,3 3 79,1 4-33,10 15-1,4-6-156,13 8-158,1-15 46,2-2-79,-2-4-34,-4 0-268,-6-4-2264,-2-2-2309,-5-7 5256,0-7 0,-6 4 0,-2-3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9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63 22933,'0'-3'2712,"0"2"-1872,0 1-840,41-13-504,-14 6-2241,36-11 2745,-24 8 0,-16 5 0,-5-1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0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 24614,'-28'40'89,"3"2"-89,11-4 56,0-3-44,2-5-1,5-8-11,3-5-79,2-8 57,2-5 0,0-2 22,2-2 44,4 0 35,7-2 55,7-4 68,6-1-45,1-2 33,-2 4-44,-1 3-56,-4 2 33,-2 0-100,-2 1-23,0 3-68,0 2-537,-1 3-1277,0 1 1882,1-4 0,-8-2 0,0-3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0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9 23751,'4'-5'2107,"0"2"-1816,-4 3-213,14 66 34,-6-28-56,13 53-33,-8-50 33,3-8-45,-2-9 11,-1-9 1,-4-6 33,-3-5 425,-3-2-54,-3-1-69,0-1 101,-8 0-99,-6 0-360,-12 5 0,-6 7 0,-4 9 0,-1 7 0,2 4 0,3 3 0,6 0 0,6 0 0,7-2 0,6-1 0,3 0 0,3-1 0,4-3 0,6-7-942,9-10-4145,9-5 5087,6-10 0,-13 3 0,-4-2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2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268 1 23527,'-68'27'1344,"9"0"-627,35-14-111,-2 4-225,1 0-68,1-2-43,6-2-46,5-5-180,6-2-44,4-3-56,2 4 56,3 2 0,7 6 23,6 4-23,7 4 22,2 1-22,-3 0 23,-2 0 133,-7-4 180,-4-1 101,-5-1-133,-2 0-304,-10 4 0,-6 3 0,-9-1 0,-1-1 0,4-6-3392,7-8 3301,4-4-648,5-4-2757,0-3 3496,3-8 0,0 5 0,2-5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2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1 262 23572,'2'0'2700,"0"0"-2397,-2 0-247,56-26-23,-27 4-33,41-26-22,-49 11-68,-10-2-11,-7 4 101,-6 6 56,-7 12 12,-5 8 88,-8 13 46,-3 13 123,-1 13 168,2 14-134,4 4-68,5 2-21,9-2-270,2-4 0,4 0 0,1-4 0,6-3-80,3-5-693,6-9-314,3-10-605,4-6-1658,6-21-6481,4-11 8837,3-17 1,-16 15 0,-5 4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3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27785,'0'52'443,"0"0"0,0 44-443,0-34-5661,0 1 5661,0-3 1409,0-4-1409,0-6 220,-5-6-1688,-7-10-1557,-9-5 3025,-4-11 0,10-8 0,3-6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3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0 119 24860,'0'-3'1804,"0"0"-1714,0 3-897,44-11-1232,-21-4-4449,35-13 6488,-35 0 0,-10 10 0,-4 6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3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28479,'5'91'192,"0"-7"-192,-5-29 0,-2-2-326,-2-5-626,-3-4-561,-3-2-1367,-3-5-6951,-1-3 9476,-1-8 0,7-12 1,3-6-1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3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1 192 22821,'36'-45'-1967,"1"1"1,26-31 0,-47 59 0,-5 5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3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25207,'46'-1'1939,"-10"7"-1535,-31 20-147,-3 7-122,-1 4-135,-1 2-23,0 1-369,-2-3-437,-2-5-684,0-5-1030,1-11-5872,2-7 8415,7-9 0,-4-1 0,4-2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4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25667,'-9'76'751,"3"-13"-695,5-38 0,1-6-56,0-5 11,0-5-11,6-6 34,6-3-12,8-10-22,5-4 11,1-7 12,-1 1 89,-3 4-45,-4 4 90,-3 6-23,-3 2-21,-2 4-13,0 0-77,-3 0-1,0 0-22,-2 1-168,-2 2-348,0 0-649,-1 3-1277,2-3-5581,4 0 8023,4-3 0,-4 0 0,0 0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4.6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23 23370,'0'-7'2768,"0"2"-2511,0 5 203,0 0-326,-10 36-22,6-17-33,-6 28-68,8-28 68,2-3-79,0-6-23,0-2 1,4-6-91,2-2-55,6-9-89,2-4 77,-1-6 169,-1 2 0,-4 6 22,-1 6 56,-3 3 101,-1 2-33,1 1-68,-1 5-45,0 3-22,0 4-78,-2 1-348,0-5-1691,6-3 380,2-5-661,9-10 303,3-9 806,1-6 717,1-3 315,-3 4 257,-2 4 123,-5 4 684,-3 6 347,-3 4-56,-2 3 359,0 2-415,-4 0-393,1 3-233,-2 4-114,0 4 23,0 5-79,0 2-22,0 2 23,0 3 44,-1 0-123,0-3-168,0-3-112,0-5-549,1-6-302,0-2-808,0-3 1771,9-11 0,-7 7 0,7-7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4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23628,'8'47'-236,"2"-9"80,4-42 88,-3-1 46,0 1-45,-4 0 67,-1 4 89,-2 10-33,0 4-56,-2 9-1244,3 0-2632,1-5 3876,3-3 0,-4-8 0,1-3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8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23448,'0'-3'2421,"0"0"-1290,0 3-917,10 72-58,-3-27-83,0 6 0,1 2-62,0 6 0,-1-4-11,0-3-415,-3-2-581,0-8-1223,-2-2-5468,0-6 7687,-2-1 0,0-15 0,0-5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9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27101,'96'-14'482,"-1"0"-482,-17 6-358,2-1-886,-1-1-2342,1 3 3586,-1 3 0,-35 2 0,-8 2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9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27180,'10'59'18,"-1"0"1,0-3 0,-2-4-132,4 12-682,-4-3-706,-1-8-2332,-2-7 3833,-2-7 0,-1-18 0,-1-7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9.6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0 131 26295,'86'-38'1199,"-5"4"-1188,-21 15 0,-3 2-22,-2 6-213,-10 3-505,-9 5-952,-11 3-2890,-11 1 4571,-7 8 0,-6-5 0,-1 4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09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 23482,'-3'-2'3261,"2"0"-2678,1 2-550,49-3-33,-24 2-179,41 0-471,-38 5-1087,-1 2-3495,-2 3 5232,-2 2 0,-11-4 0,-4-2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10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9 23068,'-1'-5'2386,"0"1"-1881,1 4-136,0 0-134,-2 70-167,-3-26-68,2 5 0,-2 3-124,-7 4-772,-1-4-1155,-1-5-5725,2-3 7776,0-3 0,7-19 0,0-4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10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7 22821,'0'-4'1692,"0"1"-1524,0 3-168,5 56-90,-3-23-100,2 46-147,-8-41-88,1-6-236,-2-9-370,3-9 303,1-6 470,1-6 258,4-4 291,4-7 449,6-4-68,1-8 112,2 0-280,1 1-167,-2 2 55,1 4-78,-4 6 33,0 4-168,-3 3-55,2 1 10,-2 7-89,1 0-34,-2 7-11,-1-1-594,-2 1-919,-2 0-4381,-1-1 5894,2-2 0,-2-5 0,0-3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10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88 112 22428,'-3'-3'2779,"0"0"-2341,3 3 32,0 0-402,35 3-12,-20-2 0,27 3-56,-30-9 0,-1-4 0,-6-7 11,-1-6 56,-5 1-22,-6 1 190,-4 7 281,-7 5 33,-4 8-135,-3 19-56,-4 11-177,-1 18-181,3 3 0,7-5 0,9-10 0,6-10 0,11-8 0,6-5 0,7-7-808,3-2-424,-1-4-2466,-4 0 3698,-7-3 0,-5 2 0,-5-1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2:21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0 244 27527,'55'-49'381,"-1"-1"0,6 5 1,5 9-382,5 21 0,4 8-1631,8-1 0,3 3 1631,8 5 0,3 1 0,-29 0 0,2 1 0,1-1 0,4 0 0,1 1 0,1-2 0,4 0 0,0-1 0,0 0 0,-1-3 0,0-1 0,-1 1-602,-3 1 1,-1-1-1,-3 1-1432,23-4 1,-5 2 2202,-17 8 0,-7 2 0,5-3 0,-32 7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8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23975,'0'-6'2342,"0"1"-1883,0 5 382,0 0-740,49-13-68,-24 9 34,39-11-55,-38 15-12,-3-1-34,-4 1-179,-4 0-930,-3 0-638,-1-2-1838,-2 0 3619,-1-2 0,-4 2 0,-1 0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09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97 25387,'-3'75'863,"2"-10"-718,1-36-133,0-3 44,0-5-56,0-5 22,0-9-56,0-3 34,0-4 0,0-6-11,0-13 11,0-16 0,0-19-134,0-10-437,0 3-57,0 10-493,-4 18-2005,-2 17 3126,-8 27 0,7-7 0,-2 12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5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90 27382,'54'-13'216,"-1"1"1,-2 1-1,-4 0-5865,8-4 5705,-1 4 1340,-6 2-1385,-5 4 828,-7 3-1096,-7 1-303,-4 1-315,-8 0 2626,-3 0-4877,-7 0-6705,-3 0 9264,-4 0 1,0 0 0,0 0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5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2 21152,'-6'-1'3451,"2"0"-3003,4 1-112,0 0-124,-34 51 47,16-18-35,-26 41-135,27-31 57,4-4-56,6 0 55,3-1 113,3 0-101,1-1 34,0-1-68,0-3-45,3-3 34,5-5-56,7-5 112,8-5 67,8-6-67,5-5-22,4-3-56,1-2-46,0-5 12,-3-3-44,-2-6-12,-5 2 0,-6 2-292,-5 2-312,-5 5-282,-3-1-582,-1-2-1535,-1-6-6828,3-7 9398,2-7 0,-7 11 0,-1 2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5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23101,'0'-3'1871,"0"2"-1187,0 1-471,15 9-23,-6 3-55,12 13-3471,-10 2 3437,-3 3-79,-1 2-11,-3-1 12,-1 0-12,-1 1-22,-1 0-57,1 1 2912,-2-2-3932,1-4-984,-1-2-3744,0-6 5816,0-1 0,0-10 0,0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6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0 130 26575,'71'-65'67,"-7"12"-258,-35 47-425,0 3-583,0 1-1322,-2 2-7104,-1 0 9625,-2 0 0,-11 0 0,-3 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6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72 102 24849,'-40'74'515,"8"-12"-380,38-40-57,3-7 46,9-4-68,5-6 11,6-3 68,3-9 21,3-8-44,-1-10 12,-4-8 55,-4-2-90,-8 2 35,-4 0-102,-7 4 0,-3 2-22,-3 5-56,-3 4-448,-3 8-784,-6 5-2477,-6 5 3765,-7 13 0,10-9 0,1 9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6.7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11 168 23314,'-6'0'2645,"2"0"-1962,4 0-258,0 0-4295,59-17 4229,-20 4 691,52-16-905,-36 10-33,2 0-89,-4 1-35,-5 2 12,-8 3-100,-6 3-147,-6 3-335,-5 3 3301,-5 2-3749,-5 1-708,-5 1-3707,-4 0 5445,-3 4 0,-1-3 0,0 2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7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17409,'2'1'4112,"0"0"-3182,-2-1-616,4 56-112,-3-31-180,2 45-22,-3-46-56,0-5-1367,-1-3-3698,0-6 5121,-1-4 0,1-3 0,0-2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37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49 24950,'71'-27'291,"-11"6"-190,-41 21 0,-3 4-34,-1 3 102,-3 7-24,-2 3-22,-3 4 101,-2 0-67,-3 2 101,-1-1 55,-2 0-10,-7-2 78,-6 0-134,-7-3-135,-4-1-90,-1-2 0,0-1-44,-2 0-146,2-3-437,2-1-258,2-6-773,6 0-4067,2-3 5703,6-4 0,3 3 0,3-3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1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12 117 22922,'-6'-2'3126,"0"2"-2342,6 0-346,0 0-46,65-3-168,-26-3-191,53-4 57,-45-4-90,0 1-56,-5-1 45,-1 0-314,-6 1-258,-3 2-212,-8 1-808,-6 6-1691,-6 1 3294,-7 3 0,-2 0 0,-3 0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2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266 0 24692,'-33'58'142,"0"1"0,2-5 0,4-3-165,1 9 23,1-4-224,2-5-459,3-7-628,2-7-1983,5-9-6537,4-8 9582,4-10 1,3-6 0,1-4-1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2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24983,'81'30'101,"-11"-3"-482,-43-11-762,-3 1-2632,-6-2 3775,-5 0 0,-6-7 0,-3-3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2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49 26194,'51'0'28,"-1"0"0,40 0-633,-34-4-908,-5-2-1804,-9-6 3317,-7-1 0,-17 5 0,-7 3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3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0 26664,'-10'56'415,"0"1"0,-6 40-415,16-49-494,4-7-996,4-8-3283,4-8 4773,0-7 0,-5-9 0,-2-4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3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27146,'-17'97'45,"4"-11"-471,10-36-807,3-3-817,-2-3-6769,-4 0 8819,-6 0 0,4-19 0,0-7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4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1 208 24681,'32'-47'274,"0"1"1,31-29-197,-14 52-67,1 12-11,-2 6 0,-4 6 12,-6 9 32,-7 8 24,-9 9 156,-9 5 12,-7 2-68,-9 4-34,-12 0-134,-9 1 0,-10-2 0,-2-2-179,2-5-304,5-5-547,8-6-1200,6-6-5356,8-4 7586,3-4 0,3-3 0,1-2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4.4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23695,'0'55'442,"1"1"1,0 40-320,-1-50 124,0-9-23,0-7-135,0-10 46,0-8-68,0-7-11,0-3 46,0-2 99,5-3-44,4-7-135,3-3-22,1-3-179,-4 6-494,-2 3-649,0 3-2588,3-3 3910,6-3 0,-6 3 0,0 1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4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0 200 24636,'34'58'112,"1"-12"-78,5-39 33,3-3-67,5-10 34,-3-9 111,-7-10 146,-10-12 35,-11-5-214,-9-1 179,-4 1 79,-10 6-157,-11 7-124,-13 8-89,-13 10-22,-7 5 22,-1 5-370,7 10-335,7 4-450,14 10-1691,11 1 2846,8 0 0,4-11 0,0-3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5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40 26183,'-16'-22'56,"4"4"-56,19 19 33,5 7-10,11 4-12,4 7-11,2 2 0,-3 2 157,-2 0 190,-5 0 68,-5-2 10,-6-2-133,-4-2-12,-4 2-101,-11 0-90,-7 2-55,-10-1-34,-1 0-34,0-3-145,2-5-448,3 0-225,3-5-694,4 0-1726,4-2 3272,6-1 0,4-3 0,3-1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5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17 23840,'0'-6'2488,"0"2"-2163,0 4-280,0 0-68,0-3 1,2 2 22,2-1 22,3 5 12,3 3-34,-1 3 34,2 3 10,-4-1 136,1 4 33,-5 2 101,0 6-57,-3 4-212,-9 6 0,-5 6-45,-11 3-224,-2 2-292,-2-1-694,3-5-1972,3-9 3182,7-9 0,7-11 0,5-5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5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0 25051,'-25'85'492,"3"-10"-615,11-36-818,0-6-2050,4-8 2991,3-9 0,2-8 0,2-6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5.9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38 20098,'0'-4'3238,"0"1"-2050,0 3-841,0 39-190,0-26-56,0 26-101,0-36 0,5-3 101,4-5-79,5-3-11,4-8 45,3-1 90,1-2 292,3 4-24,1 0-100,2 4 89,2 1 12,2 5-202,2 2-45,-1 2-124,-2 3 12,-6 7-56,-7 9 12,-3 10-35,-7 9-212,-3 2-998,-3 0-615,-2-3-7844,0-6 9692,0-7 0,0-11 0,0-4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6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0 25667,'-35'78'168,"8"-15"-168,28-55-134,9-3-248,5-12-21,10-9 34,1-9 357,-3-3-10,-4 5 44,-5 7 23,-5 9 101,-1 4 44,-3 3 157,1 7-89,-1 6-22,0 11-57,-2 6-179,-1 1-179,-1 1-1255,3-4-5637,3-2 7071,6-4 0,-5-9 0,1-4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7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418 1 21838,'-86'25'2240,"6"-3"-1848,28-10 348,6-1-381,11-2 93,8-2-418,11 0 42,8 2-76,6 4 253,13 3-197,5 5-33,12 1 111,1-1 90,-4-2 45,-6-4 235,-8-2-89,-6 2-90,-8 6-101,-12 10-202,-11 10 23,-12 4-45,0-1-146,4-9-313,11-8-415,8-8-213,5-8-537,6-3-1682,1-4-6525,3-1 9504,8-3 0,-6 0 1,6 0-1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7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0 121 21107,'82'-25'2532,"-15"5"-2230,-45 13 57,-8-1 33,-5 0-145,-5-2 100,-2-2 102,-2 0-24,-5 2 68,-6 4-123,-8 3-79,-6 5 79,-3 11 78,-2 10 0,2 15-357,3 9-91,9 7 0,7 5 0,5 1 0,14-2 0,6-6 0,11-10 0,3-9-125,2-12-961,-2-9-203,2-7-1400,1-16 2689,4-14 0,-17 9 0,-1-6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7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13 24053,'3'-7'2746,"-2"1"-2231,-1 6 57,0 0-147,18 74-201,-13-11-477,5 1 0,-2 5 253,-6-16 0,-3-2 0,-1 4 0,-1-1-17,-1-1 0,-2 0-252,-1-2 0,-2 0-1131,-8 40-494,2-13-3787,4-13 5681,3-18 0,4-23 0,3-10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7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0 200 24132,'19'-82'-572,"-2"15"-1724,-10 47-7535,-1 7 9725,-2 2 1,-2 7-1,-1 1 1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8.0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20 24199,'1'-11'2756,"0"3"-2217,0 57-405,-1-6-78,1 49-56,-1-15-67,0 9-370,0 1-594,-7 1-2913,-6-27 0,-3 0 3944,-12 27 0,-3-7 0,16-48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8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0 140 23684,'42'-38'-1057,"-1"0"1,18-19 0,-45 51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8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15 22564,'1'-8'2498,"0"2"-2465,-18 73-33,6-31-828,-11 57-1862,12-50 2690,2-2 0,3-19 0,2-6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8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 24188,'-12'63'306,"0"-1"0,1-3 1,1-4-139,-3 8-124,2-7-44,5-13-11,2-14-56,4-13-34,0-9 202,0-5 45,6-19-1,2-3 102,8-18-146,2 2 146,2 2 133,1 4-111,2 5 22,-1 5-44,0 5 0,-2 5-23,-5 6-157,-2 2-67,-3 2 0,0 0 0,-3 2-22,2 5-382,-3 2-291,0 5-10,0-1-618,0 2-1960,3-1 3283,2 0 0,-4-6 0,-1-3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9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0 26407,'-68'67'694,"9"-3"-581,40-17-24,3-3-89,9-6-45,2-7 12,5-10-158,2-7-123,5-9 157,6-7 12,7-14-113,3-11-100,1-15-24,0-5 360,-4 1 22,-4 7 0,-5 10 168,-5 10-55,-3 11-13,-1 4 1,-1 4-45,1 0 23,1 4-79,-2 4 11,3 4-22,-4 4-269,3-1-460,-2-2-1008,1-4-3115,1-5-4968,1-2 9495,3-3 1,-4 1 0,2-1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9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10159,'0'0'0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9.0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10159,'0'0'0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49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11 24053,'0'-6'2029,"0"1"-1816,0 5 313,0 0-291,-26 51-55,17-24 10,-19 41-66,26-40-46,1-6-78,1-5-56,1-6 56,1-4-314,1-4-213,-1-2-133,0-1-607,-2 0-850,0-5-3654,0 1 5771,-3-2 0,2 3 0,-3 2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0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0 22462,'-22'79'1311,"5"-14"-985,13-43-158,1-7-34,2-6-78,0-4-45,1-4 180,0-1 122,1-5-122,7-5 100,5-8 1,10-6 10,5-2-11,-2 3 12,-2 6 156,-6 6-190,-6 7-157,-4 2-78,-2 2-23,0 2-22,-2 10-325,-2 8-460,-2 13-649,0 4-2107,0 0 3552,-2-5 0,1-14 0,-2-7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1:50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13 22529,'-3'-7'3340,"0"2"-3105,3 5 180,0 0-270,-19 41-22,14-19-55,-15 31-68,20-32 78,2-5-78,3-5-11,4-6-23,5-2-22,2-6 45,4-8-11,-2-4 44,0-6-22,-6 3 34,-3 6 66,-3 5 192,0 5 44,-1 2 79,1 3-135,-1 8-135,0 9 1,-1 8-146,1 1-34,1 1-1400,8 6-538,-3-7-7216,6 11 9188,-2 2 0,-7-17 0,2 0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3:06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0 412 26261,'32'-48'3,"0"1"1,1 3 0,2 5-4,33-9-11,-3 9 11,-10 10 0,-9 9-34,-11 4 34,-8 7-212,-8 2 21,-7 3 158,-6 1 33,-4 2 22,-19 2 146,-6 6-112,-19 2 78,0 2 57,3-4-158,4-4 203,7-3-124,5-2 0,5-1 247,7-2-359,6 2 0,3 1-34,12 3 56,9 6-44,15 2 22,10 4 0,3-3-45,-3-5 45,-7-2 0,-10-3-34,-9 0-33,-10 0-34,-5-4 101,-5-6-392,-12-6 22,-11-7-1221,-14 0 1591,-35-3 0,40 12 0,-15 1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3:06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1 547 25353,'69'-16'522,"1"-1"0,0 1 0,15-3 1,4 1-1,5 0-346,-8 1 1,4 0 0,3-1 0,3 1-1310,-7 2 1,3 0 0,2 0 0,2 0 0,1 0 1132,-6 1 0,1 0 0,2 1 0,1-1 0,1 1 0,1 0-154,-8 2 0,2-1 0,1 1 0,0 0 0,1 0 1,1 0-1,0 1 154,-8 1 0,1 0 0,1 1 0,0 0 0,0 0 0,1 0 0,0 0 0,-1 1-55,3 0 0,-1 0 0,1 0 0,1 1 0,-1 0 0,0 0 0,0 1 0,0 0 55,0 1 0,-1 0 0,1 0 0,0 0 0,-1 1 0,0 1 0,0 0 0,-1 0-405,9 1 1,0 0 0,0 1 0,-2 0-1,1 2 1,-2-1 0,-1 2-872,-6 0 0,0 0 0,-1 1 1,-1 1-1,-1 0 0,-1 1 0,-2 0 1308,6 2 0,0 2 1,-1 0-1,-3 0 1,-5 0-1,-5-1 1,23 4-1,-10-1 0,-6 1 1,5 4-1,0 0 1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3:32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25028,'-9'3'3530,"2"-1"-3417,7-2-113,0 0 0,61 22 0,-15-17 0,4 6 0,4-2 0,20-16 0,2 0 0,-4-3 0,-6 4 0,-9 1 0,-9 1 0,-12 0 0,-12 0 0,-13 1-875,-5 1-2991,-15 5 3866,-12 12 0,7-9 0,-4 8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3:33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47 680 17386,'-4'1'4393,"2"0"-1021,2-1-2598,12 16-35,-9-12-392,10 13 35,-13-17-147,-1 0-168,-1-1 90,-3-9-146,-1-8 12,-2-14 33,1-7 0,0-13-68,0-10 12,-1-16 0,2-9 79,0-4-271,2 10 248,3 19-56,1 21 34,0 21-68,0 11 34,0 7 0,0 1 213,2 1 57,5 0-147,3 0-44,4 0-68,-1 0 35,1-1-46,1-2 0,2 0 0,5-3 0,1 2 0,6-2 0,2 2 0,5 1 0,5 1 0,2 1 0,2 1 0,-2 0 0,-4 1 0,-4 2 0,-6 0 0,-4 2 0,-1-2 0,-10-2 0,-1 0 0,-9-1 0,-1 0 0,0 0 0,0 0 0,1 0 0,-1 0 0,-1 0 0,-1 0 0,-1 7 0,0 10 0,0 19 0,0 17 0,0 16 0,-6 9 0,1 2 0,-7-2 0,1-8 0,-1-4-785,1-10-5277,1-4 6062,3-6 0,3-20 0,2-6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3:51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0 127 23269,'4'0'3093,"-2"0"-2332,-2 0-446,44-39 65,-16 21-21,36-29-169,-28 34 1,-3 6-78,-4 4-113,-5 11 0,-4 8 0,-6 14 0,-4 9 0,-6 6 0,-2 2 0,-5-1 0,-6 1 0,-8-4 0,-9 2 0,-7 0 0,-20 14 0,16-18 0,-9 4 0,25-30 0,6-7 0,6-6 0,3-1 0,3-1 0,2 0 0,0 0 0,14-5 0,9-1 0,18-5 0,9 3 0,2 3 0,1 3 0,-6 2 0,-3 0 0,-7 0 0,-6 0 0,-7 0-931,-5 2-1512,-3 1-7388,0 2 9033,-1-1 1,-5-1 0,-3-2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3:58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25241,'0'-4'2936,"0"2"-2442,0 2-494,4-9 0,-2 6 0,3-5-640,-3 7-8436,-1 1 9076,-1 11 0,0-8 0,0 8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3:58.2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15 26731,'-3'1'1940,"0"0"-1940,3-1-169,-2-2-985,1 1-1099,-2-1-5814,8 1 8067,4-4 0,-3 3 0,2-2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3:58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28334,'60'12'33,"-11"1"-66,-35-1 33,-6 3 0,-4 1 78,-3 6-33,-11 4-56,-3 3 11,-9-1 0,1-4-45,5-6 45,7-6 0,5-7-11,3-2-79,1-2 68,0 0 10,1 2 12,5 0 12,4 4 10,3 1 0,0 3 57,-2 2-68,-2 1 90,-4 2 57,-2 1-158,-2 3 0,-8 6 0,-6 5 0,-9 4 0,-6 2 0,-1 0 0,2-5-225,5-4-5456,7-8 5681,7-10 0,5-4 0,3-6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3:59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59 28311,'-21'85'360,"4"-8"-360,18-39 0,7 0 0,7-8 0,10-5 0,7-11 0,5-6 0,4-14 0,2-11 0,0-12 0,-4-12 0,-3-1 0,-9 0 0,-9 5 0,-8 4 0,-6 4 0,-3 2 0,-4 3 0,-3 3 0,-5 7 0,-4 6-483,-7 4-906,-2 4-1211,-7 1-6509,0 8 9109,1 6 0,13-4 0,5 1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00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1 25409,'-37'-1'785,"4"6"-673,20 7 67,0 6-123,1 5 78,0 3-22,0 5-100,1 5 111,2 3-90,4 4-21,2-2 111,3 2-123,3-4 90,5-5-90,3-6-34,9-11 34,2-7 0,7-7 0,4-12-45,2-8 45,-2-11 0,-3-5 0,-8-1 22,-3 2-44,-7-1 22,1 2 0,-4-1 11,2 6 23,-2 5-34,-1 8 12,0 6 178,-1 4 348,5 3-46,5 9-199,8 6-293,7 10 0,4 3 0,5 5 0,25 18 0,-8-10-629,24 12-1723,-12-23 2352,3-10 0,-30-10 0,-9-6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07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352 8 25880,'8'-7'695,"-1"12"-415,-3 27-146,-3 13-33,1 6 90,-2 6-158,0 2 35,0-1-68,0-2 22,0-9-44,0-7 22,0-13-79,0-10 57,0-7-136,0-5 102,-2-4 12,-5-1-46,-5 0 68,-8 0 22,-4-1 0,-3-4 33,-1 1-10,1 0 33,-1 2 135,1 3-91,-1 11 270,-2 6 22,2 12-134,0 3 33,5 0-245,6-2-46,6-1 0,6 7 0,3-10-169,4 4-884,8-21-561,11-3-3451,13-9 5065,10-8 0,-18 5 0,-3-4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07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23807,'-8'0'2275,"2"0"-1872,6 0-257,0 0 44,-22 57 23,17-33-157,-16 44-23,26-51-33,3-6-134,6-6 123,4-4-101,0-6 45,1-5 55,-4-8-144,-1-4 122,-5 3 34,-2 5 0,-4 6 34,-2 5-23,0 2-11,1 1 157,1 5-146,1 5 112,1 7-123,2 1 22,1 0-55,0-4-46,0-1-503,-2-5-740,1-2-1278,2-4-4089,4-1 6689,3-7 0,-6 5 0,-1-4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16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25779,'-23'9'1109,"7"0"-649,23-3-57,6 1-145,5 1-34,0 1-146,2-2-33,1 0-23,1-1 1,4-2-46,-1-1-33,2-2-235,-3 0 123,-3-1-56,-4 0-101,-6 0-67,-3 0-459,-4 0-841,0 0-3082,1 0 4774,1 0 0,-2 0 0,-1 0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17.2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4 21387,'0'-2'2330,"0"0"-1355,0 2-863,0 9 23,0 1-124,0 10 11,0-2 12,0 1-12,0-2 57,0-4 55,0 0-112,0-5 57,0 1-57,0-1 1,0 0 21,3 0-32,1 1 10,4-1 45,2 1-44,4 1-23,3 1 0,3 0 0,1 4 33,-3 0 2,-3 1 133,-5 3 156,-5-1 1,-2 1 168,-5 1 0,-7 1 0,-8-1-34,-10 0-166,-6-2-293,-4-2 0,0-3 0,1-2 0,5-6-91,4-1-839,4-4-526,4-6-1514,2-5 2970,5-7 0,5 6 0,3 3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20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23292,'5'-6'3563,"0"2"-3317,-5 4 124,0 0-303,14 1-55,-9 0-12,11 1-191,-13-2-470,-2 0-1513,0 0 0,-1 0 1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20.6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28614,'-5'47'-885,"2"-9"-516,3-38-1120,0-5-7104,1-2 9625,1-2 0,-1 3 0,1 4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22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 21 18294,'1'-6'4695,"0"2"-4157,-1 4 78,0 0-268,2-5 32,-2 4-66,3-4 11,-3 5 1188,1 0-1469,-10 4-44,-1 3 23,-10 5-46,2 4 23,1-2 0,3 2-11,2-2 11,3 0 0,-1-1 0,2-1 11,-1-1-22,1-1 11,3-2 0,0-1-22,3-2-1,1 0 23,0-1 0,0-2-22,1 2 22,-1-2 0,1 2 0,0-2 67,0 3-67,0 0 45,0 1 0,1 1-45,4-2 68,2 2-24,6-1 236,18 2-33,-2-3 44,15 0-33,-9-5-79,-3 1-21,-3 1-158,-5 1 0,-2-1 0,-2 2 0,1-2 0,10 3 0,-9-3 0,5 2 0,-15-2 0,-2-1 0,-4 0 0,-1 0 0,-2-1-13,-1 0-1275,-2 0 403,0-7-561,0-1-1512,0-8 2958,0 2 0,0 4 0,0 4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23.0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13 20065,'-3'-7'3563,"2"1"-2891,1 6 538,0 0-672,0 18-112,0 1-101,0 20-101,-4-1 0,-1 6-78,-5 1-45,-1 2-23,-1-3-56,0-4-44,1-5 11,1-7-224,3-10-315,2-5-963,3-8-2218,1-3 3731,1-2 0,0 0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23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27 27639,'-60'45'885,"11"-5"-751,38-14-121,1 1-13,1 3 0,1 4 0,4-2 0,1 2 0,3-2 0,2-3 0,6-5 0,3-5 0,8-6 0,2-5 0,2-5 0,2-2 0,1-9 0,0-4 0,-1-12 0,-2-3 0,-5-2 0,-2-1 0,-4 0 0,-3 0 0,-3-1 0,-3 2 0,-2-1 0,-1 3 0,-5 3 0,-15-5-752,-4 10-716,-14-4-1949,4 11 3417,-5 6 0,18 2 0,2 4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00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28671,'34'-6'0,"0"1"0,1 5 0,2-3 0,1-1-1323,2-3-1781,1 0 3104,-2 1 0,-16 2 0,-7 3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00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52 26855,'-6'56'44,"1"-1"1,-8 43 0,1-43-45,1-11 22,1-13 79,5-13 135,2-11 212,2-11 146,1-14-313,1-16-281,4-18 0,3-8 0,4-3 0,-2 3 0,-2 8 0,-3 14-729,-3 15-1400,-2 11 2129,-13 30 0,8-14 0,-8 16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09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 28524,'54'-6'49,"1"0"0,1-1 0,-1 2-49,-4 3 0,0 0-237,0 0 0,0 1 237,45 1 0,-7 6 0,-5 1 0,-4 5 0,-4-1 0,-3-5 155,-8-2-425,-8-4-2015,-13 0-4730,-13 0 7015,-15 0 0,-9 0 0,-7 0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0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388 13 24849,'0'-7'3149,"0"2"-2813,0 5 1,0 0-337,-6 16 0,4 10 0,-8 20 0,7 12 0,-1 3 0,2 3 0,1-2-3392,1-8 3392,0-6 0,0-13 0,3-10 0,0-10 0,1-8 0,-1-5 0,-2-2 3392,-1 0-3392,-5-1 0,-8-6 0,-10-3 0,-7-5 0,-2 2 0,2 1 0,2 5 0,0 3 0,0 3 0,-2 3 0,1 5 0,3 3 0,-1 18 0,10-3 0,1 11 0,10-6 0,3-2 0,1-1 0,2 1 0,10-14-2152,11-1-2644,17-12 4796,13-8 0,-20 5 0,-4-5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10 26082,'0'-5'2589,"0"0"-2589,0 5 0,0 0 0,-9 55 0,3-22 0,-5 43 0,6-38-1110,5-6-1456,12-4-7265,8-3 9403,17-2 1,-15-11-1,-2-1 1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1.5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199 1 27650,'-78'17'1021,"5"21"-1021,53 1 0,0 9 0,15-20 0,3-8 0,2-10 0,9-5 0,7-9 0,14-12 0,6-9 0,0-10 0,-6 3 0,-6 6 0,-8 8 0,-6 9 0,-3 5 0,-5 3 0,0 10 0,-2 8 0,0 13 0,0 6 0,-7 19 0,3-17 0,-4 9 0,4-26-774,3-9-1400,6-6-2644,13-16 4818,11-10 0,-7 4 0,-2-1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1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26922,'0'69'-1961,"0"-12"-3047,0-43 5008,1-6 0,-1-5 0,1-2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2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44 27538,'-24'71'493,"7"-13"-358,25-48-68,7-4 67,7-3-89,5-7-11,2-6 22,4-7-12,-2-6 81,-3 1-125,-3 1 0,-7 3 0,-3 2 0,-7 3 0,-3 0 0,-4 2 0,-3 1 0,-5 2 0,-6 4 0,-5 2 0,-5 2 0,-2 6 0,0 4 0,-3 8 0,4 1 0,-3 0-158,12-8-850,3-1-594,9-7-1390,3-2-6779,0 2 9771,0-1 0,0 0 0,0 0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2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9 24457,'-7'-5'3395,"2"2"-2701,5 3-569,0 0-125,28 43 0,-15-24 0,24 31 0,-24-38 0,-1-6-651,-2-4-682,0-1-1301,1-1-7197,-1 0 8613,-2 0 1,-4 0 0,-3 0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2.9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27494,'69'64'-9831,"-12"-9"9529,-42-34 1,-7-10-1,-2-1 1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3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1 102 27908,'48'-58'763,"-7"15"-763,-28 51 0,1 5 0,-2 5 0,0 5 0,-4 3 0,-2 3 0,-3 2 0,-2-2 0,-1-2-1570,-2 0-4940,-8 1 6510,-4 7 0,2-15 0,2 0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3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28671,'14'-1'-1132,"-1"0"0,-9 1 0,-1 0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33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335 81 19123,'0'-6'5110,"0"2"-4516,0 4 963,0 0-1176,-8-14-112,2 10-22,-8-4-1,2 21 135,-3 12-112,-3 9-23,-4 8 2,-1 4-248,-3 2 0,-1 0 0,0-2 0,1-2 0,1-5 0,3-3 0,0-7 0,5-5 0,5-8 0,5-5 0,3-5 0,3-4-57,0-1-22,2-9-10,11-9 77,6-15-10,13-11 22,0-4 0,-1 0 22,0-12-22,-12 19 0,-1-4 56,-11 24-56,-4 9 34,0 3-34,-2 5-22,0 2 10,-6 19 35,-4 2-23,-6 18 22,-2-2-22,2-3 0,4-3-11,4-7 11,2-6-45,4-8-67,0-4 0,5-9 112,9-12 23,7-11-1,5-12-22,-1-2 34,-4 2-1,-5 1 79,-3 8-56,-1 1-33,-5 14-23,0 3-12,-4 10-10,-1 9 44,0 5-44,0 10 22,0 3-22,0 0-1,0-3-178,0-1 21,0-9-133,0-3 279,1-8 34,5-9 23,2-7 89,7-26 0,-6 6-12,2-11-44,-8 15 90,-2 4-90,-1 3-22,0 8-12,0 2-22,0 8 0,0 2-11,0 3-157,0 1 45,0 6-258,0 7-281,-1 11-839,-9 9-1558,-5 8 3059,-11 5 0,11-19 0,2-5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33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334 11 22260,'-1'-6'2499,"0"1"-2151,1 5 268,0 0-156,-53 6-46,28 3-67,-46 9-21,40 4-2,-3 4-133,3 1-3426,2 2 3391,8-1-122,3-2 11,8-1 11,4 0-56,3-1 78,3 0-44,4-4 3380,5-2-3335,7-7-68,6-5 22,3-3-33,1-3 34,-1-2-12,-2-5-22,-1-3 23,-3-8-12,-1-1 0,-2-3-11,-4 0 0,-4 0 23,-4-1-46,-3 0 23,-1 1-22,0 1 11,-1 4-79,-2 3 0,-3 5-111,-3 4-449,-5 4-392,-2 1-1176,-2 7 2218,3 6 0,6-3 0,6 1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4:34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26015,'4'0'2656,"-2"0"-2656,-2 0 0,9 51 0,-7-20 0,7 42 0,-13-36 0,-1-3 0,-4-4-909,0-6-1152,0-1-7770,0-3 8759,1 0 0,4-10 0,1-2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9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278 12 22328,'0'-6'4034,"0"0"-3497,0 6 304,0 0-639,-47 1 22,25 10-79,-39 7-55,36 12 67,-2 7-135,0 4 12,1 2-34,7 0 0,4-7-34,9-6 0,4-8-10,4-10-68,8-6-45,7-7 0,9-11-67,3-5 90,-1-8 134,-6 1 0,-5 5 0,-6 5 0,-3 6-12,-4 3 12,0 4 0,-1 1 12,1 0 111,0 1-112,0 5 0,-1 1-11,1 5-201,-3 1-1962,1 8-2767,-2-6 4930,5 2 0,-4-11 0,3-5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19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9 23896,'0'-4'2959,"0"0"-2634,0 4-79,-6 54-201,-1-26-34,-5 40 1,3-45-12,2-9-34,4-7 34,1-4-90,2-3 90,1-3 23,3-2-23,3-3 11,2 1 79,-1 2 145,-1 3-45,-2 1 23,0 1-101,-1 0-78,-1 2 33,0 2-67,-1 2-112,-1 2-392,0-4-471,0 0-1367,3-3-4840,6-2 7182,8-8 0,-7 6 0,1-7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20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8 24143,'-3'-4'2611,"0"0"-2253,3 4-32,0 0-226,-34 46-66,24-23-12,-25 36-22,34-35-145,1-4-472,0-3-1220,5-5-4472,5-6 6309,8-3 0,-6-3 0,-1 0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20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12 20793,'0'-6'3933,"0"0"-3508,0 6 248,0 0-494,-12 36-22,9-17 11,-10 28 90,13-25-113,0-6-10,3-1-57,3-7-67,4-2 57,4-5-35,2-1 1,1-7 67,1-4 0,-3-8 78,-2-2 0,-5 1-111,-4 2-1,-2 0-67,-2 4-224,-2 2-112,-5 5-538,-5 2-1502,-6 4-7455,2 3 7806,1 6 1,8-3 0,2 2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20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4 20457,'1'-2'4056,"0"0"-3126,-1 2-549,-8 50 0,2-25-67,-4 36-68,4-42-44,4-7 11,0-6 89,2-4 68,1-2-168,4-4-113,4-3-66,2-4-23,2-3-381,-3 0-549,1 0-1166,1 1-4559,2 3 6655,3 3 0,-7 4 0,-1 2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21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5 22036,'0'-2'3138,"0"0"-2577,0 2-1,-30 48-146,17-24-168,-23 39-66,28-40-34,3-1 11,4-7-23,1-4-89,3-5 0,9-4-45,6-12-56,8-5 44,1-9 12,-3 2 0,-5 4 0,-5 7 23,-4 5-23,-3 4 78,-2 2 113,0 2 66,-2 5-134,2 1-78,-3 1-45,3-4-45,0-2-257,3-2-280,2-1-438,0 0-1154,2 0-7657,0 0 9818,-1 0 0,-3 0 0,-4 0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3:51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14 867 14719,'0'-6'4449,"0"0"-3642,0 6 952,0 0-1042,1-18-201,-1 11-203,1-14-66,-1 17 22,0-1-57,0 1 13,0-2-68,0 0 11,0-1-23,0 0-77,0 0-46,0 1 45,0-3-56,0 2 1,-1-2-1,1-1 11,-2 0-22,2-2 0,-1-3 0,1-1 0,0-5 11,0-4 34,0-3 22,0-4-55,0 3 32,0-6-3436,0 2 3392,0-6 12,0-1 10,-1-20-22,-1 17 22,1-10-44,-1 26 22,1-5 0,-1 14 22,0-2 3382,2 16-3393,-1 1 22,1 2 1,0 1-34,0-2 22,0 2-22,0-2 79,0-1 10,0-1 203,3-2-135,4 0 67,7-1-22,7-2-113,8 2 147,8-3-136,5 3 12,6-2 45,-1 3-123,1-1 55,-3 2 2,-3-1-91,-5 2 44,-2 1-44,5-1 0,-9 0 23,6 1-23,-10-2 0,-3 2 22,-2 1-55,-6 1 33,-5 1 0,-5 0 0,-1 0 11,-4 0 22,0 0 1,-1 6 0,0 4-23,0 7-11,0 5 11,0 4 0,0 6-11,0 3 0,0 0 0,0 2 0,0-3 0,0-1 0,-1-1 11,0-4-11,-1-1-33,0-2 33,0-1-11,2 0 11,-1 1 0,1-3 0,0 1 0,-1-2-12,0 8 1,-1-7 11,0 8-11,1-10 11,-2 0-22,1-2 22,0-2-68,-1-1 57,2-1-11,-1-1-68,1-2 90,-1-1-247,1-3 68,1-3-336,-1-2-281,0-2-862,-3 0-3228,0 0 4886,-3 0 0,4 0 0,0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3:51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25925,'72'-4'650,"-6"2"-550,-19 1 46,0 1-79,4 0-56,0-2 23,2 0-12,-3-1-22,-5 1 34,-7 1-34,-7 1 45,-6 0-45,-8 0 0,-3 1 0,-4 0-112,-3 1-269,-4-1-515,0-1-707,-1 0-2184,1 0 3787,2 2 0,-2-2 0,0 3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3:52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25611,'73'6'474,"1"1"0,0-1 1,-4 2-687,-13 1 0,-2 2 245,4 1 1,1 0 97,-1 1 1,1 0-121,-1 1 1,0 1-173,0-2 0,-1-1-47,-1-2 1,0-2-381,-3-2 0,0-2-796,-4-1 0,0-2 1377,39-1 1,-40 0 0,-14 0-1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6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76 24871,'-5'55'168,"-1"0"0,1-3 0,-2-4-156,-8 9 44,1-9-45,3-11 0,4-16-11,4-10 0,2-9 22,1-16-22,0-10 0,4-23 34,5-10-23,7-5 12,5 2-23,5 6 22,0 6-56,3 10 34,-2 11 0,-1 10 80,-4 8-47,-3 6 102,-5 2 145,-2 1 0,-6 5 100,-2 7-245,-9 13-135,-11 12 0,-10 9-269,-8 1-5199,-4 5 5468,15-19 0,6-6 0,13-20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7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43 125 22776,'59'-55'1120,"-12"9"-850,-46 37-158,-1 2 11,-2 3 146,-4 2-56,-5 1 100,-5 3 46,-2 7-34,-3 6 168,1 7-247,2 3-100,4 1 0,4 1-124,3 1-11,3 0-11,2 0-11,2-2-11,2-1 22,6-4-348,5-4-592,8-7-1380,5-4-6174,6-9 8494,4-10 0,-14 6 0,-5-5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7.4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0 23314,'-5'0'2533,"0"0"-1985,5 0 315,0 0-807,-40 57 45,28-31-101,-30 44 23,39-47-102,2-2-66,1-4-1010,5-4-1019,5-7-4369,8-2 6543,7-5 0,-10 1 0,-2-1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7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27684,'-47'71'101,"9"-8"-101,37-37 0,1 0-291,0-3-505,5-5-695,6-5-816,7-6-2545,6-4 4852,2-2 0,-10-1 0,-4 0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7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13 22204,'0'-7'4124,"0"1"-3283,0 6-528,0 0 35,-16 15-225,12-3 123,-12 13-111,16-7-102,0-2 34,2-3-55,2-4-12,2-3 0,3-4-12,0-1-10,1-1 22,0 0-11,0-5-23,-1-3-134,1-4 79,-2-1 33,-1 3-180,-1 4 169,-3 4-56,1 2 78,-2 0 12,1 0-68,-1 5-146,-1 3-358,0 4-1121,-1 0-3248,0-1 4974,0-6 0,0-2 0,0-3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8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23292,'0'-4'2868,"0"0"-2386,0 4 123,0 0-493,7 45-112,-6-15-56,7 38-605,-8-31-1132,-2-3-4179,-1-5 5972,-2-7 0,2-10 0,2-6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8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 23079,'1'-8'2868,"0"2"-2823,-1 6-56,0 0-953,34-11-1433,-17 10-7434,28-4 9658,-25 11 0,-8 1 1,-3-3-1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9:28.5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29 22294,'-3'0'2645,"0"0"-1390,3 0-975,-16 55-179,12-34 223,-8 41-156,21-50-55,6-4-12,5-4-23,0-4-78,-2-7 0,-5-5 34,-3-9-34,-6-4 0,-1-2-303,-3-2-459,-2 2-1109,-5 3-4448,-10 11 6319,-11 8 0,10 6 0,0 1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53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28322,'55'-14'116,"1"1"0,-1 0 1,0 3-117,35 3 0,7 3 0,2 7-842,-5 6 842,-12 5 0,-13 4 204,-13-6-204,-12-5-2679,-8-7 2679,-7-8 0,-14 5 0,-5-4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33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6 19291,'2'-3'3351,"0"2"-1872,-2 1-628,0-1-840,0 4 23,0 2-23,0 5-11,0-1-11,0-1-34,0-5-22,0-1-135,0-2 202,1-3 0,1 0 0,0-2 12,0 1 21,-1 2 348,-1 2-717,-2 3-1020,-5 2-4907,-3 4 6263,-6 1 0,7-4 0,1-1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36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454 0 27863,'-3'42'808,"-5"4"-808,-9 1 0,-8 12 0,-7 10 0,-8 13-619,-7 6 619,23-42 0,-1 0 0,-23 41-24,4-9-446,6-12-376,6-15-947,6-11-2745,6-15 4538,6-13 0,7-6 0,4-6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36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28457,'39'39'107,"-1"0"0,27 30-107,-44-30 0,1-2 0,-2 0 0,0-4-237,-2-4-916,-2-4-954,-1-3-7724,-2-4 9176,3-3 1,-9-6 0,1-5-1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37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4 25431,'0'-3'2466,"-18"49"-2097,6-1-122,-13 46-102,13-16-132,5 4-13,0 1 0,3-1 0,-2-5 0,1-6-304,-1-6-547,2-8-617,1-6-2051,2-9 3519,3-6 0,-1-15 0,0-6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37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25275,'0'-7'2611,"0"2"-2354,0 5-55,0 0-169,24 3-33,-4 1-448,22 4-885,-12 0-1704,-3 4 3037,-5 3 0,-11-6 0,-4 0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38.1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47 27583,'77'-5'235,"-9"-2"-268,-32 0-594,-4 0-976,-1-2-6745,-5 4 8348,-2 0 0,-11 4 0,-5 1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40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386 0 26082,'-90'29'2016,"12"-2"-1736,36-11-156,10-2 21,11-4-145,9-4-22,7 0 22,3 2 0,5 6 0,7 5 0,8 5 22,8 2-22,1 0 0,-2 1 24,-6 0-24,-5 0 0,-8 1 0,-2 3 0,-12 5 0,-8 5 0,-12 0 0,-5-1 0,-1-5 0,3-6 0,2-7 0,3-5-35,5-4-2284,1-3-415,11-5-7097,8-2 8787,19-15 0,-8 9 0,6-9 1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40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11 22967,'4'-6'3540,"-2"2"-2901,-2 4-67,0 0-180,5 56-191,-4-14-134,3 53-67,-7-27-11,-6 5-493,-4-1-672,-2-4-1200,6-10-7455,3-11 9120,5-13 1,1-16-1,0-9 1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40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 25476,'0'-5'1625,"0"1"-1524,0 4-45,0 0-437,31-2-873,-14 2-1705,28-2 2959,-20 0 0,-9 2 0,-4-2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41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13 24827,'0'-7'3182,"0"1"-2701,-11 69-300,1-14-181,1 3 0,-1 2 0,-5 21 0,0-1 0,2-7-427,-2-4-1108,0-6-1479,-2-4 3014,-4-2 0,11-23 0,-1-7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41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1565 23269,'-3'6'3406,"0"-1"-2823,3-5 179,0 0-415,-26-74-43,15 11-304,-6-3 0,0-5-420,9 12 0,2 0 420,-3-7 0,0-1 0,-2-6 0,1-1 0,-1-3 0,0-1 0,-1-1 0,2 1 0,0 1 0,1 1 0,2 7 0,0 2-86,3 9 0,1 4 86,0-29 0,3 30 0,2 23 0,3 16 0,6 7 0,7 5 824,8 1-824,13 1 0,14 0 0,21 0 0,23 0-360,-37 0 1,3 0 359,8 0 0,2 0 0,6 0 0,0 0 0,3-1 0,1 2 0,-4-1 0,4 1 0,-10 1 0,4 0 0,-3 0 0,8 1 0,0 1 0,-14-2 0,3 1 0,-6 0 0,-1-1 0,-6 0 0,-5 0 0,-2 0 0,35 0 0,-21 2 0,-17-2 0,-18 0 0,-11 0 0,-7 6 0,-8 6 0,0 17 0,-4 18 0,-7 19 0,-5 20 453,2-39 1,-1 5-454,-8 34 0,0 3 0,5-20 0,0 1-370,-5 25 1,1-2 369,7-32 0,1-4 0,-1-4 0,0-2 0,-9 35 0,0-17-785,-1-16-2038,1-13 2823,-5-8 0,12-18 0,0-4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5:42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1 113 28671,'83'-6'0,"1"0"0,5-1 0,0-2 0,-1-3 0,1-2-1188,2 2 1,1 1 1187,-1 2 0,0 1 0,-5 2 0,-1 1 0,-3 2 0,0 1 62,-3 1 0,0 0-62,-1 1 0,0 0 0,-2 2 0,-1 0 0,-2 0 0,0 0 0,-8 1 0,-1 0-482,-7-1 0,-3 1-2498,34 4 3107,-24 4 1,-31-4 0,-15 1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6:03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1 129 26687,'49'-13'694,"0"1"1,44-8-460,-23 11-56,2 4-784,5 1 605,1-1 0,-1-1 191,0-1-191,-3-1 0,-2-2 0,-3 2 0,-3-1 0,-5 4 0,-5 1 0,-6 3 0,-9 0 168,-8 1-1098,-10 0-739,-9-1-3295,-6 1 4964,-5-1 0,-1 1 0,-2 0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5:57:06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27550,'1'-5'1030,"7"1"-939,16 4-91,8 3 0,7 1 0,7 2-4252,4 1 4252,4-1 860,2 2-860,2 0 0,0 0 0,1 0 0,-4 1 0,-1-3 0,-5-1 0,-2-3 0,-3 0 0,-2-2 0,-4 2 0,-4 0 0,-7 2 0,-7 0 0,-8 0-46,-6 0-1298,-4 2 1385,-2 2-41,-8 4 0,7-6 0,-6 2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50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61 28671,'59'-6'0,"1"-1"0,-2 1 0,-3 0 0,32-4 0,1 1 0,0 1 0,-3 4 0,-4 1 0,-4 2 0,-7 1 0,-11 0 0,-12 0 0,-18 0-640,-15 1-1926,-8 5-7265,-15 4 7624,-5 7 1,2-8 0,1 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51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192 0 26519,'-46'20'896,"5"0"-717,19-2-44,3 0-46,4 0-55,0 1 0,4 2-23,1 0-11,3-2-11,4-2-1,1-6-10,2-2-34,5-2 56,7-4 0,11-1-11,9-10-68,6-5-44,-1-9 90,-4-3-1,-6 2 12,-8 2 22,-5 6 11,-5 3-11,-3 4 11,-2 4-11,0 2 11,0 1 23,0 1 33,-2 0 67,0 4 1,0 6-23,-2 9-67,0 9-23,-1 23-44,-3-11-303,-3 14-605,-1-22-5558,3 0 6488,1-16 0,3-3 0,1-13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51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10 22911,'4'-5'2476,"-2"0"-2072,-2 5 256,0 0-626,10 38-34,-8-11-314,7 33-1422,-13-21-4707,-4-1 6443,0-3 0,2-16 0,3-5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52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17 23135,'-5'-1'2656,"2"0"-2253,3 1 157,0 0-392,-29 57-23,18-29 2,-20 43-35,28-46-90,3-7-22,3-9 34,6-5 66,7-8-100,8-10 23,2-9-12,2-9 34,-3-3-23,-2 2 1,-7 2 21,-5 8 57,-4 6-11,-5 8-1,0 5-10,-2 3 212,0 1-134,0 10 44,0 4-188,2 13-13,0 2 0,2-1 0,2-4 0,1-4 0,2-6 0,1-4-337,0-2-403,-2-3-649,0-3-808,-2 0-7069,-1-2 9266,1-5 0,-3 4 0,-2-4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5:52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26922,'72'35'-807,"-12"-1"-2576,-40-8 3383,-4 1 0,-7-12 0,-4-3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02.0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89 22642,'-2'-1'3921,"0"0"-1813,2 1-2108,62-15 0,0 4 0,1 0 0,6-1-951,-4 3 0,1 3 951,6 0 0,2 1 0,4 1 0,-1 0-72,-2 2 1,-3 1 71,-4 0 0,-3 1 0,-8 2 0,-3 1-1166,32 6-3215,-25 9 4381,-28 7 0,-17-10 0,-14-2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12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15 23314,'1'-8'1770,"0"2"-1658,-1 6-78,-48 12-1,24 1-33,-36 13 23,36 2 33,5 1-11,2 3 33,5 0 124,5 1 112,2-4-135,4-5-145,0-7-34,1-7 67,4-5 56,4-4-22,6-4-45,5-7-34,1-6 1,2-9-23,-3-2-34,0-2 1,-3 2 10,-1 0-10,-2 2-35,-1 5 24,-2 4 44,-2 7 89,1 3 79,-4 4 11,2 1 79,-2 1 23,1 6-203,1 5-67,2 8-280,3 14-179,-5-9-179,3 5-573,-6-13-1881,1-5 3081,0-5 0,-2-4 0,0-2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12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22115,'2'0'3249,"0"0"-2128,-2 0-942,-2 46-112,0-31-67,0 33 0,2-44-78,0-3 134,0-1 22,6-4 1,3-3-57,8-3 12,0 0-1,2 3 1,1 0-12,1 1 1,-2 3 66,-1 1 13,-3 2-1,-2 4-68,-1 3 23,-3 7-56,-4 2-157,-3 1-347,-1 0-662,-1-2-1994,0-3 3160,0-3 0,0-5 0,0-2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12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5 23616,'-2'-2'2589,"0"0"-1715,2 2-739,-26 22-57,17-7 0,-19 18-78,24-13-56,2-3-336,1 0-515,1-6-741,5-3-2184,5-3 3832,8-4 0,-6-1 0,-1 0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13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22922,'-2'0'1669,"0"0"-1321,2 0-348,-8 33 44,6-16 35,-4 26 78,13-27-23,5-1-123,6-6 56,2-3 34,2-4 12,0-2 89,1-4-23,-3-5 56,-3-5-11,-4 0-34,-5-2-10,-4 3-46,-3 0-78,-1 1-56,0 3-11,-5 2-180,-3 4-413,-8 1-562,-3 2-1445,-2 3-7070,3 2 9681,6 3 0,5-3 0,6-1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13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 21409,'3'-2'2757,"-2"0"-1783,-1 2-604,5 39 79,-4-15-24,-2 35-22,-4-27-67,-4-2 1,5-6-236,1-6-68,3-8 35,0-6 32,5-3 68,5-1-56,7-8-44,7-5-35,1-10-33,1-2-22,-3 1-213,-3 4-337,-4 3-268,-4 6-807,-3 2-2623,-1 1 4270,1 2 0,-4 3 0,0 0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13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 26015,'-41'80'504,"8"-13"-504,28-49-68,2-5-234,3-8 89,2-3 45,4-6-12,7-3 68,2-5 112,0 0 23,-3 4 10,-4 4 23,-1 3-33,-1 1-11,-1 3-12,-1 2-382,-1 5-716,-1 5-1647,0 2-7086,-1 5 9442,0 3 1,-1-9 0,0-2-1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14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25219,'54'-4'586,"1"0"0,0 1 1,-2 1-531,38 0-554,1 2 195,-5 0-642,-15 4-3089,-15 4 4054,-19 8 1,-20-6 0,-9 0-1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4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26653,'3'35'695,"-4"-1"-561,-11-4-10,0-3-113,5-4 123,0-3-123,4-5 12,1-3 111,1-4-100,1-2-23,0-2-11,0 0 67,1 0-44,6 0-23,3 1 11,8-3-11,2 0 0,3-1-56,0-1-370,0 1-358,0-1-483,-2 0-1769,-1 0-6795,-4-2 9022,-1-3 1,-8 2-1,-2-2 1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4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11 23415,'1'-6'2835,"0"1"-2600,-1 5-145,-3 51-90,-1-24 33,-2 40-33,0-37-1020,-2 7-1008,3-7-5591,-5 6 7619,1-11 0,3-10 0,1-4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4.6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25073,'66'-22'-2040,"-16"11"1,-44 13 0,-6 4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4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 26362,'-14'45'-45,"2"-7"-414,8-19-1032,-2-3-3753,-1 1 5244,-4-1 0,5-6 0,0-3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5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24927,'75'7'157,"-18"1"-146,-39 15 45,-11-4 0,-3 0-33,-2-1 44,-1-2 157,-1-2-100,0-2 178,-4-2 46,-3-2-68,-6-1 0,-3-2-101,-1-2-123,0 1 12,1-2-46,0 2-44,2-1 22,0 3-438,4-2-346,3-1-1121,3-1-4314,3-2 6219,5-8 0,-3 6 0,2-7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5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23124,'0'-3'2184,"0"0"-1365,0 3-674,51-18-122,-32 13-23,38-14 0,-46 19-1424,-3 0-1993,-4 0 3417,-2 6 0,-2-5 0,0 5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5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20647,'0'0'0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5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20647,'0'0'0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6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17 23639,'0'-10'2107,"0"3"-1906,0 7-201,0 0-44,-13 57-1200,5-29-3070,-13 42 4314,9-43 0,4-14 0,2-2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6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11 20860,'0'-6'2712,"0"2"-2388,0 4-88,0 0 436,-19 40-403,10-19-56,-15 31 22,17-30-145,2-1 56,2 0 0,0 0-79,1-3 78,0-3-66,1-4-12,0-3-11,1-4-34,0-2-22,0 0 56,0-1-11,0 1 157,1 0-34,3-1-23,2 0 35,3 0-169,1-1 34,1 0-45,0 0 23,0 0-46,0 0 23,0 0-168,-1 0-1244,8 0-392,-6 0-4281,5-2 6085,-6-1 0,-4 0 0,-3 0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26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21230,'0'-2'2510,"0"0"-2510,45-2-1648,-17 1 1648,37-1 0,-44 3 0,-6 1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38.98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35 24575,'15'0'0,"28"0"0,8 0 0,27 0-4252,-30 0 1,10 0 4251,26 0 0,21 0 0,4 0 0,-13 0-62,-24 0 1,-8 0 0,12 0 61,6 0 0,15 0 0,8 0 0,-2 0 0,-9 0 0,-17 0 0,6 0 0,-6 0 0,-4 0 0,9 0 0,0 0 0,-8 0 0,15 0 0,-6 0 0,4 0 0,-1 0 0,-3 0 0,-6 0 0,6 0 0,-15-5 0,-26-1 0,-18-3 0,-5 0 5842,-9 6-5842,-4 0 2845,0 3-2845,-1 0 0,0 0 0,1 0 0,-3 0 0,-1 0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1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27348,'-2'90'504,"-3"-3"-414,-4-28-34,-2 1-23,-4-3 135,2-9 45,-1-10 46,3-12-259,3-12 0,3-7 0,3-5 0,1-2 0,1-10 0,8-9 0,7-16 0,10-8 0,5-1 0,-1 2 0,-5 10 0,-8 8 0,-5 10 0,-6 6 0,-1 3-1211,-1 2-8620,10 1 9647,0 1 0,0 0 0,-6 1 1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1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5 24468,'0'-2'2599,"0"0"-2049,0 2-550,-29 66-56,10-29-163,-2 8 0,-1 1-721,-4-2-943,3-3-2610,5-5 4493,6-8 0,6-12 0,4-7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1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11 23448,'2'-6'2723,"-2"2"-2387,0 4-78,0 0-180,-9 26-55,-2-2 10,-9 21-33,5-12-22,3-8 11,5-8-56,4-9-34,3-6 101,2-2 22,9-12-11,9-4-11,9-13 23,1 3-12,-4 4 0,-6 8 79,-6 7 67,-4 5-45,0 2 23,-2 0-12,1 0-78,-3 0-34,0 2-11,-4 2-11,0 2-135,-2 0-571,0 2-1379,0 0-5680,5 0 7776,8-2 0,-5-3 0,4-2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2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25723,'-65'68'336,"15"-12"-313,46-40-23,3-4-11,2-7-34,7-2 45,4-4-34,9-7 57,-1-2-23,-1-3 11,-5 3 34,-6 6 11,-4 2 44,-3 5-32,-1 9-1,0 5-67,0 9-11,0-2-426,0-4-718,0-5-1243,2-8-6005,5-3 8403,8-3 0,-5-1 0,2 0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2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1 25319,'-20'8'472,"4"1"43,16 6-146,0 2-21,0-1-57,0 2-145,0-1 11,0 1-79,0 1-44,-4 0-1,-3 0-33,-8 0-33,-4 0-337,-2-1-515,-3-1-561,0-1-1187,4-4-7198,6-5 9765,7-3 0,5-4 0,2 0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2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3 25107,'2'-1'1983,"0"0"-1915,-2 1-46,5 48-22,-4-16-337,-4 41-514,-10-29-1424,-9-1-7556,-4-2 8851,-2-3 1,11-16 0,4-6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2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 27684,'0'-6'987,"0"2"-987,0 4 0,0 0-841,59-16-851,-32 12-3048,45-12 4740,-48 16 0,-11 0 0,-4 0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2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25129,'-34'81'830,"10"-9"-674,20-32 236,11-7 12,9-10-192,11-11-99,8-7-91,2-18-22,-2-4 0,-7-13-112,-9-1-459,-9 1-483,-6 3-1623,-8 5 2677,-11 7 0,8 7 0,-7 6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3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7 25588,'-7'-3'3037,"66"0"-2991,34 7-46,-4-2 0,11 0-1587,-26 1 0,1 1 1,3-1 1586,11 1 0,3-1 0,0 1 0,6 0 0,0 0 0,1 1-47,0 2 0,0 0 1,-1 0-560,-6 1 1,-1 0-1,-2 1-1011,-9 1 0,-2 1 0,-3 1 1617,24 8 0,-9-1 0,7 3 0,-34-1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6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168 2 28278,'-20'-1'324,"4"7"-255,15 27-69,-2 7 0,-4 11 0,-7 4 0,-7 1 0,-2-3 0,0-7 0,5-10 0,5-13 0,7-12 0,3-7 0,3-9 0,9-13 0,8-15 0,12-12 0,4-5 0,0 6 0,-4 7 0,-4 9 0,-3 9 0,0 8 0,-2 5 0,1 5 0,-3 11 0,-1 2 0,-4 12 0,-4 0 0,-4 18 0,-3-13 0,-3 10-718,1-19-616,-1-7-1119,11-7 2453,36-17 0,-25 7 0,24-8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7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1 26138,'-70'61'571,"14"-5"-571,37-20 0,10-6-34,4-8 1,4-8-1,9-7 1,3-5-35,10-10 35,3-5 33,0-9 0,-4 0 0,-7 6 22,-6 7 79,-4 6 33,-2 3 1,-1 7-34,0 4-101,0 10 0,0 1-12,0 1-44,0-3-1288,0 3-651,1-9-4593,3-1 6588,4-9 0,-3-4 0,1 0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7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 26171,'-30'84'336,"6"-12"-302,13-43-34,4-5-123,3-9-236,2-7-235,8-5 101,8-10 325,11-4 168,4-8 34,-1 0 111,-4 6 79,-6 5 45,-3 5-134,-3 2-79,-2 1 12,-2 0-68,-1 3-112,-1 3-606,0 3-806,0 2-3159,2-3 4683,4-2 0,-4-4 0,0-2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7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26787,'-47'77'-907,"8"-13"-1357,45-49-7567,7-3 9070,9-2 0,-6-5 1,-3-1-1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6:48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26522,'-48'79'191,"11"-14"-171,36-49-121,5-8-373,7-4-121,8-11-73,3-5 444,0-5 234,-6 0 46,-4 5 269,-5 3 190,-2 6 46,-1 1-102,1 2-257,1 0-79,3 5-123,5 0-79,5 4-559,6-1-942,6-2-3014,9 1 4594,6 3 0,-18-5 0,-4 0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28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15 26843,'-7'-3'1828,"2"2"-1828,84-3 0,-2 2-897,0 0 1,7 0 896,-9 1 0,0 1 0,9 0 0,2 0 0,4 0 0,2 1 0,0 2 0,2 2 0,0 0 0,0 2 0,-1 1 0,-2 2 0,-2-2 0,-1 1 0,-5-2 0,-2 0-146,-7-2 0,-3-1-1137,-9 1 1,-2 0-8549,38 6 8890,-28 6 1,-33-8-1,-18 2 1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29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11 25611,'3'-6'1815,"-2"1"-1378,-1 5-246,0 0-135,8 47 0,-7-15-56,6 43-168,-7-27-359,0 3-515,-6 1-762,-1 1-3754,-6 1 5558,1-3 0,5-22 0,2-7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0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16 25073,'85'-14'606,"-7"13"-405,-37 17-89,-1 15 67,-6 10 1,-6 8-46,-8 9 101,-7 3 45,-7 4 79,-3-3 112,-9 0-113,-8-5 12,-13-3-257,-8-4-113,-7-6 0,0-4 0,1-9 0,5-5 0,7-9 0,4-5 0,6-5-259,1-4-458,2-1-112,1-2-639,0 0 1468,4-13 0,4 10 0,3-10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0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27180,'32'60'-113,"-7"0"-503,-27-8-740,-7 2-1075,-5-2-7396,-7-1 9827,-2-5 0,10-20 0,2-7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0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0 109 26575,'45'-25'218,"-1"-1"0,33-16-229,-46 33-773,-5 4-1031,-7 3-2790,-9 5 4605,-6 11 0,-4-7 0,0 6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0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0 26642,'-35'52'661,"-1"1"0,-16 27-370,24-22 12,20-21-190,3-6-113,5-1 0,7-3 0,3-2 0,6-2 0,1-4 0,-1-6 0,0-4 0,1-6 0,5-2-113,4-8-1299,7-7-1053,3-8-7366,-2-3 9742,-5 2 0,-13 10 1,-7 5-1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0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1 150 27930,'78'-59'415,"-5"11"-415,-27 29-79,-7 7-469,-10 4-360,-10 5-1075,-10 2-3822,-5 2 5805,-2 9 0,-2-7 0,0 6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1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54 26922,'65'-31'-7776,"-14"9"7776,-45 31 0,-4-4 0,0 3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1.4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88 27460,'-10'57'504,"6"-10"-370,25-41-33,5-2-78,2-14 10,2-6-22,0-14-11,-4 0 45,-5 1 0,-7 5 45,-6 6-12,-6 3-67,-4 3 0,-10 3-11,-7 3-235,-12 4-470,-6 9-382,-1 6-953,3 7-4021,7 1 6061,9-3 0,10-9 0,5-4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1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65 23773,'-5'-7'2958,"2"1"-2408,3 6 290,0 0-594,48-12-235,-13 6-11,42-8-22,-24 8-504,-5 1-304,-5 0-851,-11 3-3853,-8 0 5534,-12 2 0,-6 0 0,-5 0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2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0 26597,'-31'51'205,"0"-1"1,3-3 0,7-4 6,15 2-21,2 1 22,3-1-23,1-1-56,0 0-33,6-4-78,4-6-1,11-7-44,8-11-258,8-7-135,7-10-280,6-12-537,1-5-808,1-11-7495,-6 1 9535,-7 0 0,-18 13 0,-8 3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2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13 25319,'0'-7'1547,"0"1"-1480,0 6-67,3 53-45,-2-19-448,3 47-1187,-4-34-5962,-2-3 7642,-3-1 0,2-21 0,-1-5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2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1 127 26687,'82'-56'134,"-10"10"-246,-34 33-470,-6 5-931,-5 5-3911,-8 2 5424,-6 5 0,-7-3 0,-4 2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5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36 113 21678,'-3'0'2510,"0"0"-1558,3 0-717,48-6-22,-18-6-111,37-4-46,-33-4-23,-6 6-33,-6 1 0,-4 4-89,-5 4-203,-3 0 202,-5 3 68,-2 0-57,-3-1 79,-9 0-22,-6 1 22,-11 1-11,-3 1-90,-2 0 23,3 2 44,3 3 34,3 6 34,2 3 234,1 7 450,-9 13-460,10-7 10,-5 8-111,14-12-90,5-2 34,2 1-67,2-1-23,4-2-157,7-1-313,2-10-494,7-2-682,-1-6-3060,3-7 4695,3-2 0,-11 0 0,-2 3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6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11 19246,'-7'-6'3171,"2"2"-2352,5 4 2116,0 0-2935,2 4 0,3 4-436,2 4-450,4 3-963,1 1-2823,2 0 4672,1 1 0,-7-9 0,0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6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21241,'1'-5'2566,"0"2"-2106,-1 3-214,0 0-224,2 57-22,-2-25-313,2 47-651,-2-40-3529,0 0 4493,0-3 0,0-14 0,0-6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6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 15213,'51'-11'0,"-10"3"0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7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0 19572,'-7'0'3328,"0"0"-2701,7 0-325,-9 55-67,6-32 1,-7 41-236,10-48-11,0-7 0,1-4-79,4-4 45,2-1-22,4-5 44,0-3 23,-1-1 0,-3-2 46,-2 6 122,-1 2-101,-1 2 112,-1 1-56,0 0-33,1 4-45,0 2-45,0 7-292,-1 3-425,-1 4-1356,-1 2-7758,0 2 9829,-2 0 1,2-11-1,-2-3 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7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20132,'2'0'3697,"0"0"-3024,-2 0-360,3 48-66,-3-25-79,3 36-157,-3-41-11,0-3 0,0-4-34,0-5 12,0-3 0,5-3 44,5-1 0,7-6-10,4-4 10,2-6 157,1 0 0,-2 4 13,0 3-2,-3 6-67,0 1 45,-3 3-78,-1 8-45,-3 3-45,-3 9 0,-3 1-303,-3 0-672,-2-1-2790,-3 1 3765,-5-4 0,4-6 0,-3-5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7.9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7 22922,'4'-4'2442,"-2"2"-2071,-2 2-35,0 0-269,15 68-67,-12-28-291,9 58-729,-18-46-1748,-5-2-7063,-4-5 9000,-1-6 0,7-18 0,2-8 1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8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0 142 26675,'42'-71'292,"-5"13"-292,-23 50-168,2 5-549,-2 2-1009,0 2-3809,-3 10 5535,-1 5 0,-5-1 0,-2-2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38.4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34 21331,'0'-6'3540,"0"1"-2980,0 5 180,0 0-448,-2 52-1,2-30-112,-2 40 46,5-43-203,4-3 0,4-6 12,6-4-12,1-4-22,2-7 0,-2-5 45,-2-6-56,-6-4 11,-4 1 0,-4-2 0,-2 0-78,-7-2-214,-5 1-279,-11 1-494,-5 5-649,-9 5-5704,-7 6 7418,-11 3 0,24 2 0,2 0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4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 1 28658,'-30'43'6,"1"0"1,-23 37-7,26-23 0,2 0-393,3-2-750,2-2-773,3-4-3037,3-5 4953,1-4 0,6-19 0,2-6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4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27348,'49'24'-3754,"3"0"-4795,-30-17 8549,5 0 0,-17-5 0,-2-2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5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15 23471,'0'-8'2577,"0"2"-2364,0 54-168,-2-11-45,-5 44-258,-5-21-840,-2 4-2219,-1 4 3317,1 0 0,7-28 0,0-10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7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23 19414,'-2'0'2813,"0"0"-1267,2 0-481,-2 0-662,6 0-134,-4 0-123,6 0-67,-1-1-35,2-1-44,2 0 0,1 0 34,0-1-34,1 2-45,-1-2-78,-2 1-158,-1 0-301,-2 0-427,-3 1-1344,1 0-2723,-2 1 5076,0 0 0,0 0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8.3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5 21588,'0'-3'3261,"0"1"-2645,0 2-560,-7 16-34,0 0 12,-5 17 0,2-2-22,-1 3 44,0 5 0,-1 0 11,0 2 0,2-3-33,0-3-34,3-6-23,2-5 23,0-7-325,4-3-437,-1-5-359,2-2-1254,-1 0-2465,0 2 4840,-2 2 0,2-5 0,-1 1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8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25207,'-44'74'23,"8"-10"-1,36-29 12,6-5 55,6-3 23,7-7 46,4-7-80,1-6 68,0-5 33,-2-4-33,-2-7 123,-5-6-1,-7-6-66,-4-1-68,-3 0-78,-2 2-33,-4 0-23,-3 3-45,-3 0-190,1 3-224,0 3-494,3 2-638,-1 5-2207,2 0-6033,2 2 8734,-1 2 0,4 0 0,-1 0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9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90 26205,'72'-35'112,"-8"5"-112,-32 18 0,-4 4-11,-7 5 33,-5 2-22,-6 1 123,-3 6 45,-4 2 90,-1 9-90,-2-1-78,0 5-11,0 0-12,0 4-34,0 0-33,-3 3 0,-3-1-44,-4 1-293,-1-2-917,-1-2-2176,0-2 3430,2-5 0,4-8 0,2-3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9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23829,'2'-6'1995,"0"2"-1737,-2 4 78,0 0-235,12 32-101,-10-9-34,10 28-627,-12-20-1087,0-2-3384,0-6 5132,0-4 0,0-11 0,0-2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9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1 102 26205,'74'-51'246,"-15"10"-492,-44 35-1020,-9 3-2107,-2 2 3373,-4 8 0,0-6 0,0 6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49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23 24715,'-7'2'1703,"0"0"-1625,7-2-44,0 0-23,46-8-11,-21 3 34,37-5-23,-34 7 11,-4 2 45,-6 1 79,-7 1 89,-5 4-66,-3 4-136,-2 17-100,-2-2-561,-3 7-1030,0-9-3440,-1-6 5098,2-6 0,2-5 0,1-4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0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22529,'32'36'0,"-6"-8"0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0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67 24222,'-3'0'1198,"0"0"-1758,56-15-1928,-22 5-7343,43-12 9095,-37 12 1,-16 3-1,-7 5 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0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148 161 27449,'-9'53'127,"0"0"0,-1 0 0,0-2-116,-7 31 22,0-2-33,-2-5 0,3-10 56,2-11-56,1-14 23,7-13 10,0-13 57,5-9 78,0-18-67,7-14 44,9-26 12,13-21-133,14-15-24,-18 40 0,1 1-503,2 0 0,2 0 503,-1 1 0,0 2 0,28-34-122,-5 11 122,-7 15 0,-9 16 0,-10 15 0,-10 12 0,-6 8 0,-6 16 992,-1 14-992,-16 22-340,-9 16 340,-18 4-54,10-24 0,-2-3-909,-12 13-684,-5 0-2152,33-38 3799,9-10 0,4-4 0,4-4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1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1 107 27695,'80'9'34,"-13"-1"-236,-47-15 12,-6-2-147,-6-9-32,-5-2-35,-2-2 24,-5 2 380,-6 5 44,-7 6 180,-6 5 135,-4 7-12,-1 8-56,1 7 35,7 7-46,4 3 22,6 0-67,4 4-145,3 3-57,3 2-33,0 2-212,6-4-606,6-7-717,12-11-1322,9-8 2857,8-9 0,-17-1 0,-3-3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1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6 22462,'0'-5'2824,"-26"55"-2353,10-15-146,-21 44-146,19-38-89,4-9-90,6-10-56,4-11-34,3-5 79,13-14 0,7-6-34,13-8 45,2-2 0,-5 4 22,-4 7 135,-11 7 45,-2 5-12,-6 1 34,-2 3-67,-2 6-89,-1 5-35,-1 7-33,0 2-45,0 2-381,-1-4-874,1-2-1556,-1-9-6975,1-4 9257,10-4 1,-7-2 0,8 0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1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245 11 20781,'-3'-6'3508,"0"1"-2780,3 5-190,0 0-459,-15 20-23,11-9 33,-11 17 68,15-13 78,0 2 146,0 1 22,0 3 35,0 3-24,-1 2-111,-5 2-35,-5 2-122,-9 1-101,-6 3-45,-5-3-23,0-2-156,2-7-146,9-7-257,6-7-91,7-5-469,3-2-898,1-1-5232,1-2 7272,3-6 0,0 4 0,0-3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1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27202,'-5'78'0,"0"-8"-874,-6-28-1569,2-4 2443,4-3 0,4-16 0,1-6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2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12 169 21555,'6'-5'3462,"-2"1"-3148,-4 4 45,0 0-292,51-14-33,-29 6-34,37-11 0,-43 8-34,-3 0-157,-3-1 12,-2-3-113,-1-2 91,-3 1 201,-2 0 22,-2 4 45,0 6 236,-8 3 235,-3 3 56,-10 10-113,-4 5 46,-2 11 112,0 5-202,1 1-268,5-1-169,3-1 0,5 0 0,5 0 0,2 2 0,4 0 0,1-3 0,1-2 0,0-8 0,6-4-461,3-8-693,8-4-549,4-3-2006,4-2 3709,3-4 0,-12 2 0,-2-2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2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11 21510,'2'-6'3294,"0"2"-2947,-2 4-134,0 0 0,-15 62 157,4-30 78,-11 46 23,10-50-146,4-10 34,4-9 33,2-5 337,2-4-729,10-12 0,1 1 0,9-11 0,-2 4 0,-2-1 0,-3 4-595,0 0-1086,-3 3-1994,1 2 3675,1 3 0,-5 4 0,0 1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7:52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1 25779,'-37'42'354,"-1"0"1,4-3 0,4 0-220,-1 16 78,11-4 34,9-5 145,6-11 56,7-6-68,9-11-367,7-7-13,12-6 0,3-7 0,2-12 0,-1-10 0,-4-14 0,-7-7 0,-8-2 0,-9-3 0,-3 4 0,-8 2 0,-5 8-35,-9 7-1040,-7 11-494,-7 8-2006,-11 11 3575,-9 16 0,22-9 0,3 9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4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1 26720,'-27'51'209,"1"0"0,2-3 1,3-3-154,3 16 0,5 0 45,6-3-90,4-3 56,2-8-22,7-7-11,7-10 44,10-12-22,7-8 22,5-8 34,3-16-78,2-6 33,0-15-22,-5-4-34,-3-2 0,-6-1-11,-5-2-268,-3 0-472,-5 2-3014,-3-4-6077,-5 20 8616,-3 3 0,-2 20 1,0 3-1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5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25824,'52'7'-4841,"-3"-1"4841,-14-1 0,-15-3 0,-7 3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5.3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26171,'-24'95'616,"4"-14"-739,17-51-560,2-5-763,1-7-1736,0-2 3182,0-4 0,0-5 0,0-2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5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5 242 24491,'-2'-7'1871,"0"1"-1737,2 6-134,0 0-381,50-40-1143,-11 9-2431,3-1 0,3-2 3955,21-12 0,-28 21 0,-7 5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5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 26395,'89'-18'-156,"-13"3"-596,-45 13-1029,-7 1-2645,-5 1 4426,-9 0 0,-4 0 0,-5 0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5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1 27482,'-32'55'347,"1"0"0,2-3 1,6-3-314,9 14-23,8 1-22,3-5-169,4-7-548,8-10-213,4-12-1154,9-13-6466,3-8 8561,2-11 0,-12 1 0,-1-3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6.0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0 26888,'10'91'-2465,"-2"-10"-975,-12-39-6391,-6 0 9171,-7-3 0,5-17 0,1-6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6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0 204 27572,'83'-49'526,"-11"9"-526,-37 27-134,-2 4-314,-3-1-225,-5 0-491,-6-1-977,-5-2-6330,-6-1 8471,-4-3 0,-3 8 0,-1 1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7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487 3061 25623,'-3'-53'336,"0"-1"0,-1-5 0,2-2-331,2-3 1,1-2-943,1-12 0,0-4 937,-1-7 0,0-3-805,-1-7 1,-3 0 822,-3 30 1,-2-1 0,-3 1 37,-1-2 0,-3 0 0,-2 0-22,-3-1 0,-2 0 1,-2 0-24,-1-2 0,-1 0 0,0 1-287,0-1 0,1 0 1,0 1 256,1-1 0,1 1 1,1 0-235,3 4 1,0-1 0,3 3 174,-5-28 0,4 4 50,5 12 0,4 5 523,2 13 1,3 4-620,4-27 783,5 27-647,1 23-1,3 16 1029,-4 10-861,8 6 1837,4 2-1680,15 0 438,12 4-248,17 4-100,17 6-347,-31-5 0,3 0-661,7 1 0,2-1 582,8 1 0,3-2 0,5 1 0,6 0 0,0-3 0,7 0 0,-4-1-416,-16-1 1,-4 0-1,4 0 416,18 0 0,4 0 0,-6-1 0,2 1 0,-6-1 0,-3 1 0,-4 0 0,-6-1 0,-4 1 0,-7 0 0,-4-1 0,35 2 0,-5-1 0,-31-3 0,0 0 0,-25-2 1003,-5-2-1003,-4-1 1408,-7-1-1408,-4 1 0,-5 3 0,-2 0 0,0 1 0,0-2 0,0 2 0,0-2 0,0 10 0,0 13 0,0 20 0,-5 22 0,-2 21 0,3-33 0,-2 2 0,1 8 0,0 2-419,0 6 0,0 3 419,0 5 0,0 2 0,0 4 0,1 1-501,1 1 1,1 2 500,0 0 0,1 1-543,1 0 1,1 0 542,3-1 0,0 0 0,0-2 0,1 0-1212,0-4 1,1-1 1211,-2-4 0,0-2 0,-2-5 0,-1-3 3,0-6 1,0-2-4,-1 41 530,0-19-530,0-17 804,1-16-804,0-11 3088,0-12-3088,-1-9 816,0-5-816,0-7 102,0 0-102,0-3 0,-1 0 0,-3 0 0,-2 0 0,-1 0 0,0 0 0,1 0 0,2-1 0,0 0 0,-2-2 0,-1 1 0,-3 0 0,-2 1 0,-2 1 0,-1 0 0,-13 3 0,4 6 0,-13 5 0,3 4 0,-5 4 0,-8 1 0,-10 4 0,-17 1 0,-18 3 0,2-10 0,-7-2-951,16-5 0,-1-2 951,6-3 0,-4 0 0,4-3 0,-12-1 0,4-4-168,1-2 0,2-3 168,6 1 0,2-2 0,6-2 0,2 1 0,6 1 0,1 1 0,5 1 0,0 0-58,-6 3 0,2 0 58,-13 0 0,4 0 0,51 0 1798,10 0-1798,7-4 406,8-4-799,6-3-1138,10 4-1394,6 2 2925,28 29 0,-32-18 0,13 18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8.0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28671,'21'92'0,"-2"-12"0,-14-46 0,0 0 0,-3 3-1177,-1 5-975,-1 2-5120,-4 3 7272,-6-5 0,3-18 0,-1-7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8.3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26 157 28671,'-22'71'0,"18"-12"0,56-43 0,13-7 0,11-13 0,8-15-1035,3-14 1035,-5-13 0,-12-1 0,-18 6 248,-20 9-248,-17 7 0,-14 4 0,-13 4 0,-9 3 0,-13 6 787,-9 4-787,-5 6 0,-7 8-1211,-5 8-1075,-4 11-7545,-2 4 8644,3-1 1,29-13-1,8-6 1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9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350 0 26171,'-3'51'364,"0"1"0,-3 48-2231,2-19 1867,0-7 591,3-11-669,0-18 209,1-15-288,0-13 157,0-11 34,-6-3 988,-5-3-1022,-11 0 67,-9 0 78,-6 1 102,-3 4 168,4 1 167,3 3-167,5 3-190,4 0-225,5 6 0,4 2-3392,4 4 3392,4 2 0,2-3 0,3-2 0,1-4-214,2-1-1153,11-9-549,12-1 2764,52-29 0,-40 17 0,23-18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9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21252,'3'0'3552,"0"49"-3462,0-17-90,5 40-874,9-32-3238,11-6 4112,9-9 0,-14-12 0,-2-5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09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0 23583,'-10'0'1893,"2"0"-1590,8 0 0,-40 62-57,24-28 90,-28 48-78,35-45-11,6-8-146,1-7-101,2-9 0,0-7 0,6-5 0,7-12 0,10-6 0,4-8 0,-2 2 11,-6 7 11,-7 8 57,-3 5 189,-4 13 158,-2 6-191,-1 14-212,-2 8-23,-2 1-292,-2-3-4075,-2-6 2485,0-10-3765,2-8 5647,2-7 0,2-4 0,0-1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0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25071,'0'55'728,"0"0"1,2 29-438,5-27 170,4-25-461,5-9-114,2-10-727,5-8-773,6-15-2789,3-7 4462,5-13 1,-16 12 0,-4 2-1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0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66 124 20289,'1'-2'4493,"0"0"-3462,-1 2-986,39-1-45,-25-4-56,29-5-348,-36-7 157,-3-4 247,-2-3 90,-1 4 168,-1 6 325,-1 7 66,-4 6-290,-6 16 112,-9 9-3247,-8 21 3179,-2 6-929,0 5 526,6 0 0,7-4 0,9-7 0,4-8 0,4-10 2235,3-11-3692,6-8-154,9-17-8220,11-14 9084,9-19 0,-15 14 1,-1 1-1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0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13 23818,'0'-7'3137,"0"2"-2699,-5 75-80,-2-16-616,1 3 0,-1 3 258,-8 23-157,-1-5-410,1-10-1013,2-15-2229,4-17-6022,5-17 8515,3-10 1,1-8-1,0-1 1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0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 26787,'-7'54'90,"-1"-1"0,-8 45-158,2-35-536,0-4-999,4-1-2487,3-7 4090,4-7 0,3-19 0,0-11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0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25476,'47'36'975,"-6"-7"-807,-25-25-89,0-2-57,-2-5 34,-2-7-56,-1-5-134,-4-9-325,-2 1-349,-3-1-435,-1 4-1737,-1 7 2980,0 4 0,0 7 0,0 2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1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1 24951,'-38'50'858,"0"0"0,-20 29-186,44-21-672,9-16 0,3-3 0,1-6-48,1-9-1330,0-11-868,10-7-3547,8-17 5926,16-12 1,-13 7 0,-2-4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1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0 24345,'-23'92'1961,"-2"-1"-1480,-2-22-156,0-2-179,7-8-112,7-15-34,9-12-45,6-15 45,7-8 0,8-7 11,6-2 57,2 0 21,-3 0 146,-2 0 45,-5 0-56,-3 0-33,-1 0-102,-4 6-44,0 3-45,-3 5-78,-2 2-1222,-1 5-806,-1-7-5469,-1 3 7575,0-10 0,1-2 0,0-4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1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99 22956,'57'-54'2823,"-12"12"-2274,-47 40-168,-6 10-157,-5 10-45,-7 13-21,-2 10-91,1 3-67,2 0-11,4-5-427,6-7-5265,4-4 5703,11-13 0,-4-3 0,6-10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2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25735,'-11'87'1490,"-2"-5"-3766,0-24 2477,-1-4 735,0-10-756,3-11 270,3-9-405,4-12-23,2-4-10,2-6 1258,0-1-1270,2-4 56,6-6-45,5-4-11,4-1 11,-1 1 0,-4 6 45,-2 2-11,0 4 0,-1 0 33,4 1-78,-2 0 56,2 0-44,-2 0 21,0 1-33,-1 1 0,0 0 11,-1 1-22,1-2-672,-1 0 45,-3-1-225,1 0-303,-6 0-8665,1 0 9526,-1-3 1,-1 3 0,1-3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2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23336,'5'0'3048,"-2"0"-3048,-2 60-616,-6-32-1928,-2 46 2544,-8-45 0,6-15 0,0-1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2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 24255,'2'0'1692,"0"54"-7274,-8-5 5582,2 49-89,-3-19 926,4-2-2451,3-4-2778,0-4 4606,0-11 1,0-24 0,0-12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3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25140,'-9'83'595,"-4"14"-595,3-47-56,0 7-102,7-35-21,2-11 22,1-7 146,0-4 11,3-2 33,4-5-33,3-2 0,3-3 23,-1 3-12,-2 2-11,0 4 101,-1 2-45,1 1 56,2 1 34,-2 3-34,3 2 23,-3 2-113,0-1-11,-2 0-11,-1-3-157,-2 0-560,0-1-673,-3 3-4705,0 1 6095,-2 4 0,0-5 0,0-1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3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 26911,'-10'64'101,"0"0"0,-1-3 0,0-5-68,-10 20-55,3-11 22,5-11-79,6-18-78,5-16 23,2-11 100,0-7 34,0-2 11,0-6-3358,3-3 3347,2-6 11,2-1 56,0 4-67,-1 3 56,0 5 0,0 2-44,2 2 3459,1 0-3449,1 0 12,5 0-34,-5 0 0,4 0-12,-5 0-190,3 0-201,1 0-549,3 0-1021,4 0-4749,3 0 6722,8-2 0,-15 1 0,1-2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4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25667,'-19'63'314,"4"-13"-314,21-42-34,4-4-66,7-7 77,2-9-66,-1-5 33,-1-6 56,-6 4 0,-3 7 78,-4 5 45,-3 5-67,0 1 123,0 4-33,0 7-135,1 7-11,0 5-201,0 2-1133,1-6-2083,3-6 3417,6-6 0,-5-4 0,1-2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4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5 22855,'0'-2'2285,"0"0"-1904,0 2-55,-26 50-125,13-21-55,-18 40-113,23-36 57,5-6-12,2-4-66,5-8 21,3-4-33,6-6 0,3-3 45,2-4-23,0-7-22,1-5 0,-2-6 0,0 1 23,-4 4 10,-3 6 483,-2 5-225,-4 3 23,-1 10-135,-2 3-145,-1 11-34,0 3-79,-3 4-436,-3 3-3919,-2-1 1789,-1-4 2645,5-8 0,2-10 0,2-5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4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25443,'-7'92'258,"0"-12"-1020,-2-44-1749,1-4-7320,3-9 8913,3-9 1,2-6-1,0-6 1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4.9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24591,'-2'82'1334,"-2"-10"-1244,-2-37-90,2-10-79,3-9-156,1-9 168,0-5 100,2-16-21,5-3-12,7-17 56,4 0-12,4-3 80,-1 6 88,-3 7-32,-5 11 100,-3 8 33,-2 9-89,-1 8 12,-1 9-23,-2 5 22,-1 2-123,-2-4-101,0-1-22,-1-6-325,0-5-561,0-3-1119,3-4-5391,5-2 7407,9-3 0,-7 0 0,2 0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5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24435,'-27'76'1423,"7"-12"-1266,17-42-1,3-7-10,2-7-101,3-4-23,3-6-22,4-9-145,2-7 66,1-11 79,-1-1-56,0 2 56,-4 7 0,-1 9-11,-1 6 11,-3 5 0,2 9-11,-5 3-336,1 9-897,-3 0-1054,1-2-7533,5-4 9426,7-8 0,-5-3 0,2-3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5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21958,'0'-6'3305,"0"2"-2789,0 4 56,0 0-393,3 73-67,-2-26-107,0 6 1,0 1-6,-1 5 11,2-9-11,7-9 0,7-10-89,12-14-191,6-8-34,6-12 34,3-12-482,0-8-617,-4-14-1982,-3 0 3361,-7 0 0,-13 16 0,-5 7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15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94 26440,'-23'92'1502,"3"-7"-1278,8-24-224,5-11 44,9-18 35,11-15-79,9-13 89,12-21-89,2-9 0,0-18 0,-7-2-78,-8 1-292,-9 3-190,-6 4-426,-4 1-751,-1 2-4156,-1 0 5893,-4 0 0,3 17 0,-4 2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4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21 16815,'9'-10'4695,"-2"1"-3866,-7 9 1748,0 0-2252,-5-1-67,-4 1-78,-5-1-102,-3 1-22,-1 7 0,-2 4-34,-2 7 23,-2 6-45,0 0 45,2 1-34,4-4-11,5-3 23,5-3-23,3-1-34,3-4 23,1 1-23,1-3 23,2-2 11,3 0 0,3-3-11,4-1 0,1-2-12,1 0 23,0-6-45,0-4 34,-1-7-11,0-3 22,-2-2 0,-1 1 0,-1 1 0,-3 4 11,0 0 23,-3 7 22,-1 1 22,-1 6 23,0 2-23,0 0 202,6 3-246,-3 2 55,6 5-77,-4 1-1,1 1-22,-1-1-180,1-1-346,-1-2-2713,5 0-5020,-3-2 8270,3 0 0,-7-4 0,-1 0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4.4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5 556 23191,'4'3'2880,"0"0"-2623,-4-3 270,0 0-348,-1-56 34,0 22-67,-2-48-34,1 32-45,-1-4-56,2-5 0,0 1-11,1 3-22,0 9-101,0 11-203,0 16-323,0 9-539,2 7-650,1 7-2319,4 7-5674,-1 7 9168,1 9 0,-4-12 1,-1-1-1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4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20199,'9'1'4460,"-2"0"-4225,-7-1-190,0 0-225,7-1-200,-2 1-427,8-1-1714,-1 1-7060,4 0 9581,2 4 0,-8-3 0,-1 2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4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74 547 22832,'-4'5'3485,"0"-1"-2835,4-4 190,0 0-560,-19-13-89,10-3-68,-16-18-11,18-8-101,3-12-11,3-11 0,1-5 0,0 1 0,1 10 0,2 13-90,2 11-78,-1 11-257,1 8-90,-1 8-304,-1 4-805,-1 4-1928,0 4 3552,0 6 0,0-4 0,-2 3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5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23639,'1'-4'1837,"0"1"-1837,-1 3-582,30-4-1334,-18 5-7788,24 2 9704,-24 9 0,-5-4 0,-2-1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5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26664,'-52'67'381,"12"-14"-415,38-47 23,2-4 45,0-1 11,5-11-45,-1 2 22,3-8 12,-3 9-23,-2 3 68,-2 3 44,0 1-89,0 9-34,0 2 0,1 7-168,0-3-225,2-3-268,0-4-628,1-4-1837,0-2-6705,1-2 8804,2-8 0,-3 6 0,0-7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5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22249,'0'-7'3508,"0"1"-2959,0 6-146,0 0-123,1 64-123,-1-26-112,1 52-45,-1-44-247,0-4-682,0-4-1369,2-6-7533,-1-6 9336,3-4 1,-3-11-1,1-4 1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5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23202,'0'-3'1412,"0"0"-5569,0 3 4157,11-15 0,-8 11 0,9-10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5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26440,'0'92'-1367,"0"-14"-896,0-45-3754,0-5 6017,-1-4 0,1-11 0,-1-4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6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27852,'43'-29'-1613,"-10"7"145,1 21-1289,-13 1-5176,1 2 7933,-2 1 0,-10 0 0,-2-1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36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 21913,'3'0'3171,"-2"0"-2218,-1 0-617,-24 54-90,16-26 34,-18 41 12,24-44 100,2-5-179,0-7-90,1-6 23,4-5-101,1-9 44,3-8-89,-3-11-123,-2-9-403,-3 0-158,-1 2-515,-1 7-1098,-7 9-7534,-5 8 7879,-7 9 1,7 0 0,2 3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38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1991 24692,'10'-85'534,"0"-1"0,-2 4 1,-2 3-446,-3 18 1,-2 3-1195,-2-2 0,-2 0 1122,-1 0 0,-2-1-6,-1 3 0,-1 0 6,-3 2 0,0 0-12,0 4 1,0 0-134,0 1 0,1 0 128,1 1 0,1 0 97,2-4 1,1 1-143,1 0 1,2 0 16,1 0 0,0 1 28,0-43 0,0 11 22,0 13 23,0 11 1098,1 11-986,0 12 901,2 11-733,10 10 562,13 10-461,20 4 10,26 7-423,27 10-445,-35-4 0,4 2 432,13 4 0,4 0 0,-19-4 0,2 0 0,2 0 0,8 1 0,2 0 0,2 0-680,6 0 0,2-1 0,2 1 680,2 1 0,2-1 0,5 2 0,-20-4 0,5 2 0,2-1 0,-1 1 0,-5 0 0,-1-1 0,-4 0 0,-1 1 0,3 0 0,17 3 0,4 1 0,-2 1 0,-8-2 0,-10 1 0,-7-2 0,-1 1 0,-5-1 0,-1-1 0,-1 0-1215,23 7 0,-2-1 1215,-8-4 0,-3 0 0,-11-2 0,-1-2-40,2-1 1,-4-1 39,10 1 445,-6-3-445,-48-7 1466,-8-2-1466,-4 0 3338,-2 0-3338,1-3 164,-2-7-164,0-1 0,-1-5 0,-2 6 0,-2 0 0,-1 4 0,1 2 0,2 2 0,0 2 0,-2 12 0,-12 69 0,1 16-603,3-16 0,0 6 603,4-4 0,2 1 0,1 8 0,2 2 0,0 3 0,2 1 0,3-1 0,0 2 0,0-20 0,0 3 0,0-4 0,1 5 0,-1-2 0,0 13 0,-4-6 0,-11 6-1787,-7-14-2605,-10-11 4392,-4-8 0,14-29 0,3-8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08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0 125 26048,'42'-32'386,"0"0"1,31-19-376,-43 44 12,0 5-23,3 2 0,4 11-90,0 3-89,-2 11 78,-4 0-22,-5-2 89,-4-1 23,-3-4 22,-2 0 12,-2-3 66,-1-1-33,0-3 45,3-3-90,3-3 12,5-3-23,7-6-247,3-7-773,7-9-1736,0-4 2756,3 1 0,-21 10 0,-4 5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09.0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0 142 28671,'59'-31'0,"1"1"0,-5 3 0,-3 5 0,18 11 0,-5 3 0,-8 2-472,-6 2-951,-6 2-1322,-7 1 2745,-6 1 0,-15 0 0,-6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09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380 0 28580,'-50'52'30,"0"0"0,3-3 1,6-2-31,-4 18 0,5-3 0,4-7-886,7-8-593,8-12-1535,8-12 3014,7-8 0,4-8 0,2-2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09.4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28580,'58'53'-3462,"-6"-10"-4326,-30-28 7788,6-8 0,-12-4 0,-2-3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09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28671,'13'98'0,"-3"-8"-6435,-9-28 4329,-1-4-4349,1-5 6455,3-7 0,-2-21 0,1-6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09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0 190 27695,'98'-22'976,"-2"-3"-976,-15-1 0,-5-1 0,-9 3 0,-13 2 0,-10 6 0,-11 3 0,-8 5 0,-9 4 0,-6 2 0,-6 12 0,-3 15 0,-6 22 0,-9 18 0,-8 13-3392,-9 4 3392,-3 3 0,-6-3-49,-2-7-1307,1-8-2532,8-16 3888,15-18 0,9-16 0,9-11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0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0 28671,'-1'56'0,"-1"0"0,-1-2 0,-2-3-629,-10 25-1746,-8-4-7456,-2-5 9448,-1-8 0,11-26 1,4-10-1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0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23120,'77'-17'-1300,"-5"1"808,-23 9-9339,0 2 9160,0 3 1,-22 2-1,-7 0 1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2.6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418 38 24670,'-86'-6'1804,"7"2"-1580,24 9-101,5 9-33,5 11-68,8 9-22,7 9 0,10 3 22,9 2-22,6 1 68,13-2 55,8-2 169,12-6-80,7-11-32,4-11-57,-1-9 22,-2-17-10,-5-12-79,-3-19-56,-5-16-23,-4-7-156,-5-2-45,-6 2-807,-5-8 158,-10 30-943,-6 2-5355,-8 32 7171,1 19 0,7-9 0,5 9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2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26474,'-3'96'112,"-3"-10"-146,-4-32-1019,-3-5-1322,3-3-7456,4-6 8790,4-6 0,2-16 0,0-6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2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24166,'3'-2'1400,"-2"0"-2565,-1 2-1872,3 6 3037,-5 9 0,4-6 0,-5 5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3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312 0 25903,'-89'46'1512,"10"1"-1165,39-4-145,4 7-90,5 4 45,11 0-45,8-8-45,8-6 67,9-7-33,7-6-90,8-2 2,6-6-13,3-5 0,5-7-281,1-5-593,5-12-594,0-6-2051,3-14 3519,0-5 0,-18 14 0,-6 5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3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 25499,'80'-36'-1589,"-16"7"1,-47 29 0,-8 0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3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0 24827,'16'8'-7172,"-3"2"2029,-4 4 2846,-4 4 2297,-7 2 6488,-10 2-2611,-8 2-1367,-12-1-1087,-2 0-325,0-2-246,4 0-259,8-3-211,5-1 32,6 0-78,4 0-157,4-2 90,4 2-234,9-3-35,7-1 0,12-5 0,5-4 0,3-5 0,0-10 0,-3-7 0,-6-8 0,-11-1 0,-8 2 0,-7 2 0,-4 2-337,-5 4-795,-2 2-1053,0 3-7646,3 2 9700,13-2 0,-5 6 1,6 1-1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4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247 1 26451,'-50'20'560,"1"1"1,-35 24-281,51 8-157,13 4 68,10 3 44,22-1-123,12-6 0,20-10-112,6-17 33,1-12-20,-3-13-13,-8-15-35,-8-8 24,-10-13-213,-9 0-247,-7 0-279,-4 4-595,-8 5-2017,1 6 3362,-2 6 0,3 7 0,4 4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4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11 24793,'0'-6'1927,"0"1"-1546,0 5-201,0 0-68,-7 61-112,0-24-11,-8 49-696,0-41-1220,-3-3-7904,0-8 9781,2-4 1,8-15 0,3-5-1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4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55 25151,'86'-27'-1272,"-10"6"1,-50 17-1,-8 2 1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4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1 27449,'-31'41'302,"1"0"1,-17 34-180,43-30-123,13-2 56,8-6 11,13-7-45,9-11 57,3-9-46,1-6 12,0-18 0,-2-5-45,-5-18-11,-8-1-68,-8-1-268,-11 3-190,-5 6-371,-10 6-930,-9 12-4840,-13 4 6678,-12 18 0,16-7 0,2 8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4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0 23829,'-4'0'2734,"2"0"-2196,2 0-257,-9 52-80,3-21-201,-7 40 0,3-35-56,2-5-796,-2-5-1265,5-4-5592,2-7 7709,9-4 0,-4-6 0,4-3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4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23527,'4'0'2061,"-1"0"-1926,-3 0-595,19 44-1411,-14-22-7960,10 36 9568,-29-31 1,6-12 0,-6-2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5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28671,'60'-11'0,"-1"0"0,5 1 0,1 0-785,1 4 1,0 1 784,1 0 0,-1 0 0,-6 2 0,-1 1 0,40-1 196,-14 3-1732,-12 0-626,-5 6-7669,-10 5 9016,-17 11 1,-18-8 0,-15 0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15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1 222 26787,'75'-8'376,"1"0"1,-1 0 0,19-1 0,4-1 0,6 1-377,-26 2 0,3 0 0,3 0 0,2 0 0,3 0-944,-4 0 1,3 1-1,1-1 1,2 0 0,2 1-1,0-1 944,-4 1 0,2 1 0,0-1 0,2 1 0,1-1 0,1 1 0,0 0-135,-6 1 0,2 0 1,0 0-1,1 0 1,0 0-1,1 0 0,0 1 1,1 0 134,2 0 0,2 0 0,0 1 0,0 0 0,1 0 0,0 0 0,-1 0 0,1 0-55,0 1 0,0-1 0,1 1 0,-1 0 0,1 0 0,-1 0 0,0 0 0,-1 1 55,-2-1 0,0 1 0,0 0 0,-1 0 0,1 1 0,-2-1 0,1 1 0,-2 0-127,-3 1 0,-1-1 0,-1 1 1,0 0-1,0 1 0,-1 0 1,0 0-1,-2 0 40,7 1 1,0 0-1,-2 0 1,0 1-1,-1 0 1,0 1-1,-1 1-421,8 1 0,0 2 0,-1 0 0,-1 1 0,-1 0 0,-1 2 527,-3 0 0,0 1 1,0 1-1,-3 0 1,-5-1-1,-5-1 0,24 5 1,-10-2-1,-4 1 1,-17-1-1,0 0 0,0 0 1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02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2610 25286,'7'-53'500,"0"0"1,-1 1-1,2 1-141,7-30-5705,-5-10 5542,-6 42 0,-1-3-34,-2-5 0,0-2 303,-2-7 1,0-2-444,0-6 1,1-2-7,-2-5 1,2-2-17,0-1 0,1 0 0,4-1 0,3 1-6,1 2 1,3 1-12,3 2 1,3 3 16,2 4 0,1 3-12,0 5 1,0 2 11,-1 10 0,0 2 0,13-31 946,-9 24-934,-8 20 44,-7 14-56,-4 10 3103,0 3-3114,6 4 881,9-1-758,18 0-22,20 1-73,5 2 1,6 0-18,-9 1 0,3-1-178,30-1 1,4 0 177,-11-1 0,1 0-560,-19 0 1,1 0 0,2-1 559,7-1 0,3-1 0,2 0 0,6-1 0,3-1 0,2-1 0,-21 3 0,1 1 0,2-1 0,6-1-544,10 0 0,8-1 1,3 0-1,0 0 1,-6 1 543,4 1 0,-4 1 0,0 0 0,5 0 0,-17 1 0,5-1 0,1 1 0,1 0 0,-3 1 0,-5 1-455,13 1 0,-4 1 1,-3 2-1,1-1 455,0 0 0,-1 0 0,0 0 0,0 2-223,-4 1 0,1 2 0,-2 0 0,0 0 223,-3 1 0,-1-1 0,-1 2 0,-1 0-49,-4 1 1,-1 1 0,0 0 0,4 1 48,18 3 0,5 0 0,0 1 0,-6-2 0,4 1 0,-6 0 0,4-1 0,-9 0 0,4 0 0,-1 0 0,-7-1 158,-8-2 0,-5-1 0,-1 1-158,31 2 0,-3 0 506,-8 0 1,-2 0-507,-5-1 0,-2 0 628,-4 1 1,2 0-629,-6 0 0,3 0 0,-3 1 0,11 1 0,0 1 217,-13-2 0,4 1 0,-6-1-217,0 2 0,-5-1 0,-2 0 0,-2 0 787,-8-2 1,0 1-788,8 3 0,-2 0 0,21 6 0,10 5 0,-39-8 933,-2-3-933,1 0 0,2-2 0,2-2 390,-3 0-390,-2-2 0,-6-2 1362,-6 0-1362,-2-1 0,-3 1 0,14 1 0,-11-2 0,6 1 0,-20-1 0,-5-1 0,-8 0 0,-3-1 0,-3-1 0,-1 0 0,0-1 0,1-4 0,0 0 0,-2-2 0,0 2 0,1 2 0,0 1 0,-1 1 0,-1 9 0,-4 10 0,-2 20 0,-7 18 0,-2 17 0,-8 19-339,11-42 0,0 2 339,-3 7 0,-1 1 0,-1 1 0,-2 0 0,-1 0 0,-2-1 0,0-2 0,-2-2 0,0-6 0,-1-2-3168,-28 33 333,-1-16 2835,-5-13 0,28-26 0,2-8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14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1241 26227,'-1'-52'370,"1"0"0,3-47-214,9 30 47,1-9-606,-1-7 414,-2-7 12,-3 2-23,-2 1 0,-3 5-23,-1 5 23,-1 7 0,0 11-11,-1 14 194,1 17-183,-1 14 88,1 11-66,0 4 213,0 1-56,9 0 357,7 0-156,17 0-255,14 0-125,16 0 0,12 0 0,13 0 0,5-3 0,5-1 0,0-3-835,-2 1 835,-3 1 0,-6 0-64,-4-1 64,-6 0 0,-6-2 0,-6 0 0,-6 0 0,-6 2 0,-4 2 0,-7 2 0,-1 1 0,-3 1 0,-2 0 829,-3 0-829,-4 0 70,-6 0-70,-3 0 0,-2 0 0,6 0 0,-8-3 0,3 0 0,-8-2 0,-1 1 0,-1 0 0,1 1 0,-2-1 0,1 2 0,-1-2 0,0 0 0,-2 1 0,0 0 0,-2 1 0,3 0 0,1 0 0,5-1 0,1 2 0,1-2 0,0 3 0,-3-1 0,0 0 0,-3 0 0,-1 0 0,-1 0 0,-3 1 0,0 0 0,-3 0 0,0 0 0,-1 6 0,0 9 0,1 16 0,-1 13 0,1 12 0,-1 10 0,0 6 0,0 6-3392,0 1 3392,-3-1 0,-1-3-7,-4-3 7,-1-2 0,-3-4 0,2-5-919,-2-8-1367,5-12 2286,2-7 0,3-18 0,2-5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47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7 24838,'5'-4'2891,"-2"1"-2398,-3 3-169,-9 65-199,-2-20-125,2 4 0,-2 2 0,-9 13-113,-1-1-929,1-2-762,3-1-2476,6-6 4280,5-7 0,4-22 0,2-8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47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0 26223,'-5'56'317,"0"1"0,0-5 1,1-1-206,3 23 445,7-12-557,5-12 189,11-16-189,5-17 141,7-9-118,2-13 270,3-11-315,2-10-180,0-10-167,-3 0-135,-5 2-415,-3 2-1199,-2 6-5221,2 6 7339,0 4 0,-12 8 0,-4 4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47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 27247,'-31'66'235,"6"-7"-235,25-29-33,9-6 22,3-7-1,9-9 12,0-4 68,-2-10-46,-4-5 12,-4-10 44,-6-4-78,-3-1-22,-3 2-214,-8 7-414,-3 7-739,-7 6-1805,2 11 3194,7 3 0,4-2 0,5 0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48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15 22989,'6'-8'2487,"-2"1"-2217,-4 7 312,0 0-313,0 25-11,0-7-135,-2 19-101,-1-19-22,-1-6 34,2-7-23,1-3-11,1-3 78,4-9-32,5-5-24,5-9 12,3 0 33,-2 3-56,-4 8-11,-5 6-22,-1 5 22,-2 12 0,1 6 0,1 12 11,0 6-11,2-1-11,2-2 0,4-5 11,5-5 0,4-7-23,5-7-201,3-4-471,4-5-706,6-8-2577,3-5 3978,5-8 0,-21 9 0,-3 3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48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5 25230,'0'-3'1995,"0"2"-1760,0 1-145,-18 59-90,2-19-135,-17 49-627,8-34-1232,7-8-3385,7-3 5379,7-9 0,5-16 0,0-6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48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40 22922,'-7'-6'2701,"2"1"-2276,5 5-201,0 0-101,-36 48-44,27-21-23,-28 37-45,39-37 79,9-8-12,8-9 34,10-5 11,5-17-33,-2-8 34,-3-13-57,-7-4-22,-7 2 22,-8 3-67,-5 6-123,-4 7-584,-6 9-1455,-5 5 2162,-3 9 0,5-3 0,5 3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49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54 135 23751,'-3'-3'2107,"0"0"-1906,3 3-167,46-3-34,-24-3 11,34-6 45,-41-4-45,-7-3-11,-5-2 34,-6 2 22,-5 4 34,-4 4 134,-6 7-68,-2 1 136,-2 14 190,-2 7-68,1 13-111,0 8-147,6 3-44,3 7-44,6 0-68,4 2 0,2-5-325,2-6-919,4-11-1042,7-11-7545,9-6 7823,10-8 1,-13-2 0,-1-2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9:49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25151,'3'-4'1468,"-2"1"-1423,45 18-45,-13-3-213,41 13-975,-23-8-2610,-1 0 3798,-5 0 0,-20-7 0,-9-2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15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35 25521,'-6'-2'3137,"101"-15"-3131,-37 14 1,9 2-1208,13-3 1,10-2 0,2 4 1200,-18 4 0,2 3 0,1 1 0,3 0-469,12 2 1,3 0 0,3 2-1,1 0 469,-11 2 0,2 0 0,1 1 0,1 1 0,0 1 0,-9-2 0,1 1 0,0 1 0,1 0 0,1 1 0,0-1 0,5 2 0,0 0 0,1 1 0,0 0 0,0 0 0,1 1-152,1 0 1,1 0 0,1 1 0,-1 0 0,0 0 0,-2 0 151,-4 0 0,0-1 0,-1 1 0,-1 1 0,-1-1 0,-1 1-201,8 2 0,-1 0 0,-1 1 0,-3 0 0,-5 1 201,1 2 0,-3 1 0,-6 1 0,-6 2 83,-6 3 0,-6 2 1,-8 1-84,-2 9 0,-14-1 0,-19 6 0,-11-19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36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295 26 20658,'0'-7'3093,"0"2"-2633,0 5 559,0 0-851,-36-11-34,14 11 80,-33-3-57,24 15-23,-1 5-22,5 2-22,3-1-34,5 1-23,2 0 12,4 3-23,3-2-22,5 0 0,2-4-33,3-3 22,6-5-34,8-4-56,10-2-22,8-5 56,0-5 44,0-6 1,-5-4-12,-4 0-55,-2-4 89,-9 9 11,-2 0-11,-7 9 0,-1 1-23,-1 3 23,0 0 79,2 0 10,2 0-33,3 5-44,-1 2-12,0 3-45,-1 1-358,0-1-629,0-1-8799,5-3 9064,1-3 1,-3-2-1,-1-1 1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37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7 21028,'0'-3'3093,"0"0"-2242,0 3-705,-22 57-68,13-34-78,-16 41 0,21-54-67,2-4 33,2-5 34,0 0 0,8-2 79,4-7-68,9-4 11,0-5-22,-1 3 12,-6 4-1,-3 4 34,-2 3-12,0 3 57,-1 0-12,1 0 45,0 4-99,-2 1-24,1 3 0,-2 0-80,-2 1-379,0-2-661,0-2-2723,4-2-5988,4-2 8848,7-1 1,-9 0 0,1 0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37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15 23101,'0'-6'2566,"0"2"-2162,0 4-35,0 0-290,-43-4-1,19 14 12,-35 3-12,31 15-67,4 5-11,5-2-11,8-2-90,6-3-492,3-7-730,8-5-1870,8-6 3193,10-4 0,-7-3 0,-2-1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37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26048,'-37'65'426,"8"-5"-303,27-24-78,3-3-12,6-9-55,2-5 44,7-10-10,2-4-1,2-4 56,1-8-45,0-4 34,-2-11 34,-3-5 0,-5-2-68,-3 0 12,-5 2-34,-1 2-56,-3 6-224,-6 6-628,-6 6-1971,-8 5 2879,-1 4 0,8-1 0,4 2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37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0 24087,'-27'69'561,"2"-8"844,8-27-1349,3-6 446,5-8-479,5-9 273,2-5-263,2-4 923,0-2-877,6-8-79,5-3-68,6-7-436,2 0-280,-1 3-695,-1 2-2488,1 3 3967,1 0 0,-8 5 0,-1 1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38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0 25757,'-49'73'963,"8"-4"-963,34-47-11,2-1-168,11-16-112,5-4-23,7-6-34,6-7 146,0-6-22,-1-5 168,-4 3 56,-4 3-67,-5 6 56,-4 5-34,-3 4 23,-2 2 22,0 2 168,-1 7 134,2 5 147,1 6-203,1 3-22,5-2-89,1 1-102,5-2-33,3-2-313,3-5-808,3-5-1388,0-4-7322,0-3 9658,-5-1 0,-7 0 1,-6 0-1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5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 26328,'6'56'594,"-1"0"-482,-4-8 12,-1 6 32,0 1-21,-3 1-5549,-5-5 5671,-6-6 1466,-4-11-1365,2-10 548,4-11-906,5-7 0,4-9 0,2-13 3392,1-11-3392,0-13 0,2-5 0,3 1 0,1 1 0,4 5 0,-2 8 0,-1 9 0,-2 9 0,-3 7 0,0 3 0,-2 2 0,3 0-1032,1 2-1187,4 2 2219,13 9 0,-11-7 0,7 4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5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28671,'24'38'0,"-3"3"0,-13 9 0,-4 3 0,-4 2 0,-5-2-315,-2-1-1198,-5-9-940,1-5-7240,3-10 9693,3-9 0,4-9 0,1-6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5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40 238 26575,'-1'79'997,"-2"-8"-807,-4-20-89,-1-7-78,0-8 33,2-8 67,2-10-34,2-8 1,1-5 0,1-4-57,0-13 34,3-10-22,6-22-22,5-11 89,8-6-55,4-1-57,2 4 0,2 3 0,1 5 0,-2 5 0,-1 6 0,-4 8 0,-5 7 0,-3 9 0,-3 8 0,-2 6 0,1 12 0,-2 7 0,-2 13 0,-3 5 0,-3 3 0,-8 1 0,-7 1 0,-8-1 0,-6-1-494,2-7-940,4-7-863,8-11-7534,7-8 9776,4-5 0,2-1 0,0 0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6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77 205 26003,'61'-59'79,"-14"7"-57,-42 28 1,-4 2 55,-2 5 68,-8 3 134,-3 5-56,-9 5 11,-4 1 34,-1 12 45,-1 7-12,2 13-22,5 5-78,6 3 12,7 0-214,4 1 0,3 3 0,0 2 0,2 0 0,2-3 0,6-5 0,2-8 0,2-7 0,0-6-35,-1-8-783,0-3-616,2-9-661,2-8-3978,4-11 6073,0-6 0,-8 11 0,-2 6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6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27034,'1'58'276,"0"-1"1,0-2-1,-1-4-242,1 15-34,-1-2-11,0-7-605,0-7-695,0-9-1088,0-9-5265,0-8 7664,-2-7 0,1-7 0,-2-6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6.6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25062,'59'-23'-6812,"-10"4"6812,-36 19 0,-6 0 0,-3 0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6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4 23370,'0'-2'2622,"0"0"-2241,0 2-392,-5 29-348,-1-10-1097,-3 25-2825,2-18 4281,4-2 0,1-11 0,2-4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7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25140,'71'0'751,"-12"0"-616,-48 0-23,-4 0-79,-2 0 1,-3 0 56,-2 1 22,0 3 257,0 1-100,-5 6-67,-4 1 11,-7 2-101,0 1 45,2-1 44,3-1-89,4-2 112,2-1-44,3-1-136,2-2 68,0-1-100,0 0-1,0-1-11,2 0 11,4-1-33,4-2 10,5 0-324,1-2-212,2 0-2030,6-9-1242,-6-1 3820,6-8 0,-14 8 0,-2 3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7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23135,'2'-5'2801,"0"0"-2554,-2 5-259,0 0-32,-1 16-1144,1-10-1983,-1 13 3171,3-15 0,-2-2 0,2-1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7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21420,'0'0'0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7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21420,'0'0'0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8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25420,'-15'47'460,"3"-10"-460,10-33 0,1-3 0,4-1 56,7-6-56,5-1 0,3-4 0,-1 1 79,-4 4-79,-2 3 190,-3 2 0,-1 1-134,-2 2 34,-2 4-90,-2 2-34,-1 3-694,0 0-1591,0-3-7512,4-1 8921,2-3 1,-1-3-1,0-1 1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8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7885,'-21'56'0,"4"-12"0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0:48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11 25252,'-26'-5'90,"4"8"-90,18 6 0,1 7-34,1 0 12,1-1-1,1 0-10,2-6 10,1-1 1,2-3 22,1-3 22,-2-1 12,0-1 33,-2 0-56,0-2 1,-1-2 21,0-3-22,-1-1 1,0-4-1,-3 1-11,0-2-11,-2 2-202,1 0-246,2 1 67,1 3-1,1 2-313,0 3-6005,0 1 6711,2 1 0,-2 0 0,2 0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5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19 19628,'0'-3'3787,"0"0"-1961,0 3-1535,-7 9-100,0 4 22,-6 10-45,-1 2-78,2 1-12,0 2-22,2 0-45,3 0-22,3-1 11,2-2 0,2-2 11,0-2 1,1-1-1,3-2-11,5-1 0,4-5-11,3 0-23,3-3 34,5-1 34,4-1-23,5 2 11,1-3-22,2-2 11,-2-1-44,-3-3 55,-8 0-22,-4 0 90,-6 0-45,-4 0 78,2-6-101,-4 1-33,2-4 22,-5 4-11,0 1 23,-1-1-12,-1-2 11,2-4 1,1-12-35,-2-1 1,2-11 11,-3 6 11,0-2 12,-1 1-12,0 1 0,-1 2 0,0 3-44,0-5 10,0 9 23,0-2-156,0 11-1,0 2-90,0 4-369,0 1-482,0 0-886,-3 2 1984,-8 0 0,5 1 0,-4 1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5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90 21947,'0'-5'2106,"0"1"-1568,0 4 213,0 0-482,43-22-89,-20 13-147,37-16 12,-34 19-45,-1 3-45,-1 0-224,0 0-459,1 0-595,-1-1-1568,0 2-6940,-7 1 9812,-6 5 1,-7-3 0,-3 3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6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11 20277,'0'-6'3283,"0"1"-3003,0 5-168,0 0-112,-4 52-112,3-30-470,-5 42-796,5-42-1950,-2 1 3328,-3 1 0,2-11 0,-1-2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6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63 20423,'0'-2'3754,"0"0"-2388,0 2-861,26-6-4398,-3-1 4195,25-5 715,-11 3-816,-1 0-99,-3 3-69,-4 2 12,-5 2-45,-5 1 3347,-1 0-3683,-3 1-482,0-1-493,-1 1-975,0 0-3294,0 0 5580,-1 0 0,-5 0 0,-3 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6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11 19829,'-4'-6'3955,"2"1"-3495,2 5 44,0 0-157,-8 17-111,1 4 10,-7 16-178,4 0 44,0-2-45,2-2-44,2-3 122,3-4-66,0 0 10,3-6 46,-1-1-102,1-7 68,0-2 0,0-4 33,0-2 90,2-1-101,2 0 12,5-1 0,3 0-135,2-1 56,1 0-11,2-1-34,0 0 11,7 0-11,-7 0-11,3 0-11,-10 0-56,-1 0-214,-2-1-323,0-2-383,0-3-5411,9-8-3433,-3 3 9045,6-3 0,-13 10 0,-2 1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7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26272,'4'-2'751,"1"7"-572,1 15-55,1 4-102,-1 0-11,-1 0-11,0-1 0,-1 0-190,-1 0-147,-1-1-324,-1 0-359,-1-3-548,0-2-2454,0-2 4022,0-2 0,0-6 0,0-1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7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22956,'0'-5'2801,"0"1"-2555,0 4-89,0 0-123,33-13-34,-17 10-123,26-11-269,-26 13-236,-1-1-683,-3-1-2140,-1 0 3451,-3-1 0,-4 1 0,-1 2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7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22249,'0'-4'2387,"0"2"-1905,0 2-460,3 56 12,0-26-34,3 46-45,-1-42-437,-1-2-280,1-1-1019,-2-2-3295,0-2 5076,-1-3 0,-1-11 0,0-4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8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26071,'51'-6'156,"1"0"1,29-4-157,-32 8-157,-19 0-380,-5 1-640,-4-1-1916,-6 0 3093,-6 1 0,-5 0 0,-2 1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8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0 26272,'-38'74'661,"7"-5"-392,26-29-11,1 2-68,2-2-10,0-4-35,2-7 1,0-4 44,3-8-22,5-3 24,6-5-192,7-3 0,5-3 0,2-3 0,0 0 0,-2-1 0,-4-2 0,-2-1 0,-4-2 0,0 1 0,-4-1-886,0-1-593,-1 2-1323,0-1-7029,2 2 7854,0-2 1,-5 3 0,-2 0-1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8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28087,'6'69'56,"0"-7"-134,-6-22-482,-1-2-594,-3 0-1693,-2-3 2847,-3-1 0,3-15 0,2-5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8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26048,'73'-37'-4908,"-8"7"4908,-31 28 0,-16 1 0,-3 1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9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17 25196,'-2'-3'2186,"0"0"-2063,2 3-134,56-5-449,-30 4-772,45-3-2500,-46 4 3732,-5 3 0,-9-2 0,-4 3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19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28671,'89'-12'-461,"-12"3"-1107,-43 11-2601,-5 5 4169,-9 5 0,-9-4 0,-6 1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22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 20434,'2'-2'3530,"0"2"-1871,-2 0-1503,9 60 1,-6-25-146,7 53 34,-13-41-45,0 2 0,-3-6 23,0-6-23,2-9 0,0-7 22,0-6-11,2-7-22,0-4 0,2-3-12,0-1 35,0-10-12,10-7 33,3-13 1,9-3-23,0-1 34,-2 6-23,-2 3 90,-6 7-101,-3 6 23,-3 4-34,-2 4 11,-1 2-11,0 2 0,1-2 0,6 1-11,2 0 22,3-1-11,2 1 23,0 0 10,2 1 79,4 0 325,18-2-145,-9-2-135,9 0-45,-21 1 33,-8 2-134,-5 1 12,-3 0-23,-2 0-23,1 0-44,0 0-336,-2 2-404,1 1-6644,2 2 7451,2-1 0,-1-2 0,0-2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23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4 22989,'0'-2'2465,"0"0"-1322,0 2-841,0 9-134,0 5 1,-3 13-12,-2 6-124,-4 6-10,0-2-23,1-5-23,4-7-77,2-10-181,2-4 102,3-7 100,8-4-10,6-12 89,7-6-67,-1-11 67,0-1 0,-3 2-34,-4 4 34,-1 5 0,-6 8-22,0 5 22,-4 4 0,0 2 44,-1 0-32,1 0-12,1 3-135,-2 2-862,0 6-796,-1 3-3686,-2 6 5479,-1 6 0,0-11 0,0-1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23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24784,'7'81'213,"-2"-14"-47,-5-46-166,0-6 48,2-6-15,-1-3 48,3-3 20,-1-2 163,3-1-29,2-5-134,4-5-23,2-4-11,1-1-22,-1 5-11,-3 3 44,0 5 12,-3 1-34,1 1-11,-2 1-45,0 2-12,-3 2-290,-1 3-460,-2 3-1076,-1 0-7440,0 1 9278,0-5 0,0-3 0,0-4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23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3 21801,'3'-1'3014,"0"0"-2038,-3 1-696,12 45-180,-7-25-100,9 33 0,-11-39-67,0-5-258,-1-5-112,0-2 246,-2-2 191,0-5 157,-7 1 11,-3-5-10,-7 6-57,0 1-45,-1 2 156,2 0 91,0 1 66,1 4 102,1 4-101,1 2-101,3 4-56,3-1-113,3 2 12,3 2-89,1-1-23,0 0-90,0-1-492,0-5-270,1-2-2677,13-4-573,0-2-5729,15-9 8952,-4-5 1,-10 4 0,-3-3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24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21532,'1'-2'3451,"0"0"-2677,-1 2-617,0 31-56,0-16-1,0 24-44,0-22 45,0-1-45,0-2-22,0 0-34,0-4 11,0-1-22,0 0 11,0-5-45,0 1-33,1-4-46,1 0 57,2-1 45,1-2-23,1-4 45,1-3 11,-1-5 0,1-1 23,-1 1-12,0 0-10,-1 3-24,1 0 35,-2 5 44,0 1 56,-1 3-67,0 1 179,1 1-89,0 0 78,2 0-67,-1 0 0,1 0-22,0 0-35,0 3-21,-1 1-46,3 8-33,-4-2-33,4 4-79,-5-6-123,2-1-360,-4-3-469,2-2-718,-2-2-2577,2 0 4359,0 0 0,-1 0 0,0 0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24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25903,'9'10'817,"-2"2"-604,-7 1-23,0 3-66,0-2-101,0-1 10,0-3-22,0-1 1,1-3-12,1-2 0,1-2 0,0-1 0,1-1-23,0 0-10,2-2-102,2-3-358,1-3-235,0-3-729,0 2-1972,-1 1 3429,-1 5 0,-3 1 0,-1 2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1:25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 24703,'41'9'325,"0"-9"-325,-30-6-11,2-7-34,-11 3-44,-1 3-68,-1-1 90,0 1-45,0 3 78,-2-1 34,-2 4 0,-1-1 235,-1 2 79,2 0 156,-2 0 91,-1 0-169,-1 5-45,0 4-10,0 8-124,3 2 55,0 2-21,4-1-46,0 0-77,1-1-102,1-2 23,5 0-45,2-2-45,5-3-336,2-4-1064,6-4-225,-6-3-2991,3-1 4661,-10 0 0,-3 0 0,-3 0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08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28356,'96'-5'78,"1"-1"1,-28 2 0,0 1 0,1 1-1191,-1 2 1,0 2 0,2 1 1111,9 1 0,3 0 0,2 1 0,8 1 0,2 1 0,2 1 0,-20-2 0,1 1 0,0 1 0,1-1-346,3 1 1,1-1 0,0 1 0,-1 0 345,0 0 0,-1 1 0,0-1 0,-1 1-547,-3 1 1,-2-1 0,0 2 0,-2 1-2731,14 3 0,-3 2 0,-4 2 2357,-11 3-1,-4 2 1,-8-2 0,-3-3 0,-8 1 0,8 17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1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27090,'-9'45'404,"0"-4"-404,3-15-1211,-6 9-1198,3-10-7422,-6 5 7851,3-14 1,5-6 0,1-4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1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19 25981,'37'-12'370,"-5"5"-281,-19 14 46,-4 4 111,-3 3-78,-3 0-78,-3 0-68,-6 1-22,-4 0-101,-6-1-380,-2 1-528,-1-2-705,1 0-3452,3-2 5166,4-2 0,6-4 0,2-2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2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47 23863,'38'-21'67,"-8"4"-22,-26 13 191,-3 3 44,-1 0-191,0 1-55,-4-1-34,-3 0-11,-3 1-12,0 0-145,2 0 168,3 0 0,0 2 459,-1 4 405,-3 4-204,-2 4-256,1 1-113,2 0-167,3 1-80,3 1-44,1 0-392,2-1-998,4-1-1691,4-4 3081,5-6 0,-5-2 0,-1-3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2.5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22608,'-19'41'2017,"2"-7"-1871,8-15-90,2-7 89,4-6 202,2-4 181,1-2-360,1-5-135,3-1-33,2-5-22,4 0-303,3 2-505,0-1-772,2 2-2521,-1 2 4123,0 3 0,-7 1 0,-2 2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3.5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5 22687,'1'-3'2509,"-1"1"-1623,0 2-819,-4 9 23,-2 1-57,-6 9-10,1-1-46,1 1 23,0-2 0,2-2-11,1-2 11,1-4-22,2-2-12,2-5-44,1 0 89,1-2 34,4-6 55,2-2-66,6-7 11,3-1 44,0-1-21,1 2 10,-1 2 34,-3 4 11,-3 3 12,-2 3-68,-2 2 22,0 1 24,-1 3-57,0 2 101,-1 4-45,-2 4-90,0 1-11,-1 1-11,0 1-168,-2-2-325,-1-1-560,0-3-1647,-1-4 2700,2-2 0,1-3 0,1-1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3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0 27112,'-12'50'-1277,"3"-7"-919,4-20-7635,1-1 9227,1-1 0,1-9 0,2-4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4.0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25129,'34'-19'34,"-7"2"-68,-24 10-44,-2 0-79,-1-1-157,0 0 90,-1 2 135,-1 3 89,-2 1 257,-1 3 314,-2 4 125,-2 2-80,0 4-168,1 1-213,1 1-145,1 1-68,2 3-22,2-1-179,1 2-303,1-3-807,4-3-1859,4-6 3148,6-2 0,-5-4 0,0 0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4.3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0 26519,'-29'37'481,"5"-8"-481,21-24-78,2-2-23,4-5-190,6-5-191,6-4 146,4-2 303,-1 2 33,-2 4 44,-5 3 236,-2 4 23,-2 0-34,-2 3-57,0 2-66,-2 5-56,-1 2-68,-1 1-22,-1 0-190,0-2-841,0-2-1569,-1-2 2600,-1-4 0,1-1 0,-1-1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4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0 26765,'-4'51'235,"-1"-3"-302,-4-11-627,-2-2-1402,0-3-7735,0-5 9512,1-6 1,5-10 0,2-5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4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21152,'0'0'0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35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62 20065,'30'-24'492,"-6"4"192,-23 12 134,-1 4 224,-2 1-135,-1 1-21,-4 2-45,-2 0-102,-2 2-112,-2 4 135,-1 5-168,2 3-380,2 3-214,3-1 0,4 1 0,1 0 0,2 0 0,4 0 0,3-3 0,6-5-1054,2-2-940,2-4-2836,1-2 4830,-3-1 0,-6 1 0,-3-1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53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5 22967,'10'-3'2296,"-2"2"-1925,-8 1-147,0 0-179,2 47-45,-2-17-56,-4 39-920,-5-31-2183,-6-2 3159,-3-2 0,8-15 0,1-4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53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23426,'4'-6'2365,"0"1"-2052,-4 5-122,0 0-91,54-19-10,-30 12-79,43-15-11,-43 19-11,-3 1-560,-1 1-729,-4 1-1938,-1 1 3238,-5 8 0,-5-5 0,-2 4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53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22564,'0'-3'257,"0"0"-3551,0 3 3294,44-7 0,-33 5 0,33-5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54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23941,'3'68'303,"7"-12"44,10-45-22,6-6-123,3-3-34,1-10-34,-2-4 23,-3-7 90,-7-2 112,-3 4 10,-8 0-89,-3 2-123,-3-2-67,-1-1-57,0 0-22,-3 2-11,-3 4 0,-6 6-100,-3 3-192,-3 6-301,-3 10-349,0 5-1254,2 9-7635,6-1 8877,7-5 0,4-9 0,2-6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54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24457,'0'61'515,"0"-12"-156,3-48 246,3-1-67,7-8-225,3-2-201,2-6-67,1 1-45,-2 4-11,1 2 11,-2 3 0,-2 1-3504,-1 2 3190,-3 2-402,-3 0-1044,1 1-5523,1 0 7283,2 4 0,-4-3 0,0 2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54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16 23896,'38'-13'-728,"-11"10"706,-36 17 22,-4 5 112,-6 3 302,2-2 24,2-2 111,3-2-34,4-4-22,4-2-134,3-2-57,1 0 146,0-1-168,0 1-122,3-1-46,3 0-112,5-1-23,1-1-246,2-2-605,0-2-695,3-1-1456,2 0-6806,3-2 8445,3-5 1,-11 4-1,-2-4 1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55.0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4 22395,'-3'-2'2118,"0"0"-1614,3 2-370,-22 49 1,16-30-90,-16 36 11,22-44-56,0-6-90,2-4-291,6-5 68,4-5-113,3-6 213,-1-2 157,-3 2 56,-2 3 11,-3 4 0,-1 3 112,-2 1 12,0 3 44,1 0 101,2 1-33,2 0 22,1 0-57,1 4-133,1 1-34,1 4-45,0 1 0,0 0-280,0-2-1188,1 1-4661,-3 1 6129,-1 1 0,-4-4 0,-2-1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57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28143,'8'83'90,"-2"-5"-460,-2-23-1355,-2 7-4785,-2 11 6510,-5 10 0,3-34 0,-3-7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2:57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27382,'43'-9'-1203,"-15"3"0,-17 5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07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0 155 26787,'51'-16'628,"0"-1"0,0 2 0,-1 3-628,34 0-1608,11 0 1608,-44 5 0,1 0 0,-1 0 0,0-1 505,47-6-505,-11 2 0,-10 3-1255,-14 4-1087,-14 4-7489,-16 7 8338,-16 8 0,-10-4 0,-7 2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16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1 24939,'-9'31'728,"-1"6"-638,-4 8-90,-3 3 11,0 1-22,-1-4 11,3-3 0,4-7 22,2-7-22,4-9 34,1-6-34,3-6-45,0-4 34,1-2-11,0-1 22,0-8 0,1-6 22,7-13-22,4-4 0,6-1 0,-1 4-11,-2 6-12,-3 6 23,-4 7 34,-3 4-34,-1 3 45,-3 1-45,1 1-11,1 0-23,2 0 45,3 0-11,12 0 23,-5-3-1,7-2-22,-8 0 0,-5 2 22,1 1 1,-2 2 44,2 0 0,6 1-11,-4 3 0,1 0-45,-6 4-11,-3 0 23,-1 2-46,0 0 23,-2 3-1781,0 6-774,-1-6-6600,0 4 9155,0-12 0,0-1 0,0-4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16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25398,'-19'79'112,"4"-8"-112,6-34-381,2-3-717,1-4-1490,3-4-7243,1-8 9591,6-5 0,-3-7 0,2-4 1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17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1 20916,'-3'0'2689,"0"0"-1803,3 0-528,-36 38-134,17-13-56,-27 33-101,30-24-33,4-3 89,5-5-56,3-6-56,3-6-22,0-6-11,1-5 22,0-3 0,0 0-34,6-4 34,3-6 0,9-5 0,0-4-11,0 3-11,-2 3 22,-1 5 0,0 3-23,1 3 1,1 1 22,0 1 0,0 2 0,1 5 0,-1 4-258,2 6-2622,10 8-5109,-7-8 7989,7 1 0,-19-13 0,-1-3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25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254 10 17487,'0'-2'6544,"0"0"-4941,0 2-1278,-50-6-135,25 8-44,-40 1-34,38 15-68,2 8-21,4 6-12,4 3-22,5-2 11,4-2 0,5-5 0,2-5 11,8-3-22,7-6 11,10-6-11,6-4-12,2-2-324,-4-3-292,-3-4-526,-4-8-1760,-2-3-6906,1-5 9277,-1-1 1,-7 10-1,-3 3 1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25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17 22260,'0'-9'2354,"0"2"-1962,-7 57-135,-3-13-77,-8 46 44,-2-27-22,1-3-45,3-7-79,5-12-67,5-13-11,4-10 0,2-7 23,0-3 100,0-1-22,8-10 11,8-4-56,8-7 78,3 1-11,-4 6 34,-5 6 34,-5 3-68,-4 4-11,-3 0-11,1 1-56,-3 0 0,1 5-34,-2 1-11,0 7-168,-2 4-404,-1 2-570,0 3-1469,-4 1-7220,0-4 9129,-1-6 0,3-7 0,2-5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26.0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5 23090,'1'-2'2106,"0"0"-2027,-1 2-203,-5 56-906,0-22-2007,-4 48-6794,3-36 8672,2-5 1,4-17-1,0-9 1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26.4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7 21756,'-8'-4'2992,"1"2"-2712,7 2 112,0 0-313,-46 34-46,32-16-33,-35 27 11,46-27-22,2-4-22,2-5 33,7-5-12,4-2 12,7-2-11,-1-5 11,1 0-11,-4-2 0,-2 2 11,-2 2 0,-1 2 0,-1 0 0,-1 1-56,0 0-168,-3 0-415,0 2-1030,-1 4-4203,0 3 5872,1 0 0,-3-3 0,1-3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26.7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0 23975,'-17'48'437,"0"-1"0,-12 34-235,20-47-46,3-9-156,3-9-22,2-8 11,1-5 11,4-4 0,3-7 0,6-4 0,2-6 0,0 2 11,-2 4 11,-1 4 79,-2 5 0,0 2 101,-1 1 0,-1 0-23,1 1-22,-2 2-101,1 3-34,-2 2-22,0-1-134,-1-1-460,0-2-728,-2 0-2880,2-2 4202,1 0 0,-2-1 0,1-1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27.0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23101,'-4'0'2454,"0"0"-1938,4 0-393,-31 49-78,22-26-12,-22 36-33,30-39-45,1-6 12,5-7-158,3-2 35,3-5 88,3-8-21,-2-1 55,0-7 34,-2 2 0,-1 5 79,-4 4 21,0 3 1,-3 2-22,1 6-79,0 3-34,0 7-291,-2 0-527,-1-1-1490,0-5-7489,0-4 9440,2-3 0,-1-3 0,0 0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27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3 23773,'2'-2'2118,"0"48"-2084,-1-8-34,-1 43-460,0-21-1198,-5-3-3619,-1-4 5277,-3-12 0,4-18 0,1-10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27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21252,'0'0'0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27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2 23292,'-4'-1'2285,"0"0"-2004,-21 57-147,16-28-100,-17 43-23,24-46-22,3-6 11,9-9-146,5-6-111,8-14 133,1-6 124,-1-11 0,-5-1 0,-3 2 33,-4 10 46,-3 7 157,-2 5 88,-3 4 35,0 7 44,-1 3-134,0 8-123,-1 2-101,1 1-34,2 1-11,1-1-146,3 1-1501,8 10-1109,-4-5 2756,7 10 0,-13-23 0,0-1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31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55 23437,'-2'-4'1809,"41"-7"1,23 1-1373,-7 6 0,5 1-1320,13-3 1,8-1 0,2 1 919,-2 4 1,1 2 0,2 0-454,9-1 1,3 1-1,2 0 416,-19 0 0,1 1 0,1 0 0,1 0 0,4 1 0,1 0 0,1 0 0,0 0 0,3 1 0,1-1 0,1 1 0,-1-1-324,2 2 1,1-1-1,0 1 1,-1-1 283,0 0 1,0-1-1,-1 1 1,-1-1-264,-3 1 1,0 0-1,-2-1 1,-1 1-680,-7-1 1,0 0-1,-2 0 1,-2 1 981,14 0 0,-2 0 0,-9 0 0,-6 0 0,-9-1 0,21 4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2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0 27897,'-13'55'347,"-1"-1"-313,-1-10-12,1 6-22,3 4 45,0 4-34,4 3 11,2-3-22,3-3 23,2-10-57,0-8 34,0-13 0,0-6 45,1-8-34,4-2 0,4-3 45,5 0-33,7 0-12,2-2-11,6 0 0,0-2 22,2 0-22,3-1 34,0 0-34,3-4-22,14-7 22,-15 2 0,4-4 0,-24 8 11,-6 2-11,-6 2 45,-3-1-68,-1 0 23,2-5 0,0-5 56,2-6-45,0-9 2,-2-1-13,0-8 0,-2 0 0,0-8 0,-7-27 0,3 13 0,-7-15 0,5 28 0,-2 10 0,2 11 0,0 9 0,1 7 0,3 5-472,0 2-839,-2 1-1636,-4 7 2947,-7 6 0,6-4 0,-1 3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3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0 100 24647,'0'-9'1524,"0"1"-1300,0 8-145,0 0-79,49-19 0,-18 8-381,40-16-605,-34 16-1569,-8 2 2555,-9 5 0,-10 2 0,-7 2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3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9 24132,'2'-5'2891,"0"1"-2723,-3 61-78,-1-21-90,0 48-11,0-36-68,0 1-661,-2 3-1030,-4 2-4191,-5 3 5961,-4-4 0,6-23 0,2-8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3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1 124 26507,'64'-63'460,"-5"13"-460,-24 43-135,-2 4-694,-4 2-1008,-4 1-3979,-7 5 5816,-8 9 0,-7-5 0,-3 4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3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45 23997,'-3'0'2421,"1"0"-942,2 0-1143,56-16-146,-26 11-167,45-11 10,-40 15-33,0 0-22,-4 0-538,-4-1-449,-6 1-649,-7 0-1580,-8 1 3238,-3 1 0,-3-1 0,0 1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4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0 26955,'-12'41'639,"1"-1"-504,5-1 55,3 0 68,2-2-90,1 1 11,0-5-45,7 0-121,2-8-13,7-2 0,2-5 0,2-5 0,0-2 0,0-5 0,1-2 0,0-2 0,3-2 0,1-1 0,2-5-125,-1-4-927,-1-6-752,-1-2-4101,-2-1 5905,0 1 0,-9 7 0,-3 3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4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97 25286,'0'-6'2566,"0"0"-2118,0 6-314,46-28-22,-16 19-112,40-23 23,-26 26-79,1 2-90,-2 0-627,-5 3-493,-10 0-1446,-7 1 2712,-11 2 0,-5-2 0,-4 2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4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26944,'-48'80'1020,"9"-5"-807,33-27 83,4 1-184,5-2-75,8-5-37,7-5 12,9-7-12,1-7 37,2-5-37,-1-4-158,-1-6-604,1-3-448,-1-4-717,1-4-3351,-3-8 5278,2-5 0,-13 4 0,-3 1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5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28671,'18'88'0,"-3"-7"0,-11-26 0,-2-2 0,-6 0-696,-7-2-1018,-7-3-4281,-9-5 5995,5-6 0,7-17 0,8-7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5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0 110 26922,'83'-49'-5950,"-8"9"5950,-31 29 0,-19 5 0,-6 3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5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25925,'84'23'-9831,"-11"1"9610,-45-6 1,-11-8 0,-7 0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5.5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26048,'0'-4'583,"0"1"-774,54-6-1075,-26 6-2712,40-6 3978,-42 8 0,-13 1 0,-3 0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5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11 24323,'0'-6'2835,"0"1"-2309,-14 71-44,-1-21-275,2 4 0,-2 2-116,-9 6-91,5-7 0,4-14 0,7-11 0,5-12 0,2-7 0,1-4 0,0-2 0,7-5 0,6-6 0,8-4 0,3-3 0,-2 5 0,-2 2 0,-2 3 0,-2 1-528,2 1-1690,0 0-3754,4 1 5972,5-1 0,-12 2 0,-1 1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6.1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28671,'0'35'0,"0"1"0,0-2 0,0 1 0,-4-1 0,0 0 0,-3 0-169,4-2-2184,0-3-5345,5-4 7698,10-1 0,-7-12 0,7-3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6.3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1 27650,'-77'23'1021,"13"1"-1021,45 6 0,6 1 0,6 0 0,3-1 0,3-1-113,3-5-918,8-4-1042,6-6-7373,12-6 9446,5-2 0,-14-4 0,-2 0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6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104 173 26194,'74'-41'78,"-13"5"-33,-46 18-11,-6 0-34,-5 0 56,-5 4-12,-9 0 80,-5 6 100,-11 4-34,-3 3 135,-3 10 135,1 7 10,-1 14-43,4 5-427,4 3 0,6 2 0,5-1 0,8-1 0,3-3 0,4-4 0,9-3 0,3-6 0,8-3-987,4-6-817,1-4-1760,7-5 3564,1-3 0,-13-1 0,-5 0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7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9 22462,'0'-5'3844,"0"2"-3262,0 3 124,0 0-515,-8 48 89,2-23-101,-4 39-45,6-39 12,3-3-34,1-4-77,5-5-35,4-6 0,9-3 0,5-3 0,4-2 0,3-6 0,2-1-147,2-6-435,-2-1-135,-2 3-740,-2 0-1501,-4 1 2958,-5 4 0,-9 2 0,-5 3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7.3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131 214 25645,'60'-61'157,"-12"6"-45,-47 35-11,-1-2 11,-1 0 358,-7 5-33,-5 6-89,-11 6 10,-6 13 236,-7 9-257,0 11-337,3 5 0,8 0 0,10-5 0,7 10 0,5-10 0,4 9 0,3-9 0,3-2 0,6-1 0,2-5 0,3-4 0,2-7-80,3-4-1197,1-3-403,2-2-1940,-2-4 3620,3-4 0,-13 2 0,-2 0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7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27202,'0'36'1042,"-1"1"-684,-3-6-289,0 0-69,0-6 0,0-3 0,2-3 0,0-7 0,2-3 0,0-6 0,0-1 0,2-2 0,8-6 0,5-8 0,8-7 0,2-5-393,-1 2-716,0 5-595,-6 5-2061,1 7-6066,-1 3 8949,0 3 1,-8 1 0,-2 0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7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388 155 20882,'58'-43'1614,"-12"4"-796,-45 20-180,-2 1 113,-12 3 225,-13 3-114,-20 6-145,-17 4-145,-8 13-80,-4 7-143,8 12-349,12 5 0,16 1 0,16-2 0,12 0 0,8 0 0,6-1 0,13 0 0,11-3 0,19-7 0,11-8 0,13-7 0,4-5-1177,1-3-841,-8-4-5466,-12 1 7484,-14-1 0,-22 1 0,-8 3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3:48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25936,'43'3'2735,"47"-2"-2735,1-1 0,14 1-1021,-14-1 1,5 0 0,6 0 1020,-12-1 0,5-1 0,2 1 0,1-1-491,-12 1 1,2 0-1,1-1 1,1 1-1,0-1 491,3 1 0,2-2 0,-1 1 0,1 0 0,-1 0 0,-1 0 0,-1 0 0,0 1 0,0-1 0,-2 0 0,-3 0 0,-2 1 0,0-1 0,0 1 0,-2-1-223,15 0 0,-1 0 0,-2 0 0,-2 0 223,-9 0 0,-2 0 0,-2 0 0,-3 0-739,12-1 1,-4-1 0,-5 2-1682,12-1 0,-12 0 2509,10-1 0,-50 4 0,-33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05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 28671,'50'-3'0,"-8"0"0,-26 3 0,-3-1-147,-2 0-1937,0-3-5199,3-3 7283,3-1 0,-6 3 0,-1 1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05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75 177 26944,'-16'75'1199,"4"-15"-874,8-43-122,1-9-203,2-5 0,-2-3 0,2-4 0,-3-11 0,0-11 0,0-18 0,-1-7 0,0-4 0,1 5 0,0 10 0,2 12 0,1 11 0,0 10 0,1 5-539,0 9-1511,1 15-4584,4 18 6634,4 18 0,-3-22 0,0-4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54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213 56 28110,'-72'-4'324,"9"6"-268,37 19-22,5-1 0,7 2-1,4 2-10,6 3-23,2 6 0,5 1 11,9 5-11,8-4 0,12-6-11,4-7 22,4-11-11,2-6 0,-3-6 11,-3-6 24,-6-4-35,-8-8 0,-4-2 0,-5-1 0,-3-1 0,-4-1 0,-2-2 0,-3-1 0,-1-4 0,0 0 0,-12-13 0,3 15 0,-12-4 0,7 19 0,-3 7-1245,-7 3-256,5 3-572,-2 6-3249,13 7 5322,4 8 0,3-7 0,1 0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54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22844,'0'-4'2891,"0"1"-2242,0 3-380,5 52-45,-4-22-34,4 41-66,-5-38 22,0-3-23,0-9-22,0-5 89,0-8 79,0-4 67,0-3-21,0-1-315,0-3 0,1-4 0,6-6 0,4-3 0,5-3 0,2 0 0,-1 3 0,-1 1 0,-2 4 0,-4 3-169,-4 2-851,-1 3-111,0 1-472,4 2-672,3 0-2812,3 0 5087,3 0 0,-9 0 0,-1 0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54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25566,'-24'55'359,"5"-4"-303,14-21-22,3-3-34,1-4-23,0-8-78,0-7 12,1-4 44,3-4 23,3-9 10,3-5 12,3-12 12,-1-1 100,0 0 134,0 7 56,-1 7 57,0 5-57,2 5-10,0 2-46,4 1 23,2 4-45,1 4-145,0 5-12,-1 2-67,-1 1-11,-1-3-449,-3-1-761,-1-3-1748,-1-3 2969,-2 0 0,-3-4 0,-2 2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59.9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28671,'61'-11'0,"0"0"0,0 1 0,-1 2 0,-8 4 0,-1 1-265,2 0 0,0 1 265,-1 0 0,-1 0 0,42-1 0,-11 2 0,-10 0 0,-9 1 174,-7 0-174,-8 0 0,-10 0 0,-11 0 88,-9 0-627,-11 5-2509,-11 8-6783,-16 12 7518,-13 9 0,9-13 1,4-3-1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00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322 1 28671,'-36'42'0,"-1"0"0,1-1 0,2-1 0,-5 21 0,-2 2 0,4-3 0,10-8 0,9-10 0,7-12-595,7-10-626,3-10-942,1-5-2397,8-6 4560,6-9 0,-4 5 0,0-5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00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28625,'10'89'46,"4"-8"-46,9-32 0,-1-1 0,-1-4-1368,0-5-1153,0-7-7310,5-10 9075,5-7 1,-14-9 0,-1-3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00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28671,'-20'86'0,"3"-6"0,8-18 0,2-1 0,3-3-1480,2-6-2139,5-10 3619,6-10 0,-4-16 0,4-6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01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0 167 25441,'49'-29'84,"-1"0"0,35-20 1319,-44 35-1403,-5 1 520,-2 4-520,-3 0 272,0 2-272,-2 2 867,-4 3-867,-4 2 0,-6 0 0,-5 0 0,-2 0 0,-4 6 0,1 5 0,-3 8 0,1 6 0,-1 5 0,0 2 0,0 4 0,-3-1 0,1 1 0,-2-2 0,1-3 0,2-3 0,0-1 0,0 0-1604,-2-1-1230,-2 0-6997,-5-1 8154,-1-2 0,3-10 0,3-4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01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1 192 28671,'62'-23'0,"8"-4"-5661,9 5 5661,2-4 0,-4 2 1409,-10 3-1409,-9 5 0,-11 3 860,-10 3-860,-10 4-225,-10 3-2061,-8 3-843,-5 9 3129,-4 8 0,0-5 0,0 3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02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0 169 28009,'60'-73'638,"-9"14"-614,-25 40-24,-6 8 0,-1 6 0,-3 3 0,1 11 0,-1 7 0,-1 13 0,-2 9 0,-4 6 0,-2 3 0,-4 1 0,-2-1 0,-1-3 0,-3-1 0,-3-2-1984,-4 3-6757,-3 3 8741,0 8 0,6-24 0,1-3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02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28647,'40'68'-1024,"-9"-23"1,-28-30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08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9 22193,'-3'-5'3362,"1"2"-2813,2 3 45,0 0-370,-2 31-213,1-10 0,0 27-22,1-18-79,0 1-604,0 0-998,-2-1-3608,0-3 5300,-2-2 0,2-12 0,0-4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08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6 26171,'73'-6'392,"-11"7"-257,-38 18-135,-4 5 168,0 1-135,-6 4 1,-2-1 134,-4 0-146,-5-3 1,-1-3 11,-2-2 11,0-4 123,0-2 201,-5 0 102,-7 0-79,-10 2-346,-9 1-46,-2-2 0,0-3 0,3-3 0,3-3-125,5-1-726,2-1-3989,1 1 4840,10 0 0,1-1 0,8-1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5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25342,'0'-5'3305,"0"2"-3281,0 3-24,0 0 0,36 0 0,-22 0 0,27 2 0,-33 1 0,-3-1 0,0 1 0,-3 0 0,1 0-1233,0 0-841,3-1-2833,4-1 4907,6-1 0,-7 0 0,1 0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6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9 148 22877,'-4'5'2543,"2"-2"-2150,2-3 33,0 0-214,-1-21-66,1 2-68,-1-18-55,3 13-12,0 4-22,0 7-56,0 4-583,0 3-1109,1 2-4573,5 2 6332,4 1 0,-4 1 0,0 0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7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0 24838,'-9'0'2185,"1"0"-2073,8 0-33,-35 55-5729,20-19 5706,-27 46 267,30-34-301,5 0 1015,4-2-1026,2-8-11,1-7-45,2-14 2892,6-8-2914,5-12 1342,6-15-1443,3-10 44,0-13 68,-3-4 56,-2 3 0,-5 4 23,-3 8-23,-3 10 45,-1 9-23,-1 6 45,0 4 202,7 26-212,-1-1-3449,4 23 3369,-5-10-448,-1-3-1210,2-10-3461,0-9 5142,4-9 0,-7-5 0,1-1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7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14 25095,'0'-8'2107,"0"2"-1860,16 64 10,-10-19-100,12 48-146,-16-36-22,-1-9-67,-1-10-213,0-9 78,0-9 55,-1-4 46,-9-2 90,-7 1 0,-11 1 22,-3 3 89,1-1 685,-6 5-192,11-3-323,-3 5-259,13-3 0,1 2 0,3 4 0,3 3 0,2 1 0,4 1 0,1-3 0,1-5 0,4-5-606,6-8-1433,9-5-3474,8-15 5513,7-4 0,-14 2 0,-1 2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7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39 122 24076,'5'-4'2823,"0"2"-2542,42-10-147,-20 5-122,36-12 10,-37 11-11,-8-1-11,-8 3 34,-5-1-34,-4-2 0,-1-2 22,-5-1-22,-2 3 101,-6 4 425,-7 3 34,-6 14-491,-6 8-69,-6 16 0,2 4 0,5-1 0,9-5 0,11-6 0,6-5 0,5-3-35,10-6-1500,7-6-1154,16-4-6678,8-16 9367,7-6 0,-20 3 0,-4-1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8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9 24670,'0'-4'2924,"0"0"-2487,0 4-11,0 0-314,-7 18-10,6-7-102,1 14 0,10-11 0,6-2 0,1 2 0,-3-1 0,-1 2 0,-3 0 0,0 1 0,-5 2 0,-2 1 0,-2 1 0,-2 0 0,-9 1 0,-7 1 0,-10-2 0,-4 1 0,-2 0 0,2-3 0,1 0 0,6-4-1278,6-6-1501,9-3-4213,10-14 6992,16-7 0,-7 4 0,6-2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8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4 24961,'0'-2'2353,"0"0"-1378,0 2-796,31 7-22,-13 1-111,27 7-46,-20-1 0,-1 2 0,-1 0 0,-8 2 0,-2-1 0,-8 0 0,-2 3 0,-3 2 0,-10 2 0,-6 2 0,-13 4 0,-4-2 0,-3 2 0,1-7 0,7-5-1615,7-8-1567,11-7-6649,6-3 9529,15-11 1,-8 7 0,8-6-1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8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18 122 26631,'2'69'795,"4"-12"-526,5-39 269,9-8-100,5-5-438,7-5 0,0-13 0,0-7 0,-6-14 0,-7-4 0,-9 0 0,-5 1 0,-4 5 0,-10 3 0,-7 8-1155,-17 8-1960,-13 7 3115,-17 23 0,27-12 0,1 12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9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28671,'23'47'0,"-5"-1"-472,-23-11-973,-3-4-1256,-3-5-7130,3-8 8209,4-9 0,3-4 0,1-5 1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9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21342,'3'-5'3339,"0"2"-2969,-3 3 336,0 0-482,0 41-112,0-23-112,2 29-11,1-36 0,3-4 11,2-5 22,4-1 34,4-1-34,2-1 12,2-4 0,-1-1 100,-3-1 45,-3 4 23,-5 1-34,-4 2-101,-1 0-67,-2 1-392,0 4-1020,-1 0-4504,0 6 5916,0-1 0,0-4 0,0-1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29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26754,'-29'43'353,"-1"0"0,-20 31-230,34-35 23,7-7-1,5-5-66,4-7-68,6-9 23,6-4-4319,9-11 4285,5-8 781,-1-6-837,-3-4 33,-6 5 46,-7 6-23,-3 5 56,-5 4 3358,1 1-3380,-2 1-12,0 5-44,0 6-1,0 7-391,0 3-348,0-1-684,0-7-817,1-6-2555,9-5 4818,5-15 0,-2 9 0,-1-9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0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10 20591,'3'-5'4437,"0"0"-3989,-3 5 415,0 0-549,-8 53 0,5-28 22,-5 43 45,7-43-23,1-2-100,3-2-124,3-2-134,3-5-3448,3-3 2844,3-7-349,2-1-829,4-10-2823,2-5 4605,1-7 0,-10 6 0,-4 3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0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84 24894,'44'-44'257,"-9"9"12,-42 32 113,-3 2 10,-6 5 45,-3 10-12,0 8 69,-1 12-114,1 1-10,4-2-213,3-4-124,5-7-33,2-7 0,3-1-280,2-5-537,0 1-349,0-4-1008,6-2-3663,7-4 5837,10-9 0,-9 6 0,0-7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0.7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11 23079,'0'-6'2274,"0"2"-1960,0 4 258,0 0-292,0 9-12,1-2-66,1 10-22,1-4 89,1 2 55,-1-2-55,0 0-67,-2-1-68,0 0-100,-1 1-34,0 0-23,-4 1-391,-4 0-381,-5 0-797,-2 0-2049,-1-4 3641,4-4 0,5-3 0,4-2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0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22698,'4'0'1849,"0"0"-4953,-4 0 3104,6 58 0,-4-44 0,5 44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0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20826,'2'-3'1602,"0"1"-3190,-2 2 1,0 0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1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15 27067,'19'44'382,"-1"-9"-349,-5-35 1,-2-6-23,-1-5-11,-6-5-67,-1-3-292,-4 3-750,-9 4-2286,-5 4 3395,-14 4 0,13 3 0,1 1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1.9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25476,'-36'84'56,"7"-16"-67,22-49-101,4-9-179,2-5 212,1-4 79,9-7 34,6-7-34,9-7 22,3-4 90,-3 1 124,-1 3 44,-1 2 56,0 3 45,2 3-45,-2 3-11,-3 4-44,-5 4-1,-6 1-79,-2 0-145,-2 0-56,-1 3-168,1 4-1904,1 9 401,4-5-1914,7 2-6152,6-11 9737,5-4 0,-11 1 0,-3-2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2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48 18798,'2'-4'6409,"0"2"-5232,-2 2-1065,-8 7-45,5 3-22,-6 10 11,7 4 45,1 4 45,1 0 44,7-3 23,6-9-112,10-8-11,8-11 11,0-12-45,-1-9 134,-7-8 68,-8-1-113,-9 4-78,-4 3-67,-7 6-156,-6 7-516,-5 5-695,-3 5-2544,4 2 3911,6 1 0,5 0 0,3 0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2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21062,'7'0'4493,"-2"0"-4089,-5 0-203,0 0-122,16 43-12,-12-29-11,13 33-45,-15-41 11,0-2-22,-1-3-44,2-1 32,-1 0 12,4 0 45,0 0-45,3 0 23,1 0 55,0 0 68,0 0 66,1 0-66,2 0-56,-1 0-23,1 0-67,-1 0 0,0 0-56,-3 0-359,-2 0-324,-1 0-3474,5 0-5618,-3 0 9795,5-1 1,-8 0-1,-1-1 1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2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65 23661,'46'-31'807,"-8"5"-247,-41 21-213,-5 3-145,-2 1-56,-4 1-22,2 0 66,1 6 68,2 4 89,2 10-22,-1 5-169,1 4-133,2-1-23,2-1-258,2-7-470,2-5-572,8-8-2341,4-3 3641,12-10 0,-12 4 0,0-4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3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25757,'1'51'504,"-1"-10"-459,0-27-45,0-6 0,1-3 45,6-5-45,3-3 33,6-5-22,3-5 57,1-2 100,-2 2 56,0 3 269,3 5-123,-7 5-57,0 11-134,-10 5-123,-2 9-56,-2 4-22,0-2-303,0-1-179,-1-5-460,-1-8-929,1-6-4180,-1-9 6073,9-11 0,-5 6 0,5-6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3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26821,'5'34'-11,"0"-2"-146,-5-7-224,0-1-527,0-2-996,0-2-2354,0-2-5573,0-6 8921,0-4 1,0-5 0,0-2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3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17420,'8'-8'1748,"-2"1"-5703,-6 7 3955,0 0 0,0 0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3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 27426,'0'32'460,"0"-6"-382,2-23-78,3-1-78,2-3-337,0-7-89,-3-2-549,-2-6-1021,-11 3-7757,-14 6 8386,-25 7 1,18 0 0,-4 4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4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27225,'-18'90'-1479,"2"-11"-673,7-32-7679,1 1 9566,0 3 0,3-22 0,1-6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4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72 26015,'1'74'369,"9"-9"-313,25-40-45,4-5 45,4-10-56,4-9 45,4-21 0,2-12 0,-2-15 134,-12-1 281,-17 7 21,-11 10-66,-26 9-270,-7 7-33,-19 8-112,-6 4 0,-4 5-291,-4 9-605,-1 6-4031,1 11-1617,1 6 6544,2 11 0,23-20 0,7-1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6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11 27123,'-24'-10'270,"-2"10"-237,-1 14-10,0 11 10,0 4-21,6 4-1,2 0 11,8 3-11,4 3 68,4 1-23,2-3-34,4-5-22,5-10-45,5-10 45,9-7 34,4-12-34,4-9 11,3-9 12,-5-4-12,-5 6 22,-9 8 23,-8 8 68,-3 5 144,-4 40-268,-7 2-44,-4 39-729,-3-13-975,3-4-1469,7-16-6614,5-15 8157,12-15 0,-8-9 0,7-6 1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6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 26787,'-41'79'673,"8"-5"-371,23-25 135,7 0-67,1-6-268,9-7-102,3-10 0,9-14 0,2-7 0,4-18 0,2-12 0,3-17-337,0-8-571,-2 2-279,-2 3-1066,-1 6-3865,0 2 6118,0 3 0,-11 14 0,-3 6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6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9 22911,'1'-5'3350,"0"2"-2992,-1 3-55,0 0-158,-9 40-21,5-18-45,-8 31-35,10-32-44,0-6-67,2-7 22,0-4-67,0-3-11,2-1 11,4-7 67,5-3 22,2-5 23,1 0 12,-6 7-1,-2 3 45,-2 4 0,0 1 22,0 7-78,0 3-11,-1 8-583,0 0-1075,-1-1-1446,1-4-6716,3-6 9739,5-3 1,-5-4-1,1 0 1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7.0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26519,'11'25'145,"-2"-3"-246,-6-12-145,1-4 89,2-3 12,1-2 145,0-1 0,1 0 11,0 0-11,0 0 45,1 1-12,1 3 23,0 4 23,0 3-23,0 1-56,-1 1 0,-3 0-101,0-3-695,-1-1-1064,2-2-3182,1-1 5042,3-2 0,-5-2 0,1-1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7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0 26250,'0'79'369,"1"-10"-369,1-32-67,1-8-213,0-9-78,0-6-91,-1-6 348,-1 1 101,-1 0 157,-5 7 146,-5 5-112,-6 2-68,-1 3-90,2-3-10,4-1-23,2-1 0,3-1-34,3-4-212,1-2-203,1-4-145,1-4-33,8-3-23,5-3-639,10-7-1534,5-5-1312,2-11 4135,-1-4 0,-11 12 0,-5 2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7.5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24423,'-3'43'1222,"2"-4"-830,-1-12-67,2-3-79,0-2 1,6-3-12,4-5-22,6-4-112,3-5-34,0-3-11,-3-6 23,-1-6-35,-3-8-44,-3-6-134,-1 1-281,-5 2-503,-1 6-920,-2 5-6331,0 5 8169,7 3 0,-6 2 0,6 0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7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0 25588,'-67'60'1177,"9"-5"-1009,39-19 0,3 1-22,5 1-67,4-2-57,4-1-22,1-4-157,2-4-706,1-8-1401,10-7-5926,6-6 8190,17-4 0,-15-2 0,0 0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8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6 21678,'-1'-2'3686,"0"0"-2688,1 2-830,-3-1 33,2 1 1739,-1 0-1940,5 0 0,-2 2 0,3-2 0,-4 1 0,0-1 0,0 3 0,-5 0-35,-3 5-760,-4 0-684,-2 3-2028,4-2 3507,2 0 0,4-5 0,2 0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8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52 26474,'68'-8'-23,"-14"1"-89,-49 0 112,-3 0 0,-2-2 12,0 3-1,-5 1 45,0 3 33,-6 4 79,0 9 68,-3 8 55,0 11-3369,1 5 3224,2 2-124,3-2-11,4 1-11,2-3-179,2-1-471,0-6-1367,0-4-4205,4-11 6222,7-4 0,-5-6 0,5-1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8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25364,'71'12'-2264,"-8"3"1,-47-5 0,-2-1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9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22698,'-8'0'2565,"2"0"-1993,6 0-90,-19 59 0,14-30 45,-14 46-79,20-48-146,6-4-112,3-6-111,6-6-57,1-5-22,1-3-369,-1-3-415,0-1-651,0-8-1680,0-4 3115,2-12 0,-9 12 0,0 1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39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11 21185,'2'-6'3026,"0"2"-2567,-2 4-179,-13 51-202,10-31-78,-10 37-33,13-49 10,2-4 23,7-4 34,4 0 11,5-6 11,1 0-23,-1-3 34,-2 2 34,-1 4 22,-1 1-89,-1 2-34,0 0-112,-2 5-470,0-1-1301,0 6-7372,0-1 9255,2 2 0,-5-6 0,-1 0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0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1 26026,'-37'44'548,"0"1"1,-24 34-391,41-34-102,10-11-56,5-13-11,5-10-12,8-7-55,3-5-91,12-10-32,2-6-23,3-10-90,-3 1 101,-3 4 168,-6 6 45,-4 9-11,-5 3-34,-3 4-268,0 0-696,1 1-1781,2 3-7041,0-1 9168,3 2 0,-5-3 0,0-1 1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0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20770,'2'0'3294,"-1"0"-2778,-1 0-393,2 33 12,-7-12 212,1 28 259,-5-22 21,0-2-22,3-3-56,2-5-123,2-3-214,2-5-122,0-1-23,0-2-33,1 0-23,4 0-11,2 0 0,6 0-213,0-2-336,1-2-258,0-1-515,-1-1-997,2 0-6287,0-4 8606,1-2 0,-7 1 0,-1-1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0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24771,'-6'64'-639,"0"-12"-313,6-41-1144,7-6-1355,3-3 3451,8-2 0,-7 0 0,-2 0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0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13779,'0'0'0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0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13779,'0'0'0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1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25599,'1'57'136,"0"-10"-148,3-42 12,1-2 23,5-2 66,3-1 135,3 0 79,1-4-34,1 1-68,0-2-33,-4 2-45,0 2-32,-3 1-47,-2 0-32,-1 0-12,-1 0-203,-2 2-312,1 3-505,-2 1-772,2 2-2948,-1-2 4740,3-2 0,-5-3 0,1-1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1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51 112 23258,'46'-55'1490,"-10"10"-963,-36 39 369,0 2-134,-6 3-168,-4 1-67,-7 11-124,-3 5-189,-1 10-214,2 5 0,3-2 0,4 1 0,5-7 0,3-2 0,4-6 0,0-3-293,0-5-894,0-3-427,0-2-1781,3-2 3395,1 0 0,0 0 0,-2 0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2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40 134 18798,'0'-5'5166,"0"2"-4393,0 3 292,0 0-673,-13-3-67,7 6-90,-9 1-101,12 10 34,1 2 23,2 2 0,0-1-113,0-3-78,3-6-34,4-3-22,3-4-89,4-15-181,2-8-312,3-18-34,-1-4 167,-4 3 203,-7 9-281,-6 13-2476,-13 10 3059,-9 8 0,5 1 0,1 1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3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96 254 21264,'-5'0'3607,"2"0"-1646,3 0-1490,62-28-124,-21 6-241,4 0 1,0-1 16,1-6-78,-12 3 0,-14 2 67,-11 4-34,-8-1-55,-15 2 22,-12 7-12,-17 5 12,-9 15 0,-4 13 0,0 14 33,7 11 13,9 1-91,11-2 0,13-4 0,8-4 0,6-2-393,12-3-862,9-6-953,17-7-5758,14-10 7966,13-5 0,-26-4 0,-4 0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3.7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25768,'-9'98'1154,"1"-6"-762,1-29 12,0 1-225,-1-4-112,1-11-67,3-13 0,2-17-34,2-11 23,0-6 11,0-17 0,1-12 0,7-22 23,6-10-1,8-3 12,0 5-23,0 9 11,-1 10 23,-2 10 45,-2 9-57,-3 5-22,-3 6-11,-2 4 45,-4 2 0,-2 2-34,-2 3-145,-8 7-572,-7 8-538,-9 9-1781,-4 1 3025,5-1 0,9-12 0,6-5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4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3 114 26765,'-2'81'863,"2"-10"-673,7-38-44,5-3-34,9-8 34,5-8 10,4-8 35,4-15-89,0-12-102,0-17 0,-6-9 0,-6-2 0,-9 3 0,-7 2 0,-4 8 0,-5 6 0,-6 7 0,-5 7 0,-7 8 0,-1 5 0,-2 9-237,-3 13-793,-2 12-427,-3 15-2700,4 2 4157,10-3 0,8-19 0,9-10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4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28110,'26'89'-1547,"-5"-13"-3562,-21-40 5109,4-10 0,-3-12 0,4-7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4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 26810,'0'91'370,"0"-9"-359,-5-33-11,-3-3-236,-6-6-368,-3-2-730,-2-5-2095,1-4 3429,4-6 0,7-10 0,2-5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5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25271,'-47'81'605,"9"-11"-324,37-42-113,5 0 42,6-5-42,6-1-30,8-6-70,-1-6 46,1-5-92,-3-4 45,-2-8-33,-3-8-22,-3-11 10,-4-5 23,-4-2-45,-3 3-23,-8 9-168,-5 6-503,-9 9-1065,-8 5-7821,-1 14 9580,0 8 0,12-4 0,4-1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5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0 28132,'-5'94'-336,"-5"-1"-1020,-10-16-1759,-7 2 3115,-1-5 0,11-32 0,5-12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6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10 23124,'-3'-5'3103,"1"0"-2531,2 5-113,0 0-44,-4 58-124,3-34-134,-2 44-68,3-52-89,2-6-11,7-5-56,7-3-79,8-14-22,8-5 45,3-13 90,0 1 21,-4 6 12,-7 10 45,-6 7 101,-5 15 89,-3 8 0,-1 11-22,-3 3-66,-1 2-147,-4-6-281,0 3-481,-3-13-728,-3-3-2466,-1-11 3956,0-3 0,2 0 0,3 0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6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 24222,'0'-2'2565,"0"0"-2285,10 48-89,-5-4-90,5 43-101,-8-17-213,-2-3-1019,0-6-2489,-7-8 3721,-2-9 0,1-20 0,1-7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6.3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25521,'68'-1'-2177,"-11"6"1,-44 3 0,-5 0-1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6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0 122 28334,'70'2'337,"-13"0"-337,-44 2 0,-2-2 0,-1 0 0,-2-2 0,-1 0 0,-2 0 0,0-2 0,-1-5 0,-3-6-13,1-2-76,-2-4 66,0 1 1,-3 0 11,-5 2 11,-4 3 0,-5 5 0,1 4-45,-1 3 45,1 4 22,-2 9 146,2 6-155,0 11-13,2 4 0,5-2 0,3 1 0,4-5 0,2-2 0,0-5-24,3-4-1264,3-4-1144,6-5-7399,4-3 9476,8-3 1,-11-1-1,1 0 1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7.0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22676,'3'0'3025,"-2"0"-2577,-1 0 0,2 61-90,-1-24-55,0 48 0,-2-46-57,1-8-55,-1-10-46,1-9 12,0-6 145,0-4-233,3-2-69,2-2 0,3-5 0,2-3 0,0-4 0,2 1-192,1 0-995,1 2-438,2 2-1378,2 3-6828,2 4 8255,3 1 0,-11 1 0,0 0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7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26664,'5'22'650,"-1"3"-538,-4 6 124,0 0 21,0 2-33,0-6-112,0-5-56,0-6 11,0-7 1,1-3 10,3-4-22,0-1-22,5-1 23,-1 0-57,3 0 0,2-5-270,3-5-604,3-6-258,2-4-1333,3 4 2465,2 2 0,-11 7 0,-2 4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7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24 20557,'-5'-5'4001,"0"0"-3542,5 5 11,0 0-211,-8 42-24,10-24 45,-3 34-56,14-37-22,4-2 66,4-6 114,4-5-1,3-1-169,2-5 203,12-15-337,-13 1-22,5-13 34,-23 12-45,-4-1-45,-5 3 0,-4 3-269,-5 3-426,-5 5-694,-5 2-3564,0 3 4953,1 8 0,8-5 0,3 5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7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24894,'10'73'470,"-2"-10"-403,-7-41 79,2-4 12,0-7-114,1-4-10,0-5-23,3 0 34,1-2-34,2 0 0,3-2 34,1-5-11,1-1 11,0-2 78,0 2 67,-1 1 79,-2 1-67,0 3-102,-2 2-44,0 1-56,-2 0-100,2 0-348,-2 0-348,0 1-627,-2 2-3575,1 4 4998,-1 1 0,-3-4 0,1 1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8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66 22978,'-12'89'1636,"1"-12"-1267,5-42-55,1-7-68,2-5-66,1-8 134,2-8-45,0-3 22,0-6 101,3-10-145,3-9-12,5-16 12,5-6-46,1-6-89,2 2-89,0 4 33,0 8-45,-2 10 0,1 9-11,-3 8 0,0 4-45,-1 3 23,-1 1-34,-2 0 22,-2 0 12,-3 2 22,-1 2 11,-3 2 11,-1 3-22,-1 1-11,-2 2-134,-4 1-763,-10 6 337,3-4-157,-5 3-628,9-8-2443,2-2 3799,4-1 0,1-3 0,2-1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8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23437,'10'-1'2779,"-2"0"-2532,-8 1-180,0 0-437,19 56-963,-13-32-4225,16 46 5558,-16-48 0,-2-10 0,1-4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48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14327,'0'0'0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0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396 77 24950,'-89'25'1837,"10"7"-1601,35 8-5683,3 11 5738,2 4 953,5 2-1109,7-2 965,7-2-988,7-2 123,6 1-111,5 0-35,14-3 35,6-5-124,17-11 3269,5-9-3269,4-12 372,6-7-372,4-20 0,2-12 0,-2-27 0,-6-14 0,-13-12 0,-11-4-338,-13 3 338,-9 5 0,-13 9 0,-16-10 0,-2 26 0,-8-2 0,12 33-606,5 10-514,3 6-931,6 13-3707,4 10 5758,4 15 0,1-13 0,2 0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0.4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8 24031,'0'-4'2812,"0"0"-2195,0 4-158,3 56-33,-3-14-303,3 52-112,-4-25 45,-4 2-56,-3 0-336,-2-5-515,1-4-762,3-7-3105,1-8 4718,3-7 0,1-19 0,1-7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0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92 27975,'56'-21'74,"-1"0"1,-5 2 0,-4 3-75,3 8-123,-9 3-538,-10 3-773,-10 2-1703,-7 0 3137,-5 0 0,-4 0 0,-2 0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0.9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170 1 27426,'-27'45'246,"0"0"1,-21 37-213,32-32-68,1-4 1,3-4-68,2-9-179,3-6-326,2-6-2329,3-8-1749,2-6 4684,0-4 0,0-3 0,0 0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1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26731,'38'36'157,"-6"-2"-594,-16-8-1288,-3-2-6926,4-5 8651,0-3 0,-8-8 0,-1-3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1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25521,'53'-16'-1210,"-10"3"-1121,-32 7-7500,-2-1 9675,0-4 0,-4 5 1,0 0-1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1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9 21510,'0'-5'3541,"0"1"-2981,0 4-280,7 54-56,-5-21-78,5 45-146,-7-34 0,-3 2-123,0-3-808,-4-1-1141,1-3-5716,0-5 7788,2-6 0,2-13 0,2-6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1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26205,'1'79'1121,"-7"-4"-1099,-2-24-22,-6 0-123,0-2-863,5-6-1457,3-8 2443,3-8 0,3-13 0,0-6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2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340 321 22249,'-2'-3'2701,"0"0"-2028,2 3-573,-31-54 12,14 26-33,-26-45-57,21 40 1,-1 1 10,0 3-33,2 5 168,1 6-33,1 4 33,3 8-124,0 3-21,0 3-23,1 13 11,-1 8 45,2 19 134,2 8-10,5 10 55,3 4-44,3 4-135,4 3 78,4-2-3515,3 1 3393,4-7-24,0-8-234,3-12-863,5-17-1301,4-11-7421,6-10 8703,3-14 0,-15 7 1,-3-7-1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7:12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328 211 21723,'0'-10'2488,"0"2"-2085,33-50-34,-16 30-89,27-42-44,-24 50 44,-3 9 45,-1 6 45,-4 4-57,-1 12-33,-5 6 46,-3 18-158,-10 9 33,-8 12-66,-15 7-57,-10 7 45,-9 5-111,-5 3-872,-5 0 849,-2-1-594,3-6-403,8-8-1581,11-12 2589,13-13 0,13-19 0,7-9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02.8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52 26149,'-4'4'2522,"0"0"-2522,64-4-5661,5 2 5661,0 0 0,7 0 0,2 1 0,3 0 116,14 0 0,5-1-116,-21 0 0,3-1 0,1-1-309,9-2 1,2-3 0,2 1 308,6 0 0,2-1 0,1 0 0,-22-1 0,0 0 0,1 0 0,0 0-93,-2 1 0,0 0 0,0 0 1,-1 1 92,20 0 0,0 0 0,-2 1 219,-8 2 0,-2 2 0,-3 2-810,-9 2 1,-2 2 0,-2 3-3315,19 6 0,-6 6 4041,-14 6 0,-8 1 0,7 5 0,-30-4 1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03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1 272 27370,'69'-37'433,"0"-1"1,17 1 0,7 6-434,-16 13 0,4 4 0,5 2-1416,-8 1 1,4 1 0,2 1 0,2 1 1415,-7 2 0,2 0 0,1 1 0,3 0 0,0 1 0,8 0 0,1 0 0,2 2 0,1 0 0,0-1-180,-12 2 1,0-1-1,0 1 1,1 0-1,0 0 1,0 1 179,0 1 0,1 0 0,-1 0 0,1 1 0,-1 1 0,-1-1 69,13 1 0,0 0 0,-1 1 0,-1 0 1,-1 2-70,-5 0 0,-1 0 0,-1 1 0,-1 2 0,-1-1-1044,14 4 1,-2 0-1,-1 2 1,-3 1 1043,-7 1 0,-1 2 0,-4 0 0,-7-2 0,22 4 0,-12-1 0,-24 0 0,0 0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24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63 18250,'1'-8'5557,"0"2"-4739,-1 6 258,0 0-874,0-9-34,0 7-101,0-7 22,0 9 2298,0 0-2421,-7 0 34,-1 0-22,-7 0 22,0 2 0,1 3 0,-2 2-34,2 2 23,0 0 11,1 2-56,1 2 56,2 3-11,2-2-1,2 0-21,4-2-1,0 0 23,2 3 0,1 3 0,6 0-1,5 0 1,8-2 0,17-1-11,-8-8-23,11-1 45,-10-6-11,-4-2 11,-1-5 0,-4-2 0,-4-6 11,-3-1 0,-4-1 11,-1-2-22,-4-1 23,-3-3-23,-1 0 0,-13-18-11,2 18-23,-10-9-11,6 25-112,-1 1-89,1 3-56,-1 1-102,2 1-369,3 1-527,5 0-269,3 0-941,2 2-2207,1 3 4717,5 2 0,-3-2 0,2-1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24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26138,'22'-12'941,"-1"11"-806,-5 17 10,1 10-89,-2 6-11,-2 0-23,-2 2 1,-3-4-23,-2-3 22,-2-5-22,-3-6 23,0-7 44,-1-4 146,0-4-157,0-11 33,-4-2-22,-2-12-67,-3-2 12,2 0-24,3-1-32,3 5-124,1 2-157,0 6-101,0 3-358,3 2-740,6 1-2544,7-1 4068,5 2 0,-7 1 0,-3 4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25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9 22059,'0'-5'2913,"0"2"-2644,0 3-11,0 0-112,1 14-90,2 0 22,0 11-66,2-5-1,-1-4-11,-1-4 0,0-2-11,-2-4-34,0-1-78,-1-2 123,0 0 0,0 0 0,-6 3 22,-5 1 34,-6 2 67,-3 1 101,-1 3 11,2 3-33,0 2 56,6 0-3505,2 0 3348,5-1-67,3 2-1,2-1-33,1-2-22,0-1-180,0-5-481,2-4 2809,7-3-4659,7-3-7298,11-9 8927,3-5 1,-11 3-1,-5-1 1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25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0 23952,'-19'74'-2744,"5"-12"-7087,12-44 9678,2-3 0,0-7 0,0-2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25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24849,'-16'82'-45,"3"-14"-22,9-46-11,-1-5-79,4-7-45,-1-4-90,2-5-88,0 0 368,4-9-10,3-2 22,5-6 67,0 1 146,-2 4 56,-2 4-3448,-2 3 3381,0 1-57,-2 3-66,1-1-34,-2 1-45,0 0-12,-1 6-469,-1 3 2707,1 6-6696,0 2 4470,4-4 0,-2-4 0,0-5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26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23930,'-31'68'829,"6"-12"-571,22-39 44,2-4-178,1-8-113,0-1 0,7-6-11,2-8-45,5-4 12,-1-4 10,-4 0 23,-1 8-22,-4 4 22,0 4 45,-1 3 44,-1 8-33,2 5-22,-3 8-23,1 3-11,-2-4-45,0-2-145,0-4-180,0-4-335,0-2-909,0-5-4537,3-1 6151,3-7 0,-2 3 0,0-3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26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22014,'5'-8'3485,"-1"1"-2925,-4 7-302,0 0-157,1 54-45,0-23-3415,-1 43 3359,0-42-33,0-8-191,0-9-224,0-8-505,0-4-5792,0-3 6745,2 0 0,-1 0 0,0 0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26.6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102 106 22283,'53'-56'706,"-13"12"0,-49 40 67,-6 2-56,-9 11-111,-2 10-80,-2 14-11,1 14-55,3 7-90,5 3-135,6-4-123,6-7-45,5-9-3459,4-10 3325,7-9-314,6-7-336,11-6-673,5-3-2229,5-2 3619,1-2 0,-17 2 0,-3-2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28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1 132 23717,'5'-2'2174,"-1"0"-1860,-4 2 336,0 0-572,33-14-67,-19 8-11,27-11-11,-25 9-123,0 0-236,3-2-280,-2-3 22,1-1-402,-1-3-1111,-3 5-6643,-5 4 8784,-4 10 0,-5 0 0,0 3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25 25880,'-2'0'2588,"0"0"-2385,78-9-203,-17 4 0,4 0 0,4 1-290,29 2 290,2 2 0,-4 0-2555,-6 7 2555,-16 11 0,-31-7 0,-17 4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2.0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79 956 19628,'-6'7'4493,"2"-1"-3899,4-6 504,0 0-695,-13 0 23,8 0-68,-9-2-111,10-3-68,-1-6-33,1-9-45,1-8-68,1-11 68,2-13-34,0-13-44,1-16 167,1-10-167,1-9 10,-1 2 57,0 11-79,-2 19 123,0 20 23,0 18-157,0 14 123,0 5-110,-1 3-13,-2-1 0,-1 1 0,-1 1 0,0-1 0,1 3 0,1 0 0,1 2 0,1 0 0,1 1 0,0 0 0,0 0 0,0 1 0,0-3 0,0 0 0,6-3 0,4 2 0,8 0 0,5-1 0,6 3 0,6 0 0,3 2 0,25-1 0,-11 1 0,18-1 0,-15-1 0,1 1 0,2-1 0,-1 1 0,1 2 0,-2 0 0,1 0 0,17 0 0,-18 0 0,10 0 0,-25 0 0,-5 3 0,-3 1 0,-5 1 0,-3 0 0,-1 0 0,0-1 0,10-2 0,-9-1 0,7-1 0,-11 0 0,-2 0 0,0 0 0,-3 0 0,0 0 0,-3 0 0,-1 0 0,0 0 0,-2 0 0,0 0 0,-2 0 0,-2 0 0,-2 0 0,-2 0 0,-1 0 0,-1 5 0,0 4 0,0 8 0,0 5 0,0 5 0,0 4 0,-2 1 0,0 2 0,-2 0 0,0 0 0,1-2 0,0-1 0,1-2 0,0-5 0,-1-1 0,1-2 0,-1-1 0,2 1 0,-1-2 0,2 3 0,-2-1 0,1 1 0,-1 11 0,0-9 0,0 7 0,1-11 0,-1-3 0,2 0 0,-1 5 0,1-6 0,0 4 0,0-5 0,0-1 0,0 1 0,0 1 0,0-1 0,0 0 0,0-1 0,0 0 0,0-3 0,0 5 0,0-5 0,0 2 0,0-5 0,0-2 0,0-2 0,0-1 0,0-2 0,0 0 0,-4-5-1200,-2-7-3663,-3-7 4863,1-8 0,3 12 0,3 0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2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28602,'51'-3'34,"0"-1"1,44-1-35,-29 5 0,3 0 0,3 0 0,5 0 0,5 0 0,8 0 0,3-5 0,-2-3 0,-7-3 0,-10-1 0,-10 3 0,-9 0 0,-8 2 0,-5 2 0,-4 1 0,-4 0 0,-2 2 0,-1-1 0,-2 0 0,-1 1 0,-2 1 0,-3 0 0,-4 1 0,-3 0 0,-7 0 0,-2-1 0,-4 0 0,-2-1 0,0-1-595,-1 2-2856,-8-1 3451,-7 2 0,4 0 0,-1 0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3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95 177 27169,'0'2'392,"0"11"-303,0 25-77,-3 6 32,-1 4-32,-3-2 10,-1-8 79,0-5 33,2-11-33,0-6 56,0-5 56,2-7-68,0-1-65,-2-3-80,0-6 0,-2-6 0,0-11 0,2-12 0,3-7 0,2-8 0,2-6 0,7-1 0,5 4 0,10 4 0,3 10 0,0 9 0,-2 9 0,-2 8 0,-2 7 0,10 3 0,-7 3 0,7 3 0,-12 0 0,-6 3 0,-4 1 0,-6 1 0,-1 5 0,-9 6 0,-4 4 0,-18 10 0,7-8 0,-7 2 0,14-12 0,1-3 0,3-3-1839,-1-1-458,6-4-5087,-1 1 7384,6-4 0,0 0 0,2-1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4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0 177 26194,'86'4'459,"-13"-7"-392,-40-7-67,-5-6 0,-9-2 34,-5 0-12,-7-2-44,-4 1-34,-2-2-101,-5 3 67,-4 4-66,-4 1-3236,-7 7 3448,0 2-23,-5 3 281,-1 10 55,-1 7 35,-1 11 44,5 5-168,3 2 3359,7-1-3460,6 0-179,3-2 33,3 0-33,3-3-369,3-6-449,4-6-650,7-8-1311,5-4-7052,8-9 9518,6-10 1,-15 7-1,-2-5 1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4.5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21644,'5'-5'3059,"0"0"-2510,-5 5 23,0 65-124,0-32-145,-2 49-124,1-54 0,-1-9 34,1-10-179,1-5 156,0-5 191,2-9-134,6-9-102,5-9-145,7-3-45,1 2-145,-1 6-448,-1 9-707,-3 7-1960,0 4 3305,1 3 0,-6 0 0,-3 0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5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5 22564,'0'-3'3047,"0"2"-2061,0 1-695,-17 43-89,5-13-45,-13 35-146,11-27 57,4-5-68,4-5 0,2-6 0,3-5-23,0-6 23,1-5-22,0-4 44,0-2 1,0-10-1,7-5-11,4-13 12,9-4-23,1 1 22,1 3 45,-1 6-56,-2 5 124,0 4 290,6 3-145,-7 5-123,2 2-22,-9 3-78,-2 7-57,-1 7 0,-3 11 0,-2 8 0,-3 3 0,0 2 0,-2-4-763,-7 3-548,3-18-1176,-3-1-6859,7-16 9346,2-5 0,0 2 0,0-3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5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24603,'5'-6'3809,"-2"1"-3550,-3 5-259,0 0 0,11 19 0,-8-2 0,7 18 0,-10-6 0,0-5 0,0-2 0,0-9-1088,0-6-1120,1-4-4805,3 0 7013,3-1 0,-2 0 0,0-1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5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123 127 24950,'39'-67'269,"-8"14"-213,-37 48-56,-2 4 11,-7 0 22,-3 1 23,-1 9 292,-2 4 302,-1 11-135,1 3-55,1 3-146,4-1 33,4 0-78,4-3-213,4-2 11,2-5-67,2-2-168,4-7-639,5-2-627,9-5-886,5-3-5008,5-2 7328,3-5 0,-13 3 0,-3-1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5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15 22732,'4'-8'3003,"-2"1"-2578,-2 7 158,0 0-471,-18 41-112,12-29-23,-13 29 23,18-39-11,1-2 45,7-5-23,2-3-11,8-1 11,-2 1 45,-2 5 11,-2 2 79,-2 1 123,1 2-67,-2 4-23,-1 3-67,-2 4-101,-2-1-11,-1-1-269,-2 0-526,0-5-965,0 1-2733,1-4 4493,1-1 0,-1-2 0,1 0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6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0 27617,'-11'97'-168,"1"-14"-953,4-48-1523,1-7-7187,0-7 9087,1-3 0,1-9 0,1-3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6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22473,'63'-24'-3025,"-16"5"0,-41 19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08:46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35 198 21902,'11'0'2443,"-3"0"-2409,-8 0-12,47-29-22,-28 10-45,35-25-89,-41 19-113,-6 0 247,-4 6-11,-2 3 22,-2 4 22,-5 7 147,-4 1 145,-8 4 134,-2 7 101,-2 6 169,-1 12-68,0 4-134,0 2-34,4-2-225,3-1-66,6-1-12,5 1-156,4 0 1,1 0-35,0-3-3561,5-5 2810,5-8-605,8-5-1266,5-5-7209,1-2 8204,-4 0 1,-9 0 0,-5 0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4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320 14 19605,'-6'-5'3608,"1"2"-2857,5 3-23,-50-6-33,21 8-247,-42 1-33,33 11-113,5 4-167,5 2 55,7-2-179,5 2 0,6 2 12,2 5-12,5 0-11,2 0 0,1-5-190,0-6-673,2-7-997,9-5-4639,9-13 6499,10-8 0,-11 4 0,-4-3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4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26149,'1'85'370,"0"-11"-337,-2-43-22,-1-4-11,1-10 0,-1-5-22,2-7-23,0-3 34,0-2 11,2 0 0,4 0 11,5 0-11,3 0 0,2 0 23,-4 0-23,-1 3 44,-1 4 35,-3 6 44,-2 4-101,-1 5-22,-3 0 0,2 2-268,-3 0-427,1-2-739,-1-3-1289,1-6-7108,1-4 9445,4-5 0,-3-2 1,3-2-1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4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20882,'3'-4'4225,"-1"0"-3867,-2 4-268,0 0-303,3 10-963,-2 3-1234,1 10-7421,-2 0 9499,0-2 0,0-9 0,0-4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4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7 23381,'-9'-4'1580,"2"2"-1468,7 2 45,0 0-68,-31 36-89,21-17 45,-23 29-67,30-30 22,2-3 0,1-4 0,0-7 0,5-1-23,2-3-10,6-7-12,3-2 11,1-9 34,-2 1 0,-2 0 0,-2 3 34,-1 3-34,-3 4 11,1 3-11,-2 2 123,0 2-89,-1 0-23,0 4-11,-1 0-291,-2 5-717,1 0-1088,0-1-4100,2-1 6196,1-1 0,-3-3 0,1 0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5.3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25364,'-28'71'292,"5"-11"-269,20-36-23,2-6 0,0-8 11,1-4 0,0-4-11,3-2 0,4 0 22,4-3 12,2-1 56,-1-2 78,-2 1 134,-1 2-145,0 2 44,-1 0-77,0 1-124,0 0 56,0 0-56,-1 3 11,0 3-22,-1 6-404,0 3-795,0 0-1333,1-2-3116,2-7 5659,3-2 0,-4-4 0,-1 0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5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7 21152,'-3'-4'2991,"0"2"-2543,3 2 79,0 0-370,-26 49-157,20-28 11,-20 36-67,26-46 0,1-5-23,6-4 35,3-6 44,3-4 0,1-3 0,-4-1 33,-3 6 1,-1 2-23,-2 4 101,-1 5 123,1 7-88,-3 5-58,1 6-89,0-5-67,-1-1-225,0-8-302,0-3-414,-1-4-707,1-1-2161,2-1 3876,6-10 0,-5 7 0,3-7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5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 26026,'-8'77'0,"-3"-2"-6804,-5-14-2048,1-1 9204,6-4 0,3-25 1,4-10-1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5.9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82 26026,'36'-40'-2458,"-7"8"0,-14 26 1,-7 3-1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6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17465,'0'-3'4829,"0"2"-3047,0 1-1614,1 17-101,-1-9-67,3 15-22,1-14-101,4-3-270,2-3 236,2-3 124,-1-1 33,2-5 56,-2-3 0,-1-2 11,-1 2 67,-1 4-10,-2 2 403,-1 3-124,-1 1-56,0 5 1,-1 4-270,0 5-33,2 9-90,0-7-605,1 4-2387,1-10 3037,1-3 0,-3-5 0,1-1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7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45 19964,'0'-6'2756,"0"2"-2151,0 4 684,0 0-763,-14-15-190,3 11-145,-10-12-11,6 20-147,2 2 135,1 5-78,3 0-57,3-1 1,3 1-34,1-1 0,2 4 22,0 0-22,0 0 0,3-2 0,0-4-89,4-4 44,1-3-112,1-1-89,2-5 32,2-5-111,-1-7 45,0-1 23,0 0 100,-2 6 146,-1 4 22,-2 4 123,0 3 180,0 1-146,3 1-168,0 2 34,2 1-90,-3 2-213,0-2-1109,-1 0 1378,11-3 0,-11 0 0,5-1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7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15 19841,'0'-8'3428,"0"2"-2812,0 6-10,0 0-226,-2 38 113,-1-16-44,-1 31-35,1-29-246,0-4 56,3-7-89,-1-6-124,0-4 112,1-3-2442,-1 0-2836,4 0 5155,6 0 0,-3 0 0,1 0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7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 17420,'1'-2'3855,"0"0"-3150,-1 2-201,0 52 12,-3-26-112,1 40-91,-2-40 69,1-6 77,2-6-190,0-6 190,1-4-122,0-3-214,0-1 90,0-4-180,3-6 23,4-4 34,4-4-68,4 1-22,-1 2 0,0 1-515,-1 1-516,0 1-1278,-2 1-4212,1 1 6521,1 2 0,-7 4 0,0 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8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21073,'4'-9'3978,"-2"2"-3519,-2 7-10,0 0-449,0 8 0,0 1-56,0 10-796,-2-1-1019,1 0-3363,-1-3 5234,1-3 0,1-5 0,0-4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8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18250,'0'0'0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8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18250,'0'0'0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8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25499,'-26'77'516,"5"-13"-494,21-51-22,0-4 0,3-5-22,1-2-12,3-2 34,2 0 0,1-7-56,-1 2 11,-1-5 34,-2 5 11,-3 2 0,-1 2 0,0 1 34,-2 0-1,1 3 12,-1 2-45,0 4 0,0 4-90,0 0-280,0 1-280,-2-2-5277,-2 5 5927,-1-8 0,2 1 0,2-7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9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25813,'2'19'358,"0"-4"-324,-1 8-23,2-11 0,3-3 23,1-3 100,1-3-122,1-1 88,-1-2-88,1 0 21,0 0-44,1-1 11,0-3-22,-1 0-191,2-3-370,-1 1-190,-1 2-953,-2 1-4190,-2 1 5916,0-1 0,-3 2 0,0-1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9.5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26843,'5'69'79,"-2"-3"-281,-3-20-593,-3-1-942,-1-7-2700,-2-3 4437,0-8 0,2-12 0,2-5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39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18037,'0'0'0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40.0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24849,'-28'65'291,"6"-10"-257,22-42-34,0-5 0,3-4-101,2-3 56,4-1-112,1-3 34,-1-2 123,-1-4-56,0-1 56,0 1 0,-1 4 23,0 2-12,-2 2 123,-1 1 135,0 6 225,1 3-170,-1 7-111,3 3-213,0-3-168,1 0-1188,3-7-4493,1-3 5849,4-6 0,-7 0 0,0 0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59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94 893 26395,'-2'-89'538,"0"5"-482,2 28 11,-3-9 180,-3-4-79,-7-2-4218,-2 3 4118,-2 7 802,4 11-769,3 15-101,2 12 112,5 11 0,1 7-101,2 3 3504,0 2-3492,5-1 22,5-4 44,9-1-55,7-3 145,3 1-88,2 2-91,2 3 0,2-1 0,2 0 0,3-2 0,2-2 0,4-2 0,2-1 0,1-2 0,-1 0 0,-3 0 0,-3 2 0,-4 1 0,-6 2 0,-4 2 0,-4 1 0,-3 1 0,-3 1 0,-2 0 0,-2 1 0,-2 0 0,0-1 0,-3-1 0,1 1 0,3-1 0,-4 1 0,1-2 0,-5 3 0,-3-1 0,1 2 0,-3 0 0,1 1 0,1 8 0,2 7 0,-1 11 0,0 9 0,-3 4 0,0 2 0,0 2 0,0 0 0,0-1 0,1 0 0,1-2 0,3-4 0,0-3 0,1-5 0,-1-2 0,0-3 0,-1-4 0,0-2-987,0-4-10,-1-1-135,2-2 180,-1-2 66,1-5-3024,-2 0 3910,-1-3 0,-1 0 0,-1 0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5:59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1 193 28671,'51'5'0,"0"0"0,47-3 0,-24-16 0,6-11-488,3-6 488,-5 1 0,-6 3 0,-11 6 0,-11 4 47,-10 4-2042,-7 1-3246,-9 4 5241,-8 3 0,-8 3 0,-4 2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1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19516,'0'0'0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2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17992,'-2'2'4885,"0"0"-4224,2-2-650,-6 47-22,3-27-56,-5 38-1244,4-41-2532,1-2 3843,0-3 0,2-5 0,0-3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2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6 15605,'1'-2'5569,"0"0"-4975,-1 2-393,1-1 214,0 3 134,1 4-258,-2 7-22,0 6-101,-5 1-157,-1 1 23,-5 2-34,0-1-22,-2 1-460,2-3-560,-1-3-1378,4-4-3463,1-4 5883,3-4 0,3-4 0,0-1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3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22249,'11'17'483,"-3"3"-371,-7 3 22,-1 2-78,1 0 34,1-4-57,2-2 1,2-7 134,3-6 112,3-3 33,1-3-32,0-7-79,3-2 78,-1-10-180,1 0-55,0-1 45,-2 0-79,0 2-11,-1 2 0,-3 1-381,-3 4-975,-1 4-2846,-1 4 4202,1 2 0,-3 1 0,1 0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3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11 20905,'0'-5'2868,"0"2"-2285,0 3 134,0 0-426,-11-2-190,3 5-56,-11 4 0,8 6-23,0 6-22,3-1 0,1 3-11,3-2-23,2-1 34,1-2-56,1-4 45,0-5-79,0-3 90,1-3-11,5-1 34,3-7-23,4-4 0,1-6 0,-2 0 0,-1 5 0,-3 2 0,-1 4 0,-1 3-12,-1 3 1,-2 0 22,-1 0 12,-1 0 55,-1 5-67,0 13-11,0 3-89,0 10-527,-4-6-1076,1-1-2499,-2-3 4191,2-6 0,2-7 0,1-4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4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22193,'0'-2'3395,"0"0"-3047,0 2-202,1 29-101,0-16-1,0 25-44,1-24 23,1-1-57,1-3-78,0-4-673,1-2-761,1-3-3384,3-1 4930,2-2 0,-3 2 0,-2-2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4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55 128 20389,'39'-65'616,"-8"13"382,-30 45-393,-2 4-33,-7 2-46,-3 7-89,-7 4-67,-2 7-157,1 3-101,4 0 67,3 0-56,3 0-11,3 5-112,2-4-22,2 1 22,2-12-1042,1-4-1154,9-4-7635,6-7 8756,11-7 0,-11 3 1,-1-1-1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4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0 24412,'-5'21'1502,"4"-3"-1189,9-2 68,2 0 56,0 1-100,-3-1-1,-3 1-168,-2-3-135,-2 2 46,-5 2-79,-4 1-79,-9 4-481,-4-1-762,-1-1-1547,3-5-6962,6-6 8624,6-5 1,6-4 0,2-1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5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23852,'4'-4'1793,"-2"0"-1614,-2 4-44,0 0-135,14 30-483,-11-13-1231,9 23-4056,-17-19 5770,-2-4 0,1-7 0,3-3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5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29 23964,'51'-16'-1453,"-16"3"0,-25 13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5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23583,'3'-8'2051,"0"2"-1838,-3 6-180,0 0-594,9 12-1791,-5-5 2352,9 12 0,-11-13 0,1 1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5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27123,'10'99'247,"-3"-8"-213,-7-32-34,0-5-190,-1-5-685,-3-7-973,-3-6-5380,-3-6 7228,-2-4 0,6-12 0,0-5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6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10653,'63'-13'0,"-13"3"0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6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126 102 25028,'24'-43'23,"-5"7"10,-19 26 12,0 3 134,-2 3 281,-4 2-45,-5 4-147,-6 9 12,-6 9 45,0 10-201,-2 6-12,4-1-101,3 0-11,6-1-22,5-3-1,4-3 1,3-3 11,2-7-460,3-5-526,4-7-886,4-3-4325,0-3 6208,1-5 0,-7 4 0,0-3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6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25869,'-20'72'370,"4"-14"-382,12-46 24,2-6-12,1-4 235,1-2-112,3-3 45,2-2 22,3-2-10,0 2-34,2 2 100,-1 2-134,0 1 0,0 0-89,-1 2 10,1 1-66,-3 2-124,0 0-460,-3-1-514,-1-2-786,-2-1-1847,2-1-6067,0 0 9543,2 0 1,-2 0-1,0 0 1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6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12255,'0'0'0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6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12255,'0'0'0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7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2 25634,'2'-1'2912,"0"0"-2787,-2 1-125,6 47-125,-10-26-1241,4 36-1682,-12-39 3048,2 0 0,4-8 0,3-2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6:28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1 118 23919,'16'3'1288,"-3"3"-1030,-6 9-157,-4 4 45,0 3-101,-1 1-34,-2 2 45,0-1-45,0 1-11,0-5 0,0-2 34,0-4-56,0-3 22,0-5 0,0-2 22,0-3 280,0-1-201,0-5-22,-1-3 10,0-7-10,1-6 66,0-2-66,0-4 10,0 0 34,0-3-123,2-1 79,2-2-79,3-1 33,3 3-10,1 4-23,1 8 0,2 5 0,0 8 11,2 4-11,-3 2 0,1 0-11,-5 1 11,-2 3 0,-2 3 11,-3 2-11,-1 0-291,-1 0-247,0-1-347,0 1-1222,-4 1-2879,-2 0 4986,-3 3 0,3-7 0,2 0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58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215 41 26989,'-43'-25'258,"2"9"-179,18 25-23,1 8-45,2 8 34,2 5-34,2 5 45,2 3-11,4 0 33,5 0 23,3-5-45,2-7-56,5-8 22,4-8 1,6-5 66,4-4 34,3-10-44,1-7-23,3-11-34,-3-7 23,-1-1 0,-4 1-12,-4 1 57,-3 3-45,-5 3 22,-2 7 80,-2 6-147,-1 8 0,-1 3 0,0 15 0,-2 9 0,-3 16 0,-7 22 0,0-14 0,-1 9 0,5-21-270,0-6-1344,2-5-1142,2-12-7075,2-3 8112,5-7 0,-3 0 0,3 0 1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58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37 24379,'1'-4'2744,"0"1"-1937,-1 3-616,-14 55-124,5-27-67,-12 39 0,14-44-45,3-8 12,3-8 33,1-5 0,2-7 134,9-9 23,8-11 0,6-9-44,3 0-113,0 2 0,-2 6 0,1 3 0,-2 7 0,-1 5 0,-2 6 0,-3 3 0,-1 2 0,-4 4 0,-2 6 0,-5 6 0,-3 10 0,-3 6 0,-3 5 0,-6 3 0,-3 0-942,-3-7-1792,5-7-7097,5-8 9084,4-4 0,0-7 0,1-2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58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15 25319,'-4'-8'2981,"0"2"-2610,4 6-371,0 0 0,-34 25 0,20-4 0,-26 23 0,33-10 0,3 2 0,2 1-13,2-3-614,8-3-1020,5-10-1121,14-10-4246,6-7 7014,5-9 0,-17 3 0,-3-3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59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42 22933,'-6'-4'3955,"2"0"-3305,4 4 168,0 0-684,-17-3-33,12 5-21,-12 6-80,17 8 0,3 8 0,7-1 0,4-3 0,10-4 0,-1-8 0,1-3 0,0-4 0,-3-4 0,0-7 0,-4-5 0,-4-9 0,-6 1 0,-3-1 0,-7 3 0,-7 5 0,-9 4 0,-9 8-214,-8 3-4489,2 10 1958,2 4-7086,11 7 7756,9-3 0,8-8 1,4-3-1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59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23135,'4'-3'3350,"0"0"-2891,-4 3 393,0 0-404,14 25-78,-11-7-313,11 19-57,-14-16 0,0-5 0,0-4 0,0-4 0,0-5 0,0-1 0,0-2 0,3-5 0,5-6 0,5-3 0,3-4 0,-1 5 0,-2 4-1424,-2 2-515,2 3-2610,2-2 4549,6-2 0,-9 3 0,0 0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8:59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 28009,'-44'88'582,"10"-22"-582,32-40-33,9-18 33,4-6-79,8-5-22,1-6 101,-2-4 0,-4-1 0,-4 4 23,-1 4 10,-3 3 23,0 3-22,1 0-12,-1 6-10,0 3-12,-1 5-359,-2-2-615,-1-2-775,-1-4-2116,-1-2 3865,0 0 0,0-1 0,0 0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9:00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0 966 27348,'13'-46'504,"1"-9"-448,3-15 11,0-10 45,-4-5 11,-3-1-5682,-5-1 5615,-2 2 11,-3 3 1353,-5 8-1409,0 9 860,-3 15-871,1 15 11,4 15-22,2 11 3414,1 7-3403,0 2 67,9 0 45,10 0-99,17 0-13,16 0 0,12 2 0,12 2 0,7-2-3392,0 0 3392,-6-2 0,-8 0 0,13 0 0,-25 0 0,13 0 0,-27-3 0,-3-1 3392,-4-3-3392,-4 2 0,-5 1 0,5 3 0,-11 0 0,4 0 0,-12 0 0,-2-2 0,0 0 0,-2-1 0,-2 1 0,-1 0 0,-2 2 0,-1 0 0,-1 1 0,-2 0 0,1 0 0,-1 6 0,1 5 0,-1 12 0,0 10 0,0 12 0,-1 9 0,-2 10 0,-3 8 0,-1 3 0,0 6 0,2-3 0,1-2 0,3-7 0,0-9 0,1-10 0,0-12 0,0-10 0,-2-10-304,-3-5-1701,-4-6 2005,-18 6 0,15-9 0,-9 5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9:01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55 25623,'-3'-3'2655,"0"0"-2262,3 3-393,47 0 0,7 0 0,-1 0 0,4 0-326,-1 0 1,2 0 325,5 0 0,2-1 0,0-3 0,1 0 0,-3-1 0,-2 0-34,-5-2 0,-2 0-1613,35-3-1323,-21 4 2970,-21 6 0,-24 1 0,-11 1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9:10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52 24099,'-2'0'683,"0"0"-5716,2 0 5066,8-11 1421,-1 6-1454,9-8-45,-1 9-448,5 0 98,3 0-2664,5 0-5300,1 1 8359,2 1 0,-13 1 0,-5 1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19:10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110 168 26799,'-28'-25'818,"2"0"-706,11 2-112,1-1 0,2 0-45,4 3-224,3 7-314,3 5-526,2 6-527,0 4-2622,7 15 4258,1 13 0,0-8 0,-1 3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9:06:19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24575,'0'0'0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10:49:26.3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42 23582,'0'-22'0,"2"5"490,1 15-490,26 2 166,6 0-166,35 0 0,-20 0 0,4 0-1133,14 0 1,7 0 1132,18-1 0,13 2-1444,-16 2 1,11 3 0,5 0 0,-5-2 1443,-10-2 0,-3-2 0,2 1 0,6 0 0,-10 2 0,6 0 0,3 1 0,0 0 0,-2-1 0,-7-1-868,11-1 0,-6-1 0,-1 0 1,4-1 867,-9 1 0,2 0 0,1 0 0,0 0 0,-1 0 0,12 0 0,0 0 0,-1 0 0,0 0 0,1 0 0,0 0 0,1 0 0,0 0 0,-17 0 0,1 0 0,0-1 0,-2 1 0,-2 1 0,5 2 0,-2 1 0,-2 0 0,-1-1-174,23-2 0,-1-1 1,-8 2 173,7 5 0,-5-1-33,-19-5 1,1-2 0,-6 1 32,-5 4 0,0 2 0,30 0 0,0 0 1536,-26 0 0,-4 0-1536,1 4 0,-2-1 2020,-14-4 1,-1-1-2021,48 7 0,-14 4 0,-12-13 0,-13 11 972,-4-12-972,-18 4 2335,8-5-2335,-10 0 1494,-1 0-1494,1 0 0,-7 0 0,5 0 550,-6 0-550,0 0 0,15 0 0,-20 0 0,6 0 0,-11 0 0,-10 0 0,4 0 0,-5 0 0,0 0 0,0 0 0,-3 0 0,-1 0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24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0 116 28671,'75'-20'0,"0"0"0,-4 2 0,-2 2 0,-12 7 0,-3 2 0,0 1 0,-1 1 0,-1-1 0,-2 2-192,43 1-3976,-14 1 4168,-10 16 0,-34-11 0,-10 11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25.1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1 263 28326,'68'-31'0,"1"1"0,0 0 0,10 1 0,4 4 0,4 5 0,-10 11 0,2 3 0,2 3 0,2 0-1293,10-2 1,1 1 0,2 0 0,2 0 1292,-15 1 0,2-1 0,1 1 0,1 0 0,0-1 0,2 1 0,1-1 0,1 1 0,0-1 0,0 1-230,2-1 0,1 1 0,0 0 0,0 0 0,0 0 230,2 1 0,0 0 0,1 0 0,0 1 0,0 0-73,0 0 1,0 0-1,0 1 1,0 1-1,0 1 73,0 2 0,-1 0 0,0 2 0,0 0 0,-1 1-32,-3 1 1,0 1-1,-1 0 1,0 2-1,-2 1-815,-6 1 0,0 2 0,-2 1 0,-1 0 1,-2 1 821,12 5 1,0 2 0,-5 0 0,-8-3 0,21 7 0,-13-2 0,-26-4 0,0 0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28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1 366 25779,'89'-20'717,"-1"0"0,-22 8 0,2 0 0,8-1-713,-1 0 1,6-1 0,6-1 0,1 0 0,-1 2-1138,3 0 1,1 2 0,1 0 0,1 0 0,2 1 1132,-8 1 0,2 0 0,1 1 0,1 0 0,1 0 0,1 0-154,-8 1 0,1 1 0,0 0 0,2 0 0,0 0 1,0 0-1,1 0 154,3 1 0,1 0 0,0-1 0,0 1 0,1 1 0,0-1 0,0 1-75,1 1 1,0-1 0,1 1 0,-1 0 0,1 0 0,-1 1 0,0-1-360,-1 1 0,0 0 0,-1 1 1,1-1-1,-1 1 0,-1-1 0,0 1 390,-3 0 0,2 1 0,-1-1 1,0 1-1,-4-1 0,-3 1 1,-7 0-1,16 0 0,-7 0 0,-5 0 1,-2 0-1,2 0 0,1 0 1,-1 0-1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1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10 164 19561,'-5'0'5355,"0"0"-4761,5 0 0,0 0-179,82-50-102,-21 27-467,3-9 1,5 2 310,22 14 108,-2 6-187,-4 7-78,-3 3 0,-4 8-11,2 0-146,4 6-437,0-6-1098,4-3-4168,-7-3 5860,-4-2 0,-36 0 0,-12 0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2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1 176 26082,'86'-30'425,"1"-1"1,1 3 0,-2 3-320,-12 6 1,-1 5-747,6 3 1,1 3 667,3 2 0,1 3-569,-2 3 0,-1 3 541,-1 3 0,-1 2-11,-6 2 0,-2 2-40,-4 2 1,-1 1-314,-8-2 0,-1 0-421,-7-3 1,-2 0-2921,28 8 3705,-22-2 0,-28-7 0,-13-1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5.7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161 778 23695,'-4'0'2779,"2"0"-1894,2 0-728,-8-44 0,6 2-45,-5-45-56,10 8-34,8-11-22,8-3-17,-7 44 1,2 1 16,14-38-68,-2 14 12,-7 22-11,-6 25-45,-7 14 56,-4 10-56,-1 1 79,-2 13 33,-17 13-12,-10 21 24,-37 26 10,18-21-44,-10 5 33,30-37-11,8-8 67,4-7-22,7-4 22,3-1-123,4 0 45,1 0-56,10 0 67,13 0 0,15 0 22,15 0 0,3 0-22,1 0-11,-3-7-11,-4-4-12,-5-10 57,-21 7 44,-5-1-34,-28 8 23,-15-1-44,-16-2-24,-15-4-324,0-4-5098,-11-26 5434,19 7 0,8-1 0,23 20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7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0 171 19370,'0'-12'4190,"0"3"-3472,0 9 133,0 0-504,13-31 68,1 27-213,13-2-23,-1 47-100,1 27-57,1 9 56,-4 4-55,1-7 55,-4-16 12,0-21 67,-1-19 145,3-19-10,0-28 10,3-19-67,0-24-156,-3-4-46,2 4-33,-1 5-268,4 12-472,9 4-896,9 12 1636,42 10 0,-47 13 0,21 8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7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 23750,'-35'51'190,"0"1"1,-3 34 1104,81-55-1183,15-12 34,6-7 283,-6-8-396,-10-4 245,-13-4-254,-12-11 764,-7-11-777,-7-12-11,-5-5 34,-2 0-34,-2 7-123,0 9-427,0 13-739,0 8-1803,0 6 3092,0 8 0,0-7 0,0 7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7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341 1 26586,'-57'9'538,"1"0"0,-41 12-135,62 7-67,3 3-157,4 7-88,8 1-91,8-3 0,8 3 0,20-5 0,13-4-102,25-13-929,21-8-772,17-24-819,-39 5 1,1-2 2621,4-3 0,-4-2 0,11-4 0,-16 9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8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364 907 27415,'7'-76'11,"-1"-1"0,2 3 1,0 5-1085,12-22 1376,-2 1 10,-6 5 295,-4 9-440,-5 10-111,-2 15 147,-1 10-204,-10 14 0,-13 11 0,-20 8 641,-15 7-641,-6 16 0,0 4 0,8 17 1,7-5-1,13-1 0,8-9 0,13-7 0,8-8 0,5-4 0,2-2 0,0 1 0,16 0 0,11 0 0,29-1 0,18-4 0,16-8 0,-38 4 0,1 0 0,0-3 0,0 0 0,-1 2 0,-2 0 0,35-8 0,-15 4 0,-35-1 0,-12-1 0,-43-4 0,-14 0 0,-30-1-80,-12 4-872,-5 4-1799,28 8 0,1 0 2751,-19-1 0,7 1 0,42 3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9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1173 1 27247,'-76'2'174,"1"1"1,-1-1 0,0 3 0,0 2 0,4 5-147,-15 17 0,3 6-1308,1-1 0,3 2 1285,12-1 1,5 2 5,11-3 0,6 2 12,-20 33-23,23 3 598,14 6-609,16 2-135,5 3-44,24-5 44,18-12-235,30-17-291,24-23-1229,-33-17 1,2-6 561,5-8 0,1-5-3577,5-2 1,0-4 4815,1-7 0,-4-1 0,11-7 0,-19 5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9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312 0 25621,'-70'16'493,"0"-1"0,7 0 0,11 5-359,20 25 0,15 8-33,10 7-56,17 4 79,14-2-90,17-4 22,16-11-34,3-16-11,3-15 1,-3-10 10,-8-6-11,-8-9 64,-12-8 71,-11-14-19,-11-9-82,-6-5-11,-5-5-34,-13-2 0,-7 3-616,-35-2-113,10 25-739,-19 2-2319,22 26 3787,5 15 0,17-9 0,8 8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39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52 25275,'2'77'82,"1"0"0,-1-3 0,-2-6 53,-7 21-101,-3-8-34,0-10 0,3-19-11,4-20 11,3-16 78,0-11 34,0-5 190,2-20-44,5-14-79,5-25-11,5-13-56,-1-9 23,-4-4 33,-1-2-67,-6 6 56,2 10-45,-6 19-79,1 20-33,-1 17-44,3 10-46,4 7-145,5 18-225,5 14-234,5 26-662,0 10-2858,5 4 4214,-2-3 0,-10-32 0,-2-10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40.1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580 10 26855,'-98'-10'246,"20"15"-257,72 14 11,5 19-23,8 10 12,14 5 11,16 6 0,12 0 45,4-1 79,-9-4 447,-16-4 247,-15-3-761,-20-4-57,-17-4 0,-20 0 0,-13-8 0,-7 1 0,-3-6-685,-1 1-1578,-2 2-7568,-6 8 9123,-7 9 0,35-18 1,7-3-1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43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25140,'8'-8'2040,"-2"2"-1693,-6 6-212,0 0-180,85-6-426,-52 8-263,19-3 1,-3 5-2226,-26 12 2959,-3 10 0,-10-12 0,-4-1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43.9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 24020,'0'-12'2812,"0"3"-2644,0 9-112,0 0-190,88-4-1154,-21 9-1497,5-6 0,7 0 2785,-17 5 0,-6 0 0,11-2 0,-7-1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44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315 9 25151,'-7'-4'2712,"1"1"-2309,6 3-11,0 0-379,-35-2-13,13 19 0,-29 3 0,20 21-69,-1 5-692,-5 4-349,4 1-962,4-1-3934,10-7 6006,10-12 0,6-14 0,3-10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0:44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229 1 26122,'-48'74'-12,"0"1"1,4-5 0,9-5-1139,17 14-374,3-1-2454,4-4 4092,4-6 1,4-33-1,3-9 1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5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18 24334,'-2'-3'3384,"0"0"-2431,2 3-953,0-12 0,0 20 0,-5-2 0,-6 29 0,-8 10 0,-5 11 0,-2 7 0,1 0 0,5-3 0,5-9 0,7-8 0,4-9 0,3-5 0,1-5 0,0-4 0,2 1 0,3-1 0,3 2 0,3 1 0,0 2 0,0 0 0,-1-2 0,-1-2 0,1-2 0,13 1 0,-2-8 0,13 2 0,-6-9 0,16-2 0,-9-2 0,12-5 0,-13-3 0,-2-4 0,-1 0 0,-3 2 0,0 5 0,-3 1 0,-1 3 0,-1 0 0,-5 0 0,3 0 0,-9 0 0,0 0 0,-8 0 0,-2 0 0,-1 0 0,0-14 0,-1-3 0,0-19 0,-1-8 0,-5-11 0,-3-12 0,-8-10 0,-1-3 0,-2 1 0,4 14 0,2 15 0,4 14 0,5 19 0,2 6 0,3 9 0,0 1 0,0 0-9831,0 0 9229,0 5 1,0-4-1,0 5 1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6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8 133 23583,'-4'-3'3003,"0"2"-2600,4 1 606,0 0-4656,19-5 3715,-1 4 792,19-3-860,-6 3 0,4-2 0,-1-4 0,1-1 0,-2-2 0,-3 1 2618,1 0-4041,-1-2-1065,3-3-7343,2-1 9168,-1-2 0,-14 9 0,-6 2 1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6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24199,'2'-4'3485,"0"0"-2634,-2 4-715,0 0-136,13 44 0,-10 27 0,10 20 0,-12-40 0,-2-2 0,1 24 0,0-1 0,0-4-505,-1-6-1523,0-8-4572,0-13 6600,1-14 0,0-14 0,0-8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6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28671,'49'-11'0,"-5"3"0,-20 8 0,-1 0 0,5 0 0,-1 0 0,1 0 0,-2 0 0,-4 0 0,-6 0 0,-5 7 0,-5 8 0,-2 15 0,-3 11 0,-5 11 0,-4 9 0,-6 5 0,-3 3 0,-3-1 0,1-4 0,-1-3 0,1-5-225,0-7-1400,2-9-1770,4-11 3395,5-13 0,5-9 0,3-6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6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26933,'3'55'272,"-1"0"1,1-2 0,-1-2-228,-6 28-45,-1-1-280,-4-4-695,-1-6-1445,-1-9-7411,2-4 9126,1-7 0,4-22 0,0-7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7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27460,'72'-18'168,"-9"2"-1154,-31 5-1109,-1 0-7736,-1-1 9775,0 4 1,-14 2 0,-2 4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7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0 25420,'-64'26'1177,"10"0"-953,37-3-90,7 2-33,3 0-34,5 2-32,1 0 88,9-1 0,3-2-11,13-6-45,4-8-56,5-4 90,3-5 67,-3-9-22,-3-4-12,-5-12-100,-5-3 22,-5-2-11,-7 0-34,-3 3 22,-4 4-33,-1 5-145,-2 3-505,-4 5-437,-3 4 1087,-10 9 0,10-2 0,-3 5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8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27011,'10'46'382,"-2"-6"-382,-6-15-67,-1-4-561,-1 2-784,0-1-3305,0-1 4717,0 0 0,0-10 0,0-1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8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28300,'93'-24'371,"-10"3"-371,-37 8 0,-4 2 0,-3 2 0,-4 1-125,-1 2-1275,-1 1-1099,-1-2-7332,-3 5 8056,-1-1 0,-14 3 0,-3 0 1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9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7 22518,'-2'-4'4012,"0"2"-3228,2 2-224,-4 46-336,1-7-123,-5 46-101,1-20-89,-1 2-751,0-6-1077,0-8-6206,1-10 8123,3-10 0,2-16 0,2-5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9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21 27011,'77'-13'1031,"-6"5"-795,-32 17-113,-1 5-78,-3 8 67,-5 3-23,-6 6-65,-8 3-24,-4 4 0,-7 3 0,-2 1 0,-3-1 0,0-5 0,-5-5 0,-5-5 0,-8-3 0,-10-1 0,-6 0 0,-3-2 0,0-2 0,2-1 0,2-4 0,2-5 0,4-2 0,4-4 0,5-1 0,7-1-1637,5 0-1086,4 0 2723,1 0 0,1 0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9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28098,'94'-1'573,"-22"2"-573,-31 4-853,-15 1-962,-5 1-2633,-3 1 4448,-7 3 0,-6-6 0,-2 1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09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10 24804,'-4'0'3048,"1"0"-2365,3 0-660,42 5-1,-20-4-22,35 4-414,-33-5-808,-2 0-1086,-2-4-7182,-3 0 9490,0-3 0,-8 4 0,-1 0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0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24771,'0'-8'3439,"0"2"-3013,0 6-391,9 44-35,-5-17 0,6 38 0,-9-28-595,-1 1-1074,0 2-2758,-3 1 3579,-3 4 0,2-20 0,-1-4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0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0 26821,'-43'77'1524,"7"-6"-1198,22-23-326,4 0 0,4 3 0,2-3 0,4-3 0,5-7 0,7-10 0,12-9 0,13-9 0,10-8 0,7-14 0,4-6 0,-3-10 0,-5-2-393,-8 1-5363,-7-1-4075,-4-1 7873,-4 0 1,-12 13 0,-3 4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2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478 7 25802,'-86'-6'1647,"2"16"-1311,22 22-45,-2 19 45,6 10-864,9 4 574,12 5-46,14 3 0,12 2 0,7-4 0,17-10 241,11-15-241,22-20 0,16-13 0,12-29 0,4-14 122,-1-25-122,-11-11 0,-11-3 0,-14 0 0,-12 5 0,-11 3 0,-9 9 0,-4 9-157,-5 13-519,0 15-1812,-1 16 2488,-6 26 0,4-13 0,-4 11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2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27090,'-2'93'124,"0"-8"-147,2-43-593,0 1-1267,0-4-4414,0-8 6297,1-8 0,-1-13 0,1-5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2.9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0 107 28524,'60'-12'49,"-1"0"0,-4 1 0,-3 1-49,12 4 0,-4-1-248,-4-1-1052,-4 0-1276,-6-1 2576,-3-2 0,-21 4 0,-4 1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3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91 28671,'52'-21'0,"0"-1"0,-2 3 0,-2 3 0,22 8 0,-3 4 0,-8 3-819,-6 1-918,-13 4-2711,-12 5 4448,-12 8 0,-8-6 0,-6 0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3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 27123,'-64'56'1412,"13"1"-1276,40-8-136,7 8 0,2 6 0,2 6 0,5 1 0,4-2 0,8-5 0,7-8 0,4-8 0,4-8 0,4-10 0,2-8 0,4-12 0,2-4 0,4-12 0,2-7 0,0-9 0,-4-5 0,-5 0-1604,-6 0-1320,-6-1 2924,0-4 0,-14 15 0,-2 1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3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28671,'26'63'0,"-5"5"0,-9 0 0,-2 6 0,-1-2 0,-1-3-673,-1-8-997,-3-11-2196,-1-11 3866,-2-10 0,-1-15 0,0-5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3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1 116 26944,'44'-23'-179,"1"0"0,32-16-998,-43 30-2744,-4 1 3921,-6 1 0,-11 3 0,-5 1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4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1022 0 26743,'-46'60'385,"1"1"1,0-1-1,-2 4 1,1 2 0,0 1-1630,-1 8 1,-1 1 0,1 2 1243,-1 3 0,0 1 0,2 0 0,0 1 0,1 2 0,2-2-494,1 0 0,1-2 0,2 1 494,5-5 0,1 0 0,3-1 0,6-7 0,1-1 0,4-2 286,-1 20 0,6-3-690,6-16 1,7-4-7541,19 31 7944,10-27 0,-6-36 0,-3-11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4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94 25107,'-4'-7'2398,"0"2"-2073,4 5-169,0 0-77,52-30-79,-25 19-23,40-22-122,-42 28-1121,-5 3-1973,-5 2 3239,-5 0 0,-5 0 0,-2 0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4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24737,'-13'85'1535,"1"-4"-1333,2-20 78,2-3-11,3-8 22,2-12-22,3-13-179,0-14 111,0-5-10,5-29-34,3-1-135,5-23 34,0 3 0,-1 0-45,-1 1-22,0 3-583,3 7-705,1 8-2320,8 9 3619,1 9 0,-8 4 0,-4 3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5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387 18 26328,'-94'-9'1300,"10"1"-998,38 13-33,4 2-101,5 8 11,9 3-100,4 8-79,8 9 46,6 8-46,5 8 0,9 1 0,11-2 0,9-6 0,11-12 0,4-14 0,3-10 0,2-21 0,0-12 0,-1-19 0,-3-10 0,-7-1 0,-8 7 0,-11 10 0,-8 12-80,-6 9-950,-9 9-965,-4 3-4504,-11 12 6499,-1 12 0,9-8 0,5 7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5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23930,'0'8'2645,"0"-2"-2153,0 44-245,0-21-179,3 40-68,1-35-12,0-1-100,-1-3-907,-3 2-1693,0 0-7119,-10 2 8302,-3-2 1,2-13 0,1-7-1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5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0 207 28658,'51'-25'4,"-1"0"0,-1 2 1,0 2-5,31-3 0,1 2-1245,3 2-1601,0 2 2846,2 3 0,-37 6 0,-12 4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6.2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28671,'-3'53'0,"0"0"0,2 45 0,15-30 0,1-2 0,-3-1 0,-4-6-1021,-4-5-2407,-3-6 3428,-13-6 0,9-19 0,-8-5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6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0 155 28647,'48'-22'8,"0"-1"0,0 2 0,-2 2-8,27-1-1368,4 1-2498,2 5 3866,-3 4 0,-33 5 0,-11 3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6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28671,'0'78'0,"1"-6"0,3-21-662,2-4-571,0-4-1086,-2-4-6623,-2-4 8942,-1-4 0,-1-13 0,0-6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7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57 115 26104,'74'-61'1356,"-6"15"-964,-26 38-56,2 20-67,-1 15-55,0 24-214,-2 14 0,-7 9 0,-8-1 0,-7-5 0,-11-5 0,-4-7 0,-18-3 0,-12-3 0,-22-2 0,-14-4 0,-4-8 0,3-7 0,8-12 0,13-7 0,10-7 0,6-3 0,4 0-976,3-1-1478,4-2-7377,7-4 8218,4-7 1,4 7 0,0-2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7.3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24950,'0'-4'2499,"0"0"-2331,44-2-146,-8 5-33,38-5 11,-25 6-572,-9 0-559,-11 4-1939,-15 8 3070,-6 8 0,-8-6 0,0 0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7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1 140 27673,'96'-20'896,"-8"-1"-896,-35 2-11,-8 2-146,-12 4-1143,-8 3-1759,-10-2 3059,-1-1 0,-8 6 0,0 0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7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28513,'4'51'-94,"-1"-1"1,1 9 0,-1-3-1397,1 5-2443,-1 20 3933,-3-21 0,0-28 0,0-3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17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27505,'-33'77'1166,"8"-10"-1166,23-29 0,14-5 0,8-1 0,17-5 0,7-4 0,8-9 0,6-6 0,5-9 0,3-13 0,2-8-1884,-2-8-1679,-7-1 3563,-10 6 0,-22 11 0,-11 6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4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27785,'0'50'106,"0"0"1,0 39-141,0-37-302,0-5-1020,0-8-2443,0-6 3799,0-6 0,0-13 0,0-4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5.0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24053,'0'-5'1704,"0"2"-1547,0 3 33,58-3-123,-24 7 23,48 4 44,-41 14-44,-4 8 89,-6 6 23,-8 3-1,-10 3 102,-7 1-34,-10-2 90,-10 0-12,-8-4-123,-11-3-122,-1-6-102,-3-5 0,4-5 0,3-7 0,6-4 0,6-4 0,4-2-237,4-1-983,2 0-1358,5 0 2578,1-5 0,2 4 0,0-3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5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 27292,'80'-23'34,"-8"5"-79,-35 15 34,-1 2-438,-5 0-525,-6 1-842,-7 0-5142,-4 0 6958,-4 0 0,-5 0 0,-1 0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5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6 25398,'0'-3'2297,"0"1"-1905,0 2-336,-5 58-56,2-22-78,-5 50-549,2-39-1032,-4 2-2733,-4 1 4392,-5 3 0,8-24 0,1-4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5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0 159 27348,'50'-35'22,"0"0"1,-6 4-1,-2 5-11,12 7 12,-13 10 100,-10 5 168,-10 15 146,-11 12-123,-4 21-257,-7 14-57,-10 9 0,-4 2 0,-3-6 0,3-10-147,8-10-760,3-11-572,4-12-2466,9-9 3945,9-18 0,-5 5 0,2-8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6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4 155 24636,'-2'-7'2566,"1"1"-2106,1 6-292,0 0-79,55-43-89,-19 24 0,45-33-112,-39 39-661,-11 4-830,-11 4-2598,-12 4 4201,-10 13 0,1-10 0,-3 10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6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28671,'-24'75'0,"5"-5"0,19-25 0,0 1 0,5 0 0,6-3 0,7-4 0,7-5 0,4-8 0,3-8 0,2-9 0,1-5-662,1-9-750,2-10-1445,-2-12 2857,1-11 0,-16 15 0,-5 3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6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 25241,'-5'-4'1984,"1"0"-1615,4 4 147,0 0-516,1 55 22,2-20-22,2 45-818,0-36-862,-1-2-2052,-3-2 3732,0-2 0,-1-16 0,0-6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6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84 25263,'-2'-6'1793,"1"1"-1703,1 5-56,44-29-34,-16 20-415,33-21-571,-32 28-1333,-8 0-7512,-7 2 9361,-6 1 0,-5-1 1,-3 1-1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6.8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10 715 26373,'-10'0'2298,"48"-80"-2298,8 12-636,-2 0 0,2-4 636,-9 20 0,0 4 0,-3 1 0,-2 1 0,22-28 281,-11 18-1569,-4 15-1435,0 14 2723,3 7 0,-18 10 0,-4 4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7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28671,'69'-11'0,"-4"3"-192,-18 8-1220,-5 0-1254,-5 6-7165,-6 4 7997,-3 6 0,-14-6 0,-3 0 1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7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10 24390,'-8'-5'2084,"1"0"-1793,7 5-45,-20 48 13,10-15-35,-18 40 246,14-29 23,1-5-279,3-9-214,2-8 0,3-8 0,2-7 0,2-5 0,1-8 0,3-13 0,8-13 0,8-18 0,6-2 0,1 2 0,-6 11 0,-5 13-505,-2 12-1837,0 9 2342,4 15 0,-7-7 0,-1 8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7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10 24311,'0'-5'2847,"0"0"-2455,0 5-247,0 0-55,-11 59-90,7-19-34,-8 51-257,12-34-874,0 0-1805,0-5 2970,0-5 0,0-21 0,0-9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8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72 23872,'71'-45'616,"-9"19"467,-39 50-904,-2 15-145,1 12 100,-6 7 351,-4 3-294,-6 0 179,-5-3-12,-13-6 45,-5-5-179,-13-6 317,-3-5-485,-1-9-56,1-5 12,5-6-35,2-5-111,3-2-381,3-4-68,4-2-448,3-1-974,5-1-3934,5 0 5939,5-1 0,2 0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8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26899,'89'-17'259,"-11"3"-316,-40 9-805,-6 0-1324,-6-1-7645,-4 0 9372,-6 0 1,-7 1 0,-3 3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8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5 24782,'1'-3'1759,"0"2"-1120,-1 1-561,15 55-78,-11-17 23,11 49-68,-20-33 11,-1-2-493,-5-5-717,-3-6-1904,-1-7 3148,-2-5 0,7-13 0,2-5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9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0 125 26552,'46'-24'117,"0"0"1,43-17-140,-20 21-45,-6 10 67,-14 5 0,-16 10 157,-15 9 448,-11 13-123,-15 13-247,-9 11-112,-11 2-123,-4 1-34,6-6-671,6-9-1032,10-11-2969,5-12 4706,12-8 0,-5-6 0,6-2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9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27841,'-6'84'638,"2"-4"-638,8-18-11,4-5-403,2-10-685,0-8-805,-5-8-3430,-5-3 5334,-16-4 0,10-10 0,-9-4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9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1 113 26799,'52'-19'-344,"0"-1"1,-1 2-1,-3 2-2491,19 1 2835,0 2 0,-29 6 0,-9 3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29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50 128 26216,'-32'90'773,"15"-13"-504,33-48-78,11-6 44,7-10-33,2-6-46,-2-10 46,-1-10-135,-4-11-22,-3-12-23,-4-5 1,-7-3-23,-7 0-135,-5 2-425,-3 4-347,-6 5-1368,-3 6-7556,-10 14 9327,-4 4 1,10 9 0,0 0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30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0 138 28423,'52'1'124,"-1"0"0,48-8-124,-29-5 0,-2-8 0,-4 1-113,-8 0-1602,-4 0-1366,-6 2 3081,-6 3 0,-18 6 0,-7 4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30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6 23818,'0'-3'2577,"0"0"-1646,0 3-663,3 50-212,-2-16 12,1 42-68,-2-30-34,0-2-661,-1-5-1467,-4-5-7669,0-8 9341,-3-5 1,4-11 0,3-4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30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24199,'85'12'1232,"-9"5"-1097,-35 9 78,-8 4-123,-8 3 145,-12 0 146,-6 2-79,-12-1-100,-11 2-168,-11-2-23,-11-2-22,-2-2-292,-1-3-302,2-3-403,5-2-707,5-4-3147,7-3 4862,7-2 0,7-7 0,5 0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31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73 26664,'68'-9'101,"-9"-2"-515,-39 3-1312,-2-5-5882,-4 1 7608,-5 1 0,-5 5 0,-3 4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31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26563,'71'35'-907,"-10"-8"-1525,-42-28-7399,-2-7 8285,1-2 1,-10 1 0,-1 2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31.4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23773,'3'-2'2510,"0"0"-2263,11 52-191,-7-18-4297,10 42 4241,-11-33 513,-3-5-1925,-1-5-3160,-1-3 4572,-1-1 0,0-12 0,0-2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31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 27056,'-53'81'1423,"12"-12"-1231,35-43-192,4-5 0,9-5 0,6-4 0,12-6 0,11-3 0,11-4 0,11-12-752,11-8-1680,5-13-6688,-1-5 9120,-8 2 0,-29 15 0,-12 7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39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1 147 28671,'48'-30'0,"1"0"0,-2 3 0,-3 5 0,15 9 0,-1 3 0,-2 2 0,-6 4-472,-8 1-1220,-9 3-1658,-8 9 3350,-10 4 0,-7-2 0,-4 1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0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263 0 27382,'-46'43'339,"1"1"1,4-4 0,6 0-318,2 11-44,10-1-281,5-5-313,8-4-101,3-9-639,4-9-1243,1-11-2029,7-10 4628,6-17 0,-3 8 0,2-7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0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28121,'1'71'11,"2"-10"-571,3-35-381,5-4-718,4-5-1915,6-8 3574,5-3 0,-10-6 0,-1 0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0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0 27326,'-38'93'-2458,"7"-18"0,21-39 1,5-17-1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0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1 27158,'-68'44'436,"13"2"-357,44-2 10,6 4 46,1 0 10,3-1 91,3-3-24,4-5-77,5-7-89,5-7-46,1-9 0,1-8 0,0-4 0,1-6 0,3-9 0,1-8 0,2-12 0,0 0-293,-4 1-401,-5 6-292,-8 4-997,-3 5-4236,-5 5 6219,0 5 0,0 4 0,0 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0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10 161 24535,'-5'0'2981,"1"0"-2735,4 0-167,0 0-79,27-10-280,1-2-550,27-13-1007,-4-1-2052,1-4 3889,0 1 0,-23 12 0,-7 5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1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72 28580,'-59'19'91,"15"1"-91,40 5 0,7-2 0,8 0 0,9-5 0,8-8 0,3-5 0,-3-7 0,-3-7 0,-5-8 0,-5-8 0,-3-2 0,-2-1 0,-4 3-561,0 2-571,-2 5-1064,2 2-4897,1 4 7093,2 5 0,-3 2 0,-1 4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1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 27774,'66'12'44,"-9"-3"-436,-37-9-359,0 0-851,0-1-1715,0-6-6514,0-3 9305,0-8 1,-10 8-1,-1 2 1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1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12 24423,'0'-6'2936,"0"0"-2533,0 6-67,0 0-190,-15 55-90,8-20-45,-12 47-11,12-29-145,3-1-393,0 2-191,3-6-346,0-3-763,1-11-2543,4-8 4381,4-11 0,-3-8 0,2-5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1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28378,'-9'87'-302,"2"-9"-662,2-36-1142,3-5-5950,1-8 8056,11-9 0,-8-9 0,8-5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2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190 102 26563,'-82'32'751,"20"-3"-683,36 5-35,15-4 34,5-1 45,4 0-56,3-2 23,8-2-34,6-3-23,14-6 45,5-5-67,6-6 11,3-6-11,0-12 12,2-8-46,-2-15 45,-3-5-11,-5-5 34,-10 1-34,-10 1 123,-8 6 56,-5 4-134,-6 6 22,-6 7-67,-6 6-145,-5 9-572,-2 4-1031,0 15-5636,1 7 7384,3 15 0,8-15 0,5-2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2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 24771,'2'0'2476,"0"0"-2050,-2 0-426,22 49-325,-16-20-695,10 43-1423,-33-26-7388,-12 8 7751,-11 8 0,15-26 0,6-5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2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332 0 27527,'-40'38'48,"0"-1"1,1-2 0,5-1-273,-5 8-135,1-3-336,5-2-560,4-9-593,8-6-2567,10-9 4415,5-6 0,5-6 0,1-1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3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49 19392,'5'-3'4852,"-1"0"-4314,-4 3-247,0 0-257,47 11-34,-28-3-79,37 7-850,-37-10-1716,5-6-7186,10-15 9347,9-9 1,-18 5-1,-2 1 1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3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1 23659,'-38'44'-280,"0"0"0,-26 33-1849,42-48-2918,3-6 5047,7-6 0,5-8 0,4-4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45.3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21476,'2'-5'2577,"-1"2"-2319,-1 3 56,0 0 44,33-2-89,-15 4-90,25 2-78,-27 3-67,-2 0-34,-3 0-135,-1 0-548,-1-1-1031,0 1-3900,3-2 5614,2 1 0,-5-4 0,-2 0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53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284 14 17487,'-2'-3'5614,"0"0"-3631,2 3-1524,-44-4-43,24 3-103,-36-2-78,34 10 1,-4 5-102,1 6-33,-3 4 11,5 2-67,5-1-22,6-1-12,7 0 0,6 0 0,12-1 12,9 0 21,15-6 57,10-6 45,4-4-68,2-9-55,-3-6 10,-9-4 12,-10-4 33,-13 3 113,-10 1-34,-6 1-124,-8-2-22,-3 1 1,-5 0-12,1 2-23,2 2-156,3 3-202,2 0-303,2 2-683,3 1-1568,0 2 2935,0 1 0,1 1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53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1 130 23560,'1'-5'2981,"0"1"-2376,-1 4-347,0 0-157,52 0-79,-20-3-22,41-2-190,-36-3-438,-5-2-605,-5-4-1108,-3-1-2544,-4-5 4885,-1-2 0,-10 10 0,-1 1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53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28054,'-21'48'308,"-1"-1"1,-11 44-309,24-29 0,6 0 0,2-6-91,4-7-1040,6-8-719,10-8-2979,11-7 4829,10-11 0,-16-7 0,0-8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54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203 203 26507,'-87'-5'1569,"16"3"-1367,46 11-57,12 5-10,6 6-22,9 4-113,11 2 0,11 0 0,13-3 0,8-8 0,2-6 0,1-8 0,-3-12 0,-6-7 0,-8-9 0,-8-4 0,-11 1 0,-6-1 0,-5-1 0,-5-1 0,-8 0 0,-7 0 0,-9 3 0,-2 5 0,-2 7-528,-1 9-895,-2 8-1053,-1 18-7355,1 12 7995,4 20 0,14-20 1,5-1-1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54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4 26138,'0'-2'2341,"0"0"-2149,0 2-192,-29 55 0,17-21 0,-21 45 0,25-34 0,1-2-337,1-4-907,3-7-874,0-10-5725,3-11 7843,12-13 0,-9 0 0,8-5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54.6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24894,'5'2'2432,"-1"0"-2197,3 45-179,-3-19-56,4 37-403,-5-32-752,-2-2-1265,-1 0 2420,-6 0 0,4-14 0,-3-4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1:54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0 228 28671,'61'-37'0,"0"-1"0,3 2 0,3 6 0,-1 12 0,3 5-763,2-1 0,2 3 763,-2 4 0,0 1 0,0 2 0,0 1 0,-3 2 0,0 1 0,2 0 0,1 0 0,0 0 0,1 0 0,-2-1 0,-1-1-555,-2 1 0,-1 0-1081,-5-1 1,-2 1 1635,-4 0 0,-4 1 0,6 0 0,-17 1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2:11.2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 11 8191,'-3'-5'0,"17"0"5063,33 5-5063,31 0 0,-10 0 0,20 0 0,11 0 1936,-15 0-1936,-13 0 0,1 0 0,12 0 0,-3 0 0,3 0 0,-23 0 0,2 0 123,32 0 0,5 0-123,-12 0 0,3 0 0,-9 0 0,4 0 0,-2 0 0,-12 0 0,-3 0 0,4 0 0,0 0 0,4 0 0,2 0 0,-4 0 602,14 0 0,-2 0 0,3 0-602,-13 0 0,3 0 0,0 0 0,0 0 0,0 0 0,1 0 0,-2 0 0,-1 0 0,13 0 0,-2 0 0,-4 0-634,-12 0 1,-3 0 0,0 0 633,3 0 0,0 0 0,-4 0-256,4 0 1,-1 0 255,27 0 0,0 0 0,-20 0 0,-6 0 0,-12 0 0,-4 0 651,1 0 0,-6 0-651,-6 0 0,-12 0 0,-30 0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2: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20342,'7'3'0,"12"0"1994,1-3-1994,40 0 718,27 0-718,-1 0 0,-27 0 0,-2 0 369,8 0-369,0 0 1152,8 0-1152,-18 0 0,20 0 0,1 0 0,-11 0 0,23 0 0,-9 0 0,12 8-465,-12 1 465,9 17 0,-22-8 0,9 6 0,-13-8 0,-10-2 0,-11-1 0,-12-1 0,-15-3 0,0-4 0,-7 2 0,0-7 0,-2 4 0,-2-4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2:32.5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24575,'6'0'0,"0"0"0,2 0 0,-1 0 0,6 0 0,-4 0 0,4 0 0,9 0 0,-6 0 0,13 0 0,-1 0 0,13 6 0,1 2 0,7 0 0,-11-2 0,1 0 0,-8-5 0,5 5 0,-5-6 0,-1 0 0,7 6 0,-15-5 0,7 5 0,-9-6 0,0 0 0,-5 0 0,-2 0 0,-6 0 0,1 0 0,-1 3 0,1-2 0,-1 2 0,-3 0 0,3 2 0,-3-1 0,4 2 0,-1-1 0,1 2 0,5-3 0,-4 3 0,4-3 0,-6 0 0,1-1 0,-1-3 0,-3 0 0,0 0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1.3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21 22361,'-3'-3'4527,"1"1"-2835,2 2-1601,0-7-91,6 5 0,5-5 0,10 7 0,6 0 0,6 1 0,5 4 0,0 2 0,-2 4 0,-4 1 0,-4-1 0,-8 0 0,-6-2 0,-6-3 0,-4-2 0,-3 0 0,-10-1 0,-10 2 0,-17 2 0,-11 2 0,-5 1 0,2-1 0,4-2 0,7-4 0,5-1 0,5-2 0,5 0 0,3 0 0,9 0 0,5 0 0,6 0 0,18 0 0,4 0 0,19-4 0,0-2 0,0-4 0,-2-1 0,-9 3 0,-6 1 0,-9 3 0,-8 3 0,-3 0 0,-3 1 0,-7-1 0,-4-1 0,-7-1 0,-2 1 0,-1-1 0,3 2 0,3-1 0,5 0 0,4 0 0,4 1 0,1 0 0,1 0 0,0 0 0,7 1 0,7-1 0,8 1 0,2 0 0,-1 0-2992,-5 0 2992,-5 6 0,-7-4 0,-3 4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5.8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93 27281,'78'-36'1265,"-7"7"-1140,-35 20-125,0 2 0,-2 2 0,-3 1 0,-4 2-46,-4 2-917,-6 0-1076,-4 0-3631,-6 2 5670,-3 4 0,-4-2 0,0 1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6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0 25263,'-64'72'1177,"11"-6"-1098,33-21 33,8-1-23,7 1 79,2 2-22,2 0-3336,1-3 3515,0-4-56,0-7 22,0-7-67,2-7-79,4-6 36,6-5-181,7-4 3392,6-2-3392,5-2 0,6-4 0,3-5 0,1-3 0,-2-5 0,-3 1 0,-2 0 0,-5 1 0,-3 2-57,-4-1-1669,-1 2-1579,-2-1 3305,4 1 0,-11 4 0,0 4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6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63 25431,'-6'0'2253,"2"0"-1939,4 0-146,0 0-135,49 0-66,-24 0-483,41 1-1299,-36-4-2812,0-9 4627,4-8 0,-16 5 0,-1 1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6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28210,'-3'68'404,"1"-8"-404,3-26-236,3-3-5146,-1 2 3208,1 1-4788,-3 4 6962,-5 8 0,3-20 0,-4-2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7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0 26642,'-67'40'1378,"9"-3"-1221,38-9-56,5 1 55,7 2-122,4 1 78,2 2-67,5 1-12,7-1-20,6-2-13,12-3 0,4-5 0,9-10 0,2-6 0,2-12 0,-2-12 0,-3-11 0,-4-12 0,-3-4 0,-6-4 0,-6-1 0,-6 4-662,-8 3-627,-4 9-1187,-8 8-7355,-10 12 9551,-10 8 1,8 4 0,1 2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7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0 229 28671,'90'-40'0,"-8"1"0,-37 8-685,-2 2-1163,-6 2-2982,-5 4 4830,-2 3 0,-15 9 0,-3 3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7.4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0 162 24804,'0'-5'2398,"0"0"-2106,56-13-292,-19 6 11,49-17-11,-30 10-438,1 0-346,-2 0-516,-3 4-1647,-9 3 2947,-10 7 0,-16 2 0,-9 3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7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0 27000,'-36'70'1457,"8"-4"-1243,20-19-214,5 5 0,1 0 0,2-1 0,0-6 0,8-8 0,5-8 0,13-10 0,7-10-427,8-6-1063,4-13-1042,1-6-7299,-3-9 9381,-3-5 0,-20 15 0,-4 1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7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28356,'-10'80'112,"2"-5"-202,3-27-962,0 0-899,-3-3-4973,-3-3 6924,-3-4 0,6-17 0,0-6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8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82 26194,'76'-40'537,"-9"8"-537,-28 26-11,-3 3-683,-6 2-1615,-6 4 2309,-5 8 0,-11-5 0,-2 4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8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0 134 27382,'76'-43'1289,"-3"6"-1289,-13 21 0,-5 4 0,-8 4 0,-8 0 0,-7 3-808,-9 2-648,-6 1-954,-10 2-6475,-3 7 8885,-8 4 0,2-2 0,-2 1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8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26093,'-54'51'1008,"10"-2"-683,34-14 34,3 4-79,3 0-146,2-4 79,4-4-101,5-5 35,6-6-147,8-3 0,4-6 0,1-2 0,2-4 0,1-2 0,0-3 0,-1-4 0,2-6-237,0-7-1331,1-6-1827,2-2 3395,1 2 0,-15 9 0,-3 5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9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1 200 26407,'71'-48'1669,"-10"7"-1602,-32 23-33,-4 3-34,-2-2-336,-1 4-751,-1-2-1154,-2 4-5177,-4 0 7418,-3 5 0,-6 3 0,-3 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9.4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 22104,'-2'-3'3653,"1"0"-2813,1 3-605,0 44-145,0-20-68,0 37-22,0-30-336,0-1-1681,0-2-7271,0-4 9288,1-5 0,-1-9 0,1-4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09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49 136 24491,'-2'-2'2330,"0"0"-1635,2 2-359,-19 22-112,14-8 0,-15 17-56,19-12-78,8-2-1,2 0-78,9-4 2,0-4-13,3-4 0,-1-4 0,1-4 0,-2-7 0,0-8 0,-3-8 0,-2-5 0,-3-3 0,-5 0 0,-2 1 0,-2 4 0,-1 4-69,-1 8-827,0 5-616,0 7-1872,-4 2 3384,-3 11 0,2-6 0,-1 6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10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25476,'0'-3'3195,"0"1"-3195,0 2 0,38 1 0,-15-2 0,32-3 0,-25-4 0,-2-3 0,-3 1 0,-3 1 0,-2 3-393,-3 1-1411,-4 1-1434,-4 3 3238,-4 0 0,-3 1 0,-2 0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10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28031,'-25'70'640,"3"-9"-640,14-31 0,2-4 0,2-6-707,3-6-559,0-4-1020,1-7-4089,0 0 6375,2-3 0,-1 0 0,1 0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10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28671,'1'61'0,"-1"-2"-46,-1-10-1063,-2-2-594,-3-4-2208,0-7 3911,0-6 0,2-14 0,2-6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10.8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 26328,'75'25'459,"-11"4"-313,-37 4-90,-4 1 90,-5 0 56,-4-2 44,-5-4 135,-5-1-101,-2-2 0,-3 0-133,-8 1-147,-6 2 0,-12 1 0,-5 0 0,-4-2 0,2-3 0,3-4 0,3-4-24,4-1-1073,4-6-730,4-2-3417,8-3 5244,2-4 0,6 0 0,0 0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11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27180,'78'-10'762,"-18"3"-740,-23 7-44,-16 0-370,-3 0-606,-3 0-1007,-3 0-5592,-4 5 7597,-4 5 0,-2-3 0,-2 2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11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13 25588,'-8'0'2712,"3"0"-2341,5 0-371,0 0 0,15 0 0,-1 1 0,15-1 0,-6 1 0,2-1-214,-2 0-1120,-2 0-1074,-2-2-6612,-3-1 9020,0-1 0,-9 1 0,0 1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11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27953,'10'67'-202,"-2"-3"-784,-5-17-1715,-1 0-7130,-1 3 7798,-4-2 1,3-20 0,-2-5-1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11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0 28233,'-48'79'438,"8"-8"-438,27-33 0,5 0 0,3-8 0,3-3 0,10-5 0,6-6 0,13-7 0,11-4 0,7-9 0,7-10 0,3-11 0,-2-11 0,-5-4-1906,-8 0-2576,-10 3 4482,-10 6 0,-10 14 0,-5 6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12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0 212 27673,'47'-21'332,"0"0"1,5-2 0,2 2-1205,2 1 1,2 1 871,3-1 0,1 1-572,-2 3 1,-1 2-5092,38-4 5663,-29 34 0,-34-10 0,-20 17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49.29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36 9 8191,'-20'-5'0,"4"1"0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3:49.98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25 24575,'12'0'0,"-1"0"0,4 0 0,0 0 0,5 0 0,-3 0 0,4 0 0,-11 0 0,3 0 0,-6 0 0,6 0 0,-6 0 0,2 0 0,-4-2 0,1 1 0,-1-1 0,0 2 0,1-3 0,-1 3 0,0-3 0,1 1 0,-1 1 0,0-3 0,0 4 0,-3-4 0,0 3 0,-2-1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28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27594,'21'91'-885,"-9"-6"-852,-21-34-3495,-4 0 5232,1-6 0,5-20 0,3-8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29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 25992,'-2'71'112,"-2"-6"-112,-1-31-22,-2-5-34,3-6-291,2-8 43,2-8 47,0-4 212,7-4 45,3-7-34,7-3 12,2-6 0,0 0 22,-2 5 44,-1 3-44,-3 3 90,-1 4 67,-1 1-23,-1 1 113,2 1-157,-2 5 0,1 0 10,-3 8-88,0-2-24,-3 4-212,-2-2-908,-1-1-1378,-1-3-7321,-1-3 9765,4-3 0,-3-3 0,2-1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29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20569,'1'-6'3383,"0"0"-2553,-1 6-147,0 0-425,1 34-11,-1-14-169,1 27 68,-1-23-113,0-6-21,2-5 21,2-6-22,0-4 1,2-2 10,-1-1 0,2-1-44,1-3 22,0-3-202,1-5-683,3-4-1602,0 0-7344,3-2 8955,0 5 0,-7 5 0,-1 4 1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29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56 23661,'32'-21'438,"-6"3"-91,-27 10 34,-5 2-45,-2 4 22,-4 1-178,-1 1-12,0 9-56,-1 4-11,0 13 89,0 3-123,2 3 1,2-3-68,3-6-45,3-6-515,3-8-841,0-4-2398,4-4 3799,7-1 0,-5 0 0,4 0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29.8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18832,'1'3'4997,"-1"-1"-4559,-6 49-102,2-27-79,-4 37 57,6-44-146,1-8-67,1-5 135,0-3 290,0-1-347,0-6-168,1 0 12,2-6-23,1 2-683,2 0-864,1 2-4022,1 1 5569,2 1 0,-4 4 0,-1 1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0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6 19785,'0'-3'4549,"0"1"-3508,0 2-873,-5 34-112,-1-16-21,-2 26 10,2-28-23,3-4-33,1-5 11,2-3-45,0-4 23,0 0 22,5 0 0,-1 0 33,4 1-33,-1 1 0,-3 1 0,3 0-33,-3 1 33,2 1-617,0 0-851,1 3-3585,-2 2 5053,0 2 0,-3-5 0,-1 0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0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25 135 23359,'8'59'2555,"3"-12"-1872,9-37-224,1-4 102,0-8 178,-4-5-424,-7-4-315,-4-7 0,-3-3 0,-3-4 0,0-3 0,-3-4 0,-5 0 0,-5 2-673,-5 5-582,-2 8-1154,-4 9 2409,-2 12 0,10-2 0,2 6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3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679 1 26731,'-80'1'1905,"1"8"-1870,10 6-35,-3 9 0,3 3 0,8-2 0,10-2 0,14-6 0,13-3 0,11-5 0,9-2 0,10 0 0,14 2 0,14 3 0,14 1 0,3 6 0,-3 1 0,-7 4 0,-9 3-3392,-10-1 3392,-11 5 0,-6 7 0,-21 9 0,-10 10 0,-22 5 0,-7 1 0,-3-6 0,3-8 0,9-9 0,-4-3 3392,20-16-4065,-2-4-851,20-14-1591,5-15 3115,4-8 0,3 3 0,0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3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27594,'5'55'201,"0"0"1,0-3 0,-2-3-202,-6 14-6343,0-1 4987,-3-3-597,2-5 1953,2-8 0,0-20 0,2-10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3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27505,'39'-20'-3452,"2"2"-2935,3 7 6387,1 0 0,-20 5 0,-5 1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3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25981,'-31'68'941,"5"-7"-717,21-26-89,2-3-90,4-3-23,6-6-44,4-7 10,8-6 12,2-8-11,1-12-22,-3-1 33,-5-8 11,-4 5 0,-5 5 23,-2 3 111,-2 3 79,-1 1 45,1 1 45,-1 0-314,1 1-12,1 3-10,2 2-572,1 3-616,4-2-2006,3-2 3216,6-2 0,-7-2 0,0 0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4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27695,'-37'60'583,"8"-12"-483,31-38-77,7-5-1,7-3-22,8-12-56,2-2 34,-1-9-1,-5 6 23,-4 4 12,-6 7 100,-5 3 113,-2 12-225,-2 8 0,-1 17 0,-3 7 0,-4 8 0,-3 1 0,-2-1 0,1-5-438,5-10-784,2-8-1108,3-13-3989,6-7 6319,7-13 0,-5 3 0,4-5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4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27214,'-6'85'-651,"-1"-9"-1444,-2-41-7736,4-4 9000,2-12 0,3-7 0,0-8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4.5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 24110,'-3'0'2465,"0"0"-2051,3 0-66,-6 46-91,4-21 147,-4 37-113,12-36-168,4-4-22,8-6-79,3-8-22,2-5 79,-1-10-22,3-18-57,-11-2 0,-2-14 0,-11 10 0,-1 4 0,-6 4-281,-2 8-986,-4 7-1477,3 5-7087,3 2 8448,4 1 0,2 0 0,0 0 1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4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22586,'5'0'3675,"-2"0"-3205,-3 0-55,4 46-157,-3-19-68,3 34 23,-4-33-213,0-8 11,0-7 1,0-7 10,1-4 0,5-1-10,4-8-1,6-4-22,3-8-23,2-1 34,0 2 11,0 5 12,-1 3-23,-1 5 11,-2 2-11,-3 3 0,-1 0-11,-3 3-225,-2 5-212,-2 5-3227,-1 13-6156,-2-5 9031,2 5 0,-3-15 0,1-5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5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124 112 25723,'39'-56'728,"-10"10"-280,-36 41 57,-4 1 89,-7 6-180,-4 13-155,-1 8-259,-1 17 0,1 7 0,1 2 0,4-1 0,5-6 0,6-6 0,3-7 0,10-8 0,8-6-1054,11-6-2028,10-5 3082,10-2 0,-21-2 0,1 0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5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23549,'0'-4'-2252,"0"1"2252,0 3 0,0 0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5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21734,'0'0'0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8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96 23482,'-4'-2'2667,"0"1"-2219,4 1 605,0 0-638,-10-2-79,6 1-146,-9-1-110,7 13-80,-5 6 0,-2 16 0,-3 8 0,0 5 0,1 5 0,0 1 0,5-2 0,1-3 0,4-4 0,2-4 0,1-4 0,2-6 0,-1-3 0,1-6 0,0-3 0,3-3 0,1-2 0,3-1 0,3-3 0,10-2 0,1-4 0,11 0 0,-1-5 0,7-2 0,23-6 0,-13 2 0,14-1 0,-20 4 0,-2 2 0,-1 0 0,-1 2 0,-1 1 0,-1 0 0,13 1 0,-16 0 0,6 1 0,-22 0 0,-4 1 0,-5 0 0,-4-1 0,-1-1 0,-2 0 0,-1 0 0,1-3 0,-1-7 0,-3-9 0,-3-12 0,-3-10 0,-4-9 0,2-6 0,0-3 0,2 0 0,1 2 0,-2-19 0,3 23 0,-3-8 0,4 31 0,2 9 0,1 7 0,1 7 0,1 5 0,0 1-1446,1 1-1759,0 4 3205,0 6 0,0-4 0,0 3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8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2 125 19235,'-1'-2'4617,"0"1"-2914,1 1-997,12-19-213,-2 10-146,11-14-134,-5 14-78,4 2 44,4 2-89,5 0 33,7 1 22,6-2-89,4 1 12,1-3-68,-2 1 11,-6 1-22,-4 1 11,-7 3 0,-5 0-124,-5 2-570,-3 0-595,-4 0-1803,-4 0 3092,-1 0 0,-4 0 0,-1 0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9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6 23639,'-5'-3'2140,"2"1"-1792,3 2-180,0 0-79,12 31-66,-6-12-1,9 26-22,-11-24-56,-2-2-347,-1-4-1379,-1-3-5076,0-1 6858,-5-1 0,4-5 0,-3 0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39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27 155 22642,'-6'-1'3641,"2"0"-3193,4 1 169,0 0-483,-8-4 46,6 3 44,-4-3 358,13 4-379,8-3-203,11-2 0,7-2 0,7-3 0,3 1 0,2-1 0,1 1 0,-1 2 0,1-1 0,0-1 0,0-1 0,0 0 0,-4 0 0,-1 1 0,-2 1 0,-3 2 0,-2 0 0,-2 3 0,-5 0 0,-3 2 0,-4 0 0,-2 1 0,-1 0 0,-2 0 0,0 0 0,-3 0 0,-3 1 0,-3 0 0,-2 0 0,-3 0-1604,-1-1-2619,-6 3 4223,-5 4 0,2-2 0,0 0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0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27034,'0'-6'1367,"1"17"-1255,0 3-45,1 17-67,1-6-34,-2 5-369,0-2-381,0 2-538,-1-1-2084,0-3 3406,0-4 0,0-10 0,0-5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0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96 21880,'0'-3'3754,"0"1"-2197,0 2-1098,13-10-67,-6 6-33,10-6-124,-7 9-200,-1 1-35,5 0 0,2 0 0,4-2 0,3-2 0,5-1 0,3-1 0,1-2 0,2 0 0,-3 0 0,-2 1 0,-3 1 0,-4 2 0,-2 2 0,-4 0 0,-2 1 0,-3 0 0,-2 1 0,-2-1 0,-2 1 0,-1-1 0,-1 1 0,-2 0 0,0 0 0,1 0 0,-1 0 0,0 0 0,1 3 0,1 2 0,-2 5 0,1 1 0,-1 3 0,-1 2 0,0 1 0,0 1 0,0 1 0,1 0 0,0 0 0,1-1 0,1-2 0,-2-1 0,0-2 0,1-1 0,-2-3 0,1 1 0,-1-3 0,0 0 0,0-2 0,0 2 0,-1 1 0,-5 4 0,-4 1 0,-7 0 0,-2-1 0,-3-1 0,-2-3 0,-3-1 0,-3-2 0,-2-3 0,-3-1 0,0-1 0,2 0 0,6-2 0,6 1 0,7-2 0,5 0 0,3 2 0,2 1 0,2 0 0,0 0-3732,2 0 3732,4-5 0,-3 4 0,4-4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1.8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236 6 25420,'-73'35'1894,"10"0"-1591,29-7-34,7 0-124,8 4-10,7-1-68,6 4-56,5-1 45,9 2-56,6 0 11,13-2-22,8-4 33,8-7-22,7-10 34,7-6-23,3-15-22,0-10 0,-4-14 11,-7-8 0,-10-5 67,-13 2 146,-9-1-167,-11 3-46,-3 0 0,-12 3 0,-2 6 0,-8 6 0,-1 8 0,1 7 0,1 7-35,3 2-1186,2 8-1334,3 5-7276,5 8 7762,2 3 0,3-9 0,0-2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2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28591,'62'-12'80,"-7"1"-80,-29 8 0,-3 1 0,-2-1-69,-4 1-1039,-1 1-787,-3 1-2575,-3 0 4470,-5 1 0,-2 0 0,-3 0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2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96 24468,'-5'0'2846,"2"0"-2498,3 0 312,0 0-581,15 0-34,2-3-34,15-1-22,-4-4-415,2-2-650,-3-1-862,-1-2-4337,-3 0 6275,-4-3 0,-9 7 0,-3 0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2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27774,'-10'88'806,"0"-7"-806,5-33-22,-1 0-1,4 0-503,0-4-696,2-4-1455,4-7-7154,5-10 7694,7-7 1,-6-9 0,0-5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3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75 22462,'-3'0'2342,"0"0"-907,3 0-1167,15-21-100,0 12-134,14-17 11,-4 19 0,1 1-45,0 3 22,-2 1-22,-3 1 11,-3 1-11,-5 3 0,-1 6 0,-4 4 23,0 5-23,-2-1-56,-2 1-45,-2-4 22,-1-2 35,0-4-35,-1-2 68,0-2 11,0 0 0,-6 1 22,-4 3-22,-7 1 0,-3 3-22,-2 0 33,-9 7 23,10-6 22,-3 1 33,13-7 1,2-2 0,1 0-1,0 0-44,1 0-11,0 1 78,0 4-56,2 0-33,-1 3-12,4-2 11,1 0-22,1 1 23,0 0 21,0-3-21,1 0-1,12-2 1,2-2 55,11-1-78,0-3 22,0-1-10,0 0-12,-1-3-34,-2-2-907,6-9-102,-8 4-906,3-1-3250,-9 6 5199,-5 3 0,-4 2 0,-3 0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3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29 21364,'-6'-4'4135,"2"1"-3306,4 3 538,0 0-616,18-1-526,-2 1-225,20-1 0,-2-1 0,6-1 0,3-2 0,1 0 0,-3 3 0,-5 0 0,-5 2 0,-3 2 0,-5 0 0,-2 2 0,-3-1 0,-3 0 0,-1-2 0,0 0 0,-1-1 0,2 0 0,-4 0 0,-2 0-494,-3 0-660,-4 0-1031,0 0-7646,-7 0 9728,-6 3 0,5-2 1,-4 2-1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4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5 22732,'0'-3'3047,"0"1"-1601,0 2-1189,1 22-189,-1-7-46,1 20-22,-1-13-101,0 1-381,0-1-728,0 1-695,-4 0-5344,-2 1 7249,-4-1 0,3-10 0,2-4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4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10 23090,'0'-5'3585,"0"1"-3035,0 4-326,0 0 22,54 0-89,-24 0-112,44 0 11,-38 0-45,-4 0 23,-5 0-34,-4 0 11,-3 0 11,-3 0-22,-1 0-22,-4 0 22,-2 0 0,-3 0 0,-2 0-11,-2 0 44,1 0-33,-1 1 0,0 0 11,0 3-22,1 0 22,1 3 12,0 1-23,-1 4 33,-1 2-21,-1 4-35,1 10 1,-2-7 22,0 5 0,-1-12 33,1-1-21,-1-1-12,0 1 0,-2 2 22,-7 3-22,-11 10 0,1-6 45,-6 3-23,11-9 57,-1-3 77,-1 0 81,-4 0-237,-4-1 0,-6 1 0,-2-1 0,0-3 0,2-1 0,3-3 0,4-2 0,5-2 0,2-1 0,4 0 0,0 0 0,3 0 0,0 0 0,2-4-270,2-1-671,0-1 78,2 1-493,2 4-1165,0 0 2521,0 1 0,0 0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6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84 23168,'-2'-4'2813,"-1"1"-2365,3 3 281,0 0-595,43-19-78,-9 10-45,37-15 0,-21 16-11,-4 0 23,-2 4-12,-5 0 11,-7 4 1,-7 0-23,-8 3 45,-7 6-23,-5 8 34,-3 8 90,-2 6 178,-4 3-66,-4 5-79,-8 4-11,-6 4-144,-3 3-24,-1 2 0,2-1 0,3 0 0,2-4 0,4-2 0,1-3-13,0-2-479,1-4-427,0-4-717,4-6-2140,3-7 3776,3-9 0,3-5 0,0-5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6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27247,'27'84'963,"-5"-3"-873,-22-22-90,0 1 0,-1-2-22,-1-4-314,0-3-381,-1-8-628,1-7-1691,0-7 3036,0-7 0,1-10 0,1-5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6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0 135 26799,'79'-60'89,"-7"10"-1276,-30 39-2063,2 3 3250,1 4 0,-20 3 0,-6 1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6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52 131 26272,'-29'69'426,"6"-6"-281,23-35-33,8 0-89,3-5 33,11-6 33,2-7-32,4-6 77,-1-3-55,1-7 78,2-6 33,-1-12-134,2-8 45,-4-4 22,-5-2 0,-7 1 0,-7 1-100,-5 3-1,-9 1 23,-4 3-45,-8 5-11,-4 5-504,-4 8-393,-3 6-1075,-5 9-6612,-4 11 8595,-3 11 0,17-8 0,4-1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7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88 28121,'78'15'550,"-2"-2"-550,-22-13 0,4-6 0,2-3 0,-3-7 0,1 0 0,-4-1 0,0 4 0,-2 2 0,-4 2 0,-3 2 0,-5 2 0,-8 1 0,-7 3 0,-6 0 0,-6 1 0,-2 0 0,-3 1 0,-1 1-897,-2 3-302,-4 2-1603,1 3 2802,-9 3 0,6-5 0,-6 0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8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89 23975,'-3'0'2376,"0"0"-1727,3 0-391,28-14-101,0 6 22,28-13-156,-7 10-1,-1 0-22,-2 2 34,-5 2-68,-4 3 57,-5 1-23,-5 3 0,-5 0 0,-3 5 0,-5 1 0,-3 4-79,-2 4 57,-3 2-90,-2 5 45,-3 1 44,0 2-10,-1-1 33,-4-5 0,-4-3 11,-6-4 22,-6-2-33,-5-1 0,-4 0 0,-2 2 23,0 0-23,2 3 0,4 1 22,1 2 90,3-1-11,3 1 33,4-1 68,4 0-112,5-1 111,3 3-10,1 3-91,1 2 25,6 3-125,4-2 0,8-2 0,4-6 0,5-6-24,5-4-2855,24-14-4068,-13-1 6947,14-6 0,-35 7 0,-7 3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9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59 23560,'-3'-1'3306,"1"-1"-2062,2 2-1155,-1-9 12,10 5-56,6-8-45,17 6 22,6-1 1,5 1-23,1 2 22,-6 0-22,-5 2 0,-8 0 0,-4 2-11,-5 0 11,-1 0 22,-2 4-11,-3 0 12,-1 4 10,-4 0 12,-1 4 91,-4 7-136,-3 6 0,-6 7 0,-5 5 0,-6 1 0,0 1 0,3-1 0,2-2 0,1-1 0,4-3 0,1-5-606,2-5-918,1-5 1524,-3-2 0,5-9 0,-1 1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9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27158,'63'-10'257,"-9"1"-223,-35 9-34,-3 0-482,0 3-874,-2 2-3137,-2 3 4493,-2 3 0,-5-5 0,-2 0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9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27796,'48'34'101,"-7"-7"-101,-25-24-11,-2-1-337,0-2-436,0 0-998,-1-6-2498,-1-5 4280,0-7 0,-7 7 0,0 1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49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 26115,'-3'81'1401,"0"-7"-1031,-3-27-102,2 1-133,1-1-79,0-3-34,2-2-22,1-2 0,0-4-336,0-3-179,0-3-214,0-3-447,-1-5-1367,1-2-7288,-1-4 9644,1-3 0,0-6 1,0-3-1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0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22 26037,'-48'67'381,"11"-8"-236,35-34-100,2-1 45,2-1-45,5-2-34,5-4 56,8-4-45,7-6 57,7-4 22,3-5-101,3-5 33,-2-4-22,-5-7 1,-4-1 89,-7-1-34,-4-2-33,-5 0 11,-4-2-23,-4-3-44,-2 2-1,-3 0-325,0 4-368,-6 3-775,-3 7-3372,-10 5 4863,-6 4 0,11 2 0,0 0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0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46 23068,'-1'-2'3697,"0"0"-2733,1 2-516,46 0-247,-14 0 12,39-4-133,-28-1-80,0-4 0,-4 1 0,-3 1 0,-3 2 0,-5 3 0,-3 0-91,-7 2-749,-5 0-404,-4 0-1210,-4 0-7377,-4 0 7947,0 2 0,-1-2 0,0 2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0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26048,'-1'62'79,"0"-9"-337,1-35-740,0-3-1769,0 0 2767,-2 0 0,1-6 0,-1-2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1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 21958,'0'-3'3014,"0"1"-2745,54-9-90,-24 7-89,44-9-79,-42 11 11,-5 1 23,-5 1 124,-7 7-79,-7 0 33,-2 8 67,-11 1 1,-4 2 133,-7 3-55,-2 0 113,0 1 21,0 1 0,4 0-89,0 1-124,5-1-155,3-2-35,3 0 0,2-3 0,1 1 0,4-3 0,5 0 0,7-2 0,10-4 0,5-4 0,7-4-360,1-2-681,-2-2-528,-3-2-2521,-5-4 4090,-3-3 0,-12 4 0,-3 1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3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96 20457,'0'-2'3159,"0"0"-1758,0 2-1188,0-8 33,0 4-21,0-6 44,0 9 660,0 0-626,0 0-179,0 0 525,0 0-414,0 3-67,0 17-33,0 16-68,2 26-22,-1 15-34,1 7 11,-2 1-22,0-7 0,0-9 13,0-10-13,0-13 0,-3-12 0,-1-14 0,-3-10-13,-1-8 13,-1-16 0,-2-14 0,1-20 13,-1-13-13,2-13-3392,4-7 3392,1-5-66,4 5 66,19-11 0,-4 35 0,17-1 0,-10 39 0,-2 6 0,-3 8 0,-3 3 3360,2 8-3360,-5 14 98,-1 14-98,-7 15 0,-2 8 0,-5 1 0,-2-3 0,-6-6 0,-3-8-841,0-9-414,2-10 1255,3-10 0,5-6 0,3-5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3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22732,'4'0'2991,"-1"0"-2632,0 54-1,-4 5-313,0 24-34,-3-19-11,-1-36 0,4-11 23,0-10 66,1-4 34,0-3 213,0-7-55,5-7-147,4-11-66,7-6-68,2-4 0,2 0-112,-3 2-763,0 1-1309,-1 4-6982,-2 4 9166,3 6 0,-9 9 0,0 4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3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26351,'3'87'235,"-1"-9"-269,-2-35-638,0-3-6983,0-5-1399,0-5 9406,0-9 0,0-9 1,0-5-1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4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26765,'0'53'426,"0"-9"-392,0-27-34,0-6-56,0-6 45,0-2-24,0-3 70,6-9-35,3-2 22,7-9-11,-1 1 0,1 4 101,0 3-33,0 5 89,-1 4 0,0 1-67,-1 2 11,-3 0-12,-2 1-55,-1 4-11,-2 4-34,-1 4-11,-3 3-460,0-1-358,-2-2-774,1 0-3226,-1-3 4829,0 0 0,0-6 0,0 0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4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24703,'4'50'1043,"1"-12"-965,5-34 57,1-6 21,0-5-32,-1-4-80,-1-4-21,-2 1 22,0 0 134,0 2-34,-2 4-10,0 2-1,0 3-22,-2 1-10,1 2-35,1 5-34,1 6-33,-1 8-89,0 5-696,-2 0-1321,2-3-4987,0-5 7093,3-4 0,-3-6 0,-1-3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4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19561,'2'-3'4268,"-1"1"-2565,-1 2-1265,16 40-113,-9-19-79,13 31-212,-12-33 10,0-5-66,1-7 22,1-4-302,0-4-326,2-9-997,0-4-2845,1-8 4470,-1 0 0,-5 10 0,-2 3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4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24995,'39'-8'0,"-8"-1"0,-31 1 33,0 0-10,-3 1 156,0 3 123,-3 1-55,-1 3 22,2 0-78,-1 6-46,2 3-100,0 7-45,1 1 0,2 1-325,0-2-885,1-3-2802,0-2 4012,7-5 0,-5-2 0,6-2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5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25028,'0'68'1379,"0"-12"-1279,0-41-100,0-5 12,0-6 44,1-2-56,3-6 0,2-4-381,4-4-505,-1-3-1030,2 3-4728,0 2 6644,2 3 0,-6 4 0,-1 1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5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25521,'9'61'919,"0"-12"-896,0-42-1,1-4-22,3-9-34,3-5-22,1-6 12,-1-1 32,-3 4 12,-2 5 0,-3 4 101,0 3-45,-1 3 56,1 5-56,-1 3-56,2 6-157,-1-2-1143,3 0-3092,1-2 4392,5 0 0,-8-5 0,0-1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6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0 277 22765,'0'-2'2521,"0"-1"-1692,0 3-616,21-42-134,-3 18-35,19-36-10,-8 30-34,-2 1 0,-3 4-11,-7 5-325,-3 5-23,-5 4 191,-3 4 168,-3 2 34,-1 4 0,-2-1 78,-6 4 56,-9 9 168,-9 9 56,-7 13-79,1 3-55,3 2-22,6-1-192,5-3-10,6 0-34,4 0-45,3-1-291,3-1-773,3-2-6511,18-3 7620,4-13 0,0-3 0,-8-11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6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 0 26093,'-17'13'1154,"7"2"-739,15 6-180,4 2 112,0-1-89,1 1-146,0-4-55,-1-1-57,-2-4 0,-1-2 0,-1-1 0,-3-2 0,0-1 0,-5 5 0,-13 8 0,-13 14-57,-17 11-918,-7 4-381,6-5-1423,12-13-7052,17-15 8644,10-10 1,7-6-1,1-1 1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7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27527,'27'-11'986,"-4"2"-828,-13 14-158,-1 2 0,1 6 0,-1 1 0,-1 3 0,-1 2-326,-4 3-705,-1 1-885,-2 2-3686,0-1 5602,-1-3 0,1-9 0,-2-4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7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95 24177,'51'-39'-1488,"-3"5"1,-28 22-1,-4 3 1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7.5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 25532,'-17'63'942,"2"-10"-897,15-35-23,0-6-22,4-5 0,5-4 0,7-8-56,5-6 56,2-6-11,-1-1 11,-5 3 0,-5 6 11,-7 6 45,-2 1 45,-1 2-34,0 0 23,1 5-90,0 4 0,-2 5-404,0 0-1478,-1-2-4079,0-5 5961,2-3 0,-1-3 0,1-1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7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22417,'0'-7'2421,"0"1"-2141,0 6-79,8 41-122,-5-16-79,6 33-112,-8-27-1031,0-5-1770,-1-5-6918,0-3 9720,0-4 0,0-6 0,0-3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7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77 26149,'54'-33'-1994,"-6"6"-1514,-26 19 3508,0 3 0,-9 2 0,-4 2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8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85 21252,'31'-43'2756,"-6"9"-2150,-25 29-35,-3 3-89,-3 1-123,-5 6-1,-3 6 45,-2 9 102,-2 7-12,-1 2 22,3 3-144,3-2-371,5 0 0,3-2 0,3 0 0,2-2 0,6-2 0,5-6-472,8-6-1040,6-6-2287,5-3 3799,4-6 0,-15 2 0,-2-2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4:59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293 1 25286,'-64'3'818,"5"8"-695,24 8-55,1 7 10,4 2 12,4 5-79,6 1 34,6 5-45,7 2 22,4 1-44,2-1-23,5-7 45,5-11-23,9-10 23,8-10-11,6-20 0,7-12-112,1-18 11,0-4 0,-4 0 112,-5 6 0,-10 10 11,-5 10 34,-8 12 112,-2 7-34,-3 4 67,-1 4 90,0 10-45,-1 6-111,0 12-124,0 1 0,-1-2-191,0-4-940,0-7-1670,0-6 2801,1-6 0,0-3 0,0-3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0.0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25051,'-3'81'1692,"3"-13"-1244,7-45 0,4-4 67,7-5-212,-2-4-247,1-4-23,1-4-33,1-1-11,4-7-437,3-6-459,3-10-471,1-5-1166,-1-1-6241,-4-2 8785,-4 0 0,-9 14 0,-6 3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0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24412,'11'81'527,"-2"-9"-527,-5-36 0,0-3-90,-1-6-660,0-7-1122,-2-4-4392,1-7 6264,-2-3 0,0-3 0,0-1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0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1 145 26642,'60'-65'11,"-6"11"-504,-29 41-538,-3 5-1277,-2 4-5065,-5 3 7373,-2 1 0,-8 0 0,0 0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0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8 25006,'-22'90'1322,"6"-14"-1019,14-40-35,4-7 47,6-6-125,7-5 56,8-8-100,4-5-135,2-8 45,2-11-56,1-10-67,-4-9-235,-3-2-517,-5 0-548,-6 1-985,-3 2-4338,-4 2 6690,-1 2 0,-4 13 0,1 4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0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0 23168,'-15'77'2118,"1"-7"-1894,5-32-11,2-2-179,1-7-12,3-7-22,2-8 0,1-8 12,0-4 44,2-2 56,6-4 0,4-5-112,7-5 67,-1-1 11,-1 2-33,-3 4 168,-3 3 11,-2 4-11,-4 1-45,-1 1-146,-2 0 35,0 2-57,-1 4-606,-1 3-1142,-3 5-5188,-2 2 6936,-2 1 0,2-8 0,1-2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1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20938,'1'-2'3026,"-1"1"-2611,0 1-326,2 45-89,-2-26 0,2 32-67,-2-40 0,0-6 44,0-2 23,1-3 56,3-3 45,4-3 67,2-3 11,2-2-33,-1 1 11,-1 3 0,-1 4-45,-2 1 0,-1 2-45,-1 0-22,0 0-45,-1 3-493,-1 0-986,0 3-4505,0 1 5984,0 4 0,-1-5 0,0 0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1.6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 23964,'1'63'347,"4"-9"-123,5-33 135,5-3 33,4-6 79,1-5-124,1-5 23,-2-7-34,-3-6-79,-5-8-166,-3-6-58,-4-3-10,-2 0-23,-2 0-225,-2 6-290,-3 1-382,-3 6-694,-6 5-2554,-4 5 4145,-5 11 0,9-5 0,1 6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2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 26227,'-20'82'437,"5"-8"-437,12-28-11,3-1-235,0-3-730,3 0-1802,1-5-7053,3-5 8299,-2-7 1,-3-11 0,0-7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3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2 20389,'0'-2'2354,"-10"50"-1951,7-18-157,-8 41-111,9-35-124,1-6-11,1-9-34,7-8 34,3-8 0,9-4 12,5-12-12,6-7 22,4-12-11,1-4 45,-1 3 123,-6 4 180,-6 10 89,-6 9-100,-5 4-35,-2 6 12,-1 7-212,-2 8-57,-3 10-56,-1 8-371,-2 0-6586,-1 10 6957,1-20 0,-1-1 0,1-20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3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18104,'1'1'5143,"2"39"-4594,-1-14 67,1 30-67,-1-27-179,2-7 22,2-4-33,2-7-124,2-3-157,1-4-78,0-2-11,3-4-728,3-8-1211,6-8-5894,5-10 7844,6-6 0,-15 14 0,-1 4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3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184 122 22518,'6'0'2275,"-2"0"-2174,-4 0-56,0 0-45,28-30-45,-21 15-213,16-24-302,-37 24-258,-7 2 258,-9 7 380,0 2 180,1 8 146,2 9 638,0 9 169,2 12-236,3 6-212,7 4-102,7-1-258,5-2-21,9-7-124,6-5-34,10-8-201,6-6-696,2-7-716,2-5-2084,-2-2 3731,-1-4 0,-13 2 0,-4-2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3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18485,'3'0'5400,"0"0"-4582,-3 0-246,1 57-191,-2-26-45,0 44-157,-1-45-22,0-10-78,2-10-57,0-5 90,0-5-22,0 0 10,0-5 1,0-2-90,2-7-22,0-1-90,4-2-750,1 2-1032,3-1-4066,1 1 5949,4 0 0,-7 8 0,0 1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4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23213,'-3'63'1658,"0"-10"-1557,0-32-101,2-7-56,1-7 56,0-4 0,0-2 56,3-7 0,4-4-11,3-8 0,3 0-23,-2 2 12,-1 4 55,-3 7 12,-1 1 34,1 4 0,0 0-23,1 3-45,-2 2-67,2 5-90,-3 2-661,0 2-1411,1 1-7669,0 0 9319,2-3 1,-4-5-1,1-4 1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04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24547,'-9'77'996,"2"-12"-726,10-39 88,3-6-167,5-7-135,1-6-45,1-5 67,-1-5-66,-2-9-12,-1-6-224,-2-8-280,-5 1-740,0 2-2051,-8 5 3295,-2 6 0,1 5 0,-1 4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27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13 24871,'-7'-5'2320,"2"2"-1984,5 3 224,0 0-549,10-2-11,4 2-56,12-2-470,3 2-326,3 2-1142,-1-2-3508,1 2 5502,-1 0 0,-14-2 0,-4 2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27.8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101 129 25487,'-35'73'248,"9"-13"-237,22-39 34,2-11 425,2-4-212,-2-30 66,1-1-144,-4-22-68,-1 5-112,0 4-23,-1 5-324,4 3-863,0 5-1367,3 6 2577,0 8 0,0 7 0,0 4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5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20692,'5'26'0,"-2"-5"0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6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96 28671,'65'-2'0,"0"0"0,1-2 0,0 0-224,-9-1 0,0-1 224,3-1 0,0 1 0,-1-1 0,0 2 0,-4 0 0,-1 1 0,-3 0 0,0 1-886,43-3-1333,-6-1 2219,-2-2 0,-39 4 0,-10 1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7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7 19112,'1'-4'5894,"0"1"-2802,-1 3-2823,-22 0-101,8 5-89,-17 4-46,16 6-9,1 4-24,4 1 0,3-1 0,2 1 0,2-1 0,2 1 0,1 1-517,0-1-794,5-2-1647,5-2 2958,9-7 0,-8-3 0,0-6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7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23 23168,'-4'0'2813,"0"0"-2253,4 0-146,6 37-155,1-20-35,7 27-213,-1-31 22,2-5-33,2-4 12,1-2 21,2-4-33,0-7 67,0-4 101,-2-6-33,-3-1 156,-5 1-33,-5 3-33,-3 1-225,-3 4 0,-4 1 0,-2 4 0,-6 1 0,-1 3-46,0 2-514,-1 0-269,1 5-527,0 3-1524,2 8-6951,2 3 9286,4 2 0,3-10 0,3-1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7.9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25543,'16'12'942,"-2"3"-785,-12 2-90,0 0-67,-1-1 22,0-4-22,0-5-22,0-3 22,0-3-11,2-1 11,0-5 22,2-3-11,0-5 12,0 0 22,0 2 100,0 3-22,0 3 136,5 1-181,-1 2-33,4 2 0,-3 0-45,1 0 0,-2 0 0,1 3-68,-1 2-403,-2 5-1120,-1 4-5781,-2 3 7372,1 2 0,-3-7 0,1-4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8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23180,'2'-2'3059,"0"0"-2634,-2 2-134,14 40-66,-7-14 10,10 34-134,-11-24-56,-2-4-23,0-3-22,-2-8 45,0-7 22,-2-8-44,0-6 44,0-11-34,0-9-21,0-14 32,0-6 12,-1-5 90,1 2-23,1 4-100,2 7-12,3 9 0,2 6 11,2 6-33,-1 3 34,1 5-1,-2 1 23,-2 2-45,-1 1 0,-1 4-549,-2 3-538,-2 4-1232,0 0-6354,0 2 8673,-1 1 0,1-7 0,-1-1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8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 22608,'0'-2'3082,"0"0"-2701,0 33-146,0-8-123,0 27-23,-1-17 46,-2-4-79,0-6 0,0-7-23,1-9 35,2-4 223,0-4-22,3-4-34,1-3 79,3-5-112,2-1-146,0 0-56,0 2-23,0 1-738,2 1-797,0 2-2935,4 0 4493,2 2 0,-7 2 0,-1 1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9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7 21398,'0'-4'3989,"0"1"-3216,0 3-504,-22 40-79,13-15 113,-15 31-113,21-27 12,2-5-101,3-6-56,5-6 11,4-6-56,4-4 11,2-7 12,1-6-12,-1-8-11,0-5 33,-3 1-33,-3 2 56,-3 6-44,-3 3 10,-1 7-11,-2 1 0,1 4 12,0 0 33,0 0-23,1 4 1,3 10-34,0 1-67,3 6-359,-3-7-582,1-1-1335,1-3-6856,1-2 9199,0-1 0,-5-3 0,0-1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9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24625,'0'-2'2544,"0"0"-2029,0 2-493,11 38-22,-6-18-324,8 33-1077,-10-25-4594,-1 3 5995,-1 5 0,-1-15 0,0-3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5:49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24883,'-2'2'919,"1"0"-10750,1-2 8775,15 5 1,-11-3 0,11 3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08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13 106 25107,'-7'-4'2711,"1"1"-2016,6 3-537,0 0-158,54-39 0,13 25 0,-20-7 0,3 2 0,42 14 0,-23 5 0,0 5 0,-5 3 0,-7 6 0,-7 1 0,-11-2 0,-8 0-1424,-8-2-3035,-4-1 4459,-3 0 0,-7-5 0,-3 0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0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18 220 23180,'-10'8'2980,"3"-2"-2252,58-27-44,-11 10-247,46-17-269,-22 17-11,0-2-124,-3 2-22,-6-2 12,-8 1-23,-10-2-34,-10 1 1,-12 0-23,-7 0 11,-6 0-3347,-12-3 3381,-8 3 11,-18 2 22,-11 4-11,-11 6 12,-7 12-1,-2 6-11,6 7 224,-1 8 3282,24-8-3517,3 4 0,22-4 0,5 5 0,3 6 0,4 7 0,5 3 0,8 3-841,12-1-5535,41 0 6376,-1-22 0,-5-4 0,-24-21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0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257 1 25308,'-83'23'1883,"11"1"-1636,35 5-102,9-1-78,9-1-55,8-1-12,6-2-12,4-1-66,5-1-707,6-3-716,9-3-2006,15-7 3507,12-3 0,-18-5 0,0-1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0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237 0 26295,'-76'30'2128,"10"2"-1880,29 0-248,10 2 0,9-1 0,9-3 0,6-4 0,5-3-169,8-4-940,8-4-696,13-4-2251,7-5 4056,8-3 0,-21-3 0,-2 0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1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0 174 25129,'81'-21'112,"-8"-1"-112,-30 2-34,-7-2-324,-8 1-247,-10 1 269,-9 3 336,-6 2 78,-6 6 382,-8 4 223,-9 3-133,-7 9-2,-5 7-178,2 10-101,0 5-68,6-1-77,7-2-101,6-2-23,7-1 0,3-1-34,1-1-639,6-4-1287,3-7-7632,9-5 9592,3-13 0,-9 6 0,0-6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1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0 25375,'19'1'1659,"-4"5"-1311,-15 8-1,-5 8 202,-4 8-156,-7 5-393,-2 2 0,1-2 0,4-8 0,6-7 0,4-8 0,3-4 0,5-4 0,3 0 0,5-2 0,2-2 0,1 0-91,1-1-1208,0-4-674,-1-4-2453,0-3 4426,1 0 0,-8 5 0,-2 1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1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22473,'0'-2'2376,"0"0"-2197,0 2-257,0 9-1155,0-3-2621,2 7 3854,3-6 0,-1-4 0,0-1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2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26328,'7'43'549,"1"-10"-538,3-30 34,-3-2-23,-1-1 23,-3 0 56,-2-4-44,0-2-24,-2-3-33,0-2-22,0 2-192,-3 3-502,0 3-965,-2 2-4448,2 1 6129,0 0 0,2 0 0,1 0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2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21409,'2'0'4202,"-1"0"-3922,-1 0-235,6 50-45,-3-31 11,4 37-22,-3-47-11,1-5-23,2-2-179,2-2-337,2 0-402,0 0-819,2-5-1859,1-4-2668,2-5 6309,2-6 0,-8 9 0,-1 1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2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18798,'22'-49'3597,"-4"11"-2275,-18 38 23,0 0-1065,0 3-112,0 6 23,0 6-45,0 7-12,2 0 12,1 1-1,3-2-10,5-1-57,0-1-44,4-3-34,1-2 0,0-4-34,1-6-380,-1-1-808,0-4-683,0-8-4885,0-4 6790,-2-11 0,-5 10 0,-3 2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19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24008,'5'-2'2555,"-1"1"-2364,-4 1-1300,0 0-976,12 49 2085,-10-21 0,10 25 0,-12-36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20.2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27191,'39'25'-269,"0"-7"-11,-3-13 123,1-4 34,0-4 123,-4-3 0,-7-3 33,-7 0 247,-8 3 135,-5 0 45,-4 0 44,-2-3-213,-3 0-123,-4-1-90,-5 0-44,-5 3-34,0 0 0,-2 4-135,-4 2-469,-2 4-651,-3 6-1323,0 7 2578,3 9 0,11-10 0,6-1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20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1 24244,'-77'5'2185,"12"1"-1916,32 0-68,11 0-21,8-3-180,9 1-23,1 0 12,8 3-11,9 3-46,10 3 35,10 0 33,6 0 11,-1 3-11,-2 0 67,-5 5 124,-7-1 212,-8 1 45,-7-4-56,-6-1-155,-4 0-237,-7 0 0,-5 3 0,-11-2 0,-3 1 0,-2-4 0,2 0-505,6-5-425,5-3-381,8-3-1614,3-2 2925,5-1 0,0 0 0,1 0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21.2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26418,'-19'74'437,"3"-9"-437,19-33 0,5-3-516,7-6-1052,10-8-3934,8-7 4654,7-6 0,-17-2 0,-2 0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21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26832,'-15'68'561,"12"-10"-304,21-37-89,9-4-100,4-3-57,0-7 11,-2-3-22,-4-4 0,-5-3 11,-6-4 23,-5-7-12,-5-7 1,-1-2-1,-2-1-22,-2 4-22,-5 3-124,-2 5-223,-7 5-360,0 3-1165,-1 4-5927,4 4 7821,3 5 0,5-2 0,2 0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21.9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23280,'0'-4'2645,"0"1"-1939,0 3-695,1 20-11,-1-13-34,5 14 12,1-20-90,7-3-34,4-5 90,3-3 56,2-1 0,1 0 0,-2 6 23,-1 1 33,-3 3 100,-1 1 136,-2 3-1,-2 5 12,-2 7-146,-4 5-157,-2 3-202,-2 0-493,-2-1-1109,0-5-4795,0-2 6599,0-7 0,0-3 0,0-4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22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27852,'17'78'-134,"-4"-4"-393,-7-20-470,-4 1-1413,0 2-7421,-2-1 9490,1-4 1,-1-24-1,1-7 1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22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10422,'58'-21'0,"-12"4"0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22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 24535,'-21'76'1200,"6"-8"-887,12-30-44,6-7-11,8-6 89,5-10 23,10-8-157,0-6-23,2-12-100,-1-5-68,-6-9 23,-5 2-34,-8 2-11,-5 3-145,-10 2-382,-6 0-885,-8 2-2342,-5 0 3754,-4 5 0,14 3 0,0 5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39.3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79 131 28671,'24'0'0,"9"-2"0,18-2-5661,14-3 5661,10-1 0,3 2 1129,-3 3-1129,-7 2 898,-6 1-898,-4-2 0,-5-1 0,-5-4 0,-6-2 0,-5 0 3273,-6-1-3273,-6 3 361,-8 1-361,-7 4 0,-6 1 0,-2 1 0,-2-1 0,-4 0 0,-9-1 0,-12 1 0,-49 1 0,4 8-122,17-3 0,-1 2 122,-33 10 0,4 1 0,6-2 0,7-2 0,5-3 0,6-2-3311,7-3 3311,7-3 0,9-2 0,8-1 0,8 0 0,8 0 163,5 0-163,5 0 3392,5-1-3392,13-3 0,12-4 0,21-2 0,17-5 0,17-1 0,14-2-216,-45 8 0,0 0 216,0 1 0,-1 0 0,43-6 0,-12 4 0,-13 3 0,-15 3 0,-9 3 0,-21 1 0,-6 0 432,-15 1-432,-14-1 0,-11 1 0,-22 0 0,-20 7 0,-4 5 0,-6 3 0,16-2 0,-1 1-224,-23 6 0,1 0 224,30-7 0,4-1 0,-30 6 0,22-7 0,20-4 0,13-3 0,10-2 0,6-1 0,4-1 448,1 0-448,9 0 0,10 0 0,19 0 0,15 1 0,15 0 0,11-1 0,-18 1 0,0-1-676,33 0 676,-35 0 0,-3 0 0,13 0 0,-15 0 0,-9 0 0,-15 0 0,-12 0 0,-10-1 0,-4-4 0,-32-9 676,-9 1-676,-39-5 0,-10 7 0,-12 1 0,49 5 0,1-1 0,-43-5 0,13-2 0,-3 0 0,29 4 0,-1 2 0,31 6 0,10 1 0,6 0 0,4 0 0,16 5 0,13 8 0,23 7 0,0-4 0,4-1 0,29 7 0,-26-9 0,-3-2 0,12-1 0,-11 0-181,-14-2-2014,-10 2-4528,-8 5 6723,-6 5 0,-8-8 0,-4 0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5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1 24995,'-64'17'740,"10"4"-606,40 9 23,1 4-12,3 2-77,3-4-12,4-7-56,1-4 22,4-8-11,4-4 12,6-5-1,5-6 45,5-10-67,1-8 0,1-11-11,-2-1-11,-2 2-23,-2 8 45,-4 6-11,-5 7 11,-3 5 33,-3 3 281,-2 9 22,-1 8 12,-2 27-348,-1-7-12,0 11-133,0-21-528,1-7-716,6-9-1648,10-4-6794,11-14 9753,12-6 1,-15 4 0,-2-2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6.1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0 22361,'-7'0'2981,"2"0"-2532,5 0-80,-20 42-89,15-20-22,-16 32-79,21-33 11,6-4 57,1-4 0,8-5-90,1-3-146,1-3-11,1-1-45,1-6-481,3-4-416,3-8-828,2-5-2656,3 0 4426,-1 1 0,-11 10 0,-5 2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6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28 26362,'-16'51'347,"2"-10"-347,15-30 0,6-5-34,2-3-167,9-5-225,1-9-123,5-7 101,-2-10 336,-1 2 112,-4 2 11,-5 8 22,-4 7 135,-3 4 45,-2 5 68,-1 0 10,1 4-212,1 5-68,-2 7-11,1 6-112,-2 3-281,0-2-805,1-2-1917,2-6 3115,1-7 0,-2-5 0,0-3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6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21588,'2'-3'3597,"-1"0"-2790,-1 3-628,5 45-134,-2-29-45,6 33-11,-2-42-23,2-4 12,3-3 22,0-5 22,0 0-22,-1-2 12,-2 2 10,0 3 12,0 2-1,0 0-22,2 1-11,-2 3-179,2 1-505,1 3-1321,1-3-7598,1-1 9603,2-4 0,-7 0 0,0-1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7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8 23224,'0'-4'2006,"0"1"-1613,0 3-113,-4 55-68,3-20-10,-2 45-90,3-36-34,2-6-55,2-8-23,2-9-56,0-8-224,-3-6-168,0-5 301,-2-1 283,0-1 300,-8-1-55,-4 1 146,-6-1 33,-2 1-145,-1 0-180,3 4-112,0 2 0,4 4-67,3 2-56,2 0 0,4 1-45,2 3-201,2 0-448,5 0-617,6-3-908,10-7-3675,10-3 5894,4-4 0,-14 0 0,-4 0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7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0 131 19695,'5'-2'4695,"-1"0"-4102,-4 2 394,0 0-438,22 47-1,-9-25-88,19 36-157,-15-41-124,2-7-123,0-4 56,-1-10 22,1-11-33,-3-11-34,0-10-44,-7-2-23,-3 2-12,-5 3-380,-9 4-695,-6 3-1669,-15 5 2756,-11 8 0,17 5 0,0 6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8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35 564 23056,'0'4'2645,"0"-1"-1794,0-3-616,-14-55 34,9 19-11,-9-49-90,13 33-33,1-2-79,1 2 0,4 4-45,4 2-11,3 5-11,2 6-34,-2 6-257,-2 10-181,-1 7-536,-2 7-830,-2 3-5031,-2 5 6880,-2 9 0,-1-6 0,0 4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8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 24782,'3'-3'1916,"1"0"-1815,-4 3-79,0 0-22,39-5-134,-23 3-326,31-3-526,-34 6-672,-2 6-3295,-2 4 4953,-1 7 0,-3-8 0,-2-1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8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13 22451,'-2'-7'2376,"0"1"-2231,-5 51-134,2-17-11,-5 37-280,5-30-616,2-4-1995,2-4-6940,1-12 8493,3-6 0,-2-7 1,2-2-1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8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24748,'10'-2'863,"6"-3"-650,-6-1-56,7-6 56,-1-2-56,3-1-34,0 1 22,-2 2-10,0 5 10,-3 4 12,-1 1-55,-2 2-13,-1 2-89,-2 4 11,-2 6-11,-2 8-168,-2 5-739,-2 3-1121,0 1-7803,0-2 9484,0-4 1,-1-12-1,1-4 1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9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23560,'0'-6'1883,"0"1"-1827,0 5-292,0 0-1086,7 9-4190,-5 1 5512,8 9 0,-9-9 0,2-2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9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25532,'-5'4'203,"4"1"-91,7 5 56,3 0 0,3 0-68,-1 1 46,0 1 123,-4 1-12,-1 1-122,-3 2-45,-1 1-90,-2 3-57,0 0-458,-3 0-830,-2-2-1893,-3-4 2390,1-2 0,2-6 0,3-2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9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26519,'1'63'224,"3"-9"-247,2-32-66,3-1-628,2-5-930,2-2-2432,4-4 4079,-1-3 0,-5-4 0,-3-2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49.8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97 21812,'45'-51'2264,"-10"9"-1603,-40 40-179,-4 0-124,-3 4-55,-1 10 44,0 6 113,0 14-24,1 3-189,3 1-191,3-1-56,3-6-268,2-3-651,1-6-1390,3-4-7522,7-5 8378,6-5 0,-5-3 1,0-3-1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50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 27123,'-51'63'527,"8"-8"-515,38-32-12,1 2-68,1-2-324,2 2-381,0-3-717,1-2-2129,7-6-6212,3-6 8535,10-5 0,-9-3 0,1 0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50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24401,'1'68'918,"5"-9"-446,6-38 43,3-3-190,2-5-191,-2-5 12,0-4-46,-3-3-55,-2-1 0,-1-4 12,-1-4-46,-2-8-11,-2-4-23,-2 0-89,-2-2-191,-1 7-369,-4 1-908,-3 7-3899,-5 2 5479,0 4 0,5 1 0,2 0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50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18798,'5'-1'4382,"-2"0"-3811,-3 1-67,11 43 0,-5-20-168,9 33-67,-8-34-190,-1-5-57,0-7-11,-2-5 12,0-3 280,0-8-90,1-6-180,1-8 46,1-5-46,-1 2-33,-1 5 23,-1 6-23,-1 5 0,-1 4 11,1 2 11,0 1 34,3 0-22,1 6-23,1 1 67,8 14 23,-1-6 78,5 2-33,-2-8-45,1-5-68,12-6-33,-9-10-403,6-8-583,-15-7-1949,-3-1 2935,-4 0 0,-3 13 0,-2 5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52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57 27818,'17'10'853,"-5"6"-853,-11 12 0,-1 7 0,-1 7 0,-3 3-3392,-1 4 3392,-3 1 0,3-1 0,0-2 0,2-5 0,1-6 0,1-9 0,0-8 3392,1-7-3392,0-7 0,0-3 0,-1-2 0,0 0 0,6-2 0,5-1 0,7-2 0,9 1 0,6 1 0,5 1 0,8 1 0,1 1 0,2 0 0,-1 0 0,-5 0 0,-4 1 0,-6 0 0,-5 2 0,-5 0 0,-4 1 0,-3 0 0,-3 1 0,-2-1 0,-1 0 0,-2-3 0,0 0 0,-3-1 0,-1 0 0,-2 0 0,0-9 0,-1-7 0,0-16 0,0-10 0,-1-10 0,-5-7 0,-10-35 0,2 23 0,-5-14 0,9 41 0,1 14 0,3 10 0,1 8 0,1 4 0,2 4 0,0 1 0,2 2 0,-1 1 0,-2 2-237,-4 3-2003,-2 4-3161,-3 4 5401,0 3 0,4-7 0,3-1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52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79 25174,'0'-4'3137,"0"1"-2857,40-19-200,-10 10-80,37-15 0,-17 20-158,3 4-1074,-1 9-1536,-6 7 2768,-10 11 0,-17-8 0,-8-1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6:55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58 25791,'58'-13'608,"1"0"1,-1 1 0,0 2-576,-6 6 1,-1 2-34,0 0 0,-1 0-123,41 2-925,-14 7-409,-14 4-2990,-17 11 4476,-14 5 1,-16-10 0,-8-3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21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66 28054,'59'-11'205,"0"0"1,1 0 0,-2 2-206,-8 4 0,0 1 0,3-1 0,0 2 0,2 0 0,-1 2-337,0-1 1,-1 1-393,-1 4 1,-1 1-3037,44 9 3765,-12 10 0,-37-8 0,-14 0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25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0 184 25880,'52'2'795,"-1"-1"1,7 0-1,3 0-593,6-1 1,3-1-715,12-5 0,3-2 512,5-1 0,2-2-495,1-2 0,1-2 495,-3 3 0,-1 1-520,-2 1 1,-2 2 519,1 1 0,-1 0-236,0 0 1,0-1-410,1 0 1,0-1-729,1 0 1,-1 0 1372,2 3 0,-7 0 0,15-1 0,-23 6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39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80 28671,'56'-13'0,"0"0"0,1 2 0,-1 1-2831,-3 4 1,-1 2 2830,2 1 0,1 0 704,-1 2 1,1-1-705,0 1 0,-1-1 430,0 1 0,-1-1-430,46-2 0,-10 3 0,-13-1-1480,-11 2-1658,-12 0 3138,-12 7 0,-19-6 0,-10 7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44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0 120 28311,'54'-6'120,"0"-1"0,4-1 0,0 0-527,-2 0 1,1 0 406,5 0 0,1-1 131,1 1 1,0 0-132,-3 1 0,0 1-118,-3 2 1,-1 2 117,-3-1 0,-1 2 0,0 0 0,0 2 0,-1-1 0,0 0 0,47 0 0,-10-1 0,-14-3 0,-19 0 0,-16-1-1177,-16 2-3455,-13 2 4632,-7 10 0,-4-7 0,0 7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46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62 24647,'-10'-5'3138,"3"1"-2477,7 4-436,0 0-225,32-23 0,-2 17 0,31-17 0,-9 22 0,4 1-953,-1 0-2129,-2 7 3082,-10 12 0,-18-8 0,-11 7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47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28671,'84'3'0,"-5"-2"0,-29 4 0,-5-4-1110,-5 1-1658,-6 1 2768,-4 6 0,-13-4 0,-5 2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2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 28671,'57'-13'0,"1"0"0,-4 2 0,-3 2 0,13 9 0,-7 5 0,-7 2 0,-9 3 0,-9-2-125,-6-4-1723,-6 1-4281,-8-2 6129,-6 8 0,-4-6 0,-2 3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4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1201 21264,'-4'0'4335,"2"0"-2586,2 0-1503,-15 0 57,10 0-68,-10-1-101,14-5-66,0-12-35,1-16-10,0-23-1,2-22-22,4-17-227,-3 43 1,-1-1 231,1-1 1,-1-1-6,-1 3 0,-1 1 5,0 1 1,-1 1 5,-5-41 1,-2 9-12,-4 8 11,0 12-11,2 12 0,2 12 0,3 13 11,3 10 0,1 8 476,1 5-340,0 1-147,5 1 0,10 0 0,15 4 0,18-1 0,16 1 0,15-2 0,10-2-255,7 0 255,0-4 0,-6 0 0,-5-4 0,-11 4 0,-5-2 0,-6 5 0,-3-3 0,-2 2 0,-6 0 0,-5 0 0,-9 2 0,-11-1 0,-9 1 0,-10 0 0,-5 0 255,-1 0-255,-2 0 0,2-1 0,-1 0 0,-1-2 0,0 1 0,0 0 0,0-1 0,0 2 0,0 0 0,0 11 0,0 12 0,-3 20 0,-2 16 0,-2 13 0,2 10 0,3 4 0,1 4 0,1 2-364,0-1 364,0 0 0,0-6 0,1-8 0,0-11 0,2-11 0,-2-13 0,1-8-80,-2-6-1421,-1-4-1053,-7 1 2554,-10 6 0,6-16 0,-3 3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4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0 183 27516,'72'-5'385,"1"0"0,0-1 0,-3 0-385,-13 1 0,0-1 0,5-2 0,0-1 0,0 0 0,-1-2-244,-3 0 0,-1-1 244,-7 1 0,-2 0 0,31-11-1225,-18 4-1924,-16 4 3149,-10 5 0,-18 5 0,-5 3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5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351 0 25577,'-50'25'463,"1"-1"0,2 0 1,6 1-173,-6 20-11,7-1-22,9-3 56,9-2-113,8-3-33,8 2-56,3 2-32,9 4-80,9 3 0,8 0 0,11-7 0,2-10 0,1-10-3392,-1-11 3368,-3-5-189,-7-4-111,-5-2 10,-8-3 146,-6-5 0,-4-2 22,-2-1 3415,-1 0-3348,-2 0 34,-4 0 34,-2-3 22,-2 0-11,3-2 247,4-5 67,2 6 22,2-2-22,8 9-79,4 2-146,10 3-89,1 0-11,1 2-123,2-3-628,-1-1-426,3 0-1535,0 0-7108,-2 4 8017,-2 1 0,-12 2 0,-3 0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5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23818,'0'-8'2913,"0"2"-2588,0 6 23,0 0-348,3 33-22,-2-6-427,2 30-761,-3-13-1725,0-2 2935,0-2 0,0-19 0,0-6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5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26787,'7'57'-38,"1"-1"1,-2-2 0,-1-4-724,-3 16-965,-1-3-3048,-1-2 4774,0-7 0,0-25 0,0-8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6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 24793,'79'-20'-1965,"-23"4"1,-43 16-1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6.3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 25880,'-45'85'482,"8"-15"-393,37-54-89,4-6 0,2-4-78,6-3 0,0-3 55,-2 0 23,0 0 0,-2 0 146,-2 0-12,3 3 101,-2 4-67,3 5-100,1 5 32,2 4-77,3 1-23,1 0-11,3 0-213,-1-3-482,4-4-1188,-1-6-7582,3-5 9476,5-3 0,-14-1 0,0 0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6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0 28671,'-13'63'0,"0"0"0,0-1 0,-1-1 0,-1-10 0,0-1-581,1 0 1,1-1 580,-11 44-2164,7-8-7667,9-11 9018,4-9 0,4-30 0,0-10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7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159 116 24188,'-1'-6'2734,"0"1"-2476,1 5 156,0 0-78,-16 79-33,6-25-203,-2 7 1,-1 2 79,-2 16-123,-2-3-57,-1-10 0,1-13 0,3-18 0,5-14 0,1-12 0,4-8 0,2-18 0,1-13 0,1-25 0,11-17 0,8-13-332,16-6 332,6 2 0,4 9 0,0 14 0,1 15 0,-5 16 0,-7 16 0,-8 10 0,-9 7 0,-7 2 0,-6 6 332,-2 6-692,-11 12-424,-7 9-2320,-27 24-2599,8-13 5703,-11 13 0,29-36 0,7-6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7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26541,'-13'69'-400,"-1"-1"0,4-13 1,1-5-2683,-8 30 3082,11-31 0,4-23 0,2-6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7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3 22844,'-7'-2'3607,"1"1"-3069,6 1-134,-42 63-191,25-31-157,-31 53-56,38-47 0,5 0-202,3-5-191,3-3-659,8-7-1246,5-7-5881,10-5 8179,4-6 0,-12-3 0,-1-2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7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12 22428,'0'-6'2791,"0"1"-2567,0 5-79,-20 66-43,8-30-35,-16 53-45,17-52-22,2-7-22,6-10-236,1-8-202,2-7 113,0-4 235,0-1 112,7-6 11,1-3 45,8-5 45,0-1 101,1 2 78,0 2 11,1 3-33,-3 5 34,1 1 32,-2 2-77,-2 0-79,-1 2-112,-2 4-23,-2 7-33,-1 6-168,-3 5-313,-1 3-618,-2 0-1534,0 0-7198,0-6 8602,2-5 1,-2-8-1,2-4 1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8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26698,'12'58'-1222,"-2"-13"-1612,-10-13 2834,0-11 0,0-11 0,0-2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7:58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 12 24647,'-3'-6'4024,"1"1"-4024,-59 40 0,34-7 0,-48 31 0,55-18 0,6-3 0,9-4 0,3-3 0,10-4 0,5-3-1289,14-4-3575,7-4 4864,11-6 0,-20-4 0,-1-4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00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73 25712,'0'-5'2959,"0"1"-2959,61-14 0,-14 9 0,3-3 0,2 1 0,23 4 0,-2 3 0,-7 2 0,-8 2-1783,-12 8-4301,-11 13 6084,-9 19 0,-12-15 0,-6 3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03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28671,'59'-19'0,"-1"0"0,1 2 0,0 5-1120,-2 8 1,1 5 1119,0 2 0,0 1 0,1 1 0,1 1 55,5 2 0,1 1-55,6 1 0,1-1 0,8-1 0,2 0 0,5 1 0,1-1 0,-1-1 0,0 0 0,-5 0 0,-2 1-690,-7-1 1,-4 0-1171,-11 1 0,-4 1 1860,30 11 0,-41-9 0,-21 1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04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28671,'55'10'0,"0"1"0,0-2 0,-1-3 0,34 0 0,-38-7 0,1 0 0,3-3 0,0-1 0,1 0 0,-2-1 0,42-8 0,-21 5 0,-21 5 0,-20 2 0,-15 3-1884,-8 12-6586,-7 12 8470,-3 24 0,0-21 0,-1 3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3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1 107 24961,'0'-6'3597,"0"1"-3484,67-29-113,-21 19 0,5-5 0,2 2 0,10 12 0,-2 4 0,-1 3 0,-2 3 0,3 1 0,-1 1-629,-1-1-2150,-8 2 2779,-7 8 0,-21-7 0,-9 4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4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1 202 26440,'68'-44'743,"1"-1"1,-1 4 0,1 9-744,-10 16 0,1 7 0,4 0 0,0 5 0,3 2 0,0 4-1224,1 2 0,0 4 1224,1 0 0,0 2 0,-1 3 0,0 0 78,0 0 0,-2 0-78,-2-1 0,-2-1 0,-4 0 0,-3-1 0,41 9-138,-19-4-1654,-16-4-2702,-10-3 4494,-13-3 0,-16-2 0,-10-1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6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82 28671,'65'-15'0,"0"-1"0,-2 2 0,-2 3 0,29 7 0,-2 1 0,-9 0 0,-12 0 0,-11-1-1435,-12 0-3283,-8 1 4718,-8 1 0,-13 2 0,-5 0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8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0 28625,'1'82'-1411,"0"-7"-584,-4-22-4325,-3 1 6320,-3-1 0,2-22 0,2-8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8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25 25039,'-3'-1'2891,"1"0"-2150,2 1-741,21 19 0,-1-7 0,22 13 0,-6-15 0,2-5 0,-1-3 0,-1-2 0,-6-4 0,-3-3 0,-7-3 0,-7 0 0,-6 0 0,-6 1 0,-4-1 0,-9 0 0,-9 0 0,-11 2 0,-6 4 0,-4 1 0,-2 3 0,1 5-405,3 9-816,4 11-1423,3 11 2644,4 6 0,13-18 0,6-3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8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28671,'-10'55'0,"1"1"0,0-2 0,2-4 0,7 12 0,4 0 0,5-11 0,4-10 0,5-15 0,0-13 0,1-8 0,3-16 0,2-12 0,4-19-3392,3-11 3392,2-6 0,0 3 0,1 4 0,-3 8 0,-3 8-1009,-5 11-694,-1 8-1603,0 10-6525,4 4 8619,2 3 0,-10 0 0,-4 0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9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8 23493,'0'-4'3126,"0"1"-2419,0 3-461,-48 52-67,28-18-89,-35 47-12,44-29 12,6 0-1,3 1 35,9-8-12,9-8-12,13-13 1,11-11 22,7-8-110,3-10-13,0-11 0,-1-9 0,-6-12 0,-7-1 0,-12 0 0,-11 1 0,-8 2 0,-10-2 0,-8 0 0,-9 2 0,-9 5 0,-4 9 0,0 9 0,-1 9-1525,4 19-1455,3 6 2980,11 11 0,8-13 0,8-6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9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28671,'8'82'0,"-2"6"0,-5 6 0,-1-40 0,0 1-454,0 3 1,-1 2 418,-2 2 1,0 1-480,0-3 0,0-1-753,-3-3 1,1-2-8565,-3 38 9418,4-22 1,1-32 0,3-17-1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9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64 23896,'92'-34'-2032,"-29"10"0,-44 19 1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19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 28671,'0'66'0,"0"0"0,0-3 0,0-5 0,-1 17-1065,-2-1-3182,-2 3 4247,-4 8 0,4-37 0,0-4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3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14 279 22719,'-7'-4'2454,"1"1"-1820,6 3-242,0 0-56,60-47-246,-14 17-45,1-3 0,2-1 22,13-3-56,-6 7 23,-12 5-23,-10 9 46,-10 5-12,-8 6 329,-6 2-60,-5 2 100,-2 7 23,-2 12-245,0 14-192,-1 15 0,-1 7 0,-4 3 0,-3 2 0,-3-3 0,-2 0 0,1-1-293,-1 0-547,1 1-280,2-5-1099,4-6-3842,3-11 6061,2-15 0,1-8 0,0-9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4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5 24289,'0'-3'2577,"0"1"-1983,0 2-460,9 62-100,-6-20-12,6 55-22,-9-32-224,-1-1-672,-3-2-1043,-1-6-4391,-3-8 6330,2-7 0,2-19 0,2-8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4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0 107 24894,'0'-3'2073,"0"0"-1950,0 3-459,42-21-739,-18 10-988,34-16-7768,-29 13 9773,-2 1 1,-13 5-1,-3 2 1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7.0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25847,'14'25'358,"-3"5"-358,-7 12-134,-2 4-696,-2 2-772,-1 1-3127,-4 0 4729,-3-4 0,1-19 0,2-8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7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25151,'93'-29'359,"-11"7"-258,-44 30 101,-5 3 123,-6 8 33,-9-1 34,-7 7-22,-6 3-90,-4 6-56,-10 8-112,-5 1-56,-12 2-44,-3-2-12,-1-3-68,-1-2-290,2-4-236,1-3-705,3-5-1727,6-8 3026,5-3 0,7-9 0,3-2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7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0 149 26328,'49'-21'56,"0"-1"0,35-16-717,-48 20-751,-7 1-2073,-5 4 3485,-6 2 0,-9 6 0,-5 1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7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26272,'3'90'90,"0"-7"-617,-3-38-817,-4 1-2209,-3 3 3553,-9 1 0,7-23 0,-1-3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7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0 132 21744,'51'-32'-8,"0"0"1,-5 3-1,-5 6 1434,-10 14-1426,-7 4 591,-9 4-311,-5 2 455,-6 5-376,-2 6 712,-1 9-1071,-4 7 0,-5 8-303,-5 3-370,-2 1-481,1-2-594,5-6-896,3-6-4258,3-6 6902,3-6 0,0-8 0,0-2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8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136 129 26250,'-36'37'190,"0"1"1,-20 26-102,50-40-5604,5-1 5661,9-2 1341,5-3-1419,12-4 836,9-7-859,4-7 22,5-17-67,-1-11 3549,-2-19-3336,-7-4 45,-11-2 44,-9 8-112,-8 8-111,-4 10-57,-1 6-22,0 6-56,-4 2-493,-3 3-314,-6 4-840,-3 2-4706,-3 3 6409,-3 15 0,10-10 0,1 10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8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23471,'0'4'4179,"0"-1"-3158,0-3-1021,58 30 0,-27-23 0,49 23 0,-38-30 0,2-10 0,3-3 0,0-10 0,-4 1-505,-4 3-907,-5 3-1087,-5 4-7332,-3 1 9535,-2 5 0,-11 1 0,-3 4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8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24367,'0'-3'2152,"0"1"-1693,0 2-448,4 62-11,-3-25-560,3 49-1121,-4-45-4269,0-9 5950,3-6 0,-3-13 0,3-5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39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25611,'77'-29'706,"-12"6"-516,-44 27 1,-2 5 44,-4 5 79,-3 7 0,-3 1-124,-4 4 57,-3 6-35,-1 4-156,-5 3-11,-5 5-45,-7-1 0,-5 1-78,-2 0-236,1-3-291,1-3-571,3-6-1077,4-6-6027,6-7 8280,4-6 0,3-6 0,1-4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43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19202,'0'-7'4897,"0"2"-4147,0 5 360,0 0-965,16-29-111,-6 21-12,15-23-22,-12 28-213,2 1-269,-3-1-392,0 2-425,-3 1-1604,-3 0-5209,-3 2 8112,-2 6 0,-1-4 0,0 3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43.1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18731,'0'0'0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43.1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18731,'0'0'0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43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30 17498,'-6'1'5122,"1"0"-4473,5-1 1345,0 0-1556,3 1-12,4 0-79,1 0-90,4-2-89,-2-3-89,0 0-68,1-1-11,0 1 0,-1 1 0,0 2-78,-3-1-258,2 1-370,-3-3-549,0 3-852,-3-2-2588,0 3 4695,-2-1 0,-1 1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44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22372,'0'-4'3318,"0"1"-2669,0 3-593,8 45-33,-4-17-1,5 38-22,-6-29 0,-1-2-22,-1-2-202,1-2-325,-1-5-505,0-2-973,-1-3-4887,0-2 6914,0 1 0,0-9 0,0-2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44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7 21432,'0'-3'3227,"0"0"-2634,0 3-537,0 19 67,-2 3 45,-1 19-10,-4-2-35,1-3 23,-2-1-1,2-8-44,0-4-22,1-8-12,1-5 22,2-5 68,1-2 134,1-2 91,3-1-91,5 0-45,6-2-55,4-3-124,2-3-67,0-4 0,-1-2-11,0-3-392,-1 0-248,-2 1-413,-3 0-886,-4 3-5714,-4 1 7664,-3 4 0,-1 4 0,-1 3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53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21 21868,'-3'-9'3653,"0"2"-3148,3 7 503,0 0-817,-5-2-1,4 2-44,-4-2-12,5 2-33,0 0-34,0 7-3436,0 5 3369,-2 9-2381,1 3 1956,-2 0-360,-1-3-616,2-1-1277,-1-2-6824,1-6 10069,-1-1 0,1-6 0,0-2 1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53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0 122 25499,'51'-66'482,"-4"14"-437,-32 49 11,3 2-34,-4 1-11,-1 2 12,1 2 10,-3 4 46,0 2 22,-5 3 22,0 4-45,-4 3 12,-1 0-23,-1 3-22,0-4 22,0 1 34,-3-5 44,-1 0-21,-4-6-57,-1 0-44,-3-1 10,0-2-21,-1 0-1,-1-2 0,-2 0 0,-4 0-11,-2 3 0,0 2-78,5 1-169,4 0-1311,6 1-89,4-5-2319,2 2 3966,1-7 0,0 0 0,0-1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54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25757,'50'0'90,"-6"0"-90,-29 0-23,-1 0-414,-5 0-560,-3 2-976,-4 3-6867,-1 4 8840,-7 5 0,4-6 0,-5 2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54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61 26575,'47'-9'751,"-7"0"-684,-23 6-22,-1 0-45,-1 0 0,1 0-45,2 0-101,0-1-235,0 1-246,-3-1-427,-4 2-459,-4 0-1131,-2 0-5166,-2-1 7810,-1-1 0,-1 2 0,0 0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54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24939,'12'13'1143,"-1"5"-818,-7 10-101,-1 4-146,-1 0-11,-1-2-56,0-2 1,-1-2 10,0 0-22,0-2-22,0-2-146,0-4-392,-2-5-360,0-3-794,-2-2-4337,-2-2 6051,2 1 0,0-5 0,2 1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8:55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19 20636,'0'-10'4045,"0"2"-3597,0 8-146,0 0-201,-12 36-22,7-15 11,-9 30 56,11-25 44,3 0 12,0-3 33,0-1-56,0-5-67,5-4-90,1-4-22,5-3 12,5-4-12,6-1-79,11-5-380,12-9-550,14-7-1556,7-8 2565,1 2 0,-28 11 0,-11 6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0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0 24076,'-15'91'695,"4"-10"-583,11-42 0,0-2-79,5-5 68,4-4 56,6-4-12,2-4 1,3-4-22,1-3-34,3-7-12,1-2 23,2-3 33,-3-1-22,-1-8-56,-2-4-11,0-11-23,-3-3-10,0-3-12,-3 0 0,-4 2 0,-2 2-90,-4 4-201,-2 3-371,-2 2-3697,-1-7-5472,-8 8 8641,-2 0 1,0 12 0,1 3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0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10 107 23045,'-5'-3'2802,"1"0"-2578,4 3 123,0 0-213,19-7-123,-1 1 12,18-5-23,-8 2-45,1 2-515,-1-3-706,-2 0-1838,-2-3 3104,-1 0 0,-10 5 0,-3 2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0.7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5 22294,'0'-3'2779,"0"1"-2095,0 2-482,0 57-146,0-24-56,0 46-135,0-41-493,-1-4-929,0-6-3384,-1-4 4941,0-2 0,0-11 0,1-2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0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22126,'3'-4'2902,"-2"1"-2566,-1 3-213,0 0-123,29-7-257,-16 3-550,23-7-1143,-23 3-3428,-1-2 5378,1-2 0,-6 5 0,-1 1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1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 25701,'-10'80'90,"3"-10"-202,6-39-539,1-3-749,0-2-1671,0-2-6760,0-2 9812,0-1 1,0-10 0,0-3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1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91 26821,'-25'-11'381,"1"12"-336,10 13 67,-1 12-22,0 1-23,2 1-33,3 0-34,5-2 0,2-3 0,4-3 0,7-4 44,7-3 57,8-5 90,6-4-35,4-7 1,3-12-11,1-10-1,-2-13-66,-5-3-23,-7 2-34,-7 5 2,-6 5-24,-6 6 0,-2 2 0,-2 5-102,-4 2-257,-1 5-223,-6 5-214,-2 2-694,-4 2-1569,-3 8 3059,-4 5 0,10-2 0,3 0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1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27662,'62'8'761,"15"-10"-750,-35-8-11,14-4 0,-20 1-33,-7 5-337,-7 2-235,-6 2-437,-7 0-874,-4 1-3350,-3 0 5266,-2 2 0,0 0 0,0 1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2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23639,'-7'0'3092,"1"0"-2767,6 0 202,0 0-381,-10 65-124,8-33-11,-9 50-22,10-50-258,-1-5-370,1-4-761,0-4-1581,1-6-6850,3-6 8426,7-4 0,-4-3 0,3 0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2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21364,'1'-5'3799,"0"1"-3149,-1 4 190,0 0-627,18 34-101,-11-10-79,12 32-33,-17-20-22,-2 1-426,0 0-785,0-4-1086,0-3-6567,0-7 8886,0-7 0,0-8 0,0-5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2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25679,'47'-7'694,"-5"4"-582,-21 11-34,-1 3 23,-1 7-11,-2 2 11,-3 2 11,-4 4-23,-4 1 1,-3 3 45,-2-3 111,-1-2 113,0-4-23,-6-6-168,-2-2-23,-6-3-100,-1-2 0,0 0-45,0-1-45,2 1-190,0-1-471,2 1-246,3-4-1054,0-1-4190,2-1 6196,1-2 0,2 1 0,2-1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2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26642,'80'-5'-2431,"-5"0"-875,-54 5-6525,3 0 8700,-13 1 0,-5 0 1,-3 0-1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3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24580,'-6'0'2510,"1"0"-2218,5 0-12,0 0-258,26 5-22,-15-3-224,22 5-471,-24-5-986,1-1-3137,-1 0 4818,0-1 0,-5 0 0,0 0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3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12 23930,'-4'-7'2902,"1"2"-2509,3 5-158,0 0-78,-4 53-112,1-21-1,-4 45-44,2-33-44,-1 1-124,1-1-247,-3-5-549,0-4-616,3-9-2353,-2-6 3933,6-9 0,-1-4 0,2-5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3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0 26519,'-23'57'369,"-1"0"1,-11 31-213,32-31 78,3-21 124,1-4-57,6-3-134,3-5-101,10-4-44,5-4-23,7-8-79,9-4-369,8-11-246,4-9-539,-1-10-1210,-3-7-7388,-8 3 9381,-7 5 0,-17 13 1,-7 5-1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8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98 27617,'51'-20'817,"-2"5"-727,-18 10-45,1 2-34,0-3 0,-3 3-4262,-2-3 4251,-5 3 523,-2-3-1273,-5-1-180,-4-1-650,-3 0-1457,-4 4 3037,-2 1 0,-2 3 0,0 0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9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19863,'-5'0'3361,"1"0"-2879,4 0-258,0 0-11,-14 55 179,10-34-3481,-11 43 3369,15-48 78,0-1 46,0 0-12,0 0-78,1 1-124,1 0-78,2-3 3325,0 0-3403,3-4-1,0-2 12,2-4 68,2-1 55,2-2 22,0 0 12,3-2-68,0-2-44,1-2-68,0-3 0,1 2-10,-2 0-12,3-1-34,-6 4-313,1-1-112,-7 3-281,-1 0-527,-3 0-1344,-1 1-332,-2 1 0,0 0 1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09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11 127 21152,'-6'-8'3574,"1"2"-2701,5 6 304,0 0-795,43-11-114,-16 2-55,35-10-11,-27 5-68,-2 0-55,-1 3-57,-3 2 0,-4 1-22,-1 3-11,-5 1 0,-4 2-325,-2 0-157,-4-1-359,-1 2-515,-1 0-862,-2 1-5122,-2 0 7351,-1 3 0,-2-2 0,0 2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0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26351,'76'-49'313,"-13"10"-302,-41 36 12,-4 2-12,-3 1 23,-4 0-1,-4 3 46,-3 4-3471,-2 8 3425,-3 7 23,-7 4 56,-3 0-10,-5 1 21,1-3-11,4-2-23,3-2 3438,3-4-3393,4-3-33,1-1-34,0-4 23,0-2-68,5 0-22,3-3 0,6 0 0,2-2-381,4-3-269,5-8-615,6-6-1828,5-11 3093,2-5 0,-15 13 0,-5 2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0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80 21454,'-5'-4'2902,"1"1"-2476,4 3-90,0 0-235,-9 3 22,7 4 78,-6 5-32,8 4-1,0 2-89,3-1-57,2-3-11,4-4 12,0-3-23,2-4 22,1-2 12,4-2 10,-2-6 57,1-3 45,-2-5 33,-3 1-33,-1-1-68,-4 3 12,0-1-12,-3 0-11,-1-1 45,-1 1-3402,0-2 3368,-4 1-44,-4 4-34,-5 1 0,-5 5-23,0 2-145,-4 2-191,2 0 3180,-1 0-4815,-5 7-405,8-1-5813,-4 9 8212,7 2 0,7-6 0,1-1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0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22776,'0'2'3955,"0"0"-2039,0-2-1892,32-2-24,-8 2 0,31-3 0,-14-2 0,2-3 0,-1-4 0,-4 0 0,-5-1 0,-5 1 0,-5 0-573,-4 1-648,-3 2-975,-4 1-4763,-5 4 6959,-2 2 0,-3 2 0,-1 0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1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27247,'8'56'303,"-1"-2"-303,-7-10-23,0 1-279,0-5-416,0-3-582,0-7-1479,-1-6-7052,1-6 9630,-1-6 1,1-6-1,0-3 1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1.4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 26451,'65'-33'774,"-9"7"-617,-32 26-45,0 0 11,-1 4-22,-1 5 11,-3 6-34,-2 6 101,0 9-11,-8-6 45,-1 7-10,-8-9-203,-2 1 0,-7 2 0,-6 0 0,-6-1 0,-2-2 0,1-2 0,1-5 0,4-3 0,1-6 0,3-1 0,3-4-718,1 0-212,5-1-673,-1 0-2251,3 0 3854,0 0 0,2 0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1.6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26608,'86'-5'67,"-13"1"-324,-48 4-797,-5 0-1500,-3 0-7277,-6 1 9311,-3 2 0,-4-1 0,-2 1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1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60 24311,'-8'-2'3082,"2"1"-2601,6 1 113,0 0-527,57-6-56,-31 5-11,44-5-212,-47 6-550,-5 0-403,-1-3-1301,-3-3-7365,-1-3 9451,0-3 0,-5 5 0,-1 1 1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2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26563,'16'79'-1244,"-4"-11"-1332,-11-42-7255,-1 1 8036,0 3 1,0-13 0,0-2-1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2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23482,'-6'0'2992,"1"0"-2600,5 0 68,0 0 32,-6 57 24,2-18-281,-5 50-146,5-36-76,1-7-13,3-10 0,0-9-13,6-9-99,2-7-235,10-6-224,6-4-102,8-15-727,7-9-2007,5-16 3407,1-5 0,-19 19 0,-7 5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4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23829,'9'79'-437,"0"-14"-952,-6-41-2062,-1-7 3451,-1-3 0,-1-7 0,0-2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4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82 22866,'-2'-5'3305,"1"1"-2644,1 4-190,0 0-157,50-9-135,-15 1-78,43-6-34,-24 4-11,-4 2-34,0 2-22,-7 2 0,-3 2-33,-8-2-258,-5 1-225,-5 0-403,-7 1-627,-3 2-2084,-6 0 3630,-3 0 0,-2 0 0,-1 0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4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161 1 22014,'-7'0'2857,"1"0"-2633,6 0-168,0 0-44,-48 67-12,30-34-107,-10 10 1,1-1-577,17-11-729,3-5-5712,3-7 7124,0-3 0,3-9 0,0-2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5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25073,'86'3'336,"-15"0"-627,-48 2-616,-4 0-1088,1-1-4045,-3 1 6040,-1 4 0,-7-4 0,-4 1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5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19785,'0'-5'3451,"0"1"-2824,0 4 393,0 0-729,0-2-67,0 1-67,0-1-22,2 2-12,1 0 11,-1 0-33,2 0 22,-2 0 113,3 0-46,-1 1-33,1 0-45,0 1-11,1-1 22,0-1-33,2 0-34,3 0 67,5 0 56,5 0-55,6-3 21,4-2-22,2-2-67,-1-1-44,-2 2-12,-4 2-12,-4 0-223,-1 3-269,-3 0-392,-1 1-628,-4 0 1524,1 0 0,-8 0 0,0 0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5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27258,'-21'90'135,"1"5"-539,15-61-738,0 10-2097,4-24 3239,9-9 0,-6-6 0,7-5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6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95 175 26653,'-53'2'-11,"11"7"22,50 5-11,4 9 34,21 12 10,-4-10 35,13 0-46,-7-17 12,-1-7 56,0-14 56,-3-8 45,-2-13 78,-3-5-78,-6 2-90,-5 3-45,-8 4-22,-4 4-34,-3 4-11,0 1-90,-6 4-201,-2 5-326,-6 5-570,-4 4-1110,-3 13-7534,-4 11 9776,-4 15 0,12-12 0,3-2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6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0 130 24143,'0'-3'3250,"0"1"-2500,0 2-627,54-7-67,-21-1-44,45-7 10,-34-1-11,-4 1-11,-3 0-33,-7 5-337,-8 2-224,-7 1-425,-8 1-1065,-3-1-4382,-3 1 6466,-1 3 0,0 2 0,0 1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6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 24367,'-7'0'2992,"1"0"-2768,6 0-134,0 0-45,-12 54-34,9-23-45,-10 67-111,13-51-247,0 15-382,0-22-828,0-6-2129,0-9 3731,4-11 0,-3-6 0,3-7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7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23796,'0'-3'3418,"0"1"-2668,0 2-728,4 69-22,2-27-218,1 19 0,2 2-735,4-7-1523,7 12-7355,-5-38 9641,4-10 1,-10-11 0,0-4-1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7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96 26631,'42'-27'112,"0"-1"0,31-12-68,-47 51 46,-1 7 33,-2 6 23,-3 4 34,-4-1 245,-5 2 124,-6 1-290,-3 2-3651,-6 5 3392,-8 7 0,-6 5 0,-8 3 0,1-4 0,2-8 0,5-8 0,5-12 2584,4-9-3783,4-5-1322,1-5-7310,3-1 8883,0-1 1,1 0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7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 27393,'75'-24'504,"-10"4"-504,-37 15-112,-2 2-706,-4 1-5659,4 2 6477,-10 6 0,-2-4 0,-10 4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7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71 26093,'-2'-1'2578,"0"0"-2578,2 1 0,30 12 0,-10-8 0,26 8 0,-18-11 0,0-1 0,-4-4 0,-1-3-337,-5-7-1109,0-2-1501,-4-3 2947,0 1 0,-7 7 0,-1 3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8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14 24793,'0'-8'2330,"0"2"-2105,0 6-135,0 0-90,6 54-527,-4-23-796,5 45-1298,-7-36-7210,-6 4 8142,-5 5 1,3-21 0,-2-4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18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19828,'-27'87'651,"5"-5"1880,21-36-2531,1 6 1409,0 1-1409,2-2 860,8-5-860,5-7 3392,11-10-3392,4-11 0,5-10 0,8-15 0,9-16 0,7-16-1077,2-12-2026,-2 1 3103,-8 9 0,-23 18 0,-10 10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4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17 22272,'1'-9'2969,"0"2"-2587,-1 7 536,0 0-918,11 22 0,-7-9-269,8 21-538,-10-11-1165,-4 6-7859,-10 8 9809,-5 5 1,4-18 0,0-4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4.7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 26821,'56'-31'449,"1"7"-438,-6 19 11,1 2-22,-6 1-269,-8 0-392,-9 2-796,-10-1-2419,-6 1 3876,-6 6 0,-4-4 0,-2 4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4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1 24871,'-45'47'-396,"0"0"0,5-4 1,6-4-3023,10-2 3418,7-2 0,7-17 0,5-4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5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20961,'0'-4'3227,"0"1"-2936,0 3-459,34 55-583,-21-36-1657,25 42-7423,-30-50 9734,-3-2 0,-3-3 0,0-2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6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19 18966,'0'-10'4975,"0"2"-4235,0 8 100,0 0-503,0 15-158,0 7-101,0 16-55,-1 6-23,-1 0-112,-2 0-280,-2-5-494,-1-2-806,0-5-2532,-1-1 4224,-1-5 0,3-10 0,2-6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6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21936,'0'-2'2465,"0"0"-2644,0 2-875,39-10-2128,-20-2 3182,32-12 0,-39 12 0,-3 0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7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 25802,'7'94'-460,"-1"-14"-660,-6-48-1637,-5-2-7074,-3 2 8801,-9 0 0,8-14 1,-2-2-1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7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73 22428,'-7'-4'2701,"3"1"-2399,4 3-156,0 0-146,45-16 0,-16 8 0,37-14-45,-30 14 34,-7 1 0,-7 4 0,-9 2 11,-6 1 325,-4 4 146,-3 9-270,-5 9-55,-5 13-124,-8 5-22,-2 3-269,0-1-369,4-6-852,5-7-1592,6-10-6409,6-10 9491,14-8 0,-8-2 0,7-2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8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82 24961,'-37'57'526,"9"-8"-312,35-33 44,6-3-135,5-4-45,4-5-78,1-3 79,3-13 10,-1-6-55,-1-13-12,-2-2 124,-8 4-45,-4 6-57,-5 5-21,-4 4-1,0 3-11,-1 0-11,-4 1-123,-4 1-224,-7 3-449,-3 2-918,0 2-4863,4 2 6577,1 2 0,7-1 0,2 1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8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48 24267,'-4'0'2800,"1"0"-1713,3 0-997,58 0-79,-20-3-11,47-2-157,-38-3-380,-6-1-337,-7 1-841,-7 0-3069,-8 4 4784,-6 1 0,-7 3 0,-4 0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8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21891,'0'-7'1994,"0"2"-1826,0 5 46,0 0-69,41-5 292,-31 6-90,31 5-100,-43 9 45,-6 11-102,-1 0-89,-3 3 56,2-2 78,4-1 11,1 1-111,3-3-23,1 0-56,2-1-56,8-2-34,6-1-380,12-8-998,9-4-3754,9-12 5166,15-17 0,-27 10 0,0-9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8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25847,'-27'82'974,"6"-11"-694,24-40-78,8-7-112,6-7-68,10-10 34,3-4-11,0-11-11,-4-5 22,-5-8 33,-9-3-33,-6 0-45,-4-1-11,-7 1-112,-5 2-179,-8 3-393,-6 6-1310,-2 6-6376,1 4 8370,6 3 0,7 0 0,8 0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9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22978,'7'0'3529,"-1"0"-3361,-6 0-168,6 60-403,-5-32-818,5 49-2544,-6-45 3765,-5 2 0,4-16 0,-4-2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9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64 24894,'88'-32'22,"-10"7"-33,-42 21 11,-7 2 190,-12 2 450,-9 0 32,-5 11-247,-9 10-21,-9 17 22,-11 12-90,-10 6-135,0 0-66,4-5-23,6-8 0,9-8-45,6-7-67,7-5 0,2-5-11,2-5-381,0-6-404,7-3-459,6-6-795,13-11-7781,10-11 9434,6-13 0,-17 14 0,-4 2 1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49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23426,'7'-5'2790,"-1"1"-2644,-6 4-101,50-5-34,-29 4 11,36-4 1,-46 5 301,-5 6 103,-3 10-136,-3 15-34,-8 15-100,-3 6-112,-8 2-45,-1-4-45,3-10-313,3-8-662,5-12-1288,4-8-3261,5-8 5569,13-4 0,-8 0 0,8-1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0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 26787,'-45'84'359,"9"-11"-179,44-44 21,6-4-33,12-6-78,6-9 11,4-6 89,1-9-22,-3-7-11,-4-8 11,-6-6-66,-7 0-102,-7 4 0,-5 3 0,-4 4 0,-7 0 0,-7 2 0,-8-1 0,-4 1 0,-2 1 0,3 0-125,2 3-927,5 2-719,6 4-3585,3 2 5356,5 9 0,2-6 0,1 6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0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66 27258,'86'-4'-1322,"-14"-1"-146,-54-8-1613,-1 0 3081,-1-2 0,-7 7 0,-1 0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0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27146,'-4'94'426,"-1"-13"-504,0-42-326,2-4-615,2-5-999,1-5-5455,0-4 7473,7-6 0,-5-6 0,4-5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0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0 26664,'-74'64'919,"14"-6"-628,43-25-33,8 1-124,4-4-10,4-1-57,4-6-11,6-6-56,6-8 45,9-5-1,5-10-10,2-11-12,0-10-9,-6-12-13,-8-2 0,-9 0-46,-6 5-234,-2 2-493,-7 7-448,-3 8-2219,-12 8 3440,-7 15 0,12-2 0,0 5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1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24815,'9'0'2589,"-1"0"-2410,-8 0-179,0 0-280,0 63-236,0-32-592,-1 53-854,-4-48-4884,-2 0 6846,0-7 0,2-13 0,4-8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1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24423,'5'-1'2791,"-1"0"-2388,-4 1 246,0 0-559,23 42-90,-16-23-112,17 31-1535,-23-27-8184,-8 12 9591,-7 2 0,3-8 0,-1-13 1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1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5 123 26205,'-2'0'2466,"0"0"-2466,2 0 0,90 4 0,-19-10 0,4 2 0,4-2-446,-21-4 1,-2 0 445,1-2 0,-1 0-1477,1 1 1,0 0 1476,-2 2 0,0 1 0,-3 1 0,0 1-834,47-3-2247,-13 4 3081,-10 4 0,-35 1 0,-13 1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8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168 81 22249,'-78'56'1244,"15"-5"-986,50-20 55,6 0-133,1-4-68,5-1 23,1-4 44,2-1 22,7-2 68,5-4-45,10-5-56,5-5 23,5-6-34,3-15 22,5-9-55,-2-17 10,-2-4 0,-6-1-22,-9 4-44,-9 7-57,-8 5-146,-4-5-369,-2 12-650,0-4-1278,0 15-7399,-6 7 9229,-4 6 1,2 0 0,0 3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8.9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27101,'54'0'516,"-1"-5"-516,-8-2-11,0-5-90,-4 1-348,-5-2-346,-3 4-897,-10 1-2174,-6 5 3866,-8 1 0,-5 2 0,-3 0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9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26485,'-24'89'-1513,"4"2"-1277,18-58 2790,0 6 0,2-25 0,0-4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9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5 22540,'0'-2'2835,"0"0"-2902,0 2-1120,-18 67-3127,9-33 4314,-13 56 0,16-69 0,2-3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9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25768,'80'56'-1872,"-18"-14"-1814,-33-31 3686,-10-9 0,-8-2 0,-4 0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9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24614,'3'88'-5816,"-1"-10"5816,-2-40 0,0-17 0,0-4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29:59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26093,'86'-4'-2409,"-10"1"-4482,-39 3 6891,-4 0 0,-15 0 0,-6 0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0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3 21040,'2'-1'3899,"0"0"-3418,-2 1-346,-8 54-34,4-26-34,-6 40 68,9-44 145,2-3-23,8-3-33,3 0-134,9-1-90,2-3-34,3-6-481,3-4-729,6-6-2005,6-10 3249,9-5 0,-21 3 0,-3 2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0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9 24558,'0'-5'2207,"0"1"-2039,0 4-168,0 0-11,-53 66-504,28-30-147,-9 9 1,2 2-2868,9-2 3529,5 1 0,7-20 0,4-6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0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27774,'77'28'-370,"-10"-5"-314,-43-13-750,2-7-1984,-1 0 3418,1-3 0,-12 0 0,-4 0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0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257 12 22933,'0'-6'3507,"0"1"-3059,0 5-167,-27 67-180,5-22-101,0 5 0,-3 3-158,-9 10-637,-1-1-1356,4-4-7680,4-6 9610,8-10 1,9-19 0,5-9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1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27247,'76'-1'45,"-10"0"-538,-36 1-616,-4 4-1401,-5 1-7321,-3 5 8893,-4 0 1,-7-4-1,-2-1 1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1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24759,'3'-1'1894,"0"0"-2040,-3 1-952,51 2-1243,-31-1-4618,41 1 6959,-45-7 0,-6 3 0,-3-3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1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5 23818,'0'-3'3003,"0"1"-2678,0 2-89,-14 55-80,3-15-77,-10 49-79,7-27-79,1-1-358,4-1-571,0-4-5331,6-9 6339,2-9 0,1-18 0,1-9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1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73 160 23616,'-8'0'2914,"3"0"-2601,5 0-111,-26 63-45,19-35 11,-19 50-11,27-52 168,8-2-11,4-5-68,9-4-123,0-7-78,1-4 0,-3-5-23,1-12 2,1-10-24,0-15 0,0-9 0,-5-3 0,-3-2 0,-8 1 0,-3 4 0,-3 7 0,0 9-24,-3 12-166,-6 9-314,-7 8-527,-11 18-1165,-5 12-6028,-6 21 8224,2 11 0,14-25 0,7-5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2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5 25847,'1'-3'2824,"0"1"-2824,-1 2 0,4 22 0,-1-3 0,2 23 0,-4-5 0,-1 5 0,-1 4 0,-5 1 0,-2 0-998,-2-3-1008,5-6-3977,1-11 5983,9-13 0,-4-9 0,4-5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2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27393,'14'88'-2242,"-4"-10"-2620,-11-45 4862,-8 2 0,6-16 0,-5-2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02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0 290 28671,'71'-15'0,"0"1"0,3-1 0,0 0-796,0 1 0,-1 1 796,2-2 0,1 1 0,-1 2 0,-1-1 0,-3 1 0,-1 1 0,-2 0 0,-1-1 0,-2 1 0,-2 0 0,-3-2 0,0 1-897,-1-1 0,-2 2-4019,-3 1 1,-2 2 3894,43-3 1,-42 7-1,-19 4 1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18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335 7 21689,'5'-4'4516,"-1"1"-3833,-4 3 651,0 0-1189,-27 60-55,3-19-90,0 4 0,-2 2 0,-18 12-202,-2-1-571,-1-2-773,7-9-1703,9-12 3249,10-13 0,12-12 0,4-6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18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25476,'8'-10'2734,"-1"2"-2375,-7 8-257,0 0-102,55 22 0,-29-9 0,41 16 0,-43-14-416,-4-3-637,-3 2-762,-3 1-3687,-5 3 5502,-4 7 0,-3-12 0,-2 1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18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25667,'-19'27'-2458,"-1"1"0,15-15 1,-1-2-1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18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7 105 25869,'-3'-3'2050,"0"1"-1859,3 2-135,0 0-90,68 16-268,-27-23-281,56 10-638,-45-27-1166,-2 0-7444,-2 1 8266,-1 2 0,-20 10 0,-7 3 1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18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1 120 28671,'85'-41'0,"-8"6"0,-32 26 0,-5 2-326,-4 0-861,-6 0-730,-5 0-3539,-4 3 5456,-8 1 0,-5 3 0,-6 0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19.1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239 1 27471,'-76'63'493,"13"-9"-851,38-31-539,7-3-1064,1 1-5445,2 0 7406,3 0 0,4-9 0,3-3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19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27326,'51'-3'95,"-1"1"0,38-4-252,-54 6-415,-6-1-728,-7 1-2610,-7 0 3910,-6 7 0,-4-5 0,-4 5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19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95 27393,'86'-46'-314,"-14"8"-706,-42 31-1266,-8 3-7545,-10 6 9400,-6 12 1,-5-9 0,-1 8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19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0 26967,'-11'90'213,"3"-15"-729,7-50-974,1-8-3283,0-6 4773,8-7 0,-6-2 0,6-2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0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4 26575,'63'-3'67,"-13"4"-67,-47 16-45,-2 3-45,-7 6-55,-6 3 44,-7-1 45,-1 1 22,1-5 34,3-1 23,3-5 55,2-2 169,1-1 111,2 1 12,3 0-45,2 1-112,2-2-68,2-2-33,9-2-44,5-3-68,10-5-34,3-1-291,0-2-403,-1-5-740,-4-1-2879,-4-4 4347,-6 3 0,-5 2 0,-5 4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0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26231,'50'-12'-589,"0"0"1,38-7-1384,-51 11-5248,-4 4 7220,-8 2 0,-11 2 0,-7 0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0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50 26989,'82'-27'101,"-11"7"-135,-36 18-223,-5 2-247,-4 6-270,-6 3-279,-5 9-101,-8 2-146,-4 3 975,-6-1 325,-9 2 258,-8-2 706,-10 0-23,-2-1-179,0 1-79,3-3 35,6 0-181,5-3-55,7-4-168,5-2-191,4-4-78,1 2-45,5 1-22,7 1-3550,10-3 3001,12-3-651,6-3 1222,31-4 0,-38 2 0,14-2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1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26899,'5'-16'45,"1"11"-414,1 18-651,1 12-1221,-4 5-7590,-1 7 9313,-2 3 1,-1-16 0,0-5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2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24625,'77'-31'224,"-14"6"-157,-47 33 79,-2 8-113,-2 15 23,-2 9-33,-4 7-12,-3 3 34,-2 1-34,-5-2 11,-5-5 12,-6-5-34,-4-8-11,1-8 11,2-7-213,0-7-369,2-6-875,2-1-2991,0-2 4448,3 0 0,3 0 0,2 0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2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22776,'5'-7'2140,"-1"1"-2140,-4 6-89,10 53-954,-8-19-3976,8 43 5019,-10-34 0,0-19 0,0-6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2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23639,'81'-31'-5154,"-7"8"5154,-37 18 0,-16 3 0,-4 2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2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257 10 23359,'-9'-6'2600,"2"2"-2432,7 4-124,0 0-44,-44 72-280,20-34-196,-5 9 0,-2 2-2191,2-2-7164,-1-3 8806,3-1 1,11-20 0,5-6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2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27123,'78'-1'-134,"-11"0"-325,-41 4-584,-3 2-1141,-2 5-7239,-4 2 9423,-2 5 0,-8-8 0,-2 0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5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26395,'51'63'-280,"-10"-10"-605,-34-27-572,-4-1-2375,1 2 3832,-3 3 0,-1-13 0,0-2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5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26339,'75'-31'23,"-10"7"-23,-35 23 0,-4 1 0,-8 6 33,-5 4 135,-8 13 135,-2 8-79,-7 12-11,-8 8-45,-6 5-45,-5-1-67,5-7-22,5-10-34,6-11-34,4-10 1,3-6-1,0-6-78,7-2-236,4-2-436,12-2-1468,8-11 2252,10-7 0,-17 4 0,-2 1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5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63 23336,'-1'-8'2903,"0"1"-2612,1 7-45,0 0-223,17-19-1,-3 13-22,16-14 0,-10 18-22,-1 1-34,-3 1 11,-4 0 45,-3 4 0,-3 8 89,-3 9 46,-2 11-1,-1 3-32,-1 3-80,-5-3-22,-1-5 0,-2-3-124,1-4-145,0-3-347,1-2-717,0-3-1905,1-1 3238,0-2 0,4-5 0,0-2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6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98 27146,'72'-19'-123,"-9"2"-415,-38 6-538,0-2-1254,2 1-7501,-2 0 9739,-2 4 1,-10 4-1,-5 3 1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6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26328,'26'90'-5446,"-6"-19"5446,-3-29 0,-11-26 0,-1-5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7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21700,'80'-5'0,"-14"1"-33,-46 8 22,-7 1 11,-7 5 112,-3 1-45,-2 2-22,-3 0 55,-9 2 259,-4 1 526,-7 0-302,1 3-79,2-2 471,-2 10-650,11-10-123,0 5-79,9-10-100,1 1-23,0-2-12,5 2-200,6-2-439,10-4-1007,11-2-5143,10-3 6801,8-13 0,-20 9 0,-4-8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7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 26855,'-65'27'415,"14"1"-371,48-1 1,3 2-11,9 3-12,5 0-22,12-5 0,4-3 0,-1-7-33,1-5 21,-7-4 12,-5-4 0,-7-2 12,-5-2 66,-3-6-78,-2-8 0,-1-9-45,-3-8-89,-5-1-158,-2 2-134,-4 4-212,1 5-763,1 10-4134,-1 4 5535,1 6 0,4 1 0,3 0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7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27169,'53'-6'-208,"-1"1"1,27-3-656,-45 5-817,-21 2-3744,-5 1 5424,-4 0 0,-2 0 0,-2 0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8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27438,'74'-5'-1390,"-15"0"-728,-48 3-6745,-3-1 8863,2-3 0,-6 3 0,2-1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8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10 24031,'0'-5'2980,"0"1"-2632,0 4-169,0 0-78,-2 77-78,-3-28-23,2 6 0,-2 2-112,-7 3-337,1-6-805,0-8-1985,2-5 3239,2-8 0,2-15 0,3-6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8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16 24827,'2'-9'2028,"0"2"-1916,-2 7-68,2 64-32,-2-18-12,-1 3 0,-2 3-224,-7 13-628,-4-5-1243,2-8-7736,5-8 8851,4-7 1,3-17-1,0-6 1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8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71 107 27011,'-44'86'931,"18"-22"-719,45-18-66,9-26-68,5-7-33,0-8-34,-1-4 1,-3-10-1,-3-4-11,-6-12-11,-4-5 11,-4-1-68,-5-5-44,-1 0 56,-4-2-145,-1 1-135,-1 5-123,-3 3-382,-6 14-1422,-5 4-7568,-9 15 8352,-4 21 1,11-13 0,1 11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29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25735,'7'0'2936,"-1"0"-2936,-6 0 0,0 0 0,-2 63 0,0-31 0,-3 48 0,1-47 0,2-8 0,0-1 0,2-5 0,0-2-1245,0 1-424,5-3-1323,6-2-6839,8-3 9487,5-5 1,-9-2-1,-2-3 1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30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18216,'0'-3'6767,"0"1"-4638,0 2-1759,12 0-101,-5 6-134,9 4-68,-8 6-67,-1 2-79,-2 0-357,0-2-181,-2-2-627,-1-2-1389,-1-3-7198,-1 3 8355,-8 2 1,6-6 0,-6 0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8T16:30:30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0 188 28188,'63'-29'161,"1"0"0,2 2 0,2 2-161,-1 6 0,1 3-1157,2 2 1,1 3 1156,-2 4 0,0 2 0,-4 1 0,0 3 98,-6 0 0,0 2-98,-1-1 0,0 0-113,-1 0 1,-1 0-1787,1 0 0,0 0 1899,1 0 0,-4 0 0,8 0 0,-15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44A3A1-E3C0-E827-69DF-D34BD6C0E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D1DA997-61C8-C43D-2394-CBC731457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47DD7C-CE56-AB8F-CFDA-5B18DAE4B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94A737-41B2-D23F-7271-91A07221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55AAAE-BD5A-D16C-17AF-1F4C58D5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856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FCC6D5-0DDB-72A6-3CAB-23FBB0F5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BEDA6B-6A5B-DDB1-1737-5E6975549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B35B5D-F6DE-D1F4-0A7A-7A5A2FC92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F31646-6295-868B-13E2-84A0A3EAE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72D80F-1A20-5E34-443C-45EA2B66D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046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02B030-2242-D5C6-8717-98AD66E88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AC10DC-04EB-16E3-C01B-65CD5A576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D07A9E-3D48-1A6D-145A-E9DD705F7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1DA329-52F5-3563-6869-4F715655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459708-7B0B-0BF1-6C4B-15EC10C2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9780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352C59-C7DB-92C3-5F57-23E1E4A4F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0B4292-8156-E238-2B7B-98DB0E9774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558AEC8-922D-55EC-CF1A-3882C2703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9401DCD-9DD8-41D3-0A91-24E89D18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0AC571-DC1A-8878-1FF6-0059D4B5F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D371083-E27D-C7AF-15E4-E78B65CE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260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1DD8D2-12D2-C089-2B27-77355AA18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C474209-D1FE-5C0D-AF0E-74418F60C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BB2E885-004C-88DE-256F-107D573E8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AF0C52A-C282-9A37-5666-7BE95B9B6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F45B13C-5AF2-2644-E42C-899B1FEE5F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64D6899-ABB6-31B9-B49E-B69E84DF6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CAEB128-2F3B-F5C2-A4D5-CAB3883D6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E35DB2A-8E4F-51F0-A4CA-AA20A20E9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8947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B26DCE-43B5-450B-3C5A-1FFAB525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D996D5D-6EE6-47A7-1805-8C485522F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B2F7E1-961A-A8D2-C3EA-82DB7DD2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F62FEB-33D0-1AFF-CA26-E2D1EADE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23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33FBF82-F4AA-2A47-F4A3-1AFFA92B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B2C98A-390F-02F8-61EE-9EF6496C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4D2DBA-E5A6-1CEA-5514-CCFCB8B3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2371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CC6293-596F-3C8F-47FF-4FFCA6989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F04A82-3E96-5C06-1397-879223CDB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EAC613D-9134-D388-3D1C-1427EBAB5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DE6B1D-5A00-3179-4A6D-9D3E71BF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DFA5015-8DB9-753E-E942-4A8F91075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86B7B4-8C09-8504-541A-17626A02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87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46677B-2314-7AD4-444D-1DB27F77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971AF98-0F27-81ED-ACAD-92B1B1B6E7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50A26A-7E20-C4D7-F967-C02761E3F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240617-A58A-3718-8F11-2D1BB679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D572857-1477-B73B-A3AD-119AAB001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801746-A7F3-933A-8661-31517A3C1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02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EBD54C-AC32-6C12-B4F7-FC50C2304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AF5FB35-68F8-2953-1235-971EFAC5D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C840DF-696E-4A0D-5A54-0302B50D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E451F5-D8F9-324A-0977-61909A83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D9D65C-2331-2ABD-DB1C-572021E12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31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39EBC64-B4A1-E76E-B9A6-D1586DD2F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47927C-22E5-6B5B-BA73-4A33670CD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60FD8F-640B-A413-745E-25A020D75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5C3B1F-D78C-2DA3-037C-0440B442E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D30F60-F343-DB2B-64CF-4E2B3EBF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083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F9AC0D6-6B47-058A-2803-69E544A4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63B3F7-494E-FE07-FB66-98E253073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7F1B12-B2A4-FFCF-2367-02220C69F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17FC-671E-874F-B00B-E84548049822}" type="datetimeFigureOut">
              <a:rPr lang="it-IT" smtClean="0"/>
              <a:t>18/09/25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66979F-1B23-A578-6F08-B5BC70F78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006AC8-377C-4E97-37A6-AF95235E7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08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2.png"/><Relationship Id="rId18" Type="http://schemas.openxmlformats.org/officeDocument/2006/relationships/customXml" Target="../ink/ink9.xml"/><Relationship Id="rId3" Type="http://schemas.openxmlformats.org/officeDocument/2006/relationships/image" Target="../media/image2.png"/><Relationship Id="rId21" Type="http://schemas.openxmlformats.org/officeDocument/2006/relationships/image" Target="../media/image16.png"/><Relationship Id="rId7" Type="http://schemas.openxmlformats.org/officeDocument/2006/relationships/image" Target="../media/image9.png"/><Relationship Id="rId12" Type="http://schemas.openxmlformats.org/officeDocument/2006/relationships/customXml" Target="../ink/ink6.xml"/><Relationship Id="rId17" Type="http://schemas.openxmlformats.org/officeDocument/2006/relationships/image" Target="../media/image14.png"/><Relationship Id="rId2" Type="http://schemas.openxmlformats.org/officeDocument/2006/relationships/image" Target="../media/image3.jpeg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23" Type="http://schemas.openxmlformats.org/officeDocument/2006/relationships/image" Target="../media/image17.png"/><Relationship Id="rId10" Type="http://schemas.openxmlformats.org/officeDocument/2006/relationships/customXml" Target="../ink/ink5.xml"/><Relationship Id="rId19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5.png"/><Relationship Id="rId21" Type="http://schemas.openxmlformats.org/officeDocument/2006/relationships/image" Target="../media/image27.png"/><Relationship Id="rId42" Type="http://schemas.openxmlformats.org/officeDocument/2006/relationships/customXml" Target="../ink/ink29.xml"/><Relationship Id="rId47" Type="http://schemas.openxmlformats.org/officeDocument/2006/relationships/image" Target="../media/image40.png"/><Relationship Id="rId63" Type="http://schemas.openxmlformats.org/officeDocument/2006/relationships/image" Target="../media/image48.png"/><Relationship Id="rId68" Type="http://schemas.openxmlformats.org/officeDocument/2006/relationships/customXml" Target="../ink/ink42.xml"/><Relationship Id="rId84" Type="http://schemas.openxmlformats.org/officeDocument/2006/relationships/customXml" Target="../ink/ink50.xml"/><Relationship Id="rId89" Type="http://schemas.openxmlformats.org/officeDocument/2006/relationships/image" Target="../media/image61.png"/><Relationship Id="rId112" Type="http://schemas.openxmlformats.org/officeDocument/2006/relationships/customXml" Target="../ink/ink64.xml"/><Relationship Id="rId16" Type="http://schemas.openxmlformats.org/officeDocument/2006/relationships/customXml" Target="../ink/ink16.xml"/><Relationship Id="rId107" Type="http://schemas.openxmlformats.org/officeDocument/2006/relationships/image" Target="../media/image70.png"/><Relationship Id="rId11" Type="http://schemas.openxmlformats.org/officeDocument/2006/relationships/image" Target="../media/image22.png"/><Relationship Id="rId32" Type="http://schemas.openxmlformats.org/officeDocument/2006/relationships/customXml" Target="../ink/ink24.xml"/><Relationship Id="rId37" Type="http://schemas.openxmlformats.org/officeDocument/2006/relationships/image" Target="../media/image35.png"/><Relationship Id="rId53" Type="http://schemas.openxmlformats.org/officeDocument/2006/relationships/image" Target="../media/image43.png"/><Relationship Id="rId58" Type="http://schemas.openxmlformats.org/officeDocument/2006/relationships/customXml" Target="../ink/ink37.xml"/><Relationship Id="rId74" Type="http://schemas.openxmlformats.org/officeDocument/2006/relationships/customXml" Target="../ink/ink45.xml"/><Relationship Id="rId79" Type="http://schemas.openxmlformats.org/officeDocument/2006/relationships/image" Target="../media/image56.png"/><Relationship Id="rId102" Type="http://schemas.openxmlformats.org/officeDocument/2006/relationships/customXml" Target="../ink/ink59.xml"/><Relationship Id="rId123" Type="http://schemas.openxmlformats.org/officeDocument/2006/relationships/image" Target="../media/image77.png"/><Relationship Id="rId128" Type="http://schemas.openxmlformats.org/officeDocument/2006/relationships/customXml" Target="../ink/ink73.xml"/><Relationship Id="rId5" Type="http://schemas.openxmlformats.org/officeDocument/2006/relationships/image" Target="../media/image18.png"/><Relationship Id="rId90" Type="http://schemas.openxmlformats.org/officeDocument/2006/relationships/customXml" Target="../ink/ink53.xml"/><Relationship Id="rId95" Type="http://schemas.openxmlformats.org/officeDocument/2006/relationships/image" Target="../media/image64.png"/><Relationship Id="rId22" Type="http://schemas.openxmlformats.org/officeDocument/2006/relationships/customXml" Target="../ink/ink19.xml"/><Relationship Id="rId27" Type="http://schemas.openxmlformats.org/officeDocument/2006/relationships/image" Target="../media/image30.png"/><Relationship Id="rId43" Type="http://schemas.openxmlformats.org/officeDocument/2006/relationships/image" Target="../media/image38.png"/><Relationship Id="rId48" Type="http://schemas.openxmlformats.org/officeDocument/2006/relationships/customXml" Target="../ink/ink32.xml"/><Relationship Id="rId64" Type="http://schemas.openxmlformats.org/officeDocument/2006/relationships/customXml" Target="../ink/ink40.xml"/><Relationship Id="rId69" Type="http://schemas.openxmlformats.org/officeDocument/2006/relationships/image" Target="../media/image51.png"/><Relationship Id="rId113" Type="http://schemas.openxmlformats.org/officeDocument/2006/relationships/image" Target="../media/image73.png"/><Relationship Id="rId118" Type="http://schemas.openxmlformats.org/officeDocument/2006/relationships/customXml" Target="../ink/ink67.xml"/><Relationship Id="rId80" Type="http://schemas.openxmlformats.org/officeDocument/2006/relationships/customXml" Target="../ink/ink48.xml"/><Relationship Id="rId85" Type="http://schemas.openxmlformats.org/officeDocument/2006/relationships/image" Target="../media/image59.png"/><Relationship Id="rId12" Type="http://schemas.openxmlformats.org/officeDocument/2006/relationships/customXml" Target="../ink/ink14.xml"/><Relationship Id="rId17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customXml" Target="../ink/ink27.xml"/><Relationship Id="rId59" Type="http://schemas.openxmlformats.org/officeDocument/2006/relationships/image" Target="../media/image46.png"/><Relationship Id="rId103" Type="http://schemas.openxmlformats.org/officeDocument/2006/relationships/image" Target="../media/image68.png"/><Relationship Id="rId108" Type="http://schemas.openxmlformats.org/officeDocument/2006/relationships/customXml" Target="../ink/ink62.xml"/><Relationship Id="rId124" Type="http://schemas.openxmlformats.org/officeDocument/2006/relationships/customXml" Target="../ink/ink71.xml"/><Relationship Id="rId129" Type="http://schemas.openxmlformats.org/officeDocument/2006/relationships/image" Target="../media/image80.png"/><Relationship Id="rId54" Type="http://schemas.openxmlformats.org/officeDocument/2006/relationships/customXml" Target="../ink/ink35.xml"/><Relationship Id="rId70" Type="http://schemas.openxmlformats.org/officeDocument/2006/relationships/customXml" Target="../ink/ink43.xml"/><Relationship Id="rId75" Type="http://schemas.openxmlformats.org/officeDocument/2006/relationships/image" Target="../media/image54.png"/><Relationship Id="rId91" Type="http://schemas.openxmlformats.org/officeDocument/2006/relationships/image" Target="../media/image62.png"/><Relationship Id="rId96" Type="http://schemas.openxmlformats.org/officeDocument/2006/relationships/customXml" Target="../ink/ink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23" Type="http://schemas.openxmlformats.org/officeDocument/2006/relationships/image" Target="../media/image28.png"/><Relationship Id="rId28" Type="http://schemas.openxmlformats.org/officeDocument/2006/relationships/customXml" Target="../ink/ink22.xml"/><Relationship Id="rId49" Type="http://schemas.openxmlformats.org/officeDocument/2006/relationships/image" Target="../media/image41.png"/><Relationship Id="rId114" Type="http://schemas.openxmlformats.org/officeDocument/2006/relationships/customXml" Target="../ink/ink65.xml"/><Relationship Id="rId119" Type="http://schemas.openxmlformats.org/officeDocument/2006/relationships/image" Target="../media/image76.png"/><Relationship Id="rId44" Type="http://schemas.openxmlformats.org/officeDocument/2006/relationships/customXml" Target="../ink/ink30.xml"/><Relationship Id="rId60" Type="http://schemas.openxmlformats.org/officeDocument/2006/relationships/customXml" Target="../ink/ink38.xml"/><Relationship Id="rId65" Type="http://schemas.openxmlformats.org/officeDocument/2006/relationships/image" Target="../media/image49.png"/><Relationship Id="rId81" Type="http://schemas.openxmlformats.org/officeDocument/2006/relationships/image" Target="../media/image57.png"/><Relationship Id="rId86" Type="http://schemas.openxmlformats.org/officeDocument/2006/relationships/customXml" Target="../ink/ink51.xml"/><Relationship Id="rId13" Type="http://schemas.openxmlformats.org/officeDocument/2006/relationships/image" Target="../media/image23.png"/><Relationship Id="rId18" Type="http://schemas.openxmlformats.org/officeDocument/2006/relationships/customXml" Target="../ink/ink17.xml"/><Relationship Id="rId39" Type="http://schemas.openxmlformats.org/officeDocument/2006/relationships/image" Target="../media/image36.png"/><Relationship Id="rId109" Type="http://schemas.openxmlformats.org/officeDocument/2006/relationships/image" Target="../media/image71.png"/><Relationship Id="rId34" Type="http://schemas.openxmlformats.org/officeDocument/2006/relationships/customXml" Target="../ink/ink25.xml"/><Relationship Id="rId50" Type="http://schemas.openxmlformats.org/officeDocument/2006/relationships/customXml" Target="../ink/ink33.xml"/><Relationship Id="rId55" Type="http://schemas.openxmlformats.org/officeDocument/2006/relationships/image" Target="../media/image44.png"/><Relationship Id="rId76" Type="http://schemas.openxmlformats.org/officeDocument/2006/relationships/customXml" Target="../ink/ink46.xml"/><Relationship Id="rId97" Type="http://schemas.openxmlformats.org/officeDocument/2006/relationships/image" Target="../media/image65.png"/><Relationship Id="rId104" Type="http://schemas.openxmlformats.org/officeDocument/2006/relationships/customXml" Target="../ink/ink60.xml"/><Relationship Id="rId120" Type="http://schemas.openxmlformats.org/officeDocument/2006/relationships/customXml" Target="../ink/ink68.xml"/><Relationship Id="rId125" Type="http://schemas.openxmlformats.org/officeDocument/2006/relationships/image" Target="../media/image78.png"/><Relationship Id="rId7" Type="http://schemas.openxmlformats.org/officeDocument/2006/relationships/image" Target="../media/image20.png"/><Relationship Id="rId71" Type="http://schemas.openxmlformats.org/officeDocument/2006/relationships/image" Target="../media/image52.png"/><Relationship Id="rId92" Type="http://schemas.openxmlformats.org/officeDocument/2006/relationships/customXml" Target="../ink/ink54.xml"/><Relationship Id="rId2" Type="http://schemas.openxmlformats.org/officeDocument/2006/relationships/image" Target="../media/image3.jpeg"/><Relationship Id="rId29" Type="http://schemas.openxmlformats.org/officeDocument/2006/relationships/image" Target="../media/image31.png"/><Relationship Id="rId24" Type="http://schemas.openxmlformats.org/officeDocument/2006/relationships/customXml" Target="../ink/ink20.xml"/><Relationship Id="rId40" Type="http://schemas.openxmlformats.org/officeDocument/2006/relationships/customXml" Target="../ink/ink28.xml"/><Relationship Id="rId45" Type="http://schemas.openxmlformats.org/officeDocument/2006/relationships/image" Target="../media/image39.png"/><Relationship Id="rId66" Type="http://schemas.openxmlformats.org/officeDocument/2006/relationships/customXml" Target="../ink/ink41.xml"/><Relationship Id="rId87" Type="http://schemas.openxmlformats.org/officeDocument/2006/relationships/image" Target="../media/image60.png"/><Relationship Id="rId110" Type="http://schemas.openxmlformats.org/officeDocument/2006/relationships/customXml" Target="../ink/ink63.xml"/><Relationship Id="rId115" Type="http://schemas.openxmlformats.org/officeDocument/2006/relationships/image" Target="../media/image74.png"/><Relationship Id="rId61" Type="http://schemas.openxmlformats.org/officeDocument/2006/relationships/image" Target="../media/image47.png"/><Relationship Id="rId82" Type="http://schemas.openxmlformats.org/officeDocument/2006/relationships/customXml" Target="../ink/ink49.xml"/><Relationship Id="rId19" Type="http://schemas.openxmlformats.org/officeDocument/2006/relationships/image" Target="../media/image26.png"/><Relationship Id="rId14" Type="http://schemas.openxmlformats.org/officeDocument/2006/relationships/customXml" Target="../ink/ink15.xml"/><Relationship Id="rId30" Type="http://schemas.openxmlformats.org/officeDocument/2006/relationships/customXml" Target="../ink/ink23.xml"/><Relationship Id="rId35" Type="http://schemas.openxmlformats.org/officeDocument/2006/relationships/image" Target="../media/image34.png"/><Relationship Id="rId56" Type="http://schemas.openxmlformats.org/officeDocument/2006/relationships/customXml" Target="../ink/ink36.xml"/><Relationship Id="rId77" Type="http://schemas.openxmlformats.org/officeDocument/2006/relationships/image" Target="../media/image55.png"/><Relationship Id="rId100" Type="http://schemas.openxmlformats.org/officeDocument/2006/relationships/customXml" Target="../ink/ink58.xml"/><Relationship Id="rId105" Type="http://schemas.openxmlformats.org/officeDocument/2006/relationships/image" Target="../media/image69.png"/><Relationship Id="rId126" Type="http://schemas.openxmlformats.org/officeDocument/2006/relationships/customXml" Target="../ink/ink72.xml"/><Relationship Id="rId8" Type="http://schemas.openxmlformats.org/officeDocument/2006/relationships/customXml" Target="../ink/ink12.xml"/><Relationship Id="rId51" Type="http://schemas.openxmlformats.org/officeDocument/2006/relationships/image" Target="../media/image42.png"/><Relationship Id="rId72" Type="http://schemas.openxmlformats.org/officeDocument/2006/relationships/customXml" Target="../ink/ink44.xml"/><Relationship Id="rId93" Type="http://schemas.openxmlformats.org/officeDocument/2006/relationships/image" Target="../media/image63.png"/><Relationship Id="rId98" Type="http://schemas.openxmlformats.org/officeDocument/2006/relationships/customXml" Target="../ink/ink57.xml"/><Relationship Id="rId121" Type="http://schemas.openxmlformats.org/officeDocument/2006/relationships/customXml" Target="../ink/ink69.xml"/><Relationship Id="rId3" Type="http://schemas.openxmlformats.org/officeDocument/2006/relationships/image" Target="../media/image2.png"/><Relationship Id="rId25" Type="http://schemas.openxmlformats.org/officeDocument/2006/relationships/image" Target="../media/image29.png"/><Relationship Id="rId46" Type="http://schemas.openxmlformats.org/officeDocument/2006/relationships/customXml" Target="../ink/ink31.xml"/><Relationship Id="rId67" Type="http://schemas.openxmlformats.org/officeDocument/2006/relationships/image" Target="../media/image50.png"/><Relationship Id="rId116" Type="http://schemas.openxmlformats.org/officeDocument/2006/relationships/customXml" Target="../ink/ink66.xml"/><Relationship Id="rId20" Type="http://schemas.openxmlformats.org/officeDocument/2006/relationships/customXml" Target="../ink/ink18.xml"/><Relationship Id="rId41" Type="http://schemas.openxmlformats.org/officeDocument/2006/relationships/image" Target="../media/image37.png"/><Relationship Id="rId62" Type="http://schemas.openxmlformats.org/officeDocument/2006/relationships/customXml" Target="../ink/ink39.xml"/><Relationship Id="rId83" Type="http://schemas.openxmlformats.org/officeDocument/2006/relationships/image" Target="../media/image58.png"/><Relationship Id="rId88" Type="http://schemas.openxmlformats.org/officeDocument/2006/relationships/customXml" Target="../ink/ink52.xml"/><Relationship Id="rId111" Type="http://schemas.openxmlformats.org/officeDocument/2006/relationships/image" Target="../media/image72.png"/><Relationship Id="rId15" Type="http://schemas.openxmlformats.org/officeDocument/2006/relationships/image" Target="../media/image24.png"/><Relationship Id="rId36" Type="http://schemas.openxmlformats.org/officeDocument/2006/relationships/customXml" Target="../ink/ink26.xml"/><Relationship Id="rId57" Type="http://schemas.openxmlformats.org/officeDocument/2006/relationships/image" Target="../media/image45.png"/><Relationship Id="rId106" Type="http://schemas.openxmlformats.org/officeDocument/2006/relationships/customXml" Target="../ink/ink61.xml"/><Relationship Id="rId127" Type="http://schemas.openxmlformats.org/officeDocument/2006/relationships/image" Target="../media/image79.png"/><Relationship Id="rId10" Type="http://schemas.openxmlformats.org/officeDocument/2006/relationships/customXml" Target="../ink/ink13.xml"/><Relationship Id="rId31" Type="http://schemas.openxmlformats.org/officeDocument/2006/relationships/image" Target="../media/image32.png"/><Relationship Id="rId52" Type="http://schemas.openxmlformats.org/officeDocument/2006/relationships/customXml" Target="../ink/ink34.xml"/><Relationship Id="rId73" Type="http://schemas.openxmlformats.org/officeDocument/2006/relationships/image" Target="../media/image53.png"/><Relationship Id="rId78" Type="http://schemas.openxmlformats.org/officeDocument/2006/relationships/customXml" Target="../ink/ink47.xml"/><Relationship Id="rId94" Type="http://schemas.openxmlformats.org/officeDocument/2006/relationships/customXml" Target="../ink/ink55.xml"/><Relationship Id="rId99" Type="http://schemas.openxmlformats.org/officeDocument/2006/relationships/image" Target="../media/image66.png"/><Relationship Id="rId101" Type="http://schemas.openxmlformats.org/officeDocument/2006/relationships/image" Target="../media/image67.png"/><Relationship Id="rId122" Type="http://schemas.openxmlformats.org/officeDocument/2006/relationships/customXml" Target="../ink/ink70.xml"/><Relationship Id="rId4" Type="http://schemas.openxmlformats.org/officeDocument/2006/relationships/image" Target="../media/image4.png"/><Relationship Id="rId9" Type="http://schemas.openxmlformats.org/officeDocument/2006/relationships/image" Target="../media/image21.png"/><Relationship Id="rId26" Type="http://schemas.openxmlformats.org/officeDocument/2006/relationships/customXml" Target="../ink/ink21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7.xml"/><Relationship Id="rId18" Type="http://schemas.openxmlformats.org/officeDocument/2006/relationships/image" Target="../media/image88.png"/><Relationship Id="rId26" Type="http://schemas.openxmlformats.org/officeDocument/2006/relationships/image" Target="../media/image92.png"/><Relationship Id="rId3" Type="http://schemas.openxmlformats.org/officeDocument/2006/relationships/image" Target="../media/image2.png"/><Relationship Id="rId21" Type="http://schemas.openxmlformats.org/officeDocument/2006/relationships/customXml" Target="../ink/ink81.xml"/><Relationship Id="rId34" Type="http://schemas.openxmlformats.org/officeDocument/2006/relationships/image" Target="../media/image96.png"/><Relationship Id="rId7" Type="http://schemas.openxmlformats.org/officeDocument/2006/relationships/customXml" Target="../ink/ink74.xml"/><Relationship Id="rId12" Type="http://schemas.openxmlformats.org/officeDocument/2006/relationships/image" Target="../media/image85.png"/><Relationship Id="rId17" Type="http://schemas.openxmlformats.org/officeDocument/2006/relationships/customXml" Target="../ink/ink79.xml"/><Relationship Id="rId25" Type="http://schemas.openxmlformats.org/officeDocument/2006/relationships/customXml" Target="../ink/ink83.xml"/><Relationship Id="rId33" Type="http://schemas.openxmlformats.org/officeDocument/2006/relationships/customXml" Target="../ink/ink87.xml"/><Relationship Id="rId2" Type="http://schemas.openxmlformats.org/officeDocument/2006/relationships/image" Target="../media/image3.jpeg"/><Relationship Id="rId16" Type="http://schemas.openxmlformats.org/officeDocument/2006/relationships/image" Target="../media/image87.png"/><Relationship Id="rId20" Type="http://schemas.openxmlformats.org/officeDocument/2006/relationships/image" Target="../media/image89.png"/><Relationship Id="rId29" Type="http://schemas.openxmlformats.org/officeDocument/2006/relationships/customXml" Target="../ink/ink8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customXml" Target="../ink/ink76.xml"/><Relationship Id="rId24" Type="http://schemas.openxmlformats.org/officeDocument/2006/relationships/image" Target="../media/image91.png"/><Relationship Id="rId32" Type="http://schemas.openxmlformats.org/officeDocument/2006/relationships/image" Target="../media/image95.png"/><Relationship Id="rId5" Type="http://schemas.openxmlformats.org/officeDocument/2006/relationships/image" Target="../media/image81.png"/><Relationship Id="rId15" Type="http://schemas.openxmlformats.org/officeDocument/2006/relationships/customXml" Target="../ink/ink78.xml"/><Relationship Id="rId23" Type="http://schemas.openxmlformats.org/officeDocument/2006/relationships/customXml" Target="../ink/ink82.xml"/><Relationship Id="rId28" Type="http://schemas.openxmlformats.org/officeDocument/2006/relationships/image" Target="../media/image93.png"/><Relationship Id="rId36" Type="http://schemas.openxmlformats.org/officeDocument/2006/relationships/image" Target="../media/image97.png"/><Relationship Id="rId10" Type="http://schemas.openxmlformats.org/officeDocument/2006/relationships/image" Target="../media/image84.png"/><Relationship Id="rId19" Type="http://schemas.openxmlformats.org/officeDocument/2006/relationships/customXml" Target="../ink/ink80.xml"/><Relationship Id="rId31" Type="http://schemas.openxmlformats.org/officeDocument/2006/relationships/customXml" Target="../ink/ink86.xml"/><Relationship Id="rId4" Type="http://schemas.openxmlformats.org/officeDocument/2006/relationships/image" Target="../media/image4.png"/><Relationship Id="rId9" Type="http://schemas.openxmlformats.org/officeDocument/2006/relationships/customXml" Target="../ink/ink75.xml"/><Relationship Id="rId14" Type="http://schemas.openxmlformats.org/officeDocument/2006/relationships/image" Target="../media/image86.png"/><Relationship Id="rId22" Type="http://schemas.openxmlformats.org/officeDocument/2006/relationships/image" Target="../media/image90.png"/><Relationship Id="rId27" Type="http://schemas.openxmlformats.org/officeDocument/2006/relationships/customXml" Target="../ink/ink84.xml"/><Relationship Id="rId30" Type="http://schemas.openxmlformats.org/officeDocument/2006/relationships/image" Target="../media/image94.png"/><Relationship Id="rId35" Type="http://schemas.openxmlformats.org/officeDocument/2006/relationships/customXml" Target="../ink/ink88.xml"/><Relationship Id="rId8" Type="http://schemas.openxmlformats.org/officeDocument/2006/relationships/image" Target="../media/image83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4.xml"/><Relationship Id="rId21" Type="http://schemas.openxmlformats.org/officeDocument/2006/relationships/customXml" Target="../ink/ink96.xml"/><Relationship Id="rId42" Type="http://schemas.openxmlformats.org/officeDocument/2006/relationships/image" Target="../media/image117.png"/><Relationship Id="rId63" Type="http://schemas.openxmlformats.org/officeDocument/2006/relationships/customXml" Target="../ink/ink117.xml"/><Relationship Id="rId84" Type="http://schemas.openxmlformats.org/officeDocument/2006/relationships/image" Target="../media/image138.png"/><Relationship Id="rId138" Type="http://schemas.openxmlformats.org/officeDocument/2006/relationships/image" Target="../media/image165.png"/><Relationship Id="rId159" Type="http://schemas.openxmlformats.org/officeDocument/2006/relationships/customXml" Target="../ink/ink165.xml"/><Relationship Id="rId170" Type="http://schemas.openxmlformats.org/officeDocument/2006/relationships/image" Target="../media/image181.png"/><Relationship Id="rId107" Type="http://schemas.openxmlformats.org/officeDocument/2006/relationships/customXml" Target="../ink/ink139.xml"/><Relationship Id="rId11" Type="http://schemas.openxmlformats.org/officeDocument/2006/relationships/customXml" Target="../ink/ink91.xml"/><Relationship Id="rId32" Type="http://schemas.openxmlformats.org/officeDocument/2006/relationships/image" Target="../media/image112.png"/><Relationship Id="rId53" Type="http://schemas.openxmlformats.org/officeDocument/2006/relationships/customXml" Target="../ink/ink112.xml"/><Relationship Id="rId74" Type="http://schemas.openxmlformats.org/officeDocument/2006/relationships/image" Target="../media/image133.png"/><Relationship Id="rId128" Type="http://schemas.openxmlformats.org/officeDocument/2006/relationships/image" Target="../media/image160.png"/><Relationship Id="rId149" Type="http://schemas.openxmlformats.org/officeDocument/2006/relationships/customXml" Target="../ink/ink160.xml"/><Relationship Id="rId5" Type="http://schemas.openxmlformats.org/officeDocument/2006/relationships/image" Target="../media/image98.png"/><Relationship Id="rId95" Type="http://schemas.openxmlformats.org/officeDocument/2006/relationships/customXml" Target="../ink/ink133.xml"/><Relationship Id="rId160" Type="http://schemas.openxmlformats.org/officeDocument/2006/relationships/image" Target="../media/image176.png"/><Relationship Id="rId181" Type="http://schemas.openxmlformats.org/officeDocument/2006/relationships/customXml" Target="../ink/ink176.xml"/><Relationship Id="rId22" Type="http://schemas.openxmlformats.org/officeDocument/2006/relationships/image" Target="../media/image107.png"/><Relationship Id="rId43" Type="http://schemas.openxmlformats.org/officeDocument/2006/relationships/customXml" Target="../ink/ink107.xml"/><Relationship Id="rId64" Type="http://schemas.openxmlformats.org/officeDocument/2006/relationships/image" Target="../media/image128.png"/><Relationship Id="rId118" Type="http://schemas.openxmlformats.org/officeDocument/2006/relationships/image" Target="../media/image155.png"/><Relationship Id="rId139" Type="http://schemas.openxmlformats.org/officeDocument/2006/relationships/customXml" Target="../ink/ink155.xml"/><Relationship Id="rId85" Type="http://schemas.openxmlformats.org/officeDocument/2006/relationships/customXml" Target="../ink/ink128.xml"/><Relationship Id="rId150" Type="http://schemas.openxmlformats.org/officeDocument/2006/relationships/image" Target="../media/image171.png"/><Relationship Id="rId171" Type="http://schemas.openxmlformats.org/officeDocument/2006/relationships/customXml" Target="../ink/ink171.xml"/><Relationship Id="rId12" Type="http://schemas.openxmlformats.org/officeDocument/2006/relationships/image" Target="../media/image102.png"/><Relationship Id="rId33" Type="http://schemas.openxmlformats.org/officeDocument/2006/relationships/customXml" Target="../ink/ink102.xml"/><Relationship Id="rId108" Type="http://schemas.openxmlformats.org/officeDocument/2006/relationships/image" Target="../media/image150.png"/><Relationship Id="rId129" Type="http://schemas.openxmlformats.org/officeDocument/2006/relationships/customXml" Target="../ink/ink150.xml"/><Relationship Id="rId54" Type="http://schemas.openxmlformats.org/officeDocument/2006/relationships/image" Target="../media/image123.png"/><Relationship Id="rId75" Type="http://schemas.openxmlformats.org/officeDocument/2006/relationships/customXml" Target="../ink/ink123.xml"/><Relationship Id="rId96" Type="http://schemas.openxmlformats.org/officeDocument/2006/relationships/image" Target="../media/image144.png"/><Relationship Id="rId140" Type="http://schemas.openxmlformats.org/officeDocument/2006/relationships/image" Target="../media/image166.png"/><Relationship Id="rId161" Type="http://schemas.openxmlformats.org/officeDocument/2006/relationships/customXml" Target="../ink/ink166.xml"/><Relationship Id="rId182" Type="http://schemas.openxmlformats.org/officeDocument/2006/relationships/image" Target="../media/image187.png"/><Relationship Id="rId6" Type="http://schemas.openxmlformats.org/officeDocument/2006/relationships/image" Target="../media/image99.png"/><Relationship Id="rId23" Type="http://schemas.openxmlformats.org/officeDocument/2006/relationships/customXml" Target="../ink/ink97.xml"/><Relationship Id="rId119" Type="http://schemas.openxmlformats.org/officeDocument/2006/relationships/customXml" Target="../ink/ink145.xml"/><Relationship Id="rId44" Type="http://schemas.openxmlformats.org/officeDocument/2006/relationships/image" Target="../media/image118.png"/><Relationship Id="rId65" Type="http://schemas.openxmlformats.org/officeDocument/2006/relationships/customXml" Target="../ink/ink118.xml"/><Relationship Id="rId86" Type="http://schemas.openxmlformats.org/officeDocument/2006/relationships/image" Target="../media/image139.png"/><Relationship Id="rId130" Type="http://schemas.openxmlformats.org/officeDocument/2006/relationships/image" Target="../media/image161.png"/><Relationship Id="rId151" Type="http://schemas.openxmlformats.org/officeDocument/2006/relationships/customXml" Target="../ink/ink161.xml"/><Relationship Id="rId172" Type="http://schemas.openxmlformats.org/officeDocument/2006/relationships/image" Target="../media/image182.png"/><Relationship Id="rId13" Type="http://schemas.openxmlformats.org/officeDocument/2006/relationships/customXml" Target="../ink/ink92.xml"/><Relationship Id="rId18" Type="http://schemas.openxmlformats.org/officeDocument/2006/relationships/image" Target="../media/image105.png"/><Relationship Id="rId39" Type="http://schemas.openxmlformats.org/officeDocument/2006/relationships/customXml" Target="../ink/ink105.xml"/><Relationship Id="rId109" Type="http://schemas.openxmlformats.org/officeDocument/2006/relationships/customXml" Target="../ink/ink140.xml"/><Relationship Id="rId34" Type="http://schemas.openxmlformats.org/officeDocument/2006/relationships/image" Target="../media/image113.png"/><Relationship Id="rId50" Type="http://schemas.openxmlformats.org/officeDocument/2006/relationships/image" Target="../media/image121.png"/><Relationship Id="rId55" Type="http://schemas.openxmlformats.org/officeDocument/2006/relationships/customXml" Target="../ink/ink113.xml"/><Relationship Id="rId76" Type="http://schemas.openxmlformats.org/officeDocument/2006/relationships/image" Target="../media/image134.png"/><Relationship Id="rId97" Type="http://schemas.openxmlformats.org/officeDocument/2006/relationships/customXml" Target="../ink/ink134.xml"/><Relationship Id="rId104" Type="http://schemas.openxmlformats.org/officeDocument/2006/relationships/image" Target="../media/image148.png"/><Relationship Id="rId120" Type="http://schemas.openxmlformats.org/officeDocument/2006/relationships/image" Target="../media/image156.png"/><Relationship Id="rId125" Type="http://schemas.openxmlformats.org/officeDocument/2006/relationships/customXml" Target="../ink/ink148.xml"/><Relationship Id="rId141" Type="http://schemas.openxmlformats.org/officeDocument/2006/relationships/customXml" Target="../ink/ink156.xml"/><Relationship Id="rId146" Type="http://schemas.openxmlformats.org/officeDocument/2006/relationships/image" Target="../media/image169.png"/><Relationship Id="rId167" Type="http://schemas.openxmlformats.org/officeDocument/2006/relationships/customXml" Target="../ink/ink169.xml"/><Relationship Id="rId188" Type="http://schemas.openxmlformats.org/officeDocument/2006/relationships/image" Target="../media/image190.png"/><Relationship Id="rId7" Type="http://schemas.openxmlformats.org/officeDocument/2006/relationships/customXml" Target="../ink/ink89.xml"/><Relationship Id="rId71" Type="http://schemas.openxmlformats.org/officeDocument/2006/relationships/customXml" Target="../ink/ink121.xml"/><Relationship Id="rId92" Type="http://schemas.openxmlformats.org/officeDocument/2006/relationships/image" Target="../media/image142.png"/><Relationship Id="rId162" Type="http://schemas.openxmlformats.org/officeDocument/2006/relationships/image" Target="../media/image177.png"/><Relationship Id="rId183" Type="http://schemas.openxmlformats.org/officeDocument/2006/relationships/customXml" Target="../ink/ink177.xml"/><Relationship Id="rId2" Type="http://schemas.openxmlformats.org/officeDocument/2006/relationships/image" Target="../media/image3.jpeg"/><Relationship Id="rId29" Type="http://schemas.openxmlformats.org/officeDocument/2006/relationships/customXml" Target="../ink/ink100.xml"/><Relationship Id="rId24" Type="http://schemas.openxmlformats.org/officeDocument/2006/relationships/image" Target="../media/image108.png"/><Relationship Id="rId40" Type="http://schemas.openxmlformats.org/officeDocument/2006/relationships/image" Target="../media/image116.png"/><Relationship Id="rId45" Type="http://schemas.openxmlformats.org/officeDocument/2006/relationships/customXml" Target="../ink/ink108.xml"/><Relationship Id="rId66" Type="http://schemas.openxmlformats.org/officeDocument/2006/relationships/image" Target="../media/image129.png"/><Relationship Id="rId87" Type="http://schemas.openxmlformats.org/officeDocument/2006/relationships/customXml" Target="../ink/ink129.xml"/><Relationship Id="rId110" Type="http://schemas.openxmlformats.org/officeDocument/2006/relationships/image" Target="../media/image151.png"/><Relationship Id="rId115" Type="http://schemas.openxmlformats.org/officeDocument/2006/relationships/customXml" Target="../ink/ink143.xml"/><Relationship Id="rId131" Type="http://schemas.openxmlformats.org/officeDocument/2006/relationships/customXml" Target="../ink/ink151.xml"/><Relationship Id="rId136" Type="http://schemas.openxmlformats.org/officeDocument/2006/relationships/image" Target="../media/image164.png"/><Relationship Id="rId157" Type="http://schemas.openxmlformats.org/officeDocument/2006/relationships/customXml" Target="../ink/ink164.xml"/><Relationship Id="rId178" Type="http://schemas.openxmlformats.org/officeDocument/2006/relationships/image" Target="../media/image185.png"/><Relationship Id="rId61" Type="http://schemas.openxmlformats.org/officeDocument/2006/relationships/customXml" Target="../ink/ink116.xml"/><Relationship Id="rId82" Type="http://schemas.openxmlformats.org/officeDocument/2006/relationships/image" Target="../media/image137.png"/><Relationship Id="rId152" Type="http://schemas.openxmlformats.org/officeDocument/2006/relationships/image" Target="../media/image172.png"/><Relationship Id="rId173" Type="http://schemas.openxmlformats.org/officeDocument/2006/relationships/customXml" Target="../ink/ink172.xml"/><Relationship Id="rId19" Type="http://schemas.openxmlformats.org/officeDocument/2006/relationships/customXml" Target="../ink/ink95.xml"/><Relationship Id="rId14" Type="http://schemas.openxmlformats.org/officeDocument/2006/relationships/image" Target="../media/image103.png"/><Relationship Id="rId30" Type="http://schemas.openxmlformats.org/officeDocument/2006/relationships/image" Target="../media/image111.png"/><Relationship Id="rId35" Type="http://schemas.openxmlformats.org/officeDocument/2006/relationships/customXml" Target="../ink/ink103.xml"/><Relationship Id="rId56" Type="http://schemas.openxmlformats.org/officeDocument/2006/relationships/image" Target="../media/image124.png"/><Relationship Id="rId77" Type="http://schemas.openxmlformats.org/officeDocument/2006/relationships/customXml" Target="../ink/ink124.xml"/><Relationship Id="rId100" Type="http://schemas.openxmlformats.org/officeDocument/2006/relationships/image" Target="../media/image146.png"/><Relationship Id="rId105" Type="http://schemas.openxmlformats.org/officeDocument/2006/relationships/customXml" Target="../ink/ink138.xml"/><Relationship Id="rId126" Type="http://schemas.openxmlformats.org/officeDocument/2006/relationships/image" Target="../media/image159.png"/><Relationship Id="rId147" Type="http://schemas.openxmlformats.org/officeDocument/2006/relationships/customXml" Target="../ink/ink159.xml"/><Relationship Id="rId168" Type="http://schemas.openxmlformats.org/officeDocument/2006/relationships/image" Target="../media/image180.png"/><Relationship Id="rId8" Type="http://schemas.openxmlformats.org/officeDocument/2006/relationships/image" Target="../media/image100.png"/><Relationship Id="rId51" Type="http://schemas.openxmlformats.org/officeDocument/2006/relationships/customXml" Target="../ink/ink111.xml"/><Relationship Id="rId72" Type="http://schemas.openxmlformats.org/officeDocument/2006/relationships/image" Target="../media/image132.png"/><Relationship Id="rId93" Type="http://schemas.openxmlformats.org/officeDocument/2006/relationships/customXml" Target="../ink/ink132.xml"/><Relationship Id="rId98" Type="http://schemas.openxmlformats.org/officeDocument/2006/relationships/image" Target="../media/image145.png"/><Relationship Id="rId121" Type="http://schemas.openxmlformats.org/officeDocument/2006/relationships/customXml" Target="../ink/ink146.xml"/><Relationship Id="rId142" Type="http://schemas.openxmlformats.org/officeDocument/2006/relationships/image" Target="../media/image167.png"/><Relationship Id="rId163" Type="http://schemas.openxmlformats.org/officeDocument/2006/relationships/customXml" Target="../ink/ink167.xml"/><Relationship Id="rId184" Type="http://schemas.openxmlformats.org/officeDocument/2006/relationships/image" Target="../media/image188.png"/><Relationship Id="rId189" Type="http://schemas.openxmlformats.org/officeDocument/2006/relationships/customXml" Target="../ink/ink180.xml"/><Relationship Id="rId3" Type="http://schemas.openxmlformats.org/officeDocument/2006/relationships/image" Target="../media/image2.png"/><Relationship Id="rId25" Type="http://schemas.openxmlformats.org/officeDocument/2006/relationships/customXml" Target="../ink/ink98.xml"/><Relationship Id="rId46" Type="http://schemas.openxmlformats.org/officeDocument/2006/relationships/image" Target="../media/image119.png"/><Relationship Id="rId67" Type="http://schemas.openxmlformats.org/officeDocument/2006/relationships/customXml" Target="../ink/ink119.xml"/><Relationship Id="rId116" Type="http://schemas.openxmlformats.org/officeDocument/2006/relationships/image" Target="../media/image154.png"/><Relationship Id="rId137" Type="http://schemas.openxmlformats.org/officeDocument/2006/relationships/customXml" Target="../ink/ink154.xml"/><Relationship Id="rId158" Type="http://schemas.openxmlformats.org/officeDocument/2006/relationships/image" Target="../media/image175.png"/><Relationship Id="rId20" Type="http://schemas.openxmlformats.org/officeDocument/2006/relationships/image" Target="../media/image106.png"/><Relationship Id="rId41" Type="http://schemas.openxmlformats.org/officeDocument/2006/relationships/customXml" Target="../ink/ink106.xml"/><Relationship Id="rId62" Type="http://schemas.openxmlformats.org/officeDocument/2006/relationships/image" Target="../media/image127.png"/><Relationship Id="rId83" Type="http://schemas.openxmlformats.org/officeDocument/2006/relationships/customXml" Target="../ink/ink127.xml"/><Relationship Id="rId88" Type="http://schemas.openxmlformats.org/officeDocument/2006/relationships/image" Target="../media/image140.png"/><Relationship Id="rId111" Type="http://schemas.openxmlformats.org/officeDocument/2006/relationships/customXml" Target="../ink/ink141.xml"/><Relationship Id="rId132" Type="http://schemas.openxmlformats.org/officeDocument/2006/relationships/image" Target="../media/image162.png"/><Relationship Id="rId153" Type="http://schemas.openxmlformats.org/officeDocument/2006/relationships/customXml" Target="../ink/ink162.xml"/><Relationship Id="rId174" Type="http://schemas.openxmlformats.org/officeDocument/2006/relationships/image" Target="../media/image183.png"/><Relationship Id="rId179" Type="http://schemas.openxmlformats.org/officeDocument/2006/relationships/customXml" Target="../ink/ink175.xml"/><Relationship Id="rId190" Type="http://schemas.openxmlformats.org/officeDocument/2006/relationships/image" Target="../media/image191.png"/><Relationship Id="rId15" Type="http://schemas.openxmlformats.org/officeDocument/2006/relationships/customXml" Target="../ink/ink93.xml"/><Relationship Id="rId36" Type="http://schemas.openxmlformats.org/officeDocument/2006/relationships/image" Target="../media/image114.png"/><Relationship Id="rId57" Type="http://schemas.openxmlformats.org/officeDocument/2006/relationships/customXml" Target="../ink/ink114.xml"/><Relationship Id="rId106" Type="http://schemas.openxmlformats.org/officeDocument/2006/relationships/image" Target="../media/image149.png"/><Relationship Id="rId127" Type="http://schemas.openxmlformats.org/officeDocument/2006/relationships/customXml" Target="../ink/ink149.xml"/><Relationship Id="rId10" Type="http://schemas.openxmlformats.org/officeDocument/2006/relationships/image" Target="../media/image101.png"/><Relationship Id="rId31" Type="http://schemas.openxmlformats.org/officeDocument/2006/relationships/customXml" Target="../ink/ink101.xml"/><Relationship Id="rId52" Type="http://schemas.openxmlformats.org/officeDocument/2006/relationships/image" Target="../media/image122.png"/><Relationship Id="rId73" Type="http://schemas.openxmlformats.org/officeDocument/2006/relationships/customXml" Target="../ink/ink122.xml"/><Relationship Id="rId78" Type="http://schemas.openxmlformats.org/officeDocument/2006/relationships/image" Target="../media/image135.png"/><Relationship Id="rId94" Type="http://schemas.openxmlformats.org/officeDocument/2006/relationships/image" Target="../media/image143.png"/><Relationship Id="rId99" Type="http://schemas.openxmlformats.org/officeDocument/2006/relationships/customXml" Target="../ink/ink135.xml"/><Relationship Id="rId101" Type="http://schemas.openxmlformats.org/officeDocument/2006/relationships/customXml" Target="../ink/ink136.xml"/><Relationship Id="rId122" Type="http://schemas.openxmlformats.org/officeDocument/2006/relationships/image" Target="../media/image157.png"/><Relationship Id="rId143" Type="http://schemas.openxmlformats.org/officeDocument/2006/relationships/customXml" Target="../ink/ink157.xml"/><Relationship Id="rId148" Type="http://schemas.openxmlformats.org/officeDocument/2006/relationships/image" Target="../media/image170.png"/><Relationship Id="rId164" Type="http://schemas.openxmlformats.org/officeDocument/2006/relationships/image" Target="../media/image178.png"/><Relationship Id="rId169" Type="http://schemas.openxmlformats.org/officeDocument/2006/relationships/customXml" Target="../ink/ink170.xml"/><Relationship Id="rId185" Type="http://schemas.openxmlformats.org/officeDocument/2006/relationships/customXml" Target="../ink/ink178.xml"/><Relationship Id="rId4" Type="http://schemas.openxmlformats.org/officeDocument/2006/relationships/image" Target="../media/image4.png"/><Relationship Id="rId9" Type="http://schemas.openxmlformats.org/officeDocument/2006/relationships/customXml" Target="../ink/ink90.xml"/><Relationship Id="rId180" Type="http://schemas.openxmlformats.org/officeDocument/2006/relationships/image" Target="../media/image186.png"/><Relationship Id="rId26" Type="http://schemas.openxmlformats.org/officeDocument/2006/relationships/image" Target="../media/image109.png"/><Relationship Id="rId47" Type="http://schemas.openxmlformats.org/officeDocument/2006/relationships/customXml" Target="../ink/ink109.xml"/><Relationship Id="rId68" Type="http://schemas.openxmlformats.org/officeDocument/2006/relationships/image" Target="../media/image130.png"/><Relationship Id="rId89" Type="http://schemas.openxmlformats.org/officeDocument/2006/relationships/customXml" Target="../ink/ink130.xml"/><Relationship Id="rId112" Type="http://schemas.openxmlformats.org/officeDocument/2006/relationships/image" Target="../media/image152.png"/><Relationship Id="rId133" Type="http://schemas.openxmlformats.org/officeDocument/2006/relationships/customXml" Target="../ink/ink152.xml"/><Relationship Id="rId154" Type="http://schemas.openxmlformats.org/officeDocument/2006/relationships/image" Target="../media/image173.png"/><Relationship Id="rId175" Type="http://schemas.openxmlformats.org/officeDocument/2006/relationships/customXml" Target="../ink/ink173.xml"/><Relationship Id="rId16" Type="http://schemas.openxmlformats.org/officeDocument/2006/relationships/image" Target="../media/image104.png"/><Relationship Id="rId37" Type="http://schemas.openxmlformats.org/officeDocument/2006/relationships/customXml" Target="../ink/ink104.xml"/><Relationship Id="rId58" Type="http://schemas.openxmlformats.org/officeDocument/2006/relationships/image" Target="../media/image125.png"/><Relationship Id="rId79" Type="http://schemas.openxmlformats.org/officeDocument/2006/relationships/customXml" Target="../ink/ink125.xml"/><Relationship Id="rId102" Type="http://schemas.openxmlformats.org/officeDocument/2006/relationships/image" Target="../media/image147.png"/><Relationship Id="rId123" Type="http://schemas.openxmlformats.org/officeDocument/2006/relationships/customXml" Target="../ink/ink147.xml"/><Relationship Id="rId144" Type="http://schemas.openxmlformats.org/officeDocument/2006/relationships/image" Target="../media/image168.png"/><Relationship Id="rId90" Type="http://schemas.openxmlformats.org/officeDocument/2006/relationships/image" Target="../media/image141.png"/><Relationship Id="rId165" Type="http://schemas.openxmlformats.org/officeDocument/2006/relationships/customXml" Target="../ink/ink168.xml"/><Relationship Id="rId186" Type="http://schemas.openxmlformats.org/officeDocument/2006/relationships/image" Target="../media/image189.png"/><Relationship Id="rId27" Type="http://schemas.openxmlformats.org/officeDocument/2006/relationships/customXml" Target="../ink/ink99.xml"/><Relationship Id="rId48" Type="http://schemas.openxmlformats.org/officeDocument/2006/relationships/image" Target="../media/image120.png"/><Relationship Id="rId69" Type="http://schemas.openxmlformats.org/officeDocument/2006/relationships/customXml" Target="../ink/ink120.xml"/><Relationship Id="rId113" Type="http://schemas.openxmlformats.org/officeDocument/2006/relationships/customXml" Target="../ink/ink142.xml"/><Relationship Id="rId134" Type="http://schemas.openxmlformats.org/officeDocument/2006/relationships/image" Target="../media/image163.png"/><Relationship Id="rId80" Type="http://schemas.openxmlformats.org/officeDocument/2006/relationships/image" Target="../media/image136.png"/><Relationship Id="rId155" Type="http://schemas.openxmlformats.org/officeDocument/2006/relationships/customXml" Target="../ink/ink163.xml"/><Relationship Id="rId176" Type="http://schemas.openxmlformats.org/officeDocument/2006/relationships/image" Target="../media/image184.png"/><Relationship Id="rId17" Type="http://schemas.openxmlformats.org/officeDocument/2006/relationships/customXml" Target="../ink/ink94.xml"/><Relationship Id="rId38" Type="http://schemas.openxmlformats.org/officeDocument/2006/relationships/image" Target="../media/image115.png"/><Relationship Id="rId59" Type="http://schemas.openxmlformats.org/officeDocument/2006/relationships/customXml" Target="../ink/ink115.xml"/><Relationship Id="rId103" Type="http://schemas.openxmlformats.org/officeDocument/2006/relationships/customXml" Target="../ink/ink137.xml"/><Relationship Id="rId124" Type="http://schemas.openxmlformats.org/officeDocument/2006/relationships/image" Target="../media/image158.png"/><Relationship Id="rId70" Type="http://schemas.openxmlformats.org/officeDocument/2006/relationships/image" Target="../media/image131.png"/><Relationship Id="rId91" Type="http://schemas.openxmlformats.org/officeDocument/2006/relationships/customXml" Target="../ink/ink131.xml"/><Relationship Id="rId145" Type="http://schemas.openxmlformats.org/officeDocument/2006/relationships/customXml" Target="../ink/ink158.xml"/><Relationship Id="rId166" Type="http://schemas.openxmlformats.org/officeDocument/2006/relationships/image" Target="../media/image179.png"/><Relationship Id="rId187" Type="http://schemas.openxmlformats.org/officeDocument/2006/relationships/customXml" Target="../ink/ink179.xml"/><Relationship Id="rId1" Type="http://schemas.openxmlformats.org/officeDocument/2006/relationships/slideLayout" Target="../slideLayouts/slideLayout7.xml"/><Relationship Id="rId28" Type="http://schemas.openxmlformats.org/officeDocument/2006/relationships/image" Target="../media/image110.png"/><Relationship Id="rId49" Type="http://schemas.openxmlformats.org/officeDocument/2006/relationships/customXml" Target="../ink/ink110.xml"/><Relationship Id="rId114" Type="http://schemas.openxmlformats.org/officeDocument/2006/relationships/image" Target="../media/image153.png"/><Relationship Id="rId60" Type="http://schemas.openxmlformats.org/officeDocument/2006/relationships/image" Target="../media/image126.png"/><Relationship Id="rId81" Type="http://schemas.openxmlformats.org/officeDocument/2006/relationships/customXml" Target="../ink/ink126.xml"/><Relationship Id="rId135" Type="http://schemas.openxmlformats.org/officeDocument/2006/relationships/customXml" Target="../ink/ink153.xml"/><Relationship Id="rId156" Type="http://schemas.openxmlformats.org/officeDocument/2006/relationships/image" Target="../media/image174.png"/><Relationship Id="rId177" Type="http://schemas.openxmlformats.org/officeDocument/2006/relationships/customXml" Target="../ink/ink17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customXml" Target="../ink/ink184.xml"/><Relationship Id="rId3" Type="http://schemas.openxmlformats.org/officeDocument/2006/relationships/image" Target="../media/image2.png"/><Relationship Id="rId7" Type="http://schemas.openxmlformats.org/officeDocument/2006/relationships/customXml" Target="../ink/ink181.xml"/><Relationship Id="rId12" Type="http://schemas.openxmlformats.org/officeDocument/2006/relationships/image" Target="../media/image19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png"/><Relationship Id="rId11" Type="http://schemas.openxmlformats.org/officeDocument/2006/relationships/customXml" Target="../ink/ink183.xml"/><Relationship Id="rId5" Type="http://schemas.openxmlformats.org/officeDocument/2006/relationships/image" Target="../media/image192.png"/><Relationship Id="rId10" Type="http://schemas.openxmlformats.org/officeDocument/2006/relationships/image" Target="../media/image195.png"/><Relationship Id="rId4" Type="http://schemas.openxmlformats.org/officeDocument/2006/relationships/image" Target="../media/image4.png"/><Relationship Id="rId9" Type="http://schemas.openxmlformats.org/officeDocument/2006/relationships/customXml" Target="../ink/ink182.xml"/><Relationship Id="rId14" Type="http://schemas.openxmlformats.org/officeDocument/2006/relationships/image" Target="../media/image19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customXml" Target="../ink/ink188.xml"/><Relationship Id="rId18" Type="http://schemas.openxmlformats.org/officeDocument/2006/relationships/image" Target="../media/image205.png"/><Relationship Id="rId3" Type="http://schemas.openxmlformats.org/officeDocument/2006/relationships/image" Target="../media/image2.png"/><Relationship Id="rId7" Type="http://schemas.openxmlformats.org/officeDocument/2006/relationships/customXml" Target="../ink/ink185.xml"/><Relationship Id="rId12" Type="http://schemas.openxmlformats.org/officeDocument/2006/relationships/image" Target="../media/image202.png"/><Relationship Id="rId17" Type="http://schemas.openxmlformats.org/officeDocument/2006/relationships/customXml" Target="../ink/ink190.xml"/><Relationship Id="rId2" Type="http://schemas.openxmlformats.org/officeDocument/2006/relationships/image" Target="../media/image3.jpeg"/><Relationship Id="rId16" Type="http://schemas.openxmlformats.org/officeDocument/2006/relationships/image" Target="../media/image2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.png"/><Relationship Id="rId11" Type="http://schemas.openxmlformats.org/officeDocument/2006/relationships/customXml" Target="../ink/ink187.xml"/><Relationship Id="rId5" Type="http://schemas.openxmlformats.org/officeDocument/2006/relationships/image" Target="../media/image198.png"/><Relationship Id="rId15" Type="http://schemas.openxmlformats.org/officeDocument/2006/relationships/customXml" Target="../ink/ink189.xml"/><Relationship Id="rId10" Type="http://schemas.openxmlformats.org/officeDocument/2006/relationships/image" Target="../media/image201.png"/><Relationship Id="rId4" Type="http://schemas.openxmlformats.org/officeDocument/2006/relationships/image" Target="../media/image4.png"/><Relationship Id="rId9" Type="http://schemas.openxmlformats.org/officeDocument/2006/relationships/customXml" Target="../ink/ink186.xml"/><Relationship Id="rId14" Type="http://schemas.openxmlformats.org/officeDocument/2006/relationships/image" Target="../media/image20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1.xml"/><Relationship Id="rId13" Type="http://schemas.openxmlformats.org/officeDocument/2006/relationships/image" Target="../media/image211.png"/><Relationship Id="rId3" Type="http://schemas.openxmlformats.org/officeDocument/2006/relationships/image" Target="../media/image2.png"/><Relationship Id="rId7" Type="http://schemas.openxmlformats.org/officeDocument/2006/relationships/image" Target="../media/image208.png"/><Relationship Id="rId12" Type="http://schemas.openxmlformats.org/officeDocument/2006/relationships/customXml" Target="../ink/ink193.xml"/><Relationship Id="rId17" Type="http://schemas.openxmlformats.org/officeDocument/2006/relationships/image" Target="../media/image213.png"/><Relationship Id="rId2" Type="http://schemas.openxmlformats.org/officeDocument/2006/relationships/image" Target="../media/image3.jpeg"/><Relationship Id="rId16" Type="http://schemas.openxmlformats.org/officeDocument/2006/relationships/customXml" Target="../ink/ink19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png"/><Relationship Id="rId11" Type="http://schemas.openxmlformats.org/officeDocument/2006/relationships/image" Target="../media/image210.png"/><Relationship Id="rId5" Type="http://schemas.openxmlformats.org/officeDocument/2006/relationships/image" Target="../media/image206.png"/><Relationship Id="rId15" Type="http://schemas.openxmlformats.org/officeDocument/2006/relationships/image" Target="../media/image212.png"/><Relationship Id="rId10" Type="http://schemas.openxmlformats.org/officeDocument/2006/relationships/customXml" Target="../ink/ink192.xml"/><Relationship Id="rId4" Type="http://schemas.openxmlformats.org/officeDocument/2006/relationships/image" Target="../media/image4.png"/><Relationship Id="rId9" Type="http://schemas.openxmlformats.org/officeDocument/2006/relationships/image" Target="../media/image209.png"/><Relationship Id="rId14" Type="http://schemas.openxmlformats.org/officeDocument/2006/relationships/customXml" Target="../ink/ink19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customXml" Target="../ink/ink198.xml"/><Relationship Id="rId3" Type="http://schemas.openxmlformats.org/officeDocument/2006/relationships/image" Target="../media/image2.png"/><Relationship Id="rId7" Type="http://schemas.openxmlformats.org/officeDocument/2006/relationships/image" Target="../media/image216.png"/><Relationship Id="rId12" Type="http://schemas.openxmlformats.org/officeDocument/2006/relationships/image" Target="../media/image219.png"/><Relationship Id="rId2" Type="http://schemas.openxmlformats.org/officeDocument/2006/relationships/image" Target="../media/image3.jpeg"/><Relationship Id="rId16" Type="http://schemas.openxmlformats.org/officeDocument/2006/relationships/image" Target="../media/image2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png"/><Relationship Id="rId11" Type="http://schemas.openxmlformats.org/officeDocument/2006/relationships/customXml" Target="../ink/ink197.xml"/><Relationship Id="rId5" Type="http://schemas.openxmlformats.org/officeDocument/2006/relationships/image" Target="../media/image214.png"/><Relationship Id="rId15" Type="http://schemas.openxmlformats.org/officeDocument/2006/relationships/customXml" Target="../ink/ink199.xml"/><Relationship Id="rId10" Type="http://schemas.openxmlformats.org/officeDocument/2006/relationships/image" Target="../media/image218.png"/><Relationship Id="rId4" Type="http://schemas.openxmlformats.org/officeDocument/2006/relationships/image" Target="../media/image4.png"/><Relationship Id="rId9" Type="http://schemas.openxmlformats.org/officeDocument/2006/relationships/customXml" Target="../ink/ink196.xml"/><Relationship Id="rId14" Type="http://schemas.openxmlformats.org/officeDocument/2006/relationships/image" Target="../media/image220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6.png"/><Relationship Id="rId18" Type="http://schemas.openxmlformats.org/officeDocument/2006/relationships/customXml" Target="../ink/ink206.xml"/><Relationship Id="rId26" Type="http://schemas.openxmlformats.org/officeDocument/2006/relationships/customXml" Target="../ink/ink210.xml"/><Relationship Id="rId39" Type="http://schemas.openxmlformats.org/officeDocument/2006/relationships/image" Target="../media/image239.png"/><Relationship Id="rId21" Type="http://schemas.openxmlformats.org/officeDocument/2006/relationships/image" Target="../media/image230.png"/><Relationship Id="rId34" Type="http://schemas.openxmlformats.org/officeDocument/2006/relationships/customXml" Target="../ink/ink214.xml"/><Relationship Id="rId42" Type="http://schemas.openxmlformats.org/officeDocument/2006/relationships/customXml" Target="../ink/ink218.xml"/><Relationship Id="rId47" Type="http://schemas.openxmlformats.org/officeDocument/2006/relationships/image" Target="../media/image243.png"/><Relationship Id="rId50" Type="http://schemas.openxmlformats.org/officeDocument/2006/relationships/customXml" Target="../ink/ink222.xml"/><Relationship Id="rId7" Type="http://schemas.openxmlformats.org/officeDocument/2006/relationships/image" Target="../media/image223.png"/><Relationship Id="rId2" Type="http://schemas.openxmlformats.org/officeDocument/2006/relationships/image" Target="../media/image3.jpeg"/><Relationship Id="rId16" Type="http://schemas.openxmlformats.org/officeDocument/2006/relationships/customXml" Target="../ink/ink205.xml"/><Relationship Id="rId29" Type="http://schemas.openxmlformats.org/officeDocument/2006/relationships/image" Target="../media/image234.png"/><Relationship Id="rId11" Type="http://schemas.openxmlformats.org/officeDocument/2006/relationships/image" Target="../media/image225.png"/><Relationship Id="rId24" Type="http://schemas.openxmlformats.org/officeDocument/2006/relationships/customXml" Target="../ink/ink209.xml"/><Relationship Id="rId32" Type="http://schemas.openxmlformats.org/officeDocument/2006/relationships/customXml" Target="../ink/ink213.xml"/><Relationship Id="rId37" Type="http://schemas.openxmlformats.org/officeDocument/2006/relationships/image" Target="../media/image238.png"/><Relationship Id="rId40" Type="http://schemas.openxmlformats.org/officeDocument/2006/relationships/customXml" Target="../ink/ink217.xml"/><Relationship Id="rId45" Type="http://schemas.openxmlformats.org/officeDocument/2006/relationships/image" Target="../media/image242.png"/><Relationship Id="rId5" Type="http://schemas.openxmlformats.org/officeDocument/2006/relationships/image" Target="../media/image222.png"/><Relationship Id="rId15" Type="http://schemas.openxmlformats.org/officeDocument/2006/relationships/image" Target="../media/image227.png"/><Relationship Id="rId23" Type="http://schemas.openxmlformats.org/officeDocument/2006/relationships/image" Target="../media/image231.png"/><Relationship Id="rId28" Type="http://schemas.openxmlformats.org/officeDocument/2006/relationships/customXml" Target="../ink/ink211.xml"/><Relationship Id="rId36" Type="http://schemas.openxmlformats.org/officeDocument/2006/relationships/customXml" Target="../ink/ink215.xml"/><Relationship Id="rId49" Type="http://schemas.openxmlformats.org/officeDocument/2006/relationships/image" Target="../media/image244.png"/><Relationship Id="rId10" Type="http://schemas.openxmlformats.org/officeDocument/2006/relationships/customXml" Target="../ink/ink202.xml"/><Relationship Id="rId19" Type="http://schemas.openxmlformats.org/officeDocument/2006/relationships/image" Target="../media/image229.png"/><Relationship Id="rId31" Type="http://schemas.openxmlformats.org/officeDocument/2006/relationships/image" Target="../media/image235.png"/><Relationship Id="rId44" Type="http://schemas.openxmlformats.org/officeDocument/2006/relationships/customXml" Target="../ink/ink219.xml"/><Relationship Id="rId4" Type="http://schemas.openxmlformats.org/officeDocument/2006/relationships/image" Target="../media/image4.png"/><Relationship Id="rId9" Type="http://schemas.openxmlformats.org/officeDocument/2006/relationships/image" Target="../media/image224.png"/><Relationship Id="rId14" Type="http://schemas.openxmlformats.org/officeDocument/2006/relationships/customXml" Target="../ink/ink204.xml"/><Relationship Id="rId22" Type="http://schemas.openxmlformats.org/officeDocument/2006/relationships/customXml" Target="../ink/ink208.xml"/><Relationship Id="rId27" Type="http://schemas.openxmlformats.org/officeDocument/2006/relationships/image" Target="../media/image233.png"/><Relationship Id="rId30" Type="http://schemas.openxmlformats.org/officeDocument/2006/relationships/customXml" Target="../ink/ink212.xml"/><Relationship Id="rId35" Type="http://schemas.openxmlformats.org/officeDocument/2006/relationships/image" Target="../media/image237.png"/><Relationship Id="rId43" Type="http://schemas.openxmlformats.org/officeDocument/2006/relationships/image" Target="../media/image241.png"/><Relationship Id="rId48" Type="http://schemas.openxmlformats.org/officeDocument/2006/relationships/customXml" Target="../ink/ink221.xml"/><Relationship Id="rId8" Type="http://schemas.openxmlformats.org/officeDocument/2006/relationships/customXml" Target="../ink/ink201.xml"/><Relationship Id="rId51" Type="http://schemas.openxmlformats.org/officeDocument/2006/relationships/image" Target="../media/image245.png"/><Relationship Id="rId3" Type="http://schemas.openxmlformats.org/officeDocument/2006/relationships/image" Target="../media/image2.png"/><Relationship Id="rId12" Type="http://schemas.openxmlformats.org/officeDocument/2006/relationships/customXml" Target="../ink/ink203.xml"/><Relationship Id="rId17" Type="http://schemas.openxmlformats.org/officeDocument/2006/relationships/image" Target="../media/image228.png"/><Relationship Id="rId25" Type="http://schemas.openxmlformats.org/officeDocument/2006/relationships/image" Target="../media/image232.png"/><Relationship Id="rId33" Type="http://schemas.openxmlformats.org/officeDocument/2006/relationships/image" Target="../media/image236.png"/><Relationship Id="rId38" Type="http://schemas.openxmlformats.org/officeDocument/2006/relationships/customXml" Target="../ink/ink216.xml"/><Relationship Id="rId46" Type="http://schemas.openxmlformats.org/officeDocument/2006/relationships/customXml" Target="../ink/ink220.xml"/><Relationship Id="rId20" Type="http://schemas.openxmlformats.org/officeDocument/2006/relationships/customXml" Target="../ink/ink207.xml"/><Relationship Id="rId41" Type="http://schemas.openxmlformats.org/officeDocument/2006/relationships/image" Target="../media/image24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0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79.xml"/><Relationship Id="rId299" Type="http://schemas.openxmlformats.org/officeDocument/2006/relationships/customXml" Target="../ink/ink370.xml"/><Relationship Id="rId21" Type="http://schemas.openxmlformats.org/officeDocument/2006/relationships/image" Target="../media/image254.png"/><Relationship Id="rId63" Type="http://schemas.openxmlformats.org/officeDocument/2006/relationships/customXml" Target="../ink/ink252.xml"/><Relationship Id="rId159" Type="http://schemas.openxmlformats.org/officeDocument/2006/relationships/customXml" Target="../ink/ink300.xml"/><Relationship Id="rId324" Type="http://schemas.openxmlformats.org/officeDocument/2006/relationships/image" Target="../media/image404.png"/><Relationship Id="rId366" Type="http://schemas.openxmlformats.org/officeDocument/2006/relationships/image" Target="../media/image425.png"/><Relationship Id="rId170" Type="http://schemas.openxmlformats.org/officeDocument/2006/relationships/image" Target="../media/image327.png"/><Relationship Id="rId226" Type="http://schemas.openxmlformats.org/officeDocument/2006/relationships/image" Target="../media/image355.png"/><Relationship Id="rId433" Type="http://schemas.openxmlformats.org/officeDocument/2006/relationships/customXml" Target="../ink/ink437.xml"/><Relationship Id="rId268" Type="http://schemas.openxmlformats.org/officeDocument/2006/relationships/image" Target="../media/image376.png"/><Relationship Id="rId475" Type="http://schemas.openxmlformats.org/officeDocument/2006/relationships/customXml" Target="../ink/ink458.xml"/><Relationship Id="rId32" Type="http://schemas.openxmlformats.org/officeDocument/2006/relationships/image" Target="../media/image258.png"/><Relationship Id="rId74" Type="http://schemas.openxmlformats.org/officeDocument/2006/relationships/image" Target="../media/image279.png"/><Relationship Id="rId128" Type="http://schemas.openxmlformats.org/officeDocument/2006/relationships/image" Target="../media/image306.png"/><Relationship Id="rId335" Type="http://schemas.openxmlformats.org/officeDocument/2006/relationships/customXml" Target="../ink/ink388.xml"/><Relationship Id="rId377" Type="http://schemas.openxmlformats.org/officeDocument/2006/relationships/customXml" Target="../ink/ink409.xml"/><Relationship Id="rId500" Type="http://schemas.openxmlformats.org/officeDocument/2006/relationships/image" Target="../media/image492.png"/><Relationship Id="rId5" Type="http://schemas.openxmlformats.org/officeDocument/2006/relationships/image" Target="../media/image246.png"/><Relationship Id="rId181" Type="http://schemas.openxmlformats.org/officeDocument/2006/relationships/customXml" Target="../ink/ink311.xml"/><Relationship Id="rId237" Type="http://schemas.openxmlformats.org/officeDocument/2006/relationships/customXml" Target="../ink/ink339.xml"/><Relationship Id="rId402" Type="http://schemas.openxmlformats.org/officeDocument/2006/relationships/image" Target="../media/image443.png"/><Relationship Id="rId279" Type="http://schemas.openxmlformats.org/officeDocument/2006/relationships/customXml" Target="../ink/ink360.xml"/><Relationship Id="rId444" Type="http://schemas.openxmlformats.org/officeDocument/2006/relationships/image" Target="../media/image464.png"/><Relationship Id="rId486" Type="http://schemas.openxmlformats.org/officeDocument/2006/relationships/image" Target="../media/image485.png"/><Relationship Id="rId43" Type="http://schemas.openxmlformats.org/officeDocument/2006/relationships/customXml" Target="../ink/ink242.xml"/><Relationship Id="rId139" Type="http://schemas.openxmlformats.org/officeDocument/2006/relationships/customXml" Target="../ink/ink290.xml"/><Relationship Id="rId290" Type="http://schemas.openxmlformats.org/officeDocument/2006/relationships/image" Target="../media/image387.png"/><Relationship Id="rId304" Type="http://schemas.openxmlformats.org/officeDocument/2006/relationships/image" Target="../media/image394.png"/><Relationship Id="rId346" Type="http://schemas.openxmlformats.org/officeDocument/2006/relationships/image" Target="../media/image415.png"/><Relationship Id="rId388" Type="http://schemas.openxmlformats.org/officeDocument/2006/relationships/image" Target="../media/image436.png"/><Relationship Id="rId85" Type="http://schemas.openxmlformats.org/officeDocument/2006/relationships/customXml" Target="../ink/ink263.xml"/><Relationship Id="rId150" Type="http://schemas.openxmlformats.org/officeDocument/2006/relationships/image" Target="../media/image317.png"/><Relationship Id="rId192" Type="http://schemas.openxmlformats.org/officeDocument/2006/relationships/image" Target="../media/image338.png"/><Relationship Id="rId206" Type="http://schemas.openxmlformats.org/officeDocument/2006/relationships/image" Target="../media/image345.png"/><Relationship Id="rId413" Type="http://schemas.openxmlformats.org/officeDocument/2006/relationships/customXml" Target="../ink/ink427.xml"/><Relationship Id="rId248" Type="http://schemas.openxmlformats.org/officeDocument/2006/relationships/image" Target="../media/image366.png"/><Relationship Id="rId455" Type="http://schemas.openxmlformats.org/officeDocument/2006/relationships/customXml" Target="../ink/ink448.xml"/><Relationship Id="rId497" Type="http://schemas.openxmlformats.org/officeDocument/2006/relationships/customXml" Target="../ink/ink469.xml"/><Relationship Id="rId12" Type="http://schemas.openxmlformats.org/officeDocument/2006/relationships/customXml" Target="../ink/ink226.xml"/><Relationship Id="rId108" Type="http://schemas.openxmlformats.org/officeDocument/2006/relationships/image" Target="../media/image296.png"/><Relationship Id="rId315" Type="http://schemas.openxmlformats.org/officeDocument/2006/relationships/customXml" Target="../ink/ink378.xml"/><Relationship Id="rId357" Type="http://schemas.openxmlformats.org/officeDocument/2006/relationships/customXml" Target="../ink/ink399.xml"/><Relationship Id="rId54" Type="http://schemas.openxmlformats.org/officeDocument/2006/relationships/image" Target="../media/image269.png"/><Relationship Id="rId96" Type="http://schemas.openxmlformats.org/officeDocument/2006/relationships/image" Target="../media/image290.png"/><Relationship Id="rId161" Type="http://schemas.openxmlformats.org/officeDocument/2006/relationships/customXml" Target="../ink/ink301.xml"/><Relationship Id="rId217" Type="http://schemas.openxmlformats.org/officeDocument/2006/relationships/customXml" Target="../ink/ink329.xml"/><Relationship Id="rId399" Type="http://schemas.openxmlformats.org/officeDocument/2006/relationships/customXml" Target="../ink/ink420.xml"/><Relationship Id="rId259" Type="http://schemas.openxmlformats.org/officeDocument/2006/relationships/customXml" Target="../ink/ink350.xml"/><Relationship Id="rId424" Type="http://schemas.openxmlformats.org/officeDocument/2006/relationships/image" Target="../media/image454.png"/><Relationship Id="rId466" Type="http://schemas.openxmlformats.org/officeDocument/2006/relationships/image" Target="../media/image475.png"/><Relationship Id="rId23" Type="http://schemas.openxmlformats.org/officeDocument/2006/relationships/image" Target="../media/image255.png"/><Relationship Id="rId119" Type="http://schemas.openxmlformats.org/officeDocument/2006/relationships/customXml" Target="../ink/ink280.xml"/><Relationship Id="rId270" Type="http://schemas.openxmlformats.org/officeDocument/2006/relationships/image" Target="../media/image377.png"/><Relationship Id="rId326" Type="http://schemas.openxmlformats.org/officeDocument/2006/relationships/image" Target="../media/image405.png"/><Relationship Id="rId65" Type="http://schemas.openxmlformats.org/officeDocument/2006/relationships/customXml" Target="../ink/ink253.xml"/><Relationship Id="rId130" Type="http://schemas.openxmlformats.org/officeDocument/2006/relationships/image" Target="../media/image307.png"/><Relationship Id="rId368" Type="http://schemas.openxmlformats.org/officeDocument/2006/relationships/image" Target="../media/image426.png"/><Relationship Id="rId172" Type="http://schemas.openxmlformats.org/officeDocument/2006/relationships/image" Target="../media/image328.png"/><Relationship Id="rId228" Type="http://schemas.openxmlformats.org/officeDocument/2006/relationships/image" Target="../media/image356.png"/><Relationship Id="rId435" Type="http://schemas.openxmlformats.org/officeDocument/2006/relationships/customXml" Target="../ink/ink438.xml"/><Relationship Id="rId477" Type="http://schemas.openxmlformats.org/officeDocument/2006/relationships/customXml" Target="../ink/ink459.xml"/><Relationship Id="rId281" Type="http://schemas.openxmlformats.org/officeDocument/2006/relationships/customXml" Target="../ink/ink361.xml"/><Relationship Id="rId337" Type="http://schemas.openxmlformats.org/officeDocument/2006/relationships/customXml" Target="../ink/ink389.xml"/><Relationship Id="rId502" Type="http://schemas.openxmlformats.org/officeDocument/2006/relationships/image" Target="../media/image493.png"/><Relationship Id="rId34" Type="http://schemas.openxmlformats.org/officeDocument/2006/relationships/image" Target="../media/image259.png"/><Relationship Id="rId76" Type="http://schemas.openxmlformats.org/officeDocument/2006/relationships/image" Target="../media/image280.png"/><Relationship Id="rId141" Type="http://schemas.openxmlformats.org/officeDocument/2006/relationships/customXml" Target="../ink/ink291.xml"/><Relationship Id="rId379" Type="http://schemas.openxmlformats.org/officeDocument/2006/relationships/customXml" Target="../ink/ink410.xml"/><Relationship Id="rId7" Type="http://schemas.openxmlformats.org/officeDocument/2006/relationships/image" Target="../media/image247.png"/><Relationship Id="rId183" Type="http://schemas.openxmlformats.org/officeDocument/2006/relationships/customXml" Target="../ink/ink312.xml"/><Relationship Id="rId239" Type="http://schemas.openxmlformats.org/officeDocument/2006/relationships/customXml" Target="../ink/ink340.xml"/><Relationship Id="rId390" Type="http://schemas.openxmlformats.org/officeDocument/2006/relationships/image" Target="../media/image437.png"/><Relationship Id="rId404" Type="http://schemas.openxmlformats.org/officeDocument/2006/relationships/image" Target="../media/image444.png"/><Relationship Id="rId446" Type="http://schemas.openxmlformats.org/officeDocument/2006/relationships/image" Target="../media/image465.png"/><Relationship Id="rId250" Type="http://schemas.openxmlformats.org/officeDocument/2006/relationships/image" Target="../media/image367.png"/><Relationship Id="rId292" Type="http://schemas.openxmlformats.org/officeDocument/2006/relationships/image" Target="../media/image388.png"/><Relationship Id="rId306" Type="http://schemas.openxmlformats.org/officeDocument/2006/relationships/image" Target="../media/image395.png"/><Relationship Id="rId488" Type="http://schemas.openxmlformats.org/officeDocument/2006/relationships/image" Target="../media/image486.png"/><Relationship Id="rId45" Type="http://schemas.openxmlformats.org/officeDocument/2006/relationships/customXml" Target="../ink/ink243.xml"/><Relationship Id="rId87" Type="http://schemas.openxmlformats.org/officeDocument/2006/relationships/customXml" Target="../ink/ink264.xml"/><Relationship Id="rId110" Type="http://schemas.openxmlformats.org/officeDocument/2006/relationships/image" Target="../media/image297.png"/><Relationship Id="rId348" Type="http://schemas.openxmlformats.org/officeDocument/2006/relationships/image" Target="../media/image416.png"/><Relationship Id="rId152" Type="http://schemas.openxmlformats.org/officeDocument/2006/relationships/image" Target="../media/image318.png"/><Relationship Id="rId194" Type="http://schemas.openxmlformats.org/officeDocument/2006/relationships/image" Target="../media/image339.png"/><Relationship Id="rId208" Type="http://schemas.openxmlformats.org/officeDocument/2006/relationships/image" Target="../media/image346.png"/><Relationship Id="rId415" Type="http://schemas.openxmlformats.org/officeDocument/2006/relationships/customXml" Target="../ink/ink428.xml"/><Relationship Id="rId457" Type="http://schemas.openxmlformats.org/officeDocument/2006/relationships/customXml" Target="../ink/ink449.xml"/><Relationship Id="rId261" Type="http://schemas.openxmlformats.org/officeDocument/2006/relationships/customXml" Target="../ink/ink351.xml"/><Relationship Id="rId499" Type="http://schemas.openxmlformats.org/officeDocument/2006/relationships/customXml" Target="../ink/ink470.xml"/><Relationship Id="rId14" Type="http://schemas.openxmlformats.org/officeDocument/2006/relationships/customXml" Target="../ink/ink227.xml"/><Relationship Id="rId56" Type="http://schemas.openxmlformats.org/officeDocument/2006/relationships/image" Target="../media/image270.png"/><Relationship Id="rId317" Type="http://schemas.openxmlformats.org/officeDocument/2006/relationships/customXml" Target="../ink/ink379.xml"/><Relationship Id="rId359" Type="http://schemas.openxmlformats.org/officeDocument/2006/relationships/customXml" Target="../ink/ink400.xml"/><Relationship Id="rId98" Type="http://schemas.openxmlformats.org/officeDocument/2006/relationships/image" Target="../media/image291.png"/><Relationship Id="rId121" Type="http://schemas.openxmlformats.org/officeDocument/2006/relationships/customXml" Target="../ink/ink281.xml"/><Relationship Id="rId163" Type="http://schemas.openxmlformats.org/officeDocument/2006/relationships/customXml" Target="../ink/ink302.xml"/><Relationship Id="rId219" Type="http://schemas.openxmlformats.org/officeDocument/2006/relationships/customXml" Target="../ink/ink330.xml"/><Relationship Id="rId370" Type="http://schemas.openxmlformats.org/officeDocument/2006/relationships/image" Target="../media/image427.png"/><Relationship Id="rId426" Type="http://schemas.openxmlformats.org/officeDocument/2006/relationships/image" Target="../media/image455.png"/><Relationship Id="rId230" Type="http://schemas.openxmlformats.org/officeDocument/2006/relationships/image" Target="../media/image357.png"/><Relationship Id="rId468" Type="http://schemas.openxmlformats.org/officeDocument/2006/relationships/image" Target="../media/image476.png"/><Relationship Id="rId25" Type="http://schemas.openxmlformats.org/officeDocument/2006/relationships/image" Target="../media/image241.png"/><Relationship Id="rId67" Type="http://schemas.openxmlformats.org/officeDocument/2006/relationships/customXml" Target="../ink/ink254.xml"/><Relationship Id="rId272" Type="http://schemas.openxmlformats.org/officeDocument/2006/relationships/image" Target="../media/image378.png"/><Relationship Id="rId328" Type="http://schemas.openxmlformats.org/officeDocument/2006/relationships/image" Target="../media/image406.png"/><Relationship Id="rId132" Type="http://schemas.openxmlformats.org/officeDocument/2006/relationships/image" Target="../media/image308.png"/><Relationship Id="rId174" Type="http://schemas.openxmlformats.org/officeDocument/2006/relationships/image" Target="../media/image329.png"/><Relationship Id="rId381" Type="http://schemas.openxmlformats.org/officeDocument/2006/relationships/customXml" Target="../ink/ink411.xml"/><Relationship Id="rId241" Type="http://schemas.openxmlformats.org/officeDocument/2006/relationships/customXml" Target="../ink/ink341.xml"/><Relationship Id="rId437" Type="http://schemas.openxmlformats.org/officeDocument/2006/relationships/customXml" Target="../ink/ink439.xml"/><Relationship Id="rId479" Type="http://schemas.openxmlformats.org/officeDocument/2006/relationships/customXml" Target="../ink/ink460.xml"/><Relationship Id="rId36" Type="http://schemas.openxmlformats.org/officeDocument/2006/relationships/image" Target="../media/image260.png"/><Relationship Id="rId283" Type="http://schemas.openxmlformats.org/officeDocument/2006/relationships/customXml" Target="../ink/ink362.xml"/><Relationship Id="rId339" Type="http://schemas.openxmlformats.org/officeDocument/2006/relationships/customXml" Target="../ink/ink390.xml"/><Relationship Id="rId490" Type="http://schemas.openxmlformats.org/officeDocument/2006/relationships/image" Target="../media/image487.png"/><Relationship Id="rId504" Type="http://schemas.openxmlformats.org/officeDocument/2006/relationships/image" Target="../media/image494.png"/><Relationship Id="rId78" Type="http://schemas.openxmlformats.org/officeDocument/2006/relationships/image" Target="../media/image281.png"/><Relationship Id="rId101" Type="http://schemas.openxmlformats.org/officeDocument/2006/relationships/customXml" Target="../ink/ink271.xml"/><Relationship Id="rId143" Type="http://schemas.openxmlformats.org/officeDocument/2006/relationships/customXml" Target="../ink/ink292.xml"/><Relationship Id="rId185" Type="http://schemas.openxmlformats.org/officeDocument/2006/relationships/customXml" Target="../ink/ink313.xml"/><Relationship Id="rId350" Type="http://schemas.openxmlformats.org/officeDocument/2006/relationships/image" Target="../media/image417.png"/><Relationship Id="rId406" Type="http://schemas.openxmlformats.org/officeDocument/2006/relationships/image" Target="../media/image445.png"/><Relationship Id="rId9" Type="http://schemas.openxmlformats.org/officeDocument/2006/relationships/image" Target="../media/image248.png"/><Relationship Id="rId210" Type="http://schemas.openxmlformats.org/officeDocument/2006/relationships/image" Target="../media/image347.png"/><Relationship Id="rId392" Type="http://schemas.openxmlformats.org/officeDocument/2006/relationships/image" Target="../media/image438.png"/><Relationship Id="rId448" Type="http://schemas.openxmlformats.org/officeDocument/2006/relationships/image" Target="../media/image466.png"/><Relationship Id="rId252" Type="http://schemas.openxmlformats.org/officeDocument/2006/relationships/image" Target="../media/image368.png"/><Relationship Id="rId294" Type="http://schemas.openxmlformats.org/officeDocument/2006/relationships/image" Target="../media/image389.png"/><Relationship Id="rId308" Type="http://schemas.openxmlformats.org/officeDocument/2006/relationships/image" Target="../media/image396.png"/><Relationship Id="rId47" Type="http://schemas.openxmlformats.org/officeDocument/2006/relationships/customXml" Target="../ink/ink244.xml"/><Relationship Id="rId89" Type="http://schemas.openxmlformats.org/officeDocument/2006/relationships/customXml" Target="../ink/ink265.xml"/><Relationship Id="rId112" Type="http://schemas.openxmlformats.org/officeDocument/2006/relationships/image" Target="../media/image298.png"/><Relationship Id="rId154" Type="http://schemas.openxmlformats.org/officeDocument/2006/relationships/image" Target="../media/image319.png"/><Relationship Id="rId361" Type="http://schemas.openxmlformats.org/officeDocument/2006/relationships/customXml" Target="../ink/ink401.xml"/><Relationship Id="rId196" Type="http://schemas.openxmlformats.org/officeDocument/2006/relationships/image" Target="../media/image340.png"/><Relationship Id="rId417" Type="http://schemas.openxmlformats.org/officeDocument/2006/relationships/customXml" Target="../ink/ink429.xml"/><Relationship Id="rId459" Type="http://schemas.openxmlformats.org/officeDocument/2006/relationships/customXml" Target="../ink/ink450.xml"/><Relationship Id="rId16" Type="http://schemas.openxmlformats.org/officeDocument/2006/relationships/customXml" Target="../ink/ink228.xml"/><Relationship Id="rId221" Type="http://schemas.openxmlformats.org/officeDocument/2006/relationships/customXml" Target="../ink/ink331.xml"/><Relationship Id="rId263" Type="http://schemas.openxmlformats.org/officeDocument/2006/relationships/customXml" Target="../ink/ink352.xml"/><Relationship Id="rId319" Type="http://schemas.openxmlformats.org/officeDocument/2006/relationships/customXml" Target="../ink/ink380.xml"/><Relationship Id="rId470" Type="http://schemas.openxmlformats.org/officeDocument/2006/relationships/image" Target="../media/image477.png"/><Relationship Id="rId58" Type="http://schemas.openxmlformats.org/officeDocument/2006/relationships/image" Target="../media/image271.png"/><Relationship Id="rId123" Type="http://schemas.openxmlformats.org/officeDocument/2006/relationships/customXml" Target="../ink/ink282.xml"/><Relationship Id="rId330" Type="http://schemas.openxmlformats.org/officeDocument/2006/relationships/image" Target="../media/image407.png"/><Relationship Id="rId165" Type="http://schemas.openxmlformats.org/officeDocument/2006/relationships/customXml" Target="../ink/ink303.xml"/><Relationship Id="rId372" Type="http://schemas.openxmlformats.org/officeDocument/2006/relationships/image" Target="../media/image428.png"/><Relationship Id="rId428" Type="http://schemas.openxmlformats.org/officeDocument/2006/relationships/image" Target="../media/image456.png"/><Relationship Id="rId232" Type="http://schemas.openxmlformats.org/officeDocument/2006/relationships/image" Target="../media/image358.png"/><Relationship Id="rId274" Type="http://schemas.openxmlformats.org/officeDocument/2006/relationships/image" Target="../media/image379.png"/><Relationship Id="rId481" Type="http://schemas.openxmlformats.org/officeDocument/2006/relationships/customXml" Target="../ink/ink461.xml"/><Relationship Id="rId27" Type="http://schemas.openxmlformats.org/officeDocument/2006/relationships/customXml" Target="../ink/ink234.xml"/><Relationship Id="rId69" Type="http://schemas.openxmlformats.org/officeDocument/2006/relationships/customXml" Target="../ink/ink255.xml"/><Relationship Id="rId134" Type="http://schemas.openxmlformats.org/officeDocument/2006/relationships/image" Target="../media/image309.png"/><Relationship Id="rId80" Type="http://schemas.openxmlformats.org/officeDocument/2006/relationships/image" Target="../media/image282.png"/><Relationship Id="rId176" Type="http://schemas.openxmlformats.org/officeDocument/2006/relationships/image" Target="../media/image330.png"/><Relationship Id="rId341" Type="http://schemas.openxmlformats.org/officeDocument/2006/relationships/customXml" Target="../ink/ink391.xml"/><Relationship Id="rId383" Type="http://schemas.openxmlformats.org/officeDocument/2006/relationships/customXml" Target="../ink/ink412.xml"/><Relationship Id="rId439" Type="http://schemas.openxmlformats.org/officeDocument/2006/relationships/customXml" Target="../ink/ink440.xml"/><Relationship Id="rId201" Type="http://schemas.openxmlformats.org/officeDocument/2006/relationships/customXml" Target="../ink/ink321.xml"/><Relationship Id="rId243" Type="http://schemas.openxmlformats.org/officeDocument/2006/relationships/customXml" Target="../ink/ink342.xml"/><Relationship Id="rId285" Type="http://schemas.openxmlformats.org/officeDocument/2006/relationships/customXml" Target="../ink/ink363.xml"/><Relationship Id="rId450" Type="http://schemas.openxmlformats.org/officeDocument/2006/relationships/image" Target="../media/image467.png"/><Relationship Id="rId38" Type="http://schemas.openxmlformats.org/officeDocument/2006/relationships/image" Target="../media/image261.png"/><Relationship Id="rId103" Type="http://schemas.openxmlformats.org/officeDocument/2006/relationships/customXml" Target="../ink/ink272.xml"/><Relationship Id="rId310" Type="http://schemas.openxmlformats.org/officeDocument/2006/relationships/image" Target="../media/image397.png"/><Relationship Id="rId492" Type="http://schemas.openxmlformats.org/officeDocument/2006/relationships/image" Target="../media/image488.png"/><Relationship Id="rId91" Type="http://schemas.openxmlformats.org/officeDocument/2006/relationships/customXml" Target="../ink/ink266.xml"/><Relationship Id="rId145" Type="http://schemas.openxmlformats.org/officeDocument/2006/relationships/customXml" Target="../ink/ink293.xml"/><Relationship Id="rId187" Type="http://schemas.openxmlformats.org/officeDocument/2006/relationships/customXml" Target="../ink/ink314.xml"/><Relationship Id="rId352" Type="http://schemas.openxmlformats.org/officeDocument/2006/relationships/image" Target="../media/image418.png"/><Relationship Id="rId394" Type="http://schemas.openxmlformats.org/officeDocument/2006/relationships/image" Target="../media/image439.png"/><Relationship Id="rId408" Type="http://schemas.openxmlformats.org/officeDocument/2006/relationships/image" Target="../media/image446.png"/><Relationship Id="rId212" Type="http://schemas.openxmlformats.org/officeDocument/2006/relationships/image" Target="../media/image348.png"/><Relationship Id="rId254" Type="http://schemas.openxmlformats.org/officeDocument/2006/relationships/image" Target="../media/image369.png"/><Relationship Id="rId49" Type="http://schemas.openxmlformats.org/officeDocument/2006/relationships/customXml" Target="../ink/ink245.xml"/><Relationship Id="rId114" Type="http://schemas.openxmlformats.org/officeDocument/2006/relationships/image" Target="../media/image299.png"/><Relationship Id="rId296" Type="http://schemas.openxmlformats.org/officeDocument/2006/relationships/image" Target="../media/image390.png"/><Relationship Id="rId461" Type="http://schemas.openxmlformats.org/officeDocument/2006/relationships/customXml" Target="../ink/ink451.xml"/><Relationship Id="rId60" Type="http://schemas.openxmlformats.org/officeDocument/2006/relationships/image" Target="../media/image272.png"/><Relationship Id="rId156" Type="http://schemas.openxmlformats.org/officeDocument/2006/relationships/image" Target="../media/image320.png"/><Relationship Id="rId198" Type="http://schemas.openxmlformats.org/officeDocument/2006/relationships/image" Target="../media/image341.png"/><Relationship Id="rId321" Type="http://schemas.openxmlformats.org/officeDocument/2006/relationships/customXml" Target="../ink/ink381.xml"/><Relationship Id="rId363" Type="http://schemas.openxmlformats.org/officeDocument/2006/relationships/customXml" Target="../ink/ink402.xml"/><Relationship Id="rId419" Type="http://schemas.openxmlformats.org/officeDocument/2006/relationships/customXml" Target="../ink/ink430.xml"/><Relationship Id="rId223" Type="http://schemas.openxmlformats.org/officeDocument/2006/relationships/customXml" Target="../ink/ink332.xml"/><Relationship Id="rId430" Type="http://schemas.openxmlformats.org/officeDocument/2006/relationships/image" Target="../media/image457.png"/><Relationship Id="rId18" Type="http://schemas.openxmlformats.org/officeDocument/2006/relationships/customXml" Target="../ink/ink229.xml"/><Relationship Id="rId265" Type="http://schemas.openxmlformats.org/officeDocument/2006/relationships/customXml" Target="../ink/ink353.xml"/><Relationship Id="rId472" Type="http://schemas.openxmlformats.org/officeDocument/2006/relationships/image" Target="../media/image478.png"/><Relationship Id="rId125" Type="http://schemas.openxmlformats.org/officeDocument/2006/relationships/customXml" Target="../ink/ink283.xml"/><Relationship Id="rId167" Type="http://schemas.openxmlformats.org/officeDocument/2006/relationships/customXml" Target="../ink/ink304.xml"/><Relationship Id="rId332" Type="http://schemas.openxmlformats.org/officeDocument/2006/relationships/image" Target="../media/image408.png"/><Relationship Id="rId374" Type="http://schemas.openxmlformats.org/officeDocument/2006/relationships/image" Target="../media/image429.png"/><Relationship Id="rId71" Type="http://schemas.openxmlformats.org/officeDocument/2006/relationships/customXml" Target="../ink/ink256.xml"/><Relationship Id="rId234" Type="http://schemas.openxmlformats.org/officeDocument/2006/relationships/image" Target="../media/image359.png"/><Relationship Id="rId2" Type="http://schemas.openxmlformats.org/officeDocument/2006/relationships/image" Target="../media/image3.jpeg"/><Relationship Id="rId29" Type="http://schemas.openxmlformats.org/officeDocument/2006/relationships/customXml" Target="../ink/ink235.xml"/><Relationship Id="rId276" Type="http://schemas.openxmlformats.org/officeDocument/2006/relationships/image" Target="../media/image380.png"/><Relationship Id="rId441" Type="http://schemas.openxmlformats.org/officeDocument/2006/relationships/customXml" Target="../ink/ink441.xml"/><Relationship Id="rId483" Type="http://schemas.openxmlformats.org/officeDocument/2006/relationships/customXml" Target="../ink/ink462.xml"/><Relationship Id="rId40" Type="http://schemas.openxmlformats.org/officeDocument/2006/relationships/image" Target="../media/image262.png"/><Relationship Id="rId136" Type="http://schemas.openxmlformats.org/officeDocument/2006/relationships/image" Target="../media/image310.png"/><Relationship Id="rId178" Type="http://schemas.openxmlformats.org/officeDocument/2006/relationships/image" Target="../media/image331.png"/><Relationship Id="rId301" Type="http://schemas.openxmlformats.org/officeDocument/2006/relationships/customXml" Target="../ink/ink371.xml"/><Relationship Id="rId343" Type="http://schemas.openxmlformats.org/officeDocument/2006/relationships/customXml" Target="../ink/ink392.xml"/><Relationship Id="rId82" Type="http://schemas.openxmlformats.org/officeDocument/2006/relationships/image" Target="../media/image283.png"/><Relationship Id="rId203" Type="http://schemas.openxmlformats.org/officeDocument/2006/relationships/customXml" Target="../ink/ink322.xml"/><Relationship Id="rId385" Type="http://schemas.openxmlformats.org/officeDocument/2006/relationships/customXml" Target="../ink/ink413.xml"/><Relationship Id="rId245" Type="http://schemas.openxmlformats.org/officeDocument/2006/relationships/customXml" Target="../ink/ink343.xml"/><Relationship Id="rId287" Type="http://schemas.openxmlformats.org/officeDocument/2006/relationships/customXml" Target="../ink/ink364.xml"/><Relationship Id="rId410" Type="http://schemas.openxmlformats.org/officeDocument/2006/relationships/image" Target="../media/image447.png"/><Relationship Id="rId452" Type="http://schemas.openxmlformats.org/officeDocument/2006/relationships/image" Target="../media/image468.png"/><Relationship Id="rId494" Type="http://schemas.openxmlformats.org/officeDocument/2006/relationships/image" Target="../media/image489.png"/><Relationship Id="rId105" Type="http://schemas.openxmlformats.org/officeDocument/2006/relationships/customXml" Target="../ink/ink273.xml"/><Relationship Id="rId147" Type="http://schemas.openxmlformats.org/officeDocument/2006/relationships/customXml" Target="../ink/ink294.xml"/><Relationship Id="rId312" Type="http://schemas.openxmlformats.org/officeDocument/2006/relationships/image" Target="../media/image398.png"/><Relationship Id="rId354" Type="http://schemas.openxmlformats.org/officeDocument/2006/relationships/image" Target="../media/image419.png"/><Relationship Id="rId51" Type="http://schemas.openxmlformats.org/officeDocument/2006/relationships/customXml" Target="../ink/ink246.xml"/><Relationship Id="rId93" Type="http://schemas.openxmlformats.org/officeDocument/2006/relationships/customXml" Target="../ink/ink267.xml"/><Relationship Id="rId189" Type="http://schemas.openxmlformats.org/officeDocument/2006/relationships/customXml" Target="../ink/ink315.xml"/><Relationship Id="rId396" Type="http://schemas.openxmlformats.org/officeDocument/2006/relationships/image" Target="../media/image440.png"/><Relationship Id="rId214" Type="http://schemas.openxmlformats.org/officeDocument/2006/relationships/image" Target="../media/image349.png"/><Relationship Id="rId256" Type="http://schemas.openxmlformats.org/officeDocument/2006/relationships/image" Target="../media/image370.png"/><Relationship Id="rId298" Type="http://schemas.openxmlformats.org/officeDocument/2006/relationships/image" Target="../media/image391.png"/><Relationship Id="rId421" Type="http://schemas.openxmlformats.org/officeDocument/2006/relationships/customXml" Target="../ink/ink431.xml"/><Relationship Id="rId463" Type="http://schemas.openxmlformats.org/officeDocument/2006/relationships/customXml" Target="../ink/ink452.xml"/><Relationship Id="rId116" Type="http://schemas.openxmlformats.org/officeDocument/2006/relationships/image" Target="../media/image300.png"/><Relationship Id="rId158" Type="http://schemas.openxmlformats.org/officeDocument/2006/relationships/image" Target="../media/image321.png"/><Relationship Id="rId323" Type="http://schemas.openxmlformats.org/officeDocument/2006/relationships/customXml" Target="../ink/ink382.xml"/><Relationship Id="rId20" Type="http://schemas.openxmlformats.org/officeDocument/2006/relationships/customXml" Target="../ink/ink230.xml"/><Relationship Id="rId62" Type="http://schemas.openxmlformats.org/officeDocument/2006/relationships/image" Target="../media/image273.png"/><Relationship Id="rId365" Type="http://schemas.openxmlformats.org/officeDocument/2006/relationships/customXml" Target="../ink/ink403.xml"/><Relationship Id="rId225" Type="http://schemas.openxmlformats.org/officeDocument/2006/relationships/customXml" Target="../ink/ink333.xml"/><Relationship Id="rId267" Type="http://schemas.openxmlformats.org/officeDocument/2006/relationships/customXml" Target="../ink/ink354.xml"/><Relationship Id="rId432" Type="http://schemas.openxmlformats.org/officeDocument/2006/relationships/image" Target="../media/image458.png"/><Relationship Id="rId474" Type="http://schemas.openxmlformats.org/officeDocument/2006/relationships/image" Target="../media/image479.png"/><Relationship Id="rId127" Type="http://schemas.openxmlformats.org/officeDocument/2006/relationships/customXml" Target="../ink/ink284.xml"/><Relationship Id="rId10" Type="http://schemas.openxmlformats.org/officeDocument/2006/relationships/customXml" Target="../ink/ink225.xml"/><Relationship Id="rId31" Type="http://schemas.openxmlformats.org/officeDocument/2006/relationships/customXml" Target="../ink/ink236.xml"/><Relationship Id="rId52" Type="http://schemas.openxmlformats.org/officeDocument/2006/relationships/image" Target="../media/image268.png"/><Relationship Id="rId73" Type="http://schemas.openxmlformats.org/officeDocument/2006/relationships/customXml" Target="../ink/ink257.xml"/><Relationship Id="rId94" Type="http://schemas.openxmlformats.org/officeDocument/2006/relationships/image" Target="../media/image289.png"/><Relationship Id="rId148" Type="http://schemas.openxmlformats.org/officeDocument/2006/relationships/image" Target="../media/image316.png"/><Relationship Id="rId169" Type="http://schemas.openxmlformats.org/officeDocument/2006/relationships/customXml" Target="../ink/ink305.xml"/><Relationship Id="rId334" Type="http://schemas.openxmlformats.org/officeDocument/2006/relationships/image" Target="../media/image409.png"/><Relationship Id="rId355" Type="http://schemas.openxmlformats.org/officeDocument/2006/relationships/customXml" Target="../ink/ink398.xml"/><Relationship Id="rId376" Type="http://schemas.openxmlformats.org/officeDocument/2006/relationships/image" Target="../media/image430.png"/><Relationship Id="rId397" Type="http://schemas.openxmlformats.org/officeDocument/2006/relationships/customXml" Target="../ink/ink419.xml"/><Relationship Id="rId4" Type="http://schemas.openxmlformats.org/officeDocument/2006/relationships/image" Target="../media/image4.png"/><Relationship Id="rId180" Type="http://schemas.openxmlformats.org/officeDocument/2006/relationships/image" Target="../media/image332.png"/><Relationship Id="rId215" Type="http://schemas.openxmlformats.org/officeDocument/2006/relationships/customXml" Target="../ink/ink328.xml"/><Relationship Id="rId236" Type="http://schemas.openxmlformats.org/officeDocument/2006/relationships/image" Target="../media/image360.png"/><Relationship Id="rId257" Type="http://schemas.openxmlformats.org/officeDocument/2006/relationships/customXml" Target="../ink/ink349.xml"/><Relationship Id="rId278" Type="http://schemas.openxmlformats.org/officeDocument/2006/relationships/image" Target="../media/image381.png"/><Relationship Id="rId401" Type="http://schemas.openxmlformats.org/officeDocument/2006/relationships/customXml" Target="../ink/ink421.xml"/><Relationship Id="rId422" Type="http://schemas.openxmlformats.org/officeDocument/2006/relationships/image" Target="../media/image453.png"/><Relationship Id="rId443" Type="http://schemas.openxmlformats.org/officeDocument/2006/relationships/customXml" Target="../ink/ink442.xml"/><Relationship Id="rId464" Type="http://schemas.openxmlformats.org/officeDocument/2006/relationships/image" Target="../media/image474.png"/><Relationship Id="rId303" Type="http://schemas.openxmlformats.org/officeDocument/2006/relationships/customXml" Target="../ink/ink372.xml"/><Relationship Id="rId485" Type="http://schemas.openxmlformats.org/officeDocument/2006/relationships/customXml" Target="../ink/ink463.xml"/><Relationship Id="rId42" Type="http://schemas.openxmlformats.org/officeDocument/2006/relationships/image" Target="../media/image263.png"/><Relationship Id="rId84" Type="http://schemas.openxmlformats.org/officeDocument/2006/relationships/image" Target="../media/image284.png"/><Relationship Id="rId138" Type="http://schemas.openxmlformats.org/officeDocument/2006/relationships/image" Target="../media/image311.png"/><Relationship Id="rId345" Type="http://schemas.openxmlformats.org/officeDocument/2006/relationships/customXml" Target="../ink/ink393.xml"/><Relationship Id="rId387" Type="http://schemas.openxmlformats.org/officeDocument/2006/relationships/customXml" Target="../ink/ink414.xml"/><Relationship Id="rId191" Type="http://schemas.openxmlformats.org/officeDocument/2006/relationships/customXml" Target="../ink/ink316.xml"/><Relationship Id="rId205" Type="http://schemas.openxmlformats.org/officeDocument/2006/relationships/customXml" Target="../ink/ink323.xml"/><Relationship Id="rId247" Type="http://schemas.openxmlformats.org/officeDocument/2006/relationships/customXml" Target="../ink/ink344.xml"/><Relationship Id="rId412" Type="http://schemas.openxmlformats.org/officeDocument/2006/relationships/image" Target="../media/image448.png"/><Relationship Id="rId107" Type="http://schemas.openxmlformats.org/officeDocument/2006/relationships/customXml" Target="../ink/ink274.xml"/><Relationship Id="rId289" Type="http://schemas.openxmlformats.org/officeDocument/2006/relationships/customXml" Target="../ink/ink365.xml"/><Relationship Id="rId454" Type="http://schemas.openxmlformats.org/officeDocument/2006/relationships/image" Target="../media/image469.png"/><Relationship Id="rId496" Type="http://schemas.openxmlformats.org/officeDocument/2006/relationships/image" Target="../media/image490.png"/><Relationship Id="rId11" Type="http://schemas.openxmlformats.org/officeDocument/2006/relationships/image" Target="../media/image249.png"/><Relationship Id="rId53" Type="http://schemas.openxmlformats.org/officeDocument/2006/relationships/customXml" Target="../ink/ink247.xml"/><Relationship Id="rId149" Type="http://schemas.openxmlformats.org/officeDocument/2006/relationships/customXml" Target="../ink/ink295.xml"/><Relationship Id="rId314" Type="http://schemas.openxmlformats.org/officeDocument/2006/relationships/image" Target="../media/image399.png"/><Relationship Id="rId356" Type="http://schemas.openxmlformats.org/officeDocument/2006/relationships/image" Target="../media/image420.png"/><Relationship Id="rId398" Type="http://schemas.openxmlformats.org/officeDocument/2006/relationships/image" Target="../media/image441.png"/><Relationship Id="rId95" Type="http://schemas.openxmlformats.org/officeDocument/2006/relationships/customXml" Target="../ink/ink268.xml"/><Relationship Id="rId160" Type="http://schemas.openxmlformats.org/officeDocument/2006/relationships/image" Target="../media/image322.png"/><Relationship Id="rId216" Type="http://schemas.openxmlformats.org/officeDocument/2006/relationships/image" Target="../media/image350.png"/><Relationship Id="rId423" Type="http://schemas.openxmlformats.org/officeDocument/2006/relationships/customXml" Target="../ink/ink432.xml"/><Relationship Id="rId258" Type="http://schemas.openxmlformats.org/officeDocument/2006/relationships/image" Target="../media/image371.png"/><Relationship Id="rId465" Type="http://schemas.openxmlformats.org/officeDocument/2006/relationships/customXml" Target="../ink/ink453.xml"/><Relationship Id="rId22" Type="http://schemas.openxmlformats.org/officeDocument/2006/relationships/customXml" Target="../ink/ink231.xml"/><Relationship Id="rId64" Type="http://schemas.openxmlformats.org/officeDocument/2006/relationships/image" Target="../media/image274.png"/><Relationship Id="rId118" Type="http://schemas.openxmlformats.org/officeDocument/2006/relationships/image" Target="../media/image301.png"/><Relationship Id="rId325" Type="http://schemas.openxmlformats.org/officeDocument/2006/relationships/customXml" Target="../ink/ink383.xml"/><Relationship Id="rId367" Type="http://schemas.openxmlformats.org/officeDocument/2006/relationships/customXml" Target="../ink/ink404.xml"/><Relationship Id="rId171" Type="http://schemas.openxmlformats.org/officeDocument/2006/relationships/customXml" Target="../ink/ink306.xml"/><Relationship Id="rId227" Type="http://schemas.openxmlformats.org/officeDocument/2006/relationships/customXml" Target="../ink/ink334.xml"/><Relationship Id="rId269" Type="http://schemas.openxmlformats.org/officeDocument/2006/relationships/customXml" Target="../ink/ink355.xml"/><Relationship Id="rId434" Type="http://schemas.openxmlformats.org/officeDocument/2006/relationships/image" Target="../media/image459.png"/><Relationship Id="rId476" Type="http://schemas.openxmlformats.org/officeDocument/2006/relationships/image" Target="../media/image480.png"/><Relationship Id="rId33" Type="http://schemas.openxmlformats.org/officeDocument/2006/relationships/customXml" Target="../ink/ink237.xml"/><Relationship Id="rId129" Type="http://schemas.openxmlformats.org/officeDocument/2006/relationships/customXml" Target="../ink/ink285.xml"/><Relationship Id="rId280" Type="http://schemas.openxmlformats.org/officeDocument/2006/relationships/image" Target="../media/image382.png"/><Relationship Id="rId336" Type="http://schemas.openxmlformats.org/officeDocument/2006/relationships/image" Target="../media/image410.png"/><Relationship Id="rId501" Type="http://schemas.openxmlformats.org/officeDocument/2006/relationships/customXml" Target="../ink/ink471.xml"/><Relationship Id="rId75" Type="http://schemas.openxmlformats.org/officeDocument/2006/relationships/customXml" Target="../ink/ink258.xml"/><Relationship Id="rId140" Type="http://schemas.openxmlformats.org/officeDocument/2006/relationships/image" Target="../media/image312.png"/><Relationship Id="rId182" Type="http://schemas.openxmlformats.org/officeDocument/2006/relationships/image" Target="../media/image333.png"/><Relationship Id="rId378" Type="http://schemas.openxmlformats.org/officeDocument/2006/relationships/image" Target="../media/image431.png"/><Relationship Id="rId403" Type="http://schemas.openxmlformats.org/officeDocument/2006/relationships/customXml" Target="../ink/ink422.xml"/><Relationship Id="rId6" Type="http://schemas.openxmlformats.org/officeDocument/2006/relationships/customXml" Target="../ink/ink223.xml"/><Relationship Id="rId238" Type="http://schemas.openxmlformats.org/officeDocument/2006/relationships/image" Target="../media/image361.png"/><Relationship Id="rId445" Type="http://schemas.openxmlformats.org/officeDocument/2006/relationships/customXml" Target="../ink/ink443.xml"/><Relationship Id="rId487" Type="http://schemas.openxmlformats.org/officeDocument/2006/relationships/customXml" Target="../ink/ink464.xml"/><Relationship Id="rId291" Type="http://schemas.openxmlformats.org/officeDocument/2006/relationships/customXml" Target="../ink/ink366.xml"/><Relationship Id="rId305" Type="http://schemas.openxmlformats.org/officeDocument/2006/relationships/customXml" Target="../ink/ink373.xml"/><Relationship Id="rId347" Type="http://schemas.openxmlformats.org/officeDocument/2006/relationships/customXml" Target="../ink/ink394.xml"/><Relationship Id="rId44" Type="http://schemas.openxmlformats.org/officeDocument/2006/relationships/image" Target="../media/image264.png"/><Relationship Id="rId86" Type="http://schemas.openxmlformats.org/officeDocument/2006/relationships/image" Target="../media/image285.png"/><Relationship Id="rId151" Type="http://schemas.openxmlformats.org/officeDocument/2006/relationships/customXml" Target="../ink/ink296.xml"/><Relationship Id="rId389" Type="http://schemas.openxmlformats.org/officeDocument/2006/relationships/customXml" Target="../ink/ink415.xml"/><Relationship Id="rId193" Type="http://schemas.openxmlformats.org/officeDocument/2006/relationships/customXml" Target="../ink/ink317.xml"/><Relationship Id="rId207" Type="http://schemas.openxmlformats.org/officeDocument/2006/relationships/customXml" Target="../ink/ink324.xml"/><Relationship Id="rId249" Type="http://schemas.openxmlformats.org/officeDocument/2006/relationships/customXml" Target="../ink/ink345.xml"/><Relationship Id="rId414" Type="http://schemas.openxmlformats.org/officeDocument/2006/relationships/image" Target="../media/image449.png"/><Relationship Id="rId456" Type="http://schemas.openxmlformats.org/officeDocument/2006/relationships/image" Target="../media/image470.png"/><Relationship Id="rId498" Type="http://schemas.openxmlformats.org/officeDocument/2006/relationships/image" Target="../media/image491.png"/><Relationship Id="rId13" Type="http://schemas.openxmlformats.org/officeDocument/2006/relationships/image" Target="../media/image250.png"/><Relationship Id="rId109" Type="http://schemas.openxmlformats.org/officeDocument/2006/relationships/customXml" Target="../ink/ink275.xml"/><Relationship Id="rId260" Type="http://schemas.openxmlformats.org/officeDocument/2006/relationships/image" Target="../media/image372.png"/><Relationship Id="rId316" Type="http://schemas.openxmlformats.org/officeDocument/2006/relationships/image" Target="../media/image400.png"/><Relationship Id="rId55" Type="http://schemas.openxmlformats.org/officeDocument/2006/relationships/customXml" Target="../ink/ink248.xml"/><Relationship Id="rId97" Type="http://schemas.openxmlformats.org/officeDocument/2006/relationships/customXml" Target="../ink/ink269.xml"/><Relationship Id="rId120" Type="http://schemas.openxmlformats.org/officeDocument/2006/relationships/image" Target="../media/image302.png"/><Relationship Id="rId358" Type="http://schemas.openxmlformats.org/officeDocument/2006/relationships/image" Target="../media/image421.png"/><Relationship Id="rId162" Type="http://schemas.openxmlformats.org/officeDocument/2006/relationships/image" Target="../media/image323.png"/><Relationship Id="rId218" Type="http://schemas.openxmlformats.org/officeDocument/2006/relationships/image" Target="../media/image351.png"/><Relationship Id="rId425" Type="http://schemas.openxmlformats.org/officeDocument/2006/relationships/customXml" Target="../ink/ink433.xml"/><Relationship Id="rId467" Type="http://schemas.openxmlformats.org/officeDocument/2006/relationships/customXml" Target="../ink/ink454.xml"/><Relationship Id="rId271" Type="http://schemas.openxmlformats.org/officeDocument/2006/relationships/customXml" Target="../ink/ink356.xml"/><Relationship Id="rId24" Type="http://schemas.openxmlformats.org/officeDocument/2006/relationships/customXml" Target="../ink/ink232.xml"/><Relationship Id="rId66" Type="http://schemas.openxmlformats.org/officeDocument/2006/relationships/image" Target="../media/image275.png"/><Relationship Id="rId131" Type="http://schemas.openxmlformats.org/officeDocument/2006/relationships/customXml" Target="../ink/ink286.xml"/><Relationship Id="rId327" Type="http://schemas.openxmlformats.org/officeDocument/2006/relationships/customXml" Target="../ink/ink384.xml"/><Relationship Id="rId369" Type="http://schemas.openxmlformats.org/officeDocument/2006/relationships/customXml" Target="../ink/ink405.xml"/><Relationship Id="rId173" Type="http://schemas.openxmlformats.org/officeDocument/2006/relationships/customXml" Target="../ink/ink307.xml"/><Relationship Id="rId229" Type="http://schemas.openxmlformats.org/officeDocument/2006/relationships/customXml" Target="../ink/ink335.xml"/><Relationship Id="rId380" Type="http://schemas.openxmlformats.org/officeDocument/2006/relationships/image" Target="../media/image432.png"/><Relationship Id="rId436" Type="http://schemas.openxmlformats.org/officeDocument/2006/relationships/image" Target="../media/image460.png"/><Relationship Id="rId240" Type="http://schemas.openxmlformats.org/officeDocument/2006/relationships/image" Target="../media/image362.png"/><Relationship Id="rId478" Type="http://schemas.openxmlformats.org/officeDocument/2006/relationships/image" Target="../media/image481.png"/><Relationship Id="rId35" Type="http://schemas.openxmlformats.org/officeDocument/2006/relationships/customXml" Target="../ink/ink238.xml"/><Relationship Id="rId77" Type="http://schemas.openxmlformats.org/officeDocument/2006/relationships/customXml" Target="../ink/ink259.xml"/><Relationship Id="rId100" Type="http://schemas.openxmlformats.org/officeDocument/2006/relationships/image" Target="../media/image292.png"/><Relationship Id="rId282" Type="http://schemas.openxmlformats.org/officeDocument/2006/relationships/image" Target="../media/image383.png"/><Relationship Id="rId338" Type="http://schemas.openxmlformats.org/officeDocument/2006/relationships/image" Target="../media/image411.png"/><Relationship Id="rId503" Type="http://schemas.openxmlformats.org/officeDocument/2006/relationships/customXml" Target="../ink/ink472.xml"/><Relationship Id="rId8" Type="http://schemas.openxmlformats.org/officeDocument/2006/relationships/customXml" Target="../ink/ink224.xml"/><Relationship Id="rId142" Type="http://schemas.openxmlformats.org/officeDocument/2006/relationships/image" Target="../media/image313.png"/><Relationship Id="rId184" Type="http://schemas.openxmlformats.org/officeDocument/2006/relationships/image" Target="../media/image334.png"/><Relationship Id="rId391" Type="http://schemas.openxmlformats.org/officeDocument/2006/relationships/customXml" Target="../ink/ink416.xml"/><Relationship Id="rId405" Type="http://schemas.openxmlformats.org/officeDocument/2006/relationships/customXml" Target="../ink/ink423.xml"/><Relationship Id="rId447" Type="http://schemas.openxmlformats.org/officeDocument/2006/relationships/customXml" Target="../ink/ink444.xml"/><Relationship Id="rId251" Type="http://schemas.openxmlformats.org/officeDocument/2006/relationships/customXml" Target="../ink/ink346.xml"/><Relationship Id="rId489" Type="http://schemas.openxmlformats.org/officeDocument/2006/relationships/customXml" Target="../ink/ink465.xml"/><Relationship Id="rId46" Type="http://schemas.openxmlformats.org/officeDocument/2006/relationships/image" Target="../media/image265.png"/><Relationship Id="rId293" Type="http://schemas.openxmlformats.org/officeDocument/2006/relationships/customXml" Target="../ink/ink367.xml"/><Relationship Id="rId307" Type="http://schemas.openxmlformats.org/officeDocument/2006/relationships/customXml" Target="../ink/ink374.xml"/><Relationship Id="rId349" Type="http://schemas.openxmlformats.org/officeDocument/2006/relationships/customXml" Target="../ink/ink395.xml"/><Relationship Id="rId88" Type="http://schemas.openxmlformats.org/officeDocument/2006/relationships/image" Target="../media/image286.png"/><Relationship Id="rId111" Type="http://schemas.openxmlformats.org/officeDocument/2006/relationships/customXml" Target="../ink/ink276.xml"/><Relationship Id="rId153" Type="http://schemas.openxmlformats.org/officeDocument/2006/relationships/customXml" Target="../ink/ink297.xml"/><Relationship Id="rId195" Type="http://schemas.openxmlformats.org/officeDocument/2006/relationships/customXml" Target="../ink/ink318.xml"/><Relationship Id="rId209" Type="http://schemas.openxmlformats.org/officeDocument/2006/relationships/customXml" Target="../ink/ink325.xml"/><Relationship Id="rId360" Type="http://schemas.openxmlformats.org/officeDocument/2006/relationships/image" Target="../media/image422.png"/><Relationship Id="rId416" Type="http://schemas.openxmlformats.org/officeDocument/2006/relationships/image" Target="../media/image450.png"/><Relationship Id="rId220" Type="http://schemas.openxmlformats.org/officeDocument/2006/relationships/image" Target="../media/image352.png"/><Relationship Id="rId458" Type="http://schemas.openxmlformats.org/officeDocument/2006/relationships/image" Target="../media/image471.png"/><Relationship Id="rId15" Type="http://schemas.openxmlformats.org/officeDocument/2006/relationships/image" Target="../media/image251.png"/><Relationship Id="rId57" Type="http://schemas.openxmlformats.org/officeDocument/2006/relationships/customXml" Target="../ink/ink249.xml"/><Relationship Id="rId262" Type="http://schemas.openxmlformats.org/officeDocument/2006/relationships/image" Target="../media/image373.png"/><Relationship Id="rId318" Type="http://schemas.openxmlformats.org/officeDocument/2006/relationships/image" Target="../media/image401.png"/><Relationship Id="rId99" Type="http://schemas.openxmlformats.org/officeDocument/2006/relationships/customXml" Target="../ink/ink270.xml"/><Relationship Id="rId122" Type="http://schemas.openxmlformats.org/officeDocument/2006/relationships/image" Target="../media/image303.png"/><Relationship Id="rId164" Type="http://schemas.openxmlformats.org/officeDocument/2006/relationships/image" Target="../media/image324.png"/><Relationship Id="rId371" Type="http://schemas.openxmlformats.org/officeDocument/2006/relationships/customXml" Target="../ink/ink406.xml"/><Relationship Id="rId427" Type="http://schemas.openxmlformats.org/officeDocument/2006/relationships/customXml" Target="../ink/ink434.xml"/><Relationship Id="rId469" Type="http://schemas.openxmlformats.org/officeDocument/2006/relationships/customXml" Target="../ink/ink455.xml"/><Relationship Id="rId26" Type="http://schemas.openxmlformats.org/officeDocument/2006/relationships/customXml" Target="../ink/ink233.xml"/><Relationship Id="rId231" Type="http://schemas.openxmlformats.org/officeDocument/2006/relationships/customXml" Target="../ink/ink336.xml"/><Relationship Id="rId273" Type="http://schemas.openxmlformats.org/officeDocument/2006/relationships/customXml" Target="../ink/ink357.xml"/><Relationship Id="rId329" Type="http://schemas.openxmlformats.org/officeDocument/2006/relationships/customXml" Target="../ink/ink385.xml"/><Relationship Id="rId480" Type="http://schemas.openxmlformats.org/officeDocument/2006/relationships/image" Target="../media/image482.png"/><Relationship Id="rId68" Type="http://schemas.openxmlformats.org/officeDocument/2006/relationships/image" Target="../media/image276.png"/><Relationship Id="rId133" Type="http://schemas.openxmlformats.org/officeDocument/2006/relationships/customXml" Target="../ink/ink287.xml"/><Relationship Id="rId175" Type="http://schemas.openxmlformats.org/officeDocument/2006/relationships/customXml" Target="../ink/ink308.xml"/><Relationship Id="rId340" Type="http://schemas.openxmlformats.org/officeDocument/2006/relationships/image" Target="../media/image412.png"/><Relationship Id="rId200" Type="http://schemas.openxmlformats.org/officeDocument/2006/relationships/image" Target="../media/image342.png"/><Relationship Id="rId382" Type="http://schemas.openxmlformats.org/officeDocument/2006/relationships/image" Target="../media/image433.png"/><Relationship Id="rId438" Type="http://schemas.openxmlformats.org/officeDocument/2006/relationships/image" Target="../media/image461.png"/><Relationship Id="rId242" Type="http://schemas.openxmlformats.org/officeDocument/2006/relationships/image" Target="../media/image363.png"/><Relationship Id="rId284" Type="http://schemas.openxmlformats.org/officeDocument/2006/relationships/image" Target="../media/image384.png"/><Relationship Id="rId491" Type="http://schemas.openxmlformats.org/officeDocument/2006/relationships/customXml" Target="../ink/ink466.xml"/><Relationship Id="rId37" Type="http://schemas.openxmlformats.org/officeDocument/2006/relationships/customXml" Target="../ink/ink239.xml"/><Relationship Id="rId79" Type="http://schemas.openxmlformats.org/officeDocument/2006/relationships/customXml" Target="../ink/ink260.xml"/><Relationship Id="rId102" Type="http://schemas.openxmlformats.org/officeDocument/2006/relationships/image" Target="../media/image293.png"/><Relationship Id="rId144" Type="http://schemas.openxmlformats.org/officeDocument/2006/relationships/image" Target="../media/image314.png"/><Relationship Id="rId90" Type="http://schemas.openxmlformats.org/officeDocument/2006/relationships/image" Target="../media/image287.png"/><Relationship Id="rId186" Type="http://schemas.openxmlformats.org/officeDocument/2006/relationships/image" Target="../media/image335.png"/><Relationship Id="rId351" Type="http://schemas.openxmlformats.org/officeDocument/2006/relationships/customXml" Target="../ink/ink396.xml"/><Relationship Id="rId393" Type="http://schemas.openxmlformats.org/officeDocument/2006/relationships/customXml" Target="../ink/ink417.xml"/><Relationship Id="rId407" Type="http://schemas.openxmlformats.org/officeDocument/2006/relationships/customXml" Target="../ink/ink424.xml"/><Relationship Id="rId449" Type="http://schemas.openxmlformats.org/officeDocument/2006/relationships/customXml" Target="../ink/ink445.xml"/><Relationship Id="rId211" Type="http://schemas.openxmlformats.org/officeDocument/2006/relationships/customXml" Target="../ink/ink326.xml"/><Relationship Id="rId253" Type="http://schemas.openxmlformats.org/officeDocument/2006/relationships/customXml" Target="../ink/ink347.xml"/><Relationship Id="rId295" Type="http://schemas.openxmlformats.org/officeDocument/2006/relationships/customXml" Target="../ink/ink368.xml"/><Relationship Id="rId309" Type="http://schemas.openxmlformats.org/officeDocument/2006/relationships/customXml" Target="../ink/ink375.xml"/><Relationship Id="rId460" Type="http://schemas.openxmlformats.org/officeDocument/2006/relationships/image" Target="../media/image472.png"/><Relationship Id="rId48" Type="http://schemas.openxmlformats.org/officeDocument/2006/relationships/image" Target="../media/image266.png"/><Relationship Id="rId113" Type="http://schemas.openxmlformats.org/officeDocument/2006/relationships/customXml" Target="../ink/ink277.xml"/><Relationship Id="rId320" Type="http://schemas.openxmlformats.org/officeDocument/2006/relationships/image" Target="../media/image402.png"/><Relationship Id="rId155" Type="http://schemas.openxmlformats.org/officeDocument/2006/relationships/customXml" Target="../ink/ink298.xml"/><Relationship Id="rId197" Type="http://schemas.openxmlformats.org/officeDocument/2006/relationships/customXml" Target="../ink/ink319.xml"/><Relationship Id="rId362" Type="http://schemas.openxmlformats.org/officeDocument/2006/relationships/image" Target="../media/image423.png"/><Relationship Id="rId418" Type="http://schemas.openxmlformats.org/officeDocument/2006/relationships/image" Target="../media/image451.png"/><Relationship Id="rId222" Type="http://schemas.openxmlformats.org/officeDocument/2006/relationships/image" Target="../media/image353.png"/><Relationship Id="rId264" Type="http://schemas.openxmlformats.org/officeDocument/2006/relationships/image" Target="../media/image374.png"/><Relationship Id="rId471" Type="http://schemas.openxmlformats.org/officeDocument/2006/relationships/customXml" Target="../ink/ink456.xml"/><Relationship Id="rId17" Type="http://schemas.openxmlformats.org/officeDocument/2006/relationships/image" Target="../media/image252.png"/><Relationship Id="rId59" Type="http://schemas.openxmlformats.org/officeDocument/2006/relationships/customXml" Target="../ink/ink250.xml"/><Relationship Id="rId124" Type="http://schemas.openxmlformats.org/officeDocument/2006/relationships/image" Target="../media/image304.png"/><Relationship Id="rId70" Type="http://schemas.openxmlformats.org/officeDocument/2006/relationships/image" Target="../media/image277.png"/><Relationship Id="rId166" Type="http://schemas.openxmlformats.org/officeDocument/2006/relationships/image" Target="../media/image325.png"/><Relationship Id="rId331" Type="http://schemas.openxmlformats.org/officeDocument/2006/relationships/customXml" Target="../ink/ink386.xml"/><Relationship Id="rId373" Type="http://schemas.openxmlformats.org/officeDocument/2006/relationships/customXml" Target="../ink/ink407.xml"/><Relationship Id="rId429" Type="http://schemas.openxmlformats.org/officeDocument/2006/relationships/customXml" Target="../ink/ink435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337.xml"/><Relationship Id="rId440" Type="http://schemas.openxmlformats.org/officeDocument/2006/relationships/image" Target="../media/image462.png"/><Relationship Id="rId28" Type="http://schemas.openxmlformats.org/officeDocument/2006/relationships/image" Target="../media/image256.png"/><Relationship Id="rId275" Type="http://schemas.openxmlformats.org/officeDocument/2006/relationships/customXml" Target="../ink/ink358.xml"/><Relationship Id="rId300" Type="http://schemas.openxmlformats.org/officeDocument/2006/relationships/image" Target="../media/image392.png"/><Relationship Id="rId482" Type="http://schemas.openxmlformats.org/officeDocument/2006/relationships/image" Target="../media/image483.png"/><Relationship Id="rId81" Type="http://schemas.openxmlformats.org/officeDocument/2006/relationships/customXml" Target="../ink/ink261.xml"/><Relationship Id="rId135" Type="http://schemas.openxmlformats.org/officeDocument/2006/relationships/customXml" Target="../ink/ink288.xml"/><Relationship Id="rId177" Type="http://schemas.openxmlformats.org/officeDocument/2006/relationships/customXml" Target="../ink/ink309.xml"/><Relationship Id="rId342" Type="http://schemas.openxmlformats.org/officeDocument/2006/relationships/image" Target="../media/image413.png"/><Relationship Id="rId384" Type="http://schemas.openxmlformats.org/officeDocument/2006/relationships/image" Target="../media/image434.png"/><Relationship Id="rId202" Type="http://schemas.openxmlformats.org/officeDocument/2006/relationships/image" Target="../media/image343.png"/><Relationship Id="rId244" Type="http://schemas.openxmlformats.org/officeDocument/2006/relationships/image" Target="../media/image364.png"/><Relationship Id="rId39" Type="http://schemas.openxmlformats.org/officeDocument/2006/relationships/customXml" Target="../ink/ink240.xml"/><Relationship Id="rId286" Type="http://schemas.openxmlformats.org/officeDocument/2006/relationships/image" Target="../media/image385.png"/><Relationship Id="rId451" Type="http://schemas.openxmlformats.org/officeDocument/2006/relationships/customXml" Target="../ink/ink446.xml"/><Relationship Id="rId493" Type="http://schemas.openxmlformats.org/officeDocument/2006/relationships/customXml" Target="../ink/ink467.xml"/><Relationship Id="rId50" Type="http://schemas.openxmlformats.org/officeDocument/2006/relationships/image" Target="../media/image267.png"/><Relationship Id="rId104" Type="http://schemas.openxmlformats.org/officeDocument/2006/relationships/image" Target="../media/image294.png"/><Relationship Id="rId146" Type="http://schemas.openxmlformats.org/officeDocument/2006/relationships/image" Target="../media/image315.png"/><Relationship Id="rId188" Type="http://schemas.openxmlformats.org/officeDocument/2006/relationships/image" Target="../media/image336.png"/><Relationship Id="rId311" Type="http://schemas.openxmlformats.org/officeDocument/2006/relationships/customXml" Target="../ink/ink376.xml"/><Relationship Id="rId353" Type="http://schemas.openxmlformats.org/officeDocument/2006/relationships/customXml" Target="../ink/ink397.xml"/><Relationship Id="rId395" Type="http://schemas.openxmlformats.org/officeDocument/2006/relationships/customXml" Target="../ink/ink418.xml"/><Relationship Id="rId409" Type="http://schemas.openxmlformats.org/officeDocument/2006/relationships/customXml" Target="../ink/ink425.xml"/><Relationship Id="rId92" Type="http://schemas.openxmlformats.org/officeDocument/2006/relationships/image" Target="../media/image288.png"/><Relationship Id="rId213" Type="http://schemas.openxmlformats.org/officeDocument/2006/relationships/customXml" Target="../ink/ink327.xml"/><Relationship Id="rId420" Type="http://schemas.openxmlformats.org/officeDocument/2006/relationships/image" Target="../media/image452.png"/><Relationship Id="rId255" Type="http://schemas.openxmlformats.org/officeDocument/2006/relationships/customXml" Target="../ink/ink348.xml"/><Relationship Id="rId297" Type="http://schemas.openxmlformats.org/officeDocument/2006/relationships/customXml" Target="../ink/ink369.xml"/><Relationship Id="rId462" Type="http://schemas.openxmlformats.org/officeDocument/2006/relationships/image" Target="../media/image473.png"/><Relationship Id="rId115" Type="http://schemas.openxmlformats.org/officeDocument/2006/relationships/customXml" Target="../ink/ink278.xml"/><Relationship Id="rId157" Type="http://schemas.openxmlformats.org/officeDocument/2006/relationships/customXml" Target="../ink/ink299.xml"/><Relationship Id="rId322" Type="http://schemas.openxmlformats.org/officeDocument/2006/relationships/image" Target="../media/image403.png"/><Relationship Id="rId364" Type="http://schemas.openxmlformats.org/officeDocument/2006/relationships/image" Target="../media/image424.png"/><Relationship Id="rId61" Type="http://schemas.openxmlformats.org/officeDocument/2006/relationships/customXml" Target="../ink/ink251.xml"/><Relationship Id="rId199" Type="http://schemas.openxmlformats.org/officeDocument/2006/relationships/customXml" Target="../ink/ink320.xml"/><Relationship Id="rId19" Type="http://schemas.openxmlformats.org/officeDocument/2006/relationships/image" Target="../media/image253.png"/><Relationship Id="rId224" Type="http://schemas.openxmlformats.org/officeDocument/2006/relationships/image" Target="../media/image354.png"/><Relationship Id="rId266" Type="http://schemas.openxmlformats.org/officeDocument/2006/relationships/image" Target="../media/image375.png"/><Relationship Id="rId431" Type="http://schemas.openxmlformats.org/officeDocument/2006/relationships/customXml" Target="../ink/ink436.xml"/><Relationship Id="rId473" Type="http://schemas.openxmlformats.org/officeDocument/2006/relationships/customXml" Target="../ink/ink457.xml"/><Relationship Id="rId30" Type="http://schemas.openxmlformats.org/officeDocument/2006/relationships/image" Target="../media/image257.png"/><Relationship Id="rId126" Type="http://schemas.openxmlformats.org/officeDocument/2006/relationships/image" Target="../media/image305.png"/><Relationship Id="rId168" Type="http://schemas.openxmlformats.org/officeDocument/2006/relationships/image" Target="../media/image326.png"/><Relationship Id="rId333" Type="http://schemas.openxmlformats.org/officeDocument/2006/relationships/customXml" Target="../ink/ink387.xml"/><Relationship Id="rId72" Type="http://schemas.openxmlformats.org/officeDocument/2006/relationships/image" Target="../media/image278.png"/><Relationship Id="rId375" Type="http://schemas.openxmlformats.org/officeDocument/2006/relationships/customXml" Target="../ink/ink408.xml"/><Relationship Id="rId3" Type="http://schemas.openxmlformats.org/officeDocument/2006/relationships/image" Target="../media/image2.png"/><Relationship Id="rId235" Type="http://schemas.openxmlformats.org/officeDocument/2006/relationships/customXml" Target="../ink/ink338.xml"/><Relationship Id="rId277" Type="http://schemas.openxmlformats.org/officeDocument/2006/relationships/customXml" Target="../ink/ink359.xml"/><Relationship Id="rId400" Type="http://schemas.openxmlformats.org/officeDocument/2006/relationships/image" Target="../media/image442.png"/><Relationship Id="rId442" Type="http://schemas.openxmlformats.org/officeDocument/2006/relationships/image" Target="../media/image463.png"/><Relationship Id="rId484" Type="http://schemas.openxmlformats.org/officeDocument/2006/relationships/image" Target="../media/image484.png"/><Relationship Id="rId137" Type="http://schemas.openxmlformats.org/officeDocument/2006/relationships/customXml" Target="../ink/ink289.xml"/><Relationship Id="rId302" Type="http://schemas.openxmlformats.org/officeDocument/2006/relationships/image" Target="../media/image393.png"/><Relationship Id="rId344" Type="http://schemas.openxmlformats.org/officeDocument/2006/relationships/image" Target="../media/image414.png"/><Relationship Id="rId41" Type="http://schemas.openxmlformats.org/officeDocument/2006/relationships/customXml" Target="../ink/ink241.xml"/><Relationship Id="rId83" Type="http://schemas.openxmlformats.org/officeDocument/2006/relationships/customXml" Target="../ink/ink262.xml"/><Relationship Id="rId179" Type="http://schemas.openxmlformats.org/officeDocument/2006/relationships/customXml" Target="../ink/ink310.xml"/><Relationship Id="rId386" Type="http://schemas.openxmlformats.org/officeDocument/2006/relationships/image" Target="../media/image435.png"/><Relationship Id="rId190" Type="http://schemas.openxmlformats.org/officeDocument/2006/relationships/image" Target="../media/image337.png"/><Relationship Id="rId204" Type="http://schemas.openxmlformats.org/officeDocument/2006/relationships/image" Target="../media/image344.png"/><Relationship Id="rId246" Type="http://schemas.openxmlformats.org/officeDocument/2006/relationships/image" Target="../media/image365.png"/><Relationship Id="rId288" Type="http://schemas.openxmlformats.org/officeDocument/2006/relationships/image" Target="../media/image386.png"/><Relationship Id="rId411" Type="http://schemas.openxmlformats.org/officeDocument/2006/relationships/customXml" Target="../ink/ink426.xml"/><Relationship Id="rId453" Type="http://schemas.openxmlformats.org/officeDocument/2006/relationships/customXml" Target="../ink/ink447.xml"/><Relationship Id="rId106" Type="http://schemas.openxmlformats.org/officeDocument/2006/relationships/image" Target="../media/image295.png"/><Relationship Id="rId313" Type="http://schemas.openxmlformats.org/officeDocument/2006/relationships/customXml" Target="../ink/ink377.xml"/><Relationship Id="rId495" Type="http://schemas.openxmlformats.org/officeDocument/2006/relationships/customXml" Target="../ink/ink468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83.xml"/><Relationship Id="rId21" Type="http://schemas.openxmlformats.org/officeDocument/2006/relationships/image" Target="../media/image241.png"/><Relationship Id="rId42" Type="http://schemas.openxmlformats.org/officeDocument/2006/relationships/customXml" Target="../ink/ink491.xml"/><Relationship Id="rId47" Type="http://schemas.openxmlformats.org/officeDocument/2006/relationships/image" Target="../media/image515.png"/><Relationship Id="rId63" Type="http://schemas.openxmlformats.org/officeDocument/2006/relationships/image" Target="../media/image523.png"/><Relationship Id="rId68" Type="http://schemas.openxmlformats.org/officeDocument/2006/relationships/customXml" Target="../ink/ink504.xml"/><Relationship Id="rId84" Type="http://schemas.openxmlformats.org/officeDocument/2006/relationships/customXml" Target="../ink/ink512.xml"/><Relationship Id="rId16" Type="http://schemas.openxmlformats.org/officeDocument/2006/relationships/customXml" Target="../ink/ink478.xml"/><Relationship Id="rId11" Type="http://schemas.openxmlformats.org/officeDocument/2006/relationships/image" Target="../media/image498.png"/><Relationship Id="rId32" Type="http://schemas.openxmlformats.org/officeDocument/2006/relationships/customXml" Target="../ink/ink486.xml"/><Relationship Id="rId37" Type="http://schemas.openxmlformats.org/officeDocument/2006/relationships/image" Target="../media/image510.png"/><Relationship Id="rId53" Type="http://schemas.openxmlformats.org/officeDocument/2006/relationships/image" Target="../media/image518.png"/><Relationship Id="rId58" Type="http://schemas.openxmlformats.org/officeDocument/2006/relationships/customXml" Target="../ink/ink499.xml"/><Relationship Id="rId74" Type="http://schemas.openxmlformats.org/officeDocument/2006/relationships/customXml" Target="../ink/ink507.xml"/><Relationship Id="rId79" Type="http://schemas.openxmlformats.org/officeDocument/2006/relationships/image" Target="../media/image531.png"/><Relationship Id="rId5" Type="http://schemas.openxmlformats.org/officeDocument/2006/relationships/image" Target="../media/image495.png"/><Relationship Id="rId19" Type="http://schemas.openxmlformats.org/officeDocument/2006/relationships/image" Target="../media/image502.png"/><Relationship Id="rId14" Type="http://schemas.openxmlformats.org/officeDocument/2006/relationships/customXml" Target="../ink/ink477.xml"/><Relationship Id="rId22" Type="http://schemas.openxmlformats.org/officeDocument/2006/relationships/customXml" Target="../ink/ink481.xml"/><Relationship Id="rId27" Type="http://schemas.openxmlformats.org/officeDocument/2006/relationships/image" Target="../media/image505.png"/><Relationship Id="rId30" Type="http://schemas.openxmlformats.org/officeDocument/2006/relationships/customXml" Target="../ink/ink485.xml"/><Relationship Id="rId35" Type="http://schemas.openxmlformats.org/officeDocument/2006/relationships/image" Target="../media/image509.png"/><Relationship Id="rId43" Type="http://schemas.openxmlformats.org/officeDocument/2006/relationships/image" Target="../media/image513.png"/><Relationship Id="rId48" Type="http://schemas.openxmlformats.org/officeDocument/2006/relationships/customXml" Target="../ink/ink494.xml"/><Relationship Id="rId56" Type="http://schemas.openxmlformats.org/officeDocument/2006/relationships/customXml" Target="../ink/ink498.xml"/><Relationship Id="rId64" Type="http://schemas.openxmlformats.org/officeDocument/2006/relationships/customXml" Target="../ink/ink502.xml"/><Relationship Id="rId69" Type="http://schemas.openxmlformats.org/officeDocument/2006/relationships/image" Target="../media/image526.png"/><Relationship Id="rId77" Type="http://schemas.openxmlformats.org/officeDocument/2006/relationships/image" Target="../media/image530.png"/><Relationship Id="rId8" Type="http://schemas.openxmlformats.org/officeDocument/2006/relationships/customXml" Target="../ink/ink474.xml"/><Relationship Id="rId51" Type="http://schemas.openxmlformats.org/officeDocument/2006/relationships/image" Target="../media/image517.png"/><Relationship Id="rId72" Type="http://schemas.openxmlformats.org/officeDocument/2006/relationships/customXml" Target="../ink/ink506.xml"/><Relationship Id="rId80" Type="http://schemas.openxmlformats.org/officeDocument/2006/relationships/customXml" Target="../ink/ink510.xml"/><Relationship Id="rId85" Type="http://schemas.openxmlformats.org/officeDocument/2006/relationships/image" Target="../media/image534.png"/><Relationship Id="rId3" Type="http://schemas.openxmlformats.org/officeDocument/2006/relationships/image" Target="../media/image2.png"/><Relationship Id="rId12" Type="http://schemas.openxmlformats.org/officeDocument/2006/relationships/customXml" Target="../ink/ink476.xml"/><Relationship Id="rId17" Type="http://schemas.openxmlformats.org/officeDocument/2006/relationships/image" Target="../media/image501.png"/><Relationship Id="rId25" Type="http://schemas.openxmlformats.org/officeDocument/2006/relationships/image" Target="../media/image504.png"/><Relationship Id="rId33" Type="http://schemas.openxmlformats.org/officeDocument/2006/relationships/image" Target="../media/image508.png"/><Relationship Id="rId38" Type="http://schemas.openxmlformats.org/officeDocument/2006/relationships/customXml" Target="../ink/ink489.xml"/><Relationship Id="rId46" Type="http://schemas.openxmlformats.org/officeDocument/2006/relationships/customXml" Target="../ink/ink493.xml"/><Relationship Id="rId59" Type="http://schemas.openxmlformats.org/officeDocument/2006/relationships/image" Target="../media/image521.png"/><Relationship Id="rId67" Type="http://schemas.openxmlformats.org/officeDocument/2006/relationships/image" Target="../media/image525.png"/><Relationship Id="rId20" Type="http://schemas.openxmlformats.org/officeDocument/2006/relationships/customXml" Target="../ink/ink480.xml"/><Relationship Id="rId41" Type="http://schemas.openxmlformats.org/officeDocument/2006/relationships/image" Target="../media/image512.png"/><Relationship Id="rId54" Type="http://schemas.openxmlformats.org/officeDocument/2006/relationships/customXml" Target="../ink/ink497.xml"/><Relationship Id="rId62" Type="http://schemas.openxmlformats.org/officeDocument/2006/relationships/customXml" Target="../ink/ink501.xml"/><Relationship Id="rId70" Type="http://schemas.openxmlformats.org/officeDocument/2006/relationships/customXml" Target="../ink/ink505.xml"/><Relationship Id="rId75" Type="http://schemas.openxmlformats.org/officeDocument/2006/relationships/image" Target="../media/image529.png"/><Relationship Id="rId83" Type="http://schemas.openxmlformats.org/officeDocument/2006/relationships/image" Target="../media/image53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73.xml"/><Relationship Id="rId15" Type="http://schemas.openxmlformats.org/officeDocument/2006/relationships/image" Target="../media/image500.png"/><Relationship Id="rId23" Type="http://schemas.openxmlformats.org/officeDocument/2006/relationships/image" Target="../media/image503.png"/><Relationship Id="rId28" Type="http://schemas.openxmlformats.org/officeDocument/2006/relationships/customXml" Target="../ink/ink484.xml"/><Relationship Id="rId36" Type="http://schemas.openxmlformats.org/officeDocument/2006/relationships/customXml" Target="../ink/ink488.xml"/><Relationship Id="rId49" Type="http://schemas.openxmlformats.org/officeDocument/2006/relationships/image" Target="../media/image516.png"/><Relationship Id="rId57" Type="http://schemas.openxmlformats.org/officeDocument/2006/relationships/image" Target="../media/image520.png"/><Relationship Id="rId10" Type="http://schemas.openxmlformats.org/officeDocument/2006/relationships/customXml" Target="../ink/ink475.xml"/><Relationship Id="rId31" Type="http://schemas.openxmlformats.org/officeDocument/2006/relationships/image" Target="../media/image507.png"/><Relationship Id="rId44" Type="http://schemas.openxmlformats.org/officeDocument/2006/relationships/customXml" Target="../ink/ink492.xml"/><Relationship Id="rId52" Type="http://schemas.openxmlformats.org/officeDocument/2006/relationships/customXml" Target="../ink/ink496.xml"/><Relationship Id="rId60" Type="http://schemas.openxmlformats.org/officeDocument/2006/relationships/customXml" Target="../ink/ink500.xml"/><Relationship Id="rId65" Type="http://schemas.openxmlformats.org/officeDocument/2006/relationships/image" Target="../media/image524.png"/><Relationship Id="rId73" Type="http://schemas.openxmlformats.org/officeDocument/2006/relationships/image" Target="../media/image528.png"/><Relationship Id="rId78" Type="http://schemas.openxmlformats.org/officeDocument/2006/relationships/customXml" Target="../ink/ink509.xml"/><Relationship Id="rId81" Type="http://schemas.openxmlformats.org/officeDocument/2006/relationships/image" Target="../media/image532.png"/><Relationship Id="rId86" Type="http://schemas.openxmlformats.org/officeDocument/2006/relationships/customXml" Target="../ink/ink513.xml"/><Relationship Id="rId4" Type="http://schemas.openxmlformats.org/officeDocument/2006/relationships/image" Target="../media/image4.png"/><Relationship Id="rId9" Type="http://schemas.openxmlformats.org/officeDocument/2006/relationships/image" Target="../media/image497.png"/><Relationship Id="rId13" Type="http://schemas.openxmlformats.org/officeDocument/2006/relationships/image" Target="../media/image499.png"/><Relationship Id="rId18" Type="http://schemas.openxmlformats.org/officeDocument/2006/relationships/customXml" Target="../ink/ink479.xml"/><Relationship Id="rId39" Type="http://schemas.openxmlformats.org/officeDocument/2006/relationships/image" Target="../media/image511.png"/><Relationship Id="rId34" Type="http://schemas.openxmlformats.org/officeDocument/2006/relationships/customXml" Target="../ink/ink487.xml"/><Relationship Id="rId50" Type="http://schemas.openxmlformats.org/officeDocument/2006/relationships/customXml" Target="../ink/ink495.xml"/><Relationship Id="rId55" Type="http://schemas.openxmlformats.org/officeDocument/2006/relationships/image" Target="../media/image519.png"/><Relationship Id="rId76" Type="http://schemas.openxmlformats.org/officeDocument/2006/relationships/customXml" Target="../ink/ink508.xml"/><Relationship Id="rId7" Type="http://schemas.openxmlformats.org/officeDocument/2006/relationships/image" Target="../media/image496.png"/><Relationship Id="rId71" Type="http://schemas.openxmlformats.org/officeDocument/2006/relationships/image" Target="../media/image527.png"/><Relationship Id="rId2" Type="http://schemas.openxmlformats.org/officeDocument/2006/relationships/image" Target="../media/image3.jpeg"/><Relationship Id="rId29" Type="http://schemas.openxmlformats.org/officeDocument/2006/relationships/image" Target="../media/image506.png"/><Relationship Id="rId24" Type="http://schemas.openxmlformats.org/officeDocument/2006/relationships/customXml" Target="../ink/ink482.xml"/><Relationship Id="rId40" Type="http://schemas.openxmlformats.org/officeDocument/2006/relationships/customXml" Target="../ink/ink490.xml"/><Relationship Id="rId45" Type="http://schemas.openxmlformats.org/officeDocument/2006/relationships/image" Target="../media/image514.png"/><Relationship Id="rId66" Type="http://schemas.openxmlformats.org/officeDocument/2006/relationships/customXml" Target="../ink/ink503.xml"/><Relationship Id="rId87" Type="http://schemas.openxmlformats.org/officeDocument/2006/relationships/image" Target="../media/image535.png"/><Relationship Id="rId61" Type="http://schemas.openxmlformats.org/officeDocument/2006/relationships/image" Target="../media/image522.png"/><Relationship Id="rId82" Type="http://schemas.openxmlformats.org/officeDocument/2006/relationships/customXml" Target="../ink/ink5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15.xml"/><Relationship Id="rId13" Type="http://schemas.openxmlformats.org/officeDocument/2006/relationships/image" Target="../media/image540.png"/><Relationship Id="rId3" Type="http://schemas.openxmlformats.org/officeDocument/2006/relationships/image" Target="../media/image2.png"/><Relationship Id="rId7" Type="http://schemas.openxmlformats.org/officeDocument/2006/relationships/image" Target="../media/image537.png"/><Relationship Id="rId12" Type="http://schemas.openxmlformats.org/officeDocument/2006/relationships/customXml" Target="../ink/ink517.xml"/><Relationship Id="rId17" Type="http://schemas.openxmlformats.org/officeDocument/2006/relationships/image" Target="../media/image542.png"/><Relationship Id="rId2" Type="http://schemas.openxmlformats.org/officeDocument/2006/relationships/image" Target="../media/image3.jpeg"/><Relationship Id="rId16" Type="http://schemas.openxmlformats.org/officeDocument/2006/relationships/customXml" Target="../ink/ink51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14.xml"/><Relationship Id="rId11" Type="http://schemas.openxmlformats.org/officeDocument/2006/relationships/image" Target="../media/image539.png"/><Relationship Id="rId5" Type="http://schemas.openxmlformats.org/officeDocument/2006/relationships/image" Target="../media/image536.png"/><Relationship Id="rId15" Type="http://schemas.openxmlformats.org/officeDocument/2006/relationships/image" Target="../media/image541.png"/><Relationship Id="rId10" Type="http://schemas.openxmlformats.org/officeDocument/2006/relationships/customXml" Target="../ink/ink516.xml"/><Relationship Id="rId4" Type="http://schemas.openxmlformats.org/officeDocument/2006/relationships/image" Target="../media/image4.png"/><Relationship Id="rId9" Type="http://schemas.openxmlformats.org/officeDocument/2006/relationships/image" Target="../media/image538.png"/><Relationship Id="rId14" Type="http://schemas.openxmlformats.org/officeDocument/2006/relationships/customXml" Target="../ink/ink5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21.xml"/><Relationship Id="rId13" Type="http://schemas.openxmlformats.org/officeDocument/2006/relationships/image" Target="../media/image547.png"/><Relationship Id="rId3" Type="http://schemas.openxmlformats.org/officeDocument/2006/relationships/image" Target="../media/image2.png"/><Relationship Id="rId7" Type="http://schemas.openxmlformats.org/officeDocument/2006/relationships/image" Target="../media/image544.png"/><Relationship Id="rId12" Type="http://schemas.openxmlformats.org/officeDocument/2006/relationships/customXml" Target="../ink/ink52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20.xml"/><Relationship Id="rId11" Type="http://schemas.openxmlformats.org/officeDocument/2006/relationships/image" Target="../media/image546.png"/><Relationship Id="rId5" Type="http://schemas.openxmlformats.org/officeDocument/2006/relationships/image" Target="../media/image543.png"/><Relationship Id="rId15" Type="http://schemas.openxmlformats.org/officeDocument/2006/relationships/image" Target="../media/image548.png"/><Relationship Id="rId10" Type="http://schemas.openxmlformats.org/officeDocument/2006/relationships/customXml" Target="../ink/ink522.xml"/><Relationship Id="rId4" Type="http://schemas.openxmlformats.org/officeDocument/2006/relationships/image" Target="../media/image4.png"/><Relationship Id="rId9" Type="http://schemas.openxmlformats.org/officeDocument/2006/relationships/image" Target="../media/image545.png"/><Relationship Id="rId14" Type="http://schemas.openxmlformats.org/officeDocument/2006/relationships/customXml" Target="../ink/ink524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35.xml"/><Relationship Id="rId21" Type="http://schemas.openxmlformats.org/officeDocument/2006/relationships/image" Target="../media/image557.png"/><Relationship Id="rId42" Type="http://schemas.openxmlformats.org/officeDocument/2006/relationships/customXml" Target="../ink/ink543.xml"/><Relationship Id="rId47" Type="http://schemas.openxmlformats.org/officeDocument/2006/relationships/image" Target="../media/image570.png"/><Relationship Id="rId63" Type="http://schemas.openxmlformats.org/officeDocument/2006/relationships/image" Target="../media/image578.png"/><Relationship Id="rId68" Type="http://schemas.openxmlformats.org/officeDocument/2006/relationships/customXml" Target="../ink/ink556.xml"/><Relationship Id="rId84" Type="http://schemas.openxmlformats.org/officeDocument/2006/relationships/customXml" Target="../ink/ink564.xml"/><Relationship Id="rId89" Type="http://schemas.openxmlformats.org/officeDocument/2006/relationships/image" Target="../media/image591.png"/><Relationship Id="rId16" Type="http://schemas.openxmlformats.org/officeDocument/2006/relationships/customXml" Target="../ink/ink530.xml"/><Relationship Id="rId11" Type="http://schemas.openxmlformats.org/officeDocument/2006/relationships/image" Target="../media/image552.png"/><Relationship Id="rId32" Type="http://schemas.openxmlformats.org/officeDocument/2006/relationships/customXml" Target="../ink/ink538.xml"/><Relationship Id="rId37" Type="http://schemas.openxmlformats.org/officeDocument/2006/relationships/image" Target="../media/image565.png"/><Relationship Id="rId53" Type="http://schemas.openxmlformats.org/officeDocument/2006/relationships/image" Target="../media/image573.png"/><Relationship Id="rId58" Type="http://schemas.openxmlformats.org/officeDocument/2006/relationships/customXml" Target="../ink/ink551.xml"/><Relationship Id="rId74" Type="http://schemas.openxmlformats.org/officeDocument/2006/relationships/customXml" Target="../ink/ink559.xml"/><Relationship Id="rId79" Type="http://schemas.openxmlformats.org/officeDocument/2006/relationships/image" Target="../media/image586.png"/><Relationship Id="rId102" Type="http://schemas.openxmlformats.org/officeDocument/2006/relationships/customXml" Target="../ink/ink573.xml"/><Relationship Id="rId5" Type="http://schemas.openxmlformats.org/officeDocument/2006/relationships/image" Target="../media/image549.png"/><Relationship Id="rId90" Type="http://schemas.openxmlformats.org/officeDocument/2006/relationships/customXml" Target="../ink/ink567.xml"/><Relationship Id="rId95" Type="http://schemas.openxmlformats.org/officeDocument/2006/relationships/image" Target="../media/image594.png"/><Relationship Id="rId22" Type="http://schemas.openxmlformats.org/officeDocument/2006/relationships/customXml" Target="../ink/ink533.xml"/><Relationship Id="rId27" Type="http://schemas.openxmlformats.org/officeDocument/2006/relationships/image" Target="../media/image560.png"/><Relationship Id="rId43" Type="http://schemas.openxmlformats.org/officeDocument/2006/relationships/image" Target="../media/image568.png"/><Relationship Id="rId48" Type="http://schemas.openxmlformats.org/officeDocument/2006/relationships/customXml" Target="../ink/ink546.xml"/><Relationship Id="rId64" Type="http://schemas.openxmlformats.org/officeDocument/2006/relationships/customXml" Target="../ink/ink554.xml"/><Relationship Id="rId69" Type="http://schemas.openxmlformats.org/officeDocument/2006/relationships/image" Target="../media/image581.png"/><Relationship Id="rId80" Type="http://schemas.openxmlformats.org/officeDocument/2006/relationships/customXml" Target="../ink/ink562.xml"/><Relationship Id="rId85" Type="http://schemas.openxmlformats.org/officeDocument/2006/relationships/image" Target="../media/image589.png"/><Relationship Id="rId12" Type="http://schemas.openxmlformats.org/officeDocument/2006/relationships/customXml" Target="../ink/ink528.xml"/><Relationship Id="rId17" Type="http://schemas.openxmlformats.org/officeDocument/2006/relationships/image" Target="../media/image555.png"/><Relationship Id="rId33" Type="http://schemas.openxmlformats.org/officeDocument/2006/relationships/image" Target="../media/image563.png"/><Relationship Id="rId38" Type="http://schemas.openxmlformats.org/officeDocument/2006/relationships/customXml" Target="../ink/ink541.xml"/><Relationship Id="rId59" Type="http://schemas.openxmlformats.org/officeDocument/2006/relationships/image" Target="../media/image576.png"/><Relationship Id="rId103" Type="http://schemas.openxmlformats.org/officeDocument/2006/relationships/image" Target="../media/image598.png"/><Relationship Id="rId20" Type="http://schemas.openxmlformats.org/officeDocument/2006/relationships/customXml" Target="../ink/ink532.xml"/><Relationship Id="rId41" Type="http://schemas.openxmlformats.org/officeDocument/2006/relationships/image" Target="../media/image567.png"/><Relationship Id="rId54" Type="http://schemas.openxmlformats.org/officeDocument/2006/relationships/customXml" Target="../ink/ink549.xml"/><Relationship Id="rId62" Type="http://schemas.openxmlformats.org/officeDocument/2006/relationships/customXml" Target="../ink/ink553.xml"/><Relationship Id="rId70" Type="http://schemas.openxmlformats.org/officeDocument/2006/relationships/customXml" Target="../ink/ink557.xml"/><Relationship Id="rId75" Type="http://schemas.openxmlformats.org/officeDocument/2006/relationships/image" Target="../media/image584.png"/><Relationship Id="rId83" Type="http://schemas.openxmlformats.org/officeDocument/2006/relationships/image" Target="../media/image588.png"/><Relationship Id="rId88" Type="http://schemas.openxmlformats.org/officeDocument/2006/relationships/customXml" Target="../ink/ink566.xml"/><Relationship Id="rId91" Type="http://schemas.openxmlformats.org/officeDocument/2006/relationships/image" Target="../media/image592.png"/><Relationship Id="rId96" Type="http://schemas.openxmlformats.org/officeDocument/2006/relationships/customXml" Target="../ink/ink57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25.xml"/><Relationship Id="rId15" Type="http://schemas.openxmlformats.org/officeDocument/2006/relationships/image" Target="../media/image554.png"/><Relationship Id="rId23" Type="http://schemas.openxmlformats.org/officeDocument/2006/relationships/image" Target="../media/image558.png"/><Relationship Id="rId28" Type="http://schemas.openxmlformats.org/officeDocument/2006/relationships/customXml" Target="../ink/ink536.xml"/><Relationship Id="rId36" Type="http://schemas.openxmlformats.org/officeDocument/2006/relationships/customXml" Target="../ink/ink540.xml"/><Relationship Id="rId49" Type="http://schemas.openxmlformats.org/officeDocument/2006/relationships/image" Target="../media/image571.png"/><Relationship Id="rId57" Type="http://schemas.openxmlformats.org/officeDocument/2006/relationships/image" Target="../media/image575.png"/><Relationship Id="rId10" Type="http://schemas.openxmlformats.org/officeDocument/2006/relationships/customXml" Target="../ink/ink527.xml"/><Relationship Id="rId31" Type="http://schemas.openxmlformats.org/officeDocument/2006/relationships/image" Target="../media/image562.png"/><Relationship Id="rId44" Type="http://schemas.openxmlformats.org/officeDocument/2006/relationships/customXml" Target="../ink/ink544.xml"/><Relationship Id="rId52" Type="http://schemas.openxmlformats.org/officeDocument/2006/relationships/customXml" Target="../ink/ink548.xml"/><Relationship Id="rId60" Type="http://schemas.openxmlformats.org/officeDocument/2006/relationships/customXml" Target="../ink/ink552.xml"/><Relationship Id="rId65" Type="http://schemas.openxmlformats.org/officeDocument/2006/relationships/image" Target="../media/image579.png"/><Relationship Id="rId73" Type="http://schemas.openxmlformats.org/officeDocument/2006/relationships/image" Target="../media/image583.png"/><Relationship Id="rId78" Type="http://schemas.openxmlformats.org/officeDocument/2006/relationships/customXml" Target="../ink/ink561.xml"/><Relationship Id="rId81" Type="http://schemas.openxmlformats.org/officeDocument/2006/relationships/image" Target="../media/image587.png"/><Relationship Id="rId86" Type="http://schemas.openxmlformats.org/officeDocument/2006/relationships/customXml" Target="../ink/ink565.xml"/><Relationship Id="rId94" Type="http://schemas.openxmlformats.org/officeDocument/2006/relationships/customXml" Target="../ink/ink569.xml"/><Relationship Id="rId99" Type="http://schemas.openxmlformats.org/officeDocument/2006/relationships/image" Target="../media/image596.png"/><Relationship Id="rId101" Type="http://schemas.openxmlformats.org/officeDocument/2006/relationships/image" Target="../media/image597.png"/><Relationship Id="rId4" Type="http://schemas.openxmlformats.org/officeDocument/2006/relationships/image" Target="../media/image4.png"/><Relationship Id="rId9" Type="http://schemas.openxmlformats.org/officeDocument/2006/relationships/image" Target="../media/image551.png"/><Relationship Id="rId13" Type="http://schemas.openxmlformats.org/officeDocument/2006/relationships/image" Target="../media/image553.png"/><Relationship Id="rId18" Type="http://schemas.openxmlformats.org/officeDocument/2006/relationships/customXml" Target="../ink/ink531.xml"/><Relationship Id="rId39" Type="http://schemas.openxmlformats.org/officeDocument/2006/relationships/image" Target="../media/image566.png"/><Relationship Id="rId34" Type="http://schemas.openxmlformats.org/officeDocument/2006/relationships/customXml" Target="../ink/ink539.xml"/><Relationship Id="rId50" Type="http://schemas.openxmlformats.org/officeDocument/2006/relationships/customXml" Target="../ink/ink547.xml"/><Relationship Id="rId55" Type="http://schemas.openxmlformats.org/officeDocument/2006/relationships/image" Target="../media/image574.png"/><Relationship Id="rId76" Type="http://schemas.openxmlformats.org/officeDocument/2006/relationships/customXml" Target="../ink/ink560.xml"/><Relationship Id="rId97" Type="http://schemas.openxmlformats.org/officeDocument/2006/relationships/image" Target="../media/image595.png"/><Relationship Id="rId104" Type="http://schemas.openxmlformats.org/officeDocument/2006/relationships/customXml" Target="../ink/ink574.xml"/><Relationship Id="rId7" Type="http://schemas.openxmlformats.org/officeDocument/2006/relationships/image" Target="../media/image550.png"/><Relationship Id="rId71" Type="http://schemas.openxmlformats.org/officeDocument/2006/relationships/image" Target="../media/image582.png"/><Relationship Id="rId92" Type="http://schemas.openxmlformats.org/officeDocument/2006/relationships/customXml" Target="../ink/ink568.xml"/><Relationship Id="rId2" Type="http://schemas.openxmlformats.org/officeDocument/2006/relationships/image" Target="../media/image3.jpeg"/><Relationship Id="rId29" Type="http://schemas.openxmlformats.org/officeDocument/2006/relationships/image" Target="../media/image561.png"/><Relationship Id="rId24" Type="http://schemas.openxmlformats.org/officeDocument/2006/relationships/customXml" Target="../ink/ink534.xml"/><Relationship Id="rId40" Type="http://schemas.openxmlformats.org/officeDocument/2006/relationships/customXml" Target="../ink/ink542.xml"/><Relationship Id="rId45" Type="http://schemas.openxmlformats.org/officeDocument/2006/relationships/image" Target="../media/image569.png"/><Relationship Id="rId66" Type="http://schemas.openxmlformats.org/officeDocument/2006/relationships/customXml" Target="../ink/ink555.xml"/><Relationship Id="rId87" Type="http://schemas.openxmlformats.org/officeDocument/2006/relationships/image" Target="../media/image590.png"/><Relationship Id="rId61" Type="http://schemas.openxmlformats.org/officeDocument/2006/relationships/image" Target="../media/image577.png"/><Relationship Id="rId82" Type="http://schemas.openxmlformats.org/officeDocument/2006/relationships/customXml" Target="../ink/ink563.xml"/><Relationship Id="rId19" Type="http://schemas.openxmlformats.org/officeDocument/2006/relationships/image" Target="../media/image556.png"/><Relationship Id="rId14" Type="http://schemas.openxmlformats.org/officeDocument/2006/relationships/customXml" Target="../ink/ink529.xml"/><Relationship Id="rId30" Type="http://schemas.openxmlformats.org/officeDocument/2006/relationships/customXml" Target="../ink/ink537.xml"/><Relationship Id="rId35" Type="http://schemas.openxmlformats.org/officeDocument/2006/relationships/image" Target="../media/image564.png"/><Relationship Id="rId56" Type="http://schemas.openxmlformats.org/officeDocument/2006/relationships/customXml" Target="../ink/ink550.xml"/><Relationship Id="rId77" Type="http://schemas.openxmlformats.org/officeDocument/2006/relationships/image" Target="../media/image585.png"/><Relationship Id="rId100" Type="http://schemas.openxmlformats.org/officeDocument/2006/relationships/customXml" Target="../ink/ink572.xml"/><Relationship Id="rId105" Type="http://schemas.openxmlformats.org/officeDocument/2006/relationships/image" Target="../media/image599.png"/><Relationship Id="rId8" Type="http://schemas.openxmlformats.org/officeDocument/2006/relationships/customXml" Target="../ink/ink526.xml"/><Relationship Id="rId51" Type="http://schemas.openxmlformats.org/officeDocument/2006/relationships/image" Target="../media/image572.png"/><Relationship Id="rId72" Type="http://schemas.openxmlformats.org/officeDocument/2006/relationships/customXml" Target="../ink/ink558.xml"/><Relationship Id="rId93" Type="http://schemas.openxmlformats.org/officeDocument/2006/relationships/image" Target="../media/image593.png"/><Relationship Id="rId98" Type="http://schemas.openxmlformats.org/officeDocument/2006/relationships/customXml" Target="../ink/ink571.xml"/><Relationship Id="rId3" Type="http://schemas.openxmlformats.org/officeDocument/2006/relationships/image" Target="../media/image2.png"/><Relationship Id="rId25" Type="http://schemas.openxmlformats.org/officeDocument/2006/relationships/image" Target="../media/image559.png"/><Relationship Id="rId46" Type="http://schemas.openxmlformats.org/officeDocument/2006/relationships/customXml" Target="../ink/ink545.xml"/><Relationship Id="rId67" Type="http://schemas.openxmlformats.org/officeDocument/2006/relationships/image" Target="../media/image580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56.png"/><Relationship Id="rId299" Type="http://schemas.openxmlformats.org/officeDocument/2006/relationships/image" Target="../media/image745.png"/><Relationship Id="rId21" Type="http://schemas.openxmlformats.org/officeDocument/2006/relationships/image" Target="../media/image608.png"/><Relationship Id="rId63" Type="http://schemas.openxmlformats.org/officeDocument/2006/relationships/image" Target="../media/image629.png"/><Relationship Id="rId159" Type="http://schemas.openxmlformats.org/officeDocument/2006/relationships/customXml" Target="../ink/ink652.xml"/><Relationship Id="rId324" Type="http://schemas.openxmlformats.org/officeDocument/2006/relationships/customXml" Target="../ink/ink735.xml"/><Relationship Id="rId366" Type="http://schemas.openxmlformats.org/officeDocument/2006/relationships/customXml" Target="../ink/ink756.xml"/><Relationship Id="rId170" Type="http://schemas.openxmlformats.org/officeDocument/2006/relationships/image" Target="../media/image681.png"/><Relationship Id="rId226" Type="http://schemas.openxmlformats.org/officeDocument/2006/relationships/customXml" Target="../ink/ink686.xml"/><Relationship Id="rId268" Type="http://schemas.openxmlformats.org/officeDocument/2006/relationships/customXml" Target="../ink/ink707.xml"/><Relationship Id="rId32" Type="http://schemas.openxmlformats.org/officeDocument/2006/relationships/customXml" Target="../ink/ink588.xml"/><Relationship Id="rId74" Type="http://schemas.openxmlformats.org/officeDocument/2006/relationships/customXml" Target="../ink/ink609.xml"/><Relationship Id="rId128" Type="http://schemas.openxmlformats.org/officeDocument/2006/relationships/customXml" Target="../ink/ink636.xml"/><Relationship Id="rId335" Type="http://schemas.openxmlformats.org/officeDocument/2006/relationships/image" Target="../media/image763.png"/><Relationship Id="rId377" Type="http://schemas.openxmlformats.org/officeDocument/2006/relationships/image" Target="../media/image784.png"/><Relationship Id="rId5" Type="http://schemas.openxmlformats.org/officeDocument/2006/relationships/image" Target="../media/image600.png"/><Relationship Id="rId181" Type="http://schemas.openxmlformats.org/officeDocument/2006/relationships/customXml" Target="../ink/ink663.xml"/><Relationship Id="rId237" Type="http://schemas.openxmlformats.org/officeDocument/2006/relationships/image" Target="../media/image714.png"/><Relationship Id="rId402" Type="http://schemas.openxmlformats.org/officeDocument/2006/relationships/customXml" Target="../ink/ink774.xml"/><Relationship Id="rId279" Type="http://schemas.openxmlformats.org/officeDocument/2006/relationships/image" Target="../media/image735.png"/><Relationship Id="rId43" Type="http://schemas.openxmlformats.org/officeDocument/2006/relationships/image" Target="../media/image619.png"/><Relationship Id="rId139" Type="http://schemas.openxmlformats.org/officeDocument/2006/relationships/customXml" Target="../ink/ink642.xml"/><Relationship Id="rId290" Type="http://schemas.openxmlformats.org/officeDocument/2006/relationships/customXml" Target="../ink/ink718.xml"/><Relationship Id="rId304" Type="http://schemas.openxmlformats.org/officeDocument/2006/relationships/customXml" Target="../ink/ink725.xml"/><Relationship Id="rId346" Type="http://schemas.openxmlformats.org/officeDocument/2006/relationships/customXml" Target="../ink/ink746.xml"/><Relationship Id="rId388" Type="http://schemas.openxmlformats.org/officeDocument/2006/relationships/customXml" Target="../ink/ink767.xml"/><Relationship Id="rId85" Type="http://schemas.openxmlformats.org/officeDocument/2006/relationships/image" Target="../media/image640.png"/><Relationship Id="rId150" Type="http://schemas.openxmlformats.org/officeDocument/2006/relationships/image" Target="../media/image671.png"/><Relationship Id="rId192" Type="http://schemas.openxmlformats.org/officeDocument/2006/relationships/image" Target="../media/image692.png"/><Relationship Id="rId206" Type="http://schemas.openxmlformats.org/officeDocument/2006/relationships/customXml" Target="../ink/ink676.xml"/><Relationship Id="rId413" Type="http://schemas.openxmlformats.org/officeDocument/2006/relationships/customXml" Target="../ink/ink780.xml"/><Relationship Id="rId248" Type="http://schemas.openxmlformats.org/officeDocument/2006/relationships/customXml" Target="../ink/ink697.xml"/><Relationship Id="rId12" Type="http://schemas.openxmlformats.org/officeDocument/2006/relationships/customXml" Target="../ink/ink578.xml"/><Relationship Id="rId108" Type="http://schemas.openxmlformats.org/officeDocument/2006/relationships/customXml" Target="../ink/ink626.xml"/><Relationship Id="rId315" Type="http://schemas.openxmlformats.org/officeDocument/2006/relationships/image" Target="../media/image753.png"/><Relationship Id="rId357" Type="http://schemas.openxmlformats.org/officeDocument/2006/relationships/image" Target="../media/image774.png"/><Relationship Id="rId54" Type="http://schemas.openxmlformats.org/officeDocument/2006/relationships/customXml" Target="../ink/ink599.xml"/><Relationship Id="rId96" Type="http://schemas.openxmlformats.org/officeDocument/2006/relationships/customXml" Target="../ink/ink620.xml"/><Relationship Id="rId161" Type="http://schemas.openxmlformats.org/officeDocument/2006/relationships/customXml" Target="../ink/ink653.xml"/><Relationship Id="rId217" Type="http://schemas.openxmlformats.org/officeDocument/2006/relationships/image" Target="../media/image704.png"/><Relationship Id="rId399" Type="http://schemas.openxmlformats.org/officeDocument/2006/relationships/image" Target="../media/image794.png"/><Relationship Id="rId259" Type="http://schemas.openxmlformats.org/officeDocument/2006/relationships/image" Target="../media/image725.png"/><Relationship Id="rId23" Type="http://schemas.openxmlformats.org/officeDocument/2006/relationships/image" Target="../media/image609.png"/><Relationship Id="rId119" Type="http://schemas.openxmlformats.org/officeDocument/2006/relationships/image" Target="../media/image657.png"/><Relationship Id="rId270" Type="http://schemas.openxmlformats.org/officeDocument/2006/relationships/customXml" Target="../ink/ink708.xml"/><Relationship Id="rId326" Type="http://schemas.openxmlformats.org/officeDocument/2006/relationships/customXml" Target="../ink/ink736.xml"/><Relationship Id="rId65" Type="http://schemas.openxmlformats.org/officeDocument/2006/relationships/image" Target="../media/image630.png"/><Relationship Id="rId130" Type="http://schemas.openxmlformats.org/officeDocument/2006/relationships/customXml" Target="../ink/ink637.xml"/><Relationship Id="rId368" Type="http://schemas.openxmlformats.org/officeDocument/2006/relationships/customXml" Target="../ink/ink757.xml"/><Relationship Id="rId172" Type="http://schemas.openxmlformats.org/officeDocument/2006/relationships/image" Target="../media/image682.png"/><Relationship Id="rId228" Type="http://schemas.openxmlformats.org/officeDocument/2006/relationships/customXml" Target="../ink/ink687.xml"/><Relationship Id="rId281" Type="http://schemas.openxmlformats.org/officeDocument/2006/relationships/image" Target="../media/image736.png"/><Relationship Id="rId337" Type="http://schemas.openxmlformats.org/officeDocument/2006/relationships/image" Target="../media/image764.png"/><Relationship Id="rId34" Type="http://schemas.openxmlformats.org/officeDocument/2006/relationships/customXml" Target="../ink/ink589.xml"/><Relationship Id="rId76" Type="http://schemas.openxmlformats.org/officeDocument/2006/relationships/customXml" Target="../ink/ink610.xml"/><Relationship Id="rId141" Type="http://schemas.openxmlformats.org/officeDocument/2006/relationships/customXml" Target="../ink/ink643.xml"/><Relationship Id="rId379" Type="http://schemas.openxmlformats.org/officeDocument/2006/relationships/image" Target="../media/image785.png"/><Relationship Id="rId7" Type="http://schemas.openxmlformats.org/officeDocument/2006/relationships/image" Target="../media/image601.png"/><Relationship Id="rId183" Type="http://schemas.openxmlformats.org/officeDocument/2006/relationships/customXml" Target="../ink/ink664.xml"/><Relationship Id="rId239" Type="http://schemas.openxmlformats.org/officeDocument/2006/relationships/image" Target="../media/image715.png"/><Relationship Id="rId390" Type="http://schemas.openxmlformats.org/officeDocument/2006/relationships/customXml" Target="../ink/ink768.xml"/><Relationship Id="rId404" Type="http://schemas.openxmlformats.org/officeDocument/2006/relationships/customXml" Target="../ink/ink775.xml"/><Relationship Id="rId250" Type="http://schemas.openxmlformats.org/officeDocument/2006/relationships/customXml" Target="../ink/ink698.xml"/><Relationship Id="rId292" Type="http://schemas.openxmlformats.org/officeDocument/2006/relationships/customXml" Target="../ink/ink719.xml"/><Relationship Id="rId306" Type="http://schemas.openxmlformats.org/officeDocument/2006/relationships/customXml" Target="../ink/ink726.xml"/><Relationship Id="rId45" Type="http://schemas.openxmlformats.org/officeDocument/2006/relationships/image" Target="../media/image620.png"/><Relationship Id="rId87" Type="http://schemas.openxmlformats.org/officeDocument/2006/relationships/image" Target="../media/image641.png"/><Relationship Id="rId110" Type="http://schemas.openxmlformats.org/officeDocument/2006/relationships/customXml" Target="../ink/ink627.xml"/><Relationship Id="rId348" Type="http://schemas.openxmlformats.org/officeDocument/2006/relationships/customXml" Target="../ink/ink747.xml"/><Relationship Id="rId152" Type="http://schemas.openxmlformats.org/officeDocument/2006/relationships/image" Target="../media/image672.png"/><Relationship Id="rId194" Type="http://schemas.openxmlformats.org/officeDocument/2006/relationships/image" Target="../media/image693.png"/><Relationship Id="rId208" Type="http://schemas.openxmlformats.org/officeDocument/2006/relationships/customXml" Target="../ink/ink677.xml"/><Relationship Id="rId415" Type="http://schemas.openxmlformats.org/officeDocument/2006/relationships/image" Target="../media/image801.png"/><Relationship Id="rId261" Type="http://schemas.openxmlformats.org/officeDocument/2006/relationships/image" Target="../media/image726.png"/><Relationship Id="rId14" Type="http://schemas.openxmlformats.org/officeDocument/2006/relationships/customXml" Target="../ink/ink579.xml"/><Relationship Id="rId56" Type="http://schemas.openxmlformats.org/officeDocument/2006/relationships/customXml" Target="../ink/ink600.xml"/><Relationship Id="rId317" Type="http://schemas.openxmlformats.org/officeDocument/2006/relationships/image" Target="../media/image754.png"/><Relationship Id="rId359" Type="http://schemas.openxmlformats.org/officeDocument/2006/relationships/image" Target="../media/image775.png"/><Relationship Id="rId98" Type="http://schemas.openxmlformats.org/officeDocument/2006/relationships/customXml" Target="../ink/ink621.xml"/><Relationship Id="rId121" Type="http://schemas.openxmlformats.org/officeDocument/2006/relationships/image" Target="../media/image658.png"/><Relationship Id="rId163" Type="http://schemas.openxmlformats.org/officeDocument/2006/relationships/customXml" Target="../ink/ink654.xml"/><Relationship Id="rId219" Type="http://schemas.openxmlformats.org/officeDocument/2006/relationships/image" Target="../media/image705.png"/><Relationship Id="rId370" Type="http://schemas.openxmlformats.org/officeDocument/2006/relationships/customXml" Target="../ink/ink758.xml"/><Relationship Id="rId230" Type="http://schemas.openxmlformats.org/officeDocument/2006/relationships/customXml" Target="../ink/ink688.xml"/><Relationship Id="rId25" Type="http://schemas.openxmlformats.org/officeDocument/2006/relationships/image" Target="../media/image610.png"/><Relationship Id="rId67" Type="http://schemas.openxmlformats.org/officeDocument/2006/relationships/image" Target="../media/image631.png"/><Relationship Id="rId272" Type="http://schemas.openxmlformats.org/officeDocument/2006/relationships/customXml" Target="../ink/ink709.xml"/><Relationship Id="rId328" Type="http://schemas.openxmlformats.org/officeDocument/2006/relationships/customXml" Target="../ink/ink737.xml"/><Relationship Id="rId132" Type="http://schemas.openxmlformats.org/officeDocument/2006/relationships/customXml" Target="../ink/ink638.xml"/><Relationship Id="rId174" Type="http://schemas.openxmlformats.org/officeDocument/2006/relationships/image" Target="../media/image683.png"/><Relationship Id="rId381" Type="http://schemas.openxmlformats.org/officeDocument/2006/relationships/image" Target="../media/image786.png"/><Relationship Id="rId241" Type="http://schemas.openxmlformats.org/officeDocument/2006/relationships/image" Target="../media/image716.png"/><Relationship Id="rId36" Type="http://schemas.openxmlformats.org/officeDocument/2006/relationships/customXml" Target="../ink/ink590.xml"/><Relationship Id="rId283" Type="http://schemas.openxmlformats.org/officeDocument/2006/relationships/image" Target="../media/image737.png"/><Relationship Id="rId339" Type="http://schemas.openxmlformats.org/officeDocument/2006/relationships/image" Target="../media/image765.png"/><Relationship Id="rId78" Type="http://schemas.openxmlformats.org/officeDocument/2006/relationships/customXml" Target="../ink/ink611.xml"/><Relationship Id="rId101" Type="http://schemas.openxmlformats.org/officeDocument/2006/relationships/image" Target="../media/image648.png"/><Relationship Id="rId143" Type="http://schemas.openxmlformats.org/officeDocument/2006/relationships/customXml" Target="../ink/ink644.xml"/><Relationship Id="rId185" Type="http://schemas.openxmlformats.org/officeDocument/2006/relationships/customXml" Target="../ink/ink665.xml"/><Relationship Id="rId350" Type="http://schemas.openxmlformats.org/officeDocument/2006/relationships/customXml" Target="../ink/ink748.xml"/><Relationship Id="rId406" Type="http://schemas.openxmlformats.org/officeDocument/2006/relationships/customXml" Target="../ink/ink776.xml"/><Relationship Id="rId9" Type="http://schemas.openxmlformats.org/officeDocument/2006/relationships/image" Target="../media/image602.png"/><Relationship Id="rId210" Type="http://schemas.openxmlformats.org/officeDocument/2006/relationships/customXml" Target="../ink/ink678.xml"/><Relationship Id="rId392" Type="http://schemas.openxmlformats.org/officeDocument/2006/relationships/customXml" Target="../ink/ink769.xml"/><Relationship Id="rId252" Type="http://schemas.openxmlformats.org/officeDocument/2006/relationships/customXml" Target="../ink/ink699.xml"/><Relationship Id="rId294" Type="http://schemas.openxmlformats.org/officeDocument/2006/relationships/customXml" Target="../ink/ink720.xml"/><Relationship Id="rId308" Type="http://schemas.openxmlformats.org/officeDocument/2006/relationships/customXml" Target="../ink/ink727.xml"/><Relationship Id="rId47" Type="http://schemas.openxmlformats.org/officeDocument/2006/relationships/image" Target="../media/image621.png"/><Relationship Id="rId89" Type="http://schemas.openxmlformats.org/officeDocument/2006/relationships/image" Target="../media/image642.png"/><Relationship Id="rId112" Type="http://schemas.openxmlformats.org/officeDocument/2006/relationships/customXml" Target="../ink/ink628.xml"/><Relationship Id="rId154" Type="http://schemas.openxmlformats.org/officeDocument/2006/relationships/image" Target="../media/image673.png"/><Relationship Id="rId361" Type="http://schemas.openxmlformats.org/officeDocument/2006/relationships/image" Target="../media/image776.png"/><Relationship Id="rId196" Type="http://schemas.openxmlformats.org/officeDocument/2006/relationships/image" Target="../media/image694.png"/><Relationship Id="rId417" Type="http://schemas.openxmlformats.org/officeDocument/2006/relationships/image" Target="../media/image802.png"/><Relationship Id="rId16" Type="http://schemas.openxmlformats.org/officeDocument/2006/relationships/customXml" Target="../ink/ink580.xml"/><Relationship Id="rId221" Type="http://schemas.openxmlformats.org/officeDocument/2006/relationships/image" Target="../media/image706.png"/><Relationship Id="rId263" Type="http://schemas.openxmlformats.org/officeDocument/2006/relationships/image" Target="../media/image727.png"/><Relationship Id="rId319" Type="http://schemas.openxmlformats.org/officeDocument/2006/relationships/image" Target="../media/image755.png"/><Relationship Id="rId58" Type="http://schemas.openxmlformats.org/officeDocument/2006/relationships/customXml" Target="../ink/ink601.xml"/><Relationship Id="rId123" Type="http://schemas.openxmlformats.org/officeDocument/2006/relationships/image" Target="../media/image659.png"/><Relationship Id="rId330" Type="http://schemas.openxmlformats.org/officeDocument/2006/relationships/customXml" Target="../ink/ink738.xml"/><Relationship Id="rId165" Type="http://schemas.openxmlformats.org/officeDocument/2006/relationships/customXml" Target="../ink/ink655.xml"/><Relationship Id="rId372" Type="http://schemas.openxmlformats.org/officeDocument/2006/relationships/customXml" Target="../ink/ink759.xml"/><Relationship Id="rId232" Type="http://schemas.openxmlformats.org/officeDocument/2006/relationships/customXml" Target="../ink/ink689.xml"/><Relationship Id="rId274" Type="http://schemas.openxmlformats.org/officeDocument/2006/relationships/customXml" Target="../ink/ink710.xml"/><Relationship Id="rId27" Type="http://schemas.openxmlformats.org/officeDocument/2006/relationships/image" Target="../media/image611.png"/><Relationship Id="rId69" Type="http://schemas.openxmlformats.org/officeDocument/2006/relationships/image" Target="../media/image632.png"/><Relationship Id="rId134" Type="http://schemas.openxmlformats.org/officeDocument/2006/relationships/customXml" Target="../ink/ink639.xml"/><Relationship Id="rId80" Type="http://schemas.openxmlformats.org/officeDocument/2006/relationships/customXml" Target="../ink/ink612.xml"/><Relationship Id="rId176" Type="http://schemas.openxmlformats.org/officeDocument/2006/relationships/image" Target="../media/image684.png"/><Relationship Id="rId341" Type="http://schemas.openxmlformats.org/officeDocument/2006/relationships/image" Target="../media/image766.png"/><Relationship Id="rId383" Type="http://schemas.openxmlformats.org/officeDocument/2006/relationships/image" Target="../media/image787.png"/><Relationship Id="rId201" Type="http://schemas.openxmlformats.org/officeDocument/2006/relationships/customXml" Target="../ink/ink673.xml"/><Relationship Id="rId243" Type="http://schemas.openxmlformats.org/officeDocument/2006/relationships/image" Target="../media/image717.png"/><Relationship Id="rId285" Type="http://schemas.openxmlformats.org/officeDocument/2006/relationships/image" Target="../media/image738.png"/><Relationship Id="rId17" Type="http://schemas.openxmlformats.org/officeDocument/2006/relationships/image" Target="../media/image606.png"/><Relationship Id="rId38" Type="http://schemas.openxmlformats.org/officeDocument/2006/relationships/customXml" Target="../ink/ink591.xml"/><Relationship Id="rId59" Type="http://schemas.openxmlformats.org/officeDocument/2006/relationships/image" Target="../media/image627.png"/><Relationship Id="rId103" Type="http://schemas.openxmlformats.org/officeDocument/2006/relationships/image" Target="../media/image649.png"/><Relationship Id="rId124" Type="http://schemas.openxmlformats.org/officeDocument/2006/relationships/customXml" Target="../ink/ink634.xml"/><Relationship Id="rId310" Type="http://schemas.openxmlformats.org/officeDocument/2006/relationships/customXml" Target="../ink/ink728.xml"/><Relationship Id="rId70" Type="http://schemas.openxmlformats.org/officeDocument/2006/relationships/customXml" Target="../ink/ink607.xml"/><Relationship Id="rId91" Type="http://schemas.openxmlformats.org/officeDocument/2006/relationships/image" Target="../media/image643.png"/><Relationship Id="rId145" Type="http://schemas.openxmlformats.org/officeDocument/2006/relationships/customXml" Target="../ink/ink645.xml"/><Relationship Id="rId166" Type="http://schemas.openxmlformats.org/officeDocument/2006/relationships/image" Target="../media/image679.png"/><Relationship Id="rId187" Type="http://schemas.openxmlformats.org/officeDocument/2006/relationships/customXml" Target="../ink/ink666.xml"/><Relationship Id="rId331" Type="http://schemas.openxmlformats.org/officeDocument/2006/relationships/image" Target="../media/image761.png"/><Relationship Id="rId352" Type="http://schemas.openxmlformats.org/officeDocument/2006/relationships/customXml" Target="../ink/ink749.xml"/><Relationship Id="rId373" Type="http://schemas.openxmlformats.org/officeDocument/2006/relationships/image" Target="../media/image782.png"/><Relationship Id="rId394" Type="http://schemas.openxmlformats.org/officeDocument/2006/relationships/customXml" Target="../ink/ink770.xml"/><Relationship Id="rId408" Type="http://schemas.openxmlformats.org/officeDocument/2006/relationships/customXml" Target="../ink/ink777.xml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679.xml"/><Relationship Id="rId233" Type="http://schemas.openxmlformats.org/officeDocument/2006/relationships/image" Target="../media/image712.png"/><Relationship Id="rId254" Type="http://schemas.openxmlformats.org/officeDocument/2006/relationships/customXml" Target="../ink/ink700.xml"/><Relationship Id="rId28" Type="http://schemas.openxmlformats.org/officeDocument/2006/relationships/customXml" Target="../ink/ink586.xml"/><Relationship Id="rId49" Type="http://schemas.openxmlformats.org/officeDocument/2006/relationships/image" Target="../media/image622.png"/><Relationship Id="rId114" Type="http://schemas.openxmlformats.org/officeDocument/2006/relationships/customXml" Target="../ink/ink629.xml"/><Relationship Id="rId275" Type="http://schemas.openxmlformats.org/officeDocument/2006/relationships/image" Target="../media/image733.png"/><Relationship Id="rId296" Type="http://schemas.openxmlformats.org/officeDocument/2006/relationships/customXml" Target="../ink/ink721.xml"/><Relationship Id="rId300" Type="http://schemas.openxmlformats.org/officeDocument/2006/relationships/customXml" Target="../ink/ink723.xml"/><Relationship Id="rId60" Type="http://schemas.openxmlformats.org/officeDocument/2006/relationships/customXml" Target="../ink/ink602.xml"/><Relationship Id="rId81" Type="http://schemas.openxmlformats.org/officeDocument/2006/relationships/image" Target="../media/image638.png"/><Relationship Id="rId135" Type="http://schemas.openxmlformats.org/officeDocument/2006/relationships/image" Target="../media/image241.png"/><Relationship Id="rId156" Type="http://schemas.openxmlformats.org/officeDocument/2006/relationships/image" Target="../media/image674.png"/><Relationship Id="rId177" Type="http://schemas.openxmlformats.org/officeDocument/2006/relationships/customXml" Target="../ink/ink661.xml"/><Relationship Id="rId198" Type="http://schemas.openxmlformats.org/officeDocument/2006/relationships/image" Target="../media/image695.png"/><Relationship Id="rId321" Type="http://schemas.openxmlformats.org/officeDocument/2006/relationships/image" Target="../media/image756.png"/><Relationship Id="rId342" Type="http://schemas.openxmlformats.org/officeDocument/2006/relationships/customXml" Target="../ink/ink744.xml"/><Relationship Id="rId363" Type="http://schemas.openxmlformats.org/officeDocument/2006/relationships/image" Target="../media/image777.png"/><Relationship Id="rId384" Type="http://schemas.openxmlformats.org/officeDocument/2006/relationships/customXml" Target="../ink/ink765.xml"/><Relationship Id="rId419" Type="http://schemas.openxmlformats.org/officeDocument/2006/relationships/image" Target="../media/image803.png"/><Relationship Id="rId202" Type="http://schemas.openxmlformats.org/officeDocument/2006/relationships/image" Target="../media/image697.png"/><Relationship Id="rId223" Type="http://schemas.openxmlformats.org/officeDocument/2006/relationships/image" Target="../media/image707.png"/><Relationship Id="rId244" Type="http://schemas.openxmlformats.org/officeDocument/2006/relationships/customXml" Target="../ink/ink695.xml"/><Relationship Id="rId18" Type="http://schemas.openxmlformats.org/officeDocument/2006/relationships/customXml" Target="../ink/ink581.xml"/><Relationship Id="rId39" Type="http://schemas.openxmlformats.org/officeDocument/2006/relationships/image" Target="../media/image617.png"/><Relationship Id="rId265" Type="http://schemas.openxmlformats.org/officeDocument/2006/relationships/image" Target="../media/image728.png"/><Relationship Id="rId286" Type="http://schemas.openxmlformats.org/officeDocument/2006/relationships/customXml" Target="../ink/ink716.xml"/><Relationship Id="rId50" Type="http://schemas.openxmlformats.org/officeDocument/2006/relationships/customXml" Target="../ink/ink597.xml"/><Relationship Id="rId104" Type="http://schemas.openxmlformats.org/officeDocument/2006/relationships/customXml" Target="../ink/ink624.xml"/><Relationship Id="rId125" Type="http://schemas.openxmlformats.org/officeDocument/2006/relationships/image" Target="../media/image660.png"/><Relationship Id="rId146" Type="http://schemas.openxmlformats.org/officeDocument/2006/relationships/image" Target="../media/image669.png"/><Relationship Id="rId167" Type="http://schemas.openxmlformats.org/officeDocument/2006/relationships/customXml" Target="../ink/ink656.xml"/><Relationship Id="rId188" Type="http://schemas.openxmlformats.org/officeDocument/2006/relationships/image" Target="../media/image690.png"/><Relationship Id="rId311" Type="http://schemas.openxmlformats.org/officeDocument/2006/relationships/image" Target="../media/image751.png"/><Relationship Id="rId332" Type="http://schemas.openxmlformats.org/officeDocument/2006/relationships/customXml" Target="../ink/ink739.xml"/><Relationship Id="rId353" Type="http://schemas.openxmlformats.org/officeDocument/2006/relationships/image" Target="../media/image772.png"/><Relationship Id="rId374" Type="http://schemas.openxmlformats.org/officeDocument/2006/relationships/customXml" Target="../ink/ink760.xml"/><Relationship Id="rId395" Type="http://schemas.openxmlformats.org/officeDocument/2006/relationships/image" Target="../media/image793.png"/><Relationship Id="rId409" Type="http://schemas.openxmlformats.org/officeDocument/2006/relationships/image" Target="../media/image799.png"/><Relationship Id="rId71" Type="http://schemas.openxmlformats.org/officeDocument/2006/relationships/image" Target="../media/image633.png"/><Relationship Id="rId92" Type="http://schemas.openxmlformats.org/officeDocument/2006/relationships/customXml" Target="../ink/ink618.xml"/><Relationship Id="rId213" Type="http://schemas.openxmlformats.org/officeDocument/2006/relationships/image" Target="../media/image702.png"/><Relationship Id="rId234" Type="http://schemas.openxmlformats.org/officeDocument/2006/relationships/customXml" Target="../ink/ink690.xml"/><Relationship Id="rId420" Type="http://schemas.openxmlformats.org/officeDocument/2006/relationships/customXml" Target="../ink/ink784.xml"/><Relationship Id="rId2" Type="http://schemas.openxmlformats.org/officeDocument/2006/relationships/image" Target="../media/image3.jpeg"/><Relationship Id="rId29" Type="http://schemas.openxmlformats.org/officeDocument/2006/relationships/image" Target="../media/image612.png"/><Relationship Id="rId255" Type="http://schemas.openxmlformats.org/officeDocument/2006/relationships/image" Target="../media/image723.png"/><Relationship Id="rId276" Type="http://schemas.openxmlformats.org/officeDocument/2006/relationships/customXml" Target="../ink/ink711.xml"/><Relationship Id="rId297" Type="http://schemas.openxmlformats.org/officeDocument/2006/relationships/image" Target="../media/image744.png"/><Relationship Id="rId40" Type="http://schemas.openxmlformats.org/officeDocument/2006/relationships/customXml" Target="../ink/ink592.xml"/><Relationship Id="rId115" Type="http://schemas.openxmlformats.org/officeDocument/2006/relationships/image" Target="../media/image655.png"/><Relationship Id="rId136" Type="http://schemas.openxmlformats.org/officeDocument/2006/relationships/customXml" Target="../ink/ink640.xml"/><Relationship Id="rId157" Type="http://schemas.openxmlformats.org/officeDocument/2006/relationships/customXml" Target="../ink/ink651.xml"/><Relationship Id="rId178" Type="http://schemas.openxmlformats.org/officeDocument/2006/relationships/image" Target="../media/image685.png"/><Relationship Id="rId301" Type="http://schemas.openxmlformats.org/officeDocument/2006/relationships/image" Target="../media/image746.png"/><Relationship Id="rId322" Type="http://schemas.openxmlformats.org/officeDocument/2006/relationships/customXml" Target="../ink/ink734.xml"/><Relationship Id="rId343" Type="http://schemas.openxmlformats.org/officeDocument/2006/relationships/image" Target="../media/image767.png"/><Relationship Id="rId364" Type="http://schemas.openxmlformats.org/officeDocument/2006/relationships/customXml" Target="../ink/ink755.xml"/><Relationship Id="rId61" Type="http://schemas.openxmlformats.org/officeDocument/2006/relationships/image" Target="../media/image628.png"/><Relationship Id="rId82" Type="http://schemas.openxmlformats.org/officeDocument/2006/relationships/customXml" Target="../ink/ink613.xml"/><Relationship Id="rId199" Type="http://schemas.openxmlformats.org/officeDocument/2006/relationships/customXml" Target="../ink/ink672.xml"/><Relationship Id="rId203" Type="http://schemas.openxmlformats.org/officeDocument/2006/relationships/customXml" Target="../ink/ink674.xml"/><Relationship Id="rId385" Type="http://schemas.openxmlformats.org/officeDocument/2006/relationships/image" Target="../media/image788.png"/><Relationship Id="rId19" Type="http://schemas.openxmlformats.org/officeDocument/2006/relationships/image" Target="../media/image607.png"/><Relationship Id="rId224" Type="http://schemas.openxmlformats.org/officeDocument/2006/relationships/customXml" Target="../ink/ink685.xml"/><Relationship Id="rId245" Type="http://schemas.openxmlformats.org/officeDocument/2006/relationships/image" Target="../media/image718.png"/><Relationship Id="rId266" Type="http://schemas.openxmlformats.org/officeDocument/2006/relationships/customXml" Target="../ink/ink706.xml"/><Relationship Id="rId287" Type="http://schemas.openxmlformats.org/officeDocument/2006/relationships/image" Target="../media/image739.png"/><Relationship Id="rId410" Type="http://schemas.openxmlformats.org/officeDocument/2006/relationships/customXml" Target="../ink/ink778.xml"/><Relationship Id="rId30" Type="http://schemas.openxmlformats.org/officeDocument/2006/relationships/customXml" Target="../ink/ink587.xml"/><Relationship Id="rId105" Type="http://schemas.openxmlformats.org/officeDocument/2006/relationships/image" Target="../media/image650.png"/><Relationship Id="rId126" Type="http://schemas.openxmlformats.org/officeDocument/2006/relationships/customXml" Target="../ink/ink635.xml"/><Relationship Id="rId147" Type="http://schemas.openxmlformats.org/officeDocument/2006/relationships/customXml" Target="../ink/ink646.xml"/><Relationship Id="rId168" Type="http://schemas.openxmlformats.org/officeDocument/2006/relationships/image" Target="../media/image680.png"/><Relationship Id="rId312" Type="http://schemas.openxmlformats.org/officeDocument/2006/relationships/customXml" Target="../ink/ink729.xml"/><Relationship Id="rId333" Type="http://schemas.openxmlformats.org/officeDocument/2006/relationships/image" Target="../media/image762.png"/><Relationship Id="rId354" Type="http://schemas.openxmlformats.org/officeDocument/2006/relationships/customXml" Target="../ink/ink750.xml"/><Relationship Id="rId51" Type="http://schemas.openxmlformats.org/officeDocument/2006/relationships/image" Target="../media/image623.png"/><Relationship Id="rId72" Type="http://schemas.openxmlformats.org/officeDocument/2006/relationships/customXml" Target="../ink/ink608.xml"/><Relationship Id="rId93" Type="http://schemas.openxmlformats.org/officeDocument/2006/relationships/image" Target="../media/image644.png"/><Relationship Id="rId189" Type="http://schemas.openxmlformats.org/officeDocument/2006/relationships/customXml" Target="../ink/ink667.xml"/><Relationship Id="rId375" Type="http://schemas.openxmlformats.org/officeDocument/2006/relationships/image" Target="../media/image783.png"/><Relationship Id="rId396" Type="http://schemas.openxmlformats.org/officeDocument/2006/relationships/customXml" Target="../ink/ink771.xml"/><Relationship Id="rId3" Type="http://schemas.openxmlformats.org/officeDocument/2006/relationships/image" Target="../media/image4.png"/><Relationship Id="rId214" Type="http://schemas.openxmlformats.org/officeDocument/2006/relationships/customXml" Target="../ink/ink680.xml"/><Relationship Id="rId235" Type="http://schemas.openxmlformats.org/officeDocument/2006/relationships/image" Target="../media/image713.png"/><Relationship Id="rId256" Type="http://schemas.openxmlformats.org/officeDocument/2006/relationships/customXml" Target="../ink/ink701.xml"/><Relationship Id="rId277" Type="http://schemas.openxmlformats.org/officeDocument/2006/relationships/image" Target="../media/image734.png"/><Relationship Id="rId298" Type="http://schemas.openxmlformats.org/officeDocument/2006/relationships/customXml" Target="../ink/ink722.xml"/><Relationship Id="rId400" Type="http://schemas.openxmlformats.org/officeDocument/2006/relationships/customXml" Target="../ink/ink773.xml"/><Relationship Id="rId421" Type="http://schemas.openxmlformats.org/officeDocument/2006/relationships/image" Target="../media/image804.png"/><Relationship Id="rId116" Type="http://schemas.openxmlformats.org/officeDocument/2006/relationships/customXml" Target="../ink/ink630.xml"/><Relationship Id="rId137" Type="http://schemas.openxmlformats.org/officeDocument/2006/relationships/customXml" Target="../ink/ink641.xml"/><Relationship Id="rId158" Type="http://schemas.openxmlformats.org/officeDocument/2006/relationships/image" Target="../media/image675.png"/><Relationship Id="rId302" Type="http://schemas.openxmlformats.org/officeDocument/2006/relationships/customXml" Target="../ink/ink724.xml"/><Relationship Id="rId323" Type="http://schemas.openxmlformats.org/officeDocument/2006/relationships/image" Target="../media/image757.png"/><Relationship Id="rId344" Type="http://schemas.openxmlformats.org/officeDocument/2006/relationships/customXml" Target="../ink/ink745.xml"/><Relationship Id="rId20" Type="http://schemas.openxmlformats.org/officeDocument/2006/relationships/customXml" Target="../ink/ink582.xml"/><Relationship Id="rId41" Type="http://schemas.openxmlformats.org/officeDocument/2006/relationships/image" Target="../media/image618.png"/><Relationship Id="rId62" Type="http://schemas.openxmlformats.org/officeDocument/2006/relationships/customXml" Target="../ink/ink603.xml"/><Relationship Id="rId83" Type="http://schemas.openxmlformats.org/officeDocument/2006/relationships/image" Target="../media/image639.png"/><Relationship Id="rId179" Type="http://schemas.openxmlformats.org/officeDocument/2006/relationships/customXml" Target="../ink/ink662.xml"/><Relationship Id="rId365" Type="http://schemas.openxmlformats.org/officeDocument/2006/relationships/image" Target="../media/image778.png"/><Relationship Id="rId386" Type="http://schemas.openxmlformats.org/officeDocument/2006/relationships/customXml" Target="../ink/ink766.xml"/><Relationship Id="rId190" Type="http://schemas.openxmlformats.org/officeDocument/2006/relationships/image" Target="../media/image691.png"/><Relationship Id="rId204" Type="http://schemas.openxmlformats.org/officeDocument/2006/relationships/customXml" Target="../ink/ink675.xml"/><Relationship Id="rId225" Type="http://schemas.openxmlformats.org/officeDocument/2006/relationships/image" Target="../media/image708.png"/><Relationship Id="rId246" Type="http://schemas.openxmlformats.org/officeDocument/2006/relationships/customXml" Target="../ink/ink696.xml"/><Relationship Id="rId267" Type="http://schemas.openxmlformats.org/officeDocument/2006/relationships/image" Target="../media/image729.png"/><Relationship Id="rId288" Type="http://schemas.openxmlformats.org/officeDocument/2006/relationships/customXml" Target="../ink/ink717.xml"/><Relationship Id="rId411" Type="http://schemas.openxmlformats.org/officeDocument/2006/relationships/image" Target="../media/image800.png"/><Relationship Id="rId106" Type="http://schemas.openxmlformats.org/officeDocument/2006/relationships/customXml" Target="../ink/ink625.xml"/><Relationship Id="rId127" Type="http://schemas.openxmlformats.org/officeDocument/2006/relationships/image" Target="../media/image661.png"/><Relationship Id="rId313" Type="http://schemas.openxmlformats.org/officeDocument/2006/relationships/image" Target="../media/image752.png"/><Relationship Id="rId10" Type="http://schemas.openxmlformats.org/officeDocument/2006/relationships/customXml" Target="../ink/ink577.xml"/><Relationship Id="rId31" Type="http://schemas.openxmlformats.org/officeDocument/2006/relationships/image" Target="../media/image613.png"/><Relationship Id="rId52" Type="http://schemas.openxmlformats.org/officeDocument/2006/relationships/customXml" Target="../ink/ink598.xml"/><Relationship Id="rId73" Type="http://schemas.openxmlformats.org/officeDocument/2006/relationships/image" Target="../media/image634.png"/><Relationship Id="rId94" Type="http://schemas.openxmlformats.org/officeDocument/2006/relationships/customXml" Target="../ink/ink619.xml"/><Relationship Id="rId148" Type="http://schemas.openxmlformats.org/officeDocument/2006/relationships/image" Target="../media/image670.png"/><Relationship Id="rId169" Type="http://schemas.openxmlformats.org/officeDocument/2006/relationships/customXml" Target="../ink/ink657.xml"/><Relationship Id="rId334" Type="http://schemas.openxmlformats.org/officeDocument/2006/relationships/customXml" Target="../ink/ink740.xml"/><Relationship Id="rId355" Type="http://schemas.openxmlformats.org/officeDocument/2006/relationships/image" Target="../media/image773.png"/><Relationship Id="rId376" Type="http://schemas.openxmlformats.org/officeDocument/2006/relationships/customXml" Target="../ink/ink761.xml"/><Relationship Id="rId397" Type="http://schemas.openxmlformats.org/officeDocument/2006/relationships/image" Target="../media/image65.png"/><Relationship Id="rId4" Type="http://schemas.openxmlformats.org/officeDocument/2006/relationships/image" Target="../media/image2.png"/><Relationship Id="rId180" Type="http://schemas.openxmlformats.org/officeDocument/2006/relationships/image" Target="../media/image686.png"/><Relationship Id="rId215" Type="http://schemas.openxmlformats.org/officeDocument/2006/relationships/image" Target="../media/image703.png"/><Relationship Id="rId236" Type="http://schemas.openxmlformats.org/officeDocument/2006/relationships/customXml" Target="../ink/ink691.xml"/><Relationship Id="rId257" Type="http://schemas.openxmlformats.org/officeDocument/2006/relationships/image" Target="../media/image724.png"/><Relationship Id="rId278" Type="http://schemas.openxmlformats.org/officeDocument/2006/relationships/customXml" Target="../ink/ink712.xml"/><Relationship Id="rId401" Type="http://schemas.openxmlformats.org/officeDocument/2006/relationships/image" Target="../media/image795.png"/><Relationship Id="rId422" Type="http://schemas.openxmlformats.org/officeDocument/2006/relationships/customXml" Target="../ink/ink785.xml"/><Relationship Id="rId303" Type="http://schemas.openxmlformats.org/officeDocument/2006/relationships/image" Target="../media/image747.png"/><Relationship Id="rId42" Type="http://schemas.openxmlformats.org/officeDocument/2006/relationships/customXml" Target="../ink/ink593.xml"/><Relationship Id="rId84" Type="http://schemas.openxmlformats.org/officeDocument/2006/relationships/customXml" Target="../ink/ink614.xml"/><Relationship Id="rId138" Type="http://schemas.openxmlformats.org/officeDocument/2006/relationships/image" Target="../media/image665.png"/><Relationship Id="rId345" Type="http://schemas.openxmlformats.org/officeDocument/2006/relationships/image" Target="../media/image768.png"/><Relationship Id="rId387" Type="http://schemas.openxmlformats.org/officeDocument/2006/relationships/image" Target="../media/image789.png"/><Relationship Id="rId191" Type="http://schemas.openxmlformats.org/officeDocument/2006/relationships/customXml" Target="../ink/ink668.xml"/><Relationship Id="rId205" Type="http://schemas.openxmlformats.org/officeDocument/2006/relationships/image" Target="../media/image698.png"/><Relationship Id="rId247" Type="http://schemas.openxmlformats.org/officeDocument/2006/relationships/image" Target="../media/image719.png"/><Relationship Id="rId412" Type="http://schemas.openxmlformats.org/officeDocument/2006/relationships/customXml" Target="../ink/ink779.xml"/><Relationship Id="rId107" Type="http://schemas.openxmlformats.org/officeDocument/2006/relationships/image" Target="../media/image651.png"/><Relationship Id="rId289" Type="http://schemas.openxmlformats.org/officeDocument/2006/relationships/image" Target="../media/image740.png"/><Relationship Id="rId11" Type="http://schemas.openxmlformats.org/officeDocument/2006/relationships/image" Target="../media/image603.png"/><Relationship Id="rId53" Type="http://schemas.openxmlformats.org/officeDocument/2006/relationships/image" Target="../media/image624.png"/><Relationship Id="rId149" Type="http://schemas.openxmlformats.org/officeDocument/2006/relationships/customXml" Target="../ink/ink647.xml"/><Relationship Id="rId314" Type="http://schemas.openxmlformats.org/officeDocument/2006/relationships/customXml" Target="../ink/ink730.xml"/><Relationship Id="rId356" Type="http://schemas.openxmlformats.org/officeDocument/2006/relationships/customXml" Target="../ink/ink751.xml"/><Relationship Id="rId398" Type="http://schemas.openxmlformats.org/officeDocument/2006/relationships/customXml" Target="../ink/ink772.xml"/><Relationship Id="rId95" Type="http://schemas.openxmlformats.org/officeDocument/2006/relationships/image" Target="../media/image645.png"/><Relationship Id="rId160" Type="http://schemas.openxmlformats.org/officeDocument/2006/relationships/image" Target="../media/image676.png"/><Relationship Id="rId216" Type="http://schemas.openxmlformats.org/officeDocument/2006/relationships/customXml" Target="../ink/ink681.xml"/><Relationship Id="rId423" Type="http://schemas.openxmlformats.org/officeDocument/2006/relationships/image" Target="../media/image805.png"/><Relationship Id="rId258" Type="http://schemas.openxmlformats.org/officeDocument/2006/relationships/customXml" Target="../ink/ink702.xml"/><Relationship Id="rId22" Type="http://schemas.openxmlformats.org/officeDocument/2006/relationships/customXml" Target="../ink/ink583.xml"/><Relationship Id="rId64" Type="http://schemas.openxmlformats.org/officeDocument/2006/relationships/customXml" Target="../ink/ink604.xml"/><Relationship Id="rId118" Type="http://schemas.openxmlformats.org/officeDocument/2006/relationships/customXml" Target="../ink/ink631.xml"/><Relationship Id="rId325" Type="http://schemas.openxmlformats.org/officeDocument/2006/relationships/image" Target="../media/image758.png"/><Relationship Id="rId367" Type="http://schemas.openxmlformats.org/officeDocument/2006/relationships/image" Target="../media/image779.png"/><Relationship Id="rId171" Type="http://schemas.openxmlformats.org/officeDocument/2006/relationships/customXml" Target="../ink/ink658.xml"/><Relationship Id="rId227" Type="http://schemas.openxmlformats.org/officeDocument/2006/relationships/image" Target="../media/image709.png"/><Relationship Id="rId269" Type="http://schemas.openxmlformats.org/officeDocument/2006/relationships/image" Target="../media/image730.png"/><Relationship Id="rId33" Type="http://schemas.openxmlformats.org/officeDocument/2006/relationships/image" Target="../media/image614.png"/><Relationship Id="rId129" Type="http://schemas.openxmlformats.org/officeDocument/2006/relationships/image" Target="../media/image662.png"/><Relationship Id="rId280" Type="http://schemas.openxmlformats.org/officeDocument/2006/relationships/customXml" Target="../ink/ink713.xml"/><Relationship Id="rId336" Type="http://schemas.openxmlformats.org/officeDocument/2006/relationships/customXml" Target="../ink/ink741.xml"/><Relationship Id="rId75" Type="http://schemas.openxmlformats.org/officeDocument/2006/relationships/image" Target="../media/image635.png"/><Relationship Id="rId140" Type="http://schemas.openxmlformats.org/officeDocument/2006/relationships/image" Target="../media/image666.png"/><Relationship Id="rId182" Type="http://schemas.openxmlformats.org/officeDocument/2006/relationships/image" Target="../media/image687.png"/><Relationship Id="rId378" Type="http://schemas.openxmlformats.org/officeDocument/2006/relationships/customXml" Target="../ink/ink762.xml"/><Relationship Id="rId403" Type="http://schemas.openxmlformats.org/officeDocument/2006/relationships/image" Target="../media/image796.png"/><Relationship Id="rId6" Type="http://schemas.openxmlformats.org/officeDocument/2006/relationships/customXml" Target="../ink/ink575.xml"/><Relationship Id="rId238" Type="http://schemas.openxmlformats.org/officeDocument/2006/relationships/customXml" Target="../ink/ink692.xml"/><Relationship Id="rId291" Type="http://schemas.openxmlformats.org/officeDocument/2006/relationships/image" Target="../media/image741.png"/><Relationship Id="rId305" Type="http://schemas.openxmlformats.org/officeDocument/2006/relationships/image" Target="../media/image748.png"/><Relationship Id="rId347" Type="http://schemas.openxmlformats.org/officeDocument/2006/relationships/image" Target="../media/image769.png"/><Relationship Id="rId44" Type="http://schemas.openxmlformats.org/officeDocument/2006/relationships/customXml" Target="../ink/ink594.xml"/><Relationship Id="rId86" Type="http://schemas.openxmlformats.org/officeDocument/2006/relationships/customXml" Target="../ink/ink615.xml"/><Relationship Id="rId151" Type="http://schemas.openxmlformats.org/officeDocument/2006/relationships/customXml" Target="../ink/ink648.xml"/><Relationship Id="rId389" Type="http://schemas.openxmlformats.org/officeDocument/2006/relationships/image" Target="../media/image790.png"/><Relationship Id="rId193" Type="http://schemas.openxmlformats.org/officeDocument/2006/relationships/customXml" Target="../ink/ink669.xml"/><Relationship Id="rId207" Type="http://schemas.openxmlformats.org/officeDocument/2006/relationships/image" Target="../media/image699.png"/><Relationship Id="rId249" Type="http://schemas.openxmlformats.org/officeDocument/2006/relationships/image" Target="../media/image720.png"/><Relationship Id="rId414" Type="http://schemas.openxmlformats.org/officeDocument/2006/relationships/customXml" Target="../ink/ink781.xml"/><Relationship Id="rId13" Type="http://schemas.openxmlformats.org/officeDocument/2006/relationships/image" Target="../media/image604.png"/><Relationship Id="rId109" Type="http://schemas.openxmlformats.org/officeDocument/2006/relationships/image" Target="../media/image652.png"/><Relationship Id="rId260" Type="http://schemas.openxmlformats.org/officeDocument/2006/relationships/customXml" Target="../ink/ink703.xml"/><Relationship Id="rId316" Type="http://schemas.openxmlformats.org/officeDocument/2006/relationships/customXml" Target="../ink/ink731.xml"/><Relationship Id="rId55" Type="http://schemas.openxmlformats.org/officeDocument/2006/relationships/image" Target="../media/image625.png"/><Relationship Id="rId97" Type="http://schemas.openxmlformats.org/officeDocument/2006/relationships/image" Target="../media/image646.png"/><Relationship Id="rId120" Type="http://schemas.openxmlformats.org/officeDocument/2006/relationships/customXml" Target="../ink/ink632.xml"/><Relationship Id="rId358" Type="http://schemas.openxmlformats.org/officeDocument/2006/relationships/customXml" Target="../ink/ink752.xml"/><Relationship Id="rId162" Type="http://schemas.openxmlformats.org/officeDocument/2006/relationships/image" Target="../media/image677.png"/><Relationship Id="rId218" Type="http://schemas.openxmlformats.org/officeDocument/2006/relationships/customXml" Target="../ink/ink682.xml"/><Relationship Id="rId271" Type="http://schemas.openxmlformats.org/officeDocument/2006/relationships/image" Target="../media/image731.png"/><Relationship Id="rId24" Type="http://schemas.openxmlformats.org/officeDocument/2006/relationships/customXml" Target="../ink/ink584.xml"/><Relationship Id="rId66" Type="http://schemas.openxmlformats.org/officeDocument/2006/relationships/customXml" Target="../ink/ink605.xml"/><Relationship Id="rId131" Type="http://schemas.openxmlformats.org/officeDocument/2006/relationships/image" Target="../media/image663.png"/><Relationship Id="rId327" Type="http://schemas.openxmlformats.org/officeDocument/2006/relationships/image" Target="../media/image759.png"/><Relationship Id="rId369" Type="http://schemas.openxmlformats.org/officeDocument/2006/relationships/image" Target="../media/image780.png"/><Relationship Id="rId173" Type="http://schemas.openxmlformats.org/officeDocument/2006/relationships/customXml" Target="../ink/ink659.xml"/><Relationship Id="rId229" Type="http://schemas.openxmlformats.org/officeDocument/2006/relationships/image" Target="../media/image710.png"/><Relationship Id="rId380" Type="http://schemas.openxmlformats.org/officeDocument/2006/relationships/customXml" Target="../ink/ink763.xml"/><Relationship Id="rId240" Type="http://schemas.openxmlformats.org/officeDocument/2006/relationships/customXml" Target="../ink/ink693.xml"/><Relationship Id="rId35" Type="http://schemas.openxmlformats.org/officeDocument/2006/relationships/image" Target="../media/image615.png"/><Relationship Id="rId77" Type="http://schemas.openxmlformats.org/officeDocument/2006/relationships/image" Target="../media/image636.png"/><Relationship Id="rId100" Type="http://schemas.openxmlformats.org/officeDocument/2006/relationships/customXml" Target="../ink/ink622.xml"/><Relationship Id="rId282" Type="http://schemas.openxmlformats.org/officeDocument/2006/relationships/customXml" Target="../ink/ink714.xml"/><Relationship Id="rId338" Type="http://schemas.openxmlformats.org/officeDocument/2006/relationships/customXml" Target="../ink/ink742.xml"/><Relationship Id="rId8" Type="http://schemas.openxmlformats.org/officeDocument/2006/relationships/customXml" Target="../ink/ink576.xml"/><Relationship Id="rId142" Type="http://schemas.openxmlformats.org/officeDocument/2006/relationships/image" Target="../media/image667.png"/><Relationship Id="rId184" Type="http://schemas.openxmlformats.org/officeDocument/2006/relationships/image" Target="../media/image688.png"/><Relationship Id="rId391" Type="http://schemas.openxmlformats.org/officeDocument/2006/relationships/image" Target="../media/image791.png"/><Relationship Id="rId405" Type="http://schemas.openxmlformats.org/officeDocument/2006/relationships/image" Target="../media/image797.png"/><Relationship Id="rId251" Type="http://schemas.openxmlformats.org/officeDocument/2006/relationships/image" Target="../media/image721.png"/><Relationship Id="rId46" Type="http://schemas.openxmlformats.org/officeDocument/2006/relationships/customXml" Target="../ink/ink595.xml"/><Relationship Id="rId293" Type="http://schemas.openxmlformats.org/officeDocument/2006/relationships/image" Target="../media/image742.png"/><Relationship Id="rId307" Type="http://schemas.openxmlformats.org/officeDocument/2006/relationships/image" Target="../media/image749.png"/><Relationship Id="rId349" Type="http://schemas.openxmlformats.org/officeDocument/2006/relationships/image" Target="../media/image770.png"/><Relationship Id="rId88" Type="http://schemas.openxmlformats.org/officeDocument/2006/relationships/customXml" Target="../ink/ink616.xml"/><Relationship Id="rId111" Type="http://schemas.openxmlformats.org/officeDocument/2006/relationships/image" Target="../media/image653.png"/><Relationship Id="rId153" Type="http://schemas.openxmlformats.org/officeDocument/2006/relationships/customXml" Target="../ink/ink649.xml"/><Relationship Id="rId195" Type="http://schemas.openxmlformats.org/officeDocument/2006/relationships/customXml" Target="../ink/ink670.xml"/><Relationship Id="rId209" Type="http://schemas.openxmlformats.org/officeDocument/2006/relationships/image" Target="../media/image700.png"/><Relationship Id="rId360" Type="http://schemas.openxmlformats.org/officeDocument/2006/relationships/customXml" Target="../ink/ink753.xml"/><Relationship Id="rId416" Type="http://schemas.openxmlformats.org/officeDocument/2006/relationships/customXml" Target="../ink/ink782.xml"/><Relationship Id="rId220" Type="http://schemas.openxmlformats.org/officeDocument/2006/relationships/customXml" Target="../ink/ink683.xml"/><Relationship Id="rId15" Type="http://schemas.openxmlformats.org/officeDocument/2006/relationships/image" Target="../media/image605.png"/><Relationship Id="rId57" Type="http://schemas.openxmlformats.org/officeDocument/2006/relationships/image" Target="../media/image626.png"/><Relationship Id="rId262" Type="http://schemas.openxmlformats.org/officeDocument/2006/relationships/customXml" Target="../ink/ink704.xml"/><Relationship Id="rId318" Type="http://schemas.openxmlformats.org/officeDocument/2006/relationships/customXml" Target="../ink/ink732.xml"/><Relationship Id="rId99" Type="http://schemas.openxmlformats.org/officeDocument/2006/relationships/image" Target="../media/image647.png"/><Relationship Id="rId122" Type="http://schemas.openxmlformats.org/officeDocument/2006/relationships/customXml" Target="../ink/ink633.xml"/><Relationship Id="rId164" Type="http://schemas.openxmlformats.org/officeDocument/2006/relationships/image" Target="../media/image678.png"/><Relationship Id="rId371" Type="http://schemas.openxmlformats.org/officeDocument/2006/relationships/image" Target="../media/image781.png"/><Relationship Id="rId26" Type="http://schemas.openxmlformats.org/officeDocument/2006/relationships/customXml" Target="../ink/ink585.xml"/><Relationship Id="rId231" Type="http://schemas.openxmlformats.org/officeDocument/2006/relationships/image" Target="../media/image711.png"/><Relationship Id="rId273" Type="http://schemas.openxmlformats.org/officeDocument/2006/relationships/image" Target="../media/image732.png"/><Relationship Id="rId329" Type="http://schemas.openxmlformats.org/officeDocument/2006/relationships/image" Target="../media/image760.png"/><Relationship Id="rId68" Type="http://schemas.openxmlformats.org/officeDocument/2006/relationships/customXml" Target="../ink/ink606.xml"/><Relationship Id="rId133" Type="http://schemas.openxmlformats.org/officeDocument/2006/relationships/image" Target="../media/image664.png"/><Relationship Id="rId175" Type="http://schemas.openxmlformats.org/officeDocument/2006/relationships/customXml" Target="../ink/ink660.xml"/><Relationship Id="rId340" Type="http://schemas.openxmlformats.org/officeDocument/2006/relationships/customXml" Target="../ink/ink743.xml"/><Relationship Id="rId200" Type="http://schemas.openxmlformats.org/officeDocument/2006/relationships/image" Target="../media/image696.png"/><Relationship Id="rId382" Type="http://schemas.openxmlformats.org/officeDocument/2006/relationships/customXml" Target="../ink/ink764.xml"/><Relationship Id="rId242" Type="http://schemas.openxmlformats.org/officeDocument/2006/relationships/customXml" Target="../ink/ink694.xml"/><Relationship Id="rId284" Type="http://schemas.openxmlformats.org/officeDocument/2006/relationships/customXml" Target="../ink/ink715.xml"/><Relationship Id="rId37" Type="http://schemas.openxmlformats.org/officeDocument/2006/relationships/image" Target="../media/image616.png"/><Relationship Id="rId79" Type="http://schemas.openxmlformats.org/officeDocument/2006/relationships/image" Target="../media/image637.png"/><Relationship Id="rId102" Type="http://schemas.openxmlformats.org/officeDocument/2006/relationships/customXml" Target="../ink/ink623.xml"/><Relationship Id="rId144" Type="http://schemas.openxmlformats.org/officeDocument/2006/relationships/image" Target="../media/image668.png"/><Relationship Id="rId90" Type="http://schemas.openxmlformats.org/officeDocument/2006/relationships/customXml" Target="../ink/ink617.xml"/><Relationship Id="rId186" Type="http://schemas.openxmlformats.org/officeDocument/2006/relationships/image" Target="../media/image689.png"/><Relationship Id="rId351" Type="http://schemas.openxmlformats.org/officeDocument/2006/relationships/image" Target="../media/image771.png"/><Relationship Id="rId393" Type="http://schemas.openxmlformats.org/officeDocument/2006/relationships/image" Target="../media/image792.png"/><Relationship Id="rId407" Type="http://schemas.openxmlformats.org/officeDocument/2006/relationships/image" Target="../media/image798.png"/><Relationship Id="rId211" Type="http://schemas.openxmlformats.org/officeDocument/2006/relationships/image" Target="../media/image701.png"/><Relationship Id="rId253" Type="http://schemas.openxmlformats.org/officeDocument/2006/relationships/image" Target="../media/image722.png"/><Relationship Id="rId295" Type="http://schemas.openxmlformats.org/officeDocument/2006/relationships/image" Target="../media/image743.png"/><Relationship Id="rId309" Type="http://schemas.openxmlformats.org/officeDocument/2006/relationships/image" Target="../media/image750.png"/><Relationship Id="rId48" Type="http://schemas.openxmlformats.org/officeDocument/2006/relationships/customXml" Target="../ink/ink596.xml"/><Relationship Id="rId113" Type="http://schemas.openxmlformats.org/officeDocument/2006/relationships/image" Target="../media/image654.png"/><Relationship Id="rId320" Type="http://schemas.openxmlformats.org/officeDocument/2006/relationships/customXml" Target="../ink/ink733.xml"/><Relationship Id="rId155" Type="http://schemas.openxmlformats.org/officeDocument/2006/relationships/customXml" Target="../ink/ink650.xml"/><Relationship Id="rId197" Type="http://schemas.openxmlformats.org/officeDocument/2006/relationships/customXml" Target="../ink/ink671.xml"/><Relationship Id="rId362" Type="http://schemas.openxmlformats.org/officeDocument/2006/relationships/customXml" Target="../ink/ink754.xml"/><Relationship Id="rId418" Type="http://schemas.openxmlformats.org/officeDocument/2006/relationships/customXml" Target="../ink/ink783.xml"/><Relationship Id="rId222" Type="http://schemas.openxmlformats.org/officeDocument/2006/relationships/customXml" Target="../ink/ink684.xml"/><Relationship Id="rId264" Type="http://schemas.openxmlformats.org/officeDocument/2006/relationships/customXml" Target="../ink/ink705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62.png"/><Relationship Id="rId21" Type="http://schemas.openxmlformats.org/officeDocument/2006/relationships/image" Target="../media/image814.png"/><Relationship Id="rId42" Type="http://schemas.openxmlformats.org/officeDocument/2006/relationships/customXml" Target="../ink/ink804.xml"/><Relationship Id="rId63" Type="http://schemas.openxmlformats.org/officeDocument/2006/relationships/image" Target="../media/image835.png"/><Relationship Id="rId84" Type="http://schemas.openxmlformats.org/officeDocument/2006/relationships/customXml" Target="../ink/ink825.xml"/><Relationship Id="rId138" Type="http://schemas.openxmlformats.org/officeDocument/2006/relationships/customXml" Target="../ink/ink852.xml"/><Relationship Id="rId159" Type="http://schemas.openxmlformats.org/officeDocument/2006/relationships/image" Target="../media/image883.png"/><Relationship Id="rId107" Type="http://schemas.openxmlformats.org/officeDocument/2006/relationships/image" Target="../media/image857.png"/><Relationship Id="rId11" Type="http://schemas.openxmlformats.org/officeDocument/2006/relationships/image" Target="../media/image809.png"/><Relationship Id="rId32" Type="http://schemas.openxmlformats.org/officeDocument/2006/relationships/customXml" Target="../ink/ink799.xml"/><Relationship Id="rId53" Type="http://schemas.openxmlformats.org/officeDocument/2006/relationships/image" Target="../media/image830.png"/><Relationship Id="rId74" Type="http://schemas.openxmlformats.org/officeDocument/2006/relationships/customXml" Target="../ink/ink820.xml"/><Relationship Id="rId128" Type="http://schemas.openxmlformats.org/officeDocument/2006/relationships/customXml" Target="../ink/ink847.xml"/><Relationship Id="rId149" Type="http://schemas.openxmlformats.org/officeDocument/2006/relationships/image" Target="../media/image878.png"/><Relationship Id="rId5" Type="http://schemas.openxmlformats.org/officeDocument/2006/relationships/image" Target="../media/image806.png"/><Relationship Id="rId95" Type="http://schemas.openxmlformats.org/officeDocument/2006/relationships/image" Target="../media/image851.png"/><Relationship Id="rId22" Type="http://schemas.openxmlformats.org/officeDocument/2006/relationships/customXml" Target="../ink/ink794.xml"/><Relationship Id="rId43" Type="http://schemas.openxmlformats.org/officeDocument/2006/relationships/image" Target="../media/image825.png"/><Relationship Id="rId64" Type="http://schemas.openxmlformats.org/officeDocument/2006/relationships/customXml" Target="../ink/ink815.xml"/><Relationship Id="rId118" Type="http://schemas.openxmlformats.org/officeDocument/2006/relationships/customXml" Target="../ink/ink842.xml"/><Relationship Id="rId139" Type="http://schemas.openxmlformats.org/officeDocument/2006/relationships/image" Target="../media/image873.png"/><Relationship Id="rId80" Type="http://schemas.openxmlformats.org/officeDocument/2006/relationships/customXml" Target="../ink/ink823.xml"/><Relationship Id="rId85" Type="http://schemas.openxmlformats.org/officeDocument/2006/relationships/image" Target="../media/image846.png"/><Relationship Id="rId150" Type="http://schemas.openxmlformats.org/officeDocument/2006/relationships/customXml" Target="../ink/ink858.xml"/><Relationship Id="rId155" Type="http://schemas.openxmlformats.org/officeDocument/2006/relationships/image" Target="../media/image881.png"/><Relationship Id="rId12" Type="http://schemas.openxmlformats.org/officeDocument/2006/relationships/customXml" Target="../ink/ink789.xml"/><Relationship Id="rId17" Type="http://schemas.openxmlformats.org/officeDocument/2006/relationships/image" Target="../media/image812.png"/><Relationship Id="rId33" Type="http://schemas.openxmlformats.org/officeDocument/2006/relationships/image" Target="../media/image820.png"/><Relationship Id="rId38" Type="http://schemas.openxmlformats.org/officeDocument/2006/relationships/customXml" Target="../ink/ink802.xml"/><Relationship Id="rId59" Type="http://schemas.openxmlformats.org/officeDocument/2006/relationships/image" Target="../media/image833.png"/><Relationship Id="rId103" Type="http://schemas.openxmlformats.org/officeDocument/2006/relationships/image" Target="../media/image855.png"/><Relationship Id="rId108" Type="http://schemas.openxmlformats.org/officeDocument/2006/relationships/customXml" Target="../ink/ink837.xml"/><Relationship Id="rId124" Type="http://schemas.openxmlformats.org/officeDocument/2006/relationships/customXml" Target="../ink/ink845.xml"/><Relationship Id="rId129" Type="http://schemas.openxmlformats.org/officeDocument/2006/relationships/image" Target="../media/image868.png"/><Relationship Id="rId54" Type="http://schemas.openxmlformats.org/officeDocument/2006/relationships/customXml" Target="../ink/ink810.xml"/><Relationship Id="rId70" Type="http://schemas.openxmlformats.org/officeDocument/2006/relationships/customXml" Target="../ink/ink818.xml"/><Relationship Id="rId75" Type="http://schemas.openxmlformats.org/officeDocument/2006/relationships/image" Target="../media/image841.png"/><Relationship Id="rId91" Type="http://schemas.openxmlformats.org/officeDocument/2006/relationships/image" Target="../media/image849.png"/><Relationship Id="rId96" Type="http://schemas.openxmlformats.org/officeDocument/2006/relationships/customXml" Target="../ink/ink831.xml"/><Relationship Id="rId140" Type="http://schemas.openxmlformats.org/officeDocument/2006/relationships/customXml" Target="../ink/ink853.xml"/><Relationship Id="rId145" Type="http://schemas.openxmlformats.org/officeDocument/2006/relationships/image" Target="../media/image87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86.xml"/><Relationship Id="rId23" Type="http://schemas.openxmlformats.org/officeDocument/2006/relationships/image" Target="../media/image815.png"/><Relationship Id="rId28" Type="http://schemas.openxmlformats.org/officeDocument/2006/relationships/customXml" Target="../ink/ink797.xml"/><Relationship Id="rId49" Type="http://schemas.openxmlformats.org/officeDocument/2006/relationships/image" Target="../media/image828.png"/><Relationship Id="rId114" Type="http://schemas.openxmlformats.org/officeDocument/2006/relationships/customXml" Target="../ink/ink840.xml"/><Relationship Id="rId119" Type="http://schemas.openxmlformats.org/officeDocument/2006/relationships/image" Target="../media/image863.png"/><Relationship Id="rId44" Type="http://schemas.openxmlformats.org/officeDocument/2006/relationships/customXml" Target="../ink/ink805.xml"/><Relationship Id="rId60" Type="http://schemas.openxmlformats.org/officeDocument/2006/relationships/customXml" Target="../ink/ink813.xml"/><Relationship Id="rId65" Type="http://schemas.openxmlformats.org/officeDocument/2006/relationships/image" Target="../media/image836.png"/><Relationship Id="rId81" Type="http://schemas.openxmlformats.org/officeDocument/2006/relationships/image" Target="../media/image844.png"/><Relationship Id="rId86" Type="http://schemas.openxmlformats.org/officeDocument/2006/relationships/customXml" Target="../ink/ink826.xml"/><Relationship Id="rId130" Type="http://schemas.openxmlformats.org/officeDocument/2006/relationships/customXml" Target="../ink/ink848.xml"/><Relationship Id="rId135" Type="http://schemas.openxmlformats.org/officeDocument/2006/relationships/image" Target="../media/image871.png"/><Relationship Id="rId151" Type="http://schemas.openxmlformats.org/officeDocument/2006/relationships/image" Target="../media/image879.png"/><Relationship Id="rId156" Type="http://schemas.openxmlformats.org/officeDocument/2006/relationships/customXml" Target="../ink/ink861.xml"/><Relationship Id="rId13" Type="http://schemas.openxmlformats.org/officeDocument/2006/relationships/image" Target="../media/image810.png"/><Relationship Id="rId18" Type="http://schemas.openxmlformats.org/officeDocument/2006/relationships/customXml" Target="../ink/ink792.xml"/><Relationship Id="rId39" Type="http://schemas.openxmlformats.org/officeDocument/2006/relationships/image" Target="../media/image823.png"/><Relationship Id="rId109" Type="http://schemas.openxmlformats.org/officeDocument/2006/relationships/image" Target="../media/image858.png"/><Relationship Id="rId34" Type="http://schemas.openxmlformats.org/officeDocument/2006/relationships/customXml" Target="../ink/ink800.xml"/><Relationship Id="rId50" Type="http://schemas.openxmlformats.org/officeDocument/2006/relationships/customXml" Target="../ink/ink808.xml"/><Relationship Id="rId55" Type="http://schemas.openxmlformats.org/officeDocument/2006/relationships/image" Target="../media/image831.png"/><Relationship Id="rId76" Type="http://schemas.openxmlformats.org/officeDocument/2006/relationships/customXml" Target="../ink/ink821.xml"/><Relationship Id="rId97" Type="http://schemas.openxmlformats.org/officeDocument/2006/relationships/image" Target="../media/image852.png"/><Relationship Id="rId104" Type="http://schemas.openxmlformats.org/officeDocument/2006/relationships/customXml" Target="../ink/ink835.xml"/><Relationship Id="rId120" Type="http://schemas.openxmlformats.org/officeDocument/2006/relationships/customXml" Target="../ink/ink843.xml"/><Relationship Id="rId125" Type="http://schemas.openxmlformats.org/officeDocument/2006/relationships/image" Target="../media/image866.png"/><Relationship Id="rId141" Type="http://schemas.openxmlformats.org/officeDocument/2006/relationships/image" Target="../media/image874.png"/><Relationship Id="rId146" Type="http://schemas.openxmlformats.org/officeDocument/2006/relationships/customXml" Target="../ink/ink856.xml"/><Relationship Id="rId7" Type="http://schemas.openxmlformats.org/officeDocument/2006/relationships/image" Target="../media/image807.png"/><Relationship Id="rId71" Type="http://schemas.openxmlformats.org/officeDocument/2006/relationships/image" Target="../media/image839.png"/><Relationship Id="rId92" Type="http://schemas.openxmlformats.org/officeDocument/2006/relationships/customXml" Target="../ink/ink829.xml"/><Relationship Id="rId2" Type="http://schemas.openxmlformats.org/officeDocument/2006/relationships/image" Target="../media/image3.jpeg"/><Relationship Id="rId29" Type="http://schemas.openxmlformats.org/officeDocument/2006/relationships/image" Target="../media/image818.png"/><Relationship Id="rId24" Type="http://schemas.openxmlformats.org/officeDocument/2006/relationships/customXml" Target="../ink/ink795.xml"/><Relationship Id="rId40" Type="http://schemas.openxmlformats.org/officeDocument/2006/relationships/customXml" Target="../ink/ink803.xml"/><Relationship Id="rId45" Type="http://schemas.openxmlformats.org/officeDocument/2006/relationships/image" Target="../media/image826.png"/><Relationship Id="rId66" Type="http://schemas.openxmlformats.org/officeDocument/2006/relationships/customXml" Target="../ink/ink816.xml"/><Relationship Id="rId87" Type="http://schemas.openxmlformats.org/officeDocument/2006/relationships/image" Target="../media/image847.png"/><Relationship Id="rId110" Type="http://schemas.openxmlformats.org/officeDocument/2006/relationships/customXml" Target="../ink/ink838.xml"/><Relationship Id="rId115" Type="http://schemas.openxmlformats.org/officeDocument/2006/relationships/image" Target="../media/image861.png"/><Relationship Id="rId131" Type="http://schemas.openxmlformats.org/officeDocument/2006/relationships/image" Target="../media/image869.png"/><Relationship Id="rId136" Type="http://schemas.openxmlformats.org/officeDocument/2006/relationships/customXml" Target="../ink/ink851.xml"/><Relationship Id="rId157" Type="http://schemas.openxmlformats.org/officeDocument/2006/relationships/image" Target="../media/image882.png"/><Relationship Id="rId61" Type="http://schemas.openxmlformats.org/officeDocument/2006/relationships/image" Target="../media/image834.png"/><Relationship Id="rId82" Type="http://schemas.openxmlformats.org/officeDocument/2006/relationships/customXml" Target="../ink/ink824.xml"/><Relationship Id="rId152" Type="http://schemas.openxmlformats.org/officeDocument/2006/relationships/customXml" Target="../ink/ink859.xml"/><Relationship Id="rId19" Type="http://schemas.openxmlformats.org/officeDocument/2006/relationships/image" Target="../media/image813.png"/><Relationship Id="rId14" Type="http://schemas.openxmlformats.org/officeDocument/2006/relationships/customXml" Target="../ink/ink790.xml"/><Relationship Id="rId30" Type="http://schemas.openxmlformats.org/officeDocument/2006/relationships/customXml" Target="../ink/ink798.xml"/><Relationship Id="rId35" Type="http://schemas.openxmlformats.org/officeDocument/2006/relationships/image" Target="../media/image821.png"/><Relationship Id="rId56" Type="http://schemas.openxmlformats.org/officeDocument/2006/relationships/customXml" Target="../ink/ink811.xml"/><Relationship Id="rId77" Type="http://schemas.openxmlformats.org/officeDocument/2006/relationships/image" Target="../media/image842.png"/><Relationship Id="rId100" Type="http://schemas.openxmlformats.org/officeDocument/2006/relationships/customXml" Target="../ink/ink833.xml"/><Relationship Id="rId105" Type="http://schemas.openxmlformats.org/officeDocument/2006/relationships/image" Target="../media/image856.png"/><Relationship Id="rId126" Type="http://schemas.openxmlformats.org/officeDocument/2006/relationships/customXml" Target="../ink/ink846.xml"/><Relationship Id="rId147" Type="http://schemas.openxmlformats.org/officeDocument/2006/relationships/image" Target="../media/image877.png"/><Relationship Id="rId8" Type="http://schemas.openxmlformats.org/officeDocument/2006/relationships/customXml" Target="../ink/ink787.xml"/><Relationship Id="rId51" Type="http://schemas.openxmlformats.org/officeDocument/2006/relationships/image" Target="../media/image829.png"/><Relationship Id="rId72" Type="http://schemas.openxmlformats.org/officeDocument/2006/relationships/customXml" Target="../ink/ink819.xml"/><Relationship Id="rId93" Type="http://schemas.openxmlformats.org/officeDocument/2006/relationships/image" Target="../media/image850.png"/><Relationship Id="rId98" Type="http://schemas.openxmlformats.org/officeDocument/2006/relationships/customXml" Target="../ink/ink832.xml"/><Relationship Id="rId121" Type="http://schemas.openxmlformats.org/officeDocument/2006/relationships/image" Target="../media/image864.png"/><Relationship Id="rId142" Type="http://schemas.openxmlformats.org/officeDocument/2006/relationships/customXml" Target="../ink/ink854.xml"/><Relationship Id="rId3" Type="http://schemas.openxmlformats.org/officeDocument/2006/relationships/image" Target="../media/image2.png"/><Relationship Id="rId25" Type="http://schemas.openxmlformats.org/officeDocument/2006/relationships/image" Target="../media/image816.png"/><Relationship Id="rId46" Type="http://schemas.openxmlformats.org/officeDocument/2006/relationships/customXml" Target="../ink/ink806.xml"/><Relationship Id="rId67" Type="http://schemas.openxmlformats.org/officeDocument/2006/relationships/image" Target="../media/image837.png"/><Relationship Id="rId116" Type="http://schemas.openxmlformats.org/officeDocument/2006/relationships/customXml" Target="../ink/ink841.xml"/><Relationship Id="rId137" Type="http://schemas.openxmlformats.org/officeDocument/2006/relationships/image" Target="../media/image872.png"/><Relationship Id="rId158" Type="http://schemas.openxmlformats.org/officeDocument/2006/relationships/customXml" Target="../ink/ink862.xml"/><Relationship Id="rId20" Type="http://schemas.openxmlformats.org/officeDocument/2006/relationships/customXml" Target="../ink/ink793.xml"/><Relationship Id="rId41" Type="http://schemas.openxmlformats.org/officeDocument/2006/relationships/image" Target="../media/image824.png"/><Relationship Id="rId62" Type="http://schemas.openxmlformats.org/officeDocument/2006/relationships/customXml" Target="../ink/ink814.xml"/><Relationship Id="rId83" Type="http://schemas.openxmlformats.org/officeDocument/2006/relationships/image" Target="../media/image845.png"/><Relationship Id="rId88" Type="http://schemas.openxmlformats.org/officeDocument/2006/relationships/customXml" Target="../ink/ink827.xml"/><Relationship Id="rId111" Type="http://schemas.openxmlformats.org/officeDocument/2006/relationships/image" Target="../media/image859.png"/><Relationship Id="rId132" Type="http://schemas.openxmlformats.org/officeDocument/2006/relationships/customXml" Target="../ink/ink849.xml"/><Relationship Id="rId153" Type="http://schemas.openxmlformats.org/officeDocument/2006/relationships/image" Target="../media/image880.png"/><Relationship Id="rId15" Type="http://schemas.openxmlformats.org/officeDocument/2006/relationships/image" Target="../media/image811.png"/><Relationship Id="rId36" Type="http://schemas.openxmlformats.org/officeDocument/2006/relationships/customXml" Target="../ink/ink801.xml"/><Relationship Id="rId57" Type="http://schemas.openxmlformats.org/officeDocument/2006/relationships/image" Target="../media/image832.png"/><Relationship Id="rId106" Type="http://schemas.openxmlformats.org/officeDocument/2006/relationships/customXml" Target="../ink/ink836.xml"/><Relationship Id="rId127" Type="http://schemas.openxmlformats.org/officeDocument/2006/relationships/image" Target="../media/image867.png"/><Relationship Id="rId10" Type="http://schemas.openxmlformats.org/officeDocument/2006/relationships/customXml" Target="../ink/ink788.xml"/><Relationship Id="rId31" Type="http://schemas.openxmlformats.org/officeDocument/2006/relationships/image" Target="../media/image819.png"/><Relationship Id="rId52" Type="http://schemas.openxmlformats.org/officeDocument/2006/relationships/customXml" Target="../ink/ink809.xml"/><Relationship Id="rId73" Type="http://schemas.openxmlformats.org/officeDocument/2006/relationships/image" Target="../media/image840.png"/><Relationship Id="rId78" Type="http://schemas.openxmlformats.org/officeDocument/2006/relationships/customXml" Target="../ink/ink822.xml"/><Relationship Id="rId94" Type="http://schemas.openxmlformats.org/officeDocument/2006/relationships/customXml" Target="../ink/ink830.xml"/><Relationship Id="rId99" Type="http://schemas.openxmlformats.org/officeDocument/2006/relationships/image" Target="../media/image853.png"/><Relationship Id="rId101" Type="http://schemas.openxmlformats.org/officeDocument/2006/relationships/image" Target="../media/image854.png"/><Relationship Id="rId122" Type="http://schemas.openxmlformats.org/officeDocument/2006/relationships/customXml" Target="../ink/ink844.xml"/><Relationship Id="rId143" Type="http://schemas.openxmlformats.org/officeDocument/2006/relationships/image" Target="../media/image875.png"/><Relationship Id="rId148" Type="http://schemas.openxmlformats.org/officeDocument/2006/relationships/customXml" Target="../ink/ink857.xml"/><Relationship Id="rId4" Type="http://schemas.openxmlformats.org/officeDocument/2006/relationships/image" Target="../media/image4.png"/><Relationship Id="rId9" Type="http://schemas.openxmlformats.org/officeDocument/2006/relationships/image" Target="../media/image808.png"/><Relationship Id="rId26" Type="http://schemas.openxmlformats.org/officeDocument/2006/relationships/customXml" Target="../ink/ink796.xml"/><Relationship Id="rId47" Type="http://schemas.openxmlformats.org/officeDocument/2006/relationships/image" Target="../media/image827.png"/><Relationship Id="rId68" Type="http://schemas.openxmlformats.org/officeDocument/2006/relationships/customXml" Target="../ink/ink817.xml"/><Relationship Id="rId89" Type="http://schemas.openxmlformats.org/officeDocument/2006/relationships/image" Target="../media/image848.png"/><Relationship Id="rId112" Type="http://schemas.openxmlformats.org/officeDocument/2006/relationships/customXml" Target="../ink/ink839.xml"/><Relationship Id="rId133" Type="http://schemas.openxmlformats.org/officeDocument/2006/relationships/image" Target="../media/image870.png"/><Relationship Id="rId154" Type="http://schemas.openxmlformats.org/officeDocument/2006/relationships/customXml" Target="../ink/ink860.xml"/><Relationship Id="rId16" Type="http://schemas.openxmlformats.org/officeDocument/2006/relationships/customXml" Target="../ink/ink791.xml"/><Relationship Id="rId37" Type="http://schemas.openxmlformats.org/officeDocument/2006/relationships/image" Target="../media/image822.png"/><Relationship Id="rId58" Type="http://schemas.openxmlformats.org/officeDocument/2006/relationships/customXml" Target="../ink/ink812.xml"/><Relationship Id="rId79" Type="http://schemas.openxmlformats.org/officeDocument/2006/relationships/image" Target="../media/image843.png"/><Relationship Id="rId102" Type="http://schemas.openxmlformats.org/officeDocument/2006/relationships/customXml" Target="../ink/ink834.xml"/><Relationship Id="rId123" Type="http://schemas.openxmlformats.org/officeDocument/2006/relationships/image" Target="../media/image865.png"/><Relationship Id="rId144" Type="http://schemas.openxmlformats.org/officeDocument/2006/relationships/customXml" Target="../ink/ink855.xml"/><Relationship Id="rId90" Type="http://schemas.openxmlformats.org/officeDocument/2006/relationships/customXml" Target="../ink/ink828.xml"/><Relationship Id="rId27" Type="http://schemas.openxmlformats.org/officeDocument/2006/relationships/image" Target="../media/image817.png"/><Relationship Id="rId48" Type="http://schemas.openxmlformats.org/officeDocument/2006/relationships/customXml" Target="../ink/ink807.xml"/><Relationship Id="rId69" Type="http://schemas.openxmlformats.org/officeDocument/2006/relationships/image" Target="../media/image838.png"/><Relationship Id="rId113" Type="http://schemas.openxmlformats.org/officeDocument/2006/relationships/image" Target="../media/image860.png"/><Relationship Id="rId134" Type="http://schemas.openxmlformats.org/officeDocument/2006/relationships/customXml" Target="../ink/ink850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39.png"/><Relationship Id="rId299" Type="http://schemas.openxmlformats.org/officeDocument/2006/relationships/customXml" Target="../ink/ink1013.xml"/><Relationship Id="rId21" Type="http://schemas.openxmlformats.org/officeDocument/2006/relationships/customXml" Target="../ink/ink871.xml"/><Relationship Id="rId63" Type="http://schemas.openxmlformats.org/officeDocument/2006/relationships/customXml" Target="../ink/ink892.xml"/><Relationship Id="rId159" Type="http://schemas.openxmlformats.org/officeDocument/2006/relationships/image" Target="../media/image959.png"/><Relationship Id="rId324" Type="http://schemas.openxmlformats.org/officeDocument/2006/relationships/customXml" Target="../ink/ink1026.xml"/><Relationship Id="rId366" Type="http://schemas.openxmlformats.org/officeDocument/2006/relationships/customXml" Target="../ink/ink1047.xml"/><Relationship Id="rId170" Type="http://schemas.openxmlformats.org/officeDocument/2006/relationships/customXml" Target="../ink/ink947.xml"/><Relationship Id="rId226" Type="http://schemas.openxmlformats.org/officeDocument/2006/relationships/customXml" Target="../ink/ink976.xml"/><Relationship Id="rId268" Type="http://schemas.openxmlformats.org/officeDocument/2006/relationships/customXml" Target="../ink/ink997.xml"/><Relationship Id="rId32" Type="http://schemas.openxmlformats.org/officeDocument/2006/relationships/image" Target="../media/image898.png"/><Relationship Id="rId74" Type="http://schemas.openxmlformats.org/officeDocument/2006/relationships/image" Target="../media/image918.png"/><Relationship Id="rId128" Type="http://schemas.openxmlformats.org/officeDocument/2006/relationships/customXml" Target="../ink/ink925.xml"/><Relationship Id="rId335" Type="http://schemas.openxmlformats.org/officeDocument/2006/relationships/image" Target="../media/image1045.png"/><Relationship Id="rId377" Type="http://schemas.openxmlformats.org/officeDocument/2006/relationships/image" Target="../media/image1066.png"/><Relationship Id="rId5" Type="http://schemas.openxmlformats.org/officeDocument/2006/relationships/customXml" Target="../ink/ink863.xml"/><Relationship Id="rId181" Type="http://schemas.openxmlformats.org/officeDocument/2006/relationships/image" Target="../media/image970.png"/><Relationship Id="rId237" Type="http://schemas.openxmlformats.org/officeDocument/2006/relationships/image" Target="../media/image997.png"/><Relationship Id="rId402" Type="http://schemas.openxmlformats.org/officeDocument/2006/relationships/customXml" Target="../ink/ink1065.xml"/><Relationship Id="rId279" Type="http://schemas.openxmlformats.org/officeDocument/2006/relationships/image" Target="../media/image1018.png"/><Relationship Id="rId43" Type="http://schemas.openxmlformats.org/officeDocument/2006/relationships/customXml" Target="../ink/ink882.xml"/><Relationship Id="rId139" Type="http://schemas.openxmlformats.org/officeDocument/2006/relationships/image" Target="../media/image949.png"/><Relationship Id="rId290" Type="http://schemas.openxmlformats.org/officeDocument/2006/relationships/customXml" Target="../ink/ink1008.xml"/><Relationship Id="rId304" Type="http://schemas.openxmlformats.org/officeDocument/2006/relationships/customXml" Target="../ink/ink1016.xml"/><Relationship Id="rId346" Type="http://schemas.openxmlformats.org/officeDocument/2006/relationships/customXml" Target="../ink/ink1037.xml"/><Relationship Id="rId388" Type="http://schemas.openxmlformats.org/officeDocument/2006/relationships/customXml" Target="../ink/ink1058.xml"/><Relationship Id="rId85" Type="http://schemas.openxmlformats.org/officeDocument/2006/relationships/customXml" Target="../ink/ink903.xml"/><Relationship Id="rId150" Type="http://schemas.openxmlformats.org/officeDocument/2006/relationships/customXml" Target="../ink/ink937.xml"/><Relationship Id="rId192" Type="http://schemas.openxmlformats.org/officeDocument/2006/relationships/customXml" Target="../ink/ink959.xml"/><Relationship Id="rId206" Type="http://schemas.openxmlformats.org/officeDocument/2006/relationships/customXml" Target="../ink/ink966.xml"/><Relationship Id="rId248" Type="http://schemas.openxmlformats.org/officeDocument/2006/relationships/customXml" Target="../ink/ink987.xml"/><Relationship Id="rId12" Type="http://schemas.openxmlformats.org/officeDocument/2006/relationships/image" Target="../media/image888.png"/><Relationship Id="rId108" Type="http://schemas.openxmlformats.org/officeDocument/2006/relationships/customXml" Target="../ink/ink915.xml"/><Relationship Id="rId315" Type="http://schemas.openxmlformats.org/officeDocument/2006/relationships/image" Target="../media/image1035.png"/><Relationship Id="rId357" Type="http://schemas.openxmlformats.org/officeDocument/2006/relationships/image" Target="../media/image1056.png"/><Relationship Id="rId54" Type="http://schemas.openxmlformats.org/officeDocument/2006/relationships/image" Target="../media/image908.png"/><Relationship Id="rId96" Type="http://schemas.openxmlformats.org/officeDocument/2006/relationships/customXml" Target="../ink/ink909.xml"/><Relationship Id="rId161" Type="http://schemas.openxmlformats.org/officeDocument/2006/relationships/image" Target="../media/image960.png"/><Relationship Id="rId217" Type="http://schemas.openxmlformats.org/officeDocument/2006/relationships/image" Target="../media/image987.png"/><Relationship Id="rId399" Type="http://schemas.openxmlformats.org/officeDocument/2006/relationships/image" Target="../media/image1077.png"/><Relationship Id="rId259" Type="http://schemas.openxmlformats.org/officeDocument/2006/relationships/image" Target="../media/image1008.png"/><Relationship Id="rId23" Type="http://schemas.openxmlformats.org/officeDocument/2006/relationships/customXml" Target="../ink/ink872.xml"/><Relationship Id="rId119" Type="http://schemas.openxmlformats.org/officeDocument/2006/relationships/image" Target="../media/image940.png"/><Relationship Id="rId270" Type="http://schemas.openxmlformats.org/officeDocument/2006/relationships/customXml" Target="../ink/ink998.xml"/><Relationship Id="rId326" Type="http://schemas.openxmlformats.org/officeDocument/2006/relationships/customXml" Target="../ink/ink1027.xml"/><Relationship Id="rId65" Type="http://schemas.openxmlformats.org/officeDocument/2006/relationships/customXml" Target="../ink/ink893.xml"/><Relationship Id="rId130" Type="http://schemas.openxmlformats.org/officeDocument/2006/relationships/customXml" Target="../ink/ink927.xml"/><Relationship Id="rId368" Type="http://schemas.openxmlformats.org/officeDocument/2006/relationships/customXml" Target="../ink/ink1048.xml"/><Relationship Id="rId172" Type="http://schemas.openxmlformats.org/officeDocument/2006/relationships/customXml" Target="../ink/ink948.xml"/><Relationship Id="rId228" Type="http://schemas.openxmlformats.org/officeDocument/2006/relationships/customXml" Target="../ink/ink977.xml"/><Relationship Id="rId281" Type="http://schemas.openxmlformats.org/officeDocument/2006/relationships/image" Target="../media/image1019.png"/><Relationship Id="rId337" Type="http://schemas.openxmlformats.org/officeDocument/2006/relationships/image" Target="../media/image1046.png"/><Relationship Id="rId34" Type="http://schemas.openxmlformats.org/officeDocument/2006/relationships/image" Target="../media/image899.png"/><Relationship Id="rId76" Type="http://schemas.openxmlformats.org/officeDocument/2006/relationships/image" Target="../media/image919.png"/><Relationship Id="rId141" Type="http://schemas.openxmlformats.org/officeDocument/2006/relationships/image" Target="../media/image950.png"/><Relationship Id="rId379" Type="http://schemas.openxmlformats.org/officeDocument/2006/relationships/image" Target="../media/image1067.png"/><Relationship Id="rId7" Type="http://schemas.openxmlformats.org/officeDocument/2006/relationships/customXml" Target="../ink/ink864.xml"/><Relationship Id="rId183" Type="http://schemas.openxmlformats.org/officeDocument/2006/relationships/image" Target="../media/image971.png"/><Relationship Id="rId239" Type="http://schemas.openxmlformats.org/officeDocument/2006/relationships/image" Target="../media/image998.png"/><Relationship Id="rId390" Type="http://schemas.openxmlformats.org/officeDocument/2006/relationships/customXml" Target="../ink/ink1059.xml"/><Relationship Id="rId404" Type="http://schemas.openxmlformats.org/officeDocument/2006/relationships/customXml" Target="../ink/ink1066.xml"/><Relationship Id="rId250" Type="http://schemas.openxmlformats.org/officeDocument/2006/relationships/customXml" Target="../ink/ink988.xml"/><Relationship Id="rId292" Type="http://schemas.openxmlformats.org/officeDocument/2006/relationships/customXml" Target="../ink/ink1009.xml"/><Relationship Id="rId306" Type="http://schemas.openxmlformats.org/officeDocument/2006/relationships/customXml" Target="../ink/ink1017.xml"/><Relationship Id="rId45" Type="http://schemas.openxmlformats.org/officeDocument/2006/relationships/customXml" Target="../ink/ink883.xml"/><Relationship Id="rId87" Type="http://schemas.openxmlformats.org/officeDocument/2006/relationships/customXml" Target="../ink/ink904.xml"/><Relationship Id="rId110" Type="http://schemas.openxmlformats.org/officeDocument/2006/relationships/customXml" Target="../ink/ink916.xml"/><Relationship Id="rId348" Type="http://schemas.openxmlformats.org/officeDocument/2006/relationships/customXml" Target="../ink/ink1038.xml"/><Relationship Id="rId152" Type="http://schemas.openxmlformats.org/officeDocument/2006/relationships/customXml" Target="../ink/ink938.xml"/><Relationship Id="rId194" Type="http://schemas.openxmlformats.org/officeDocument/2006/relationships/customXml" Target="../ink/ink960.xml"/><Relationship Id="rId208" Type="http://schemas.openxmlformats.org/officeDocument/2006/relationships/customXml" Target="../ink/ink967.xml"/><Relationship Id="rId261" Type="http://schemas.openxmlformats.org/officeDocument/2006/relationships/image" Target="../media/image1009.png"/><Relationship Id="rId14" Type="http://schemas.openxmlformats.org/officeDocument/2006/relationships/image" Target="../media/image889.png"/><Relationship Id="rId56" Type="http://schemas.openxmlformats.org/officeDocument/2006/relationships/image" Target="../media/image909.png"/><Relationship Id="rId317" Type="http://schemas.openxmlformats.org/officeDocument/2006/relationships/image" Target="../media/image1036.png"/><Relationship Id="rId359" Type="http://schemas.openxmlformats.org/officeDocument/2006/relationships/image" Target="../media/image1057.png"/><Relationship Id="rId98" Type="http://schemas.openxmlformats.org/officeDocument/2006/relationships/customXml" Target="../ink/ink910.xml"/><Relationship Id="rId121" Type="http://schemas.openxmlformats.org/officeDocument/2006/relationships/image" Target="../media/image941.png"/><Relationship Id="rId163" Type="http://schemas.openxmlformats.org/officeDocument/2006/relationships/image" Target="../media/image961.png"/><Relationship Id="rId219" Type="http://schemas.openxmlformats.org/officeDocument/2006/relationships/image" Target="../media/image988.png"/><Relationship Id="rId370" Type="http://schemas.openxmlformats.org/officeDocument/2006/relationships/customXml" Target="../ink/ink1049.xml"/><Relationship Id="rId230" Type="http://schemas.openxmlformats.org/officeDocument/2006/relationships/customXml" Target="../ink/ink978.xml"/><Relationship Id="rId25" Type="http://schemas.openxmlformats.org/officeDocument/2006/relationships/customXml" Target="../ink/ink873.xml"/><Relationship Id="rId67" Type="http://schemas.openxmlformats.org/officeDocument/2006/relationships/customXml" Target="../ink/ink894.xml"/><Relationship Id="rId272" Type="http://schemas.openxmlformats.org/officeDocument/2006/relationships/customXml" Target="../ink/ink999.xml"/><Relationship Id="rId328" Type="http://schemas.openxmlformats.org/officeDocument/2006/relationships/customXml" Target="../ink/ink1028.xml"/><Relationship Id="rId132" Type="http://schemas.openxmlformats.org/officeDocument/2006/relationships/customXml" Target="../ink/ink928.xml"/><Relationship Id="rId174" Type="http://schemas.openxmlformats.org/officeDocument/2006/relationships/customXml" Target="../ink/ink949.xml"/><Relationship Id="rId381" Type="http://schemas.openxmlformats.org/officeDocument/2006/relationships/image" Target="../media/image1068.png"/><Relationship Id="rId241" Type="http://schemas.openxmlformats.org/officeDocument/2006/relationships/image" Target="../media/image999.png"/><Relationship Id="rId36" Type="http://schemas.openxmlformats.org/officeDocument/2006/relationships/image" Target="../media/image900.png"/><Relationship Id="rId283" Type="http://schemas.openxmlformats.org/officeDocument/2006/relationships/image" Target="../media/image1020.png"/><Relationship Id="rId339" Type="http://schemas.openxmlformats.org/officeDocument/2006/relationships/image" Target="../media/image1047.png"/><Relationship Id="rId78" Type="http://schemas.openxmlformats.org/officeDocument/2006/relationships/image" Target="../media/image920.png"/><Relationship Id="rId101" Type="http://schemas.openxmlformats.org/officeDocument/2006/relationships/image" Target="../media/image931.png"/><Relationship Id="rId143" Type="http://schemas.openxmlformats.org/officeDocument/2006/relationships/image" Target="../media/image951.png"/><Relationship Id="rId185" Type="http://schemas.openxmlformats.org/officeDocument/2006/relationships/customXml" Target="../ink/ink955.xml"/><Relationship Id="rId350" Type="http://schemas.openxmlformats.org/officeDocument/2006/relationships/customXml" Target="../ink/ink1039.xml"/><Relationship Id="rId406" Type="http://schemas.openxmlformats.org/officeDocument/2006/relationships/customXml" Target="../ink/ink1067.xml"/><Relationship Id="rId9" Type="http://schemas.openxmlformats.org/officeDocument/2006/relationships/customXml" Target="../ink/ink865.xml"/><Relationship Id="rId210" Type="http://schemas.openxmlformats.org/officeDocument/2006/relationships/customXml" Target="../ink/ink968.xml"/><Relationship Id="rId392" Type="http://schemas.openxmlformats.org/officeDocument/2006/relationships/customXml" Target="../ink/ink1060.xml"/><Relationship Id="rId252" Type="http://schemas.openxmlformats.org/officeDocument/2006/relationships/customXml" Target="../ink/ink989.xml"/><Relationship Id="rId294" Type="http://schemas.openxmlformats.org/officeDocument/2006/relationships/customXml" Target="../ink/ink1010.xml"/><Relationship Id="rId308" Type="http://schemas.openxmlformats.org/officeDocument/2006/relationships/customXml" Target="../ink/ink1018.xml"/><Relationship Id="rId47" Type="http://schemas.openxmlformats.org/officeDocument/2006/relationships/customXml" Target="../ink/ink884.xml"/><Relationship Id="rId89" Type="http://schemas.openxmlformats.org/officeDocument/2006/relationships/customXml" Target="../ink/ink905.xml"/><Relationship Id="rId112" Type="http://schemas.openxmlformats.org/officeDocument/2006/relationships/customXml" Target="../ink/ink917.xml"/><Relationship Id="rId154" Type="http://schemas.openxmlformats.org/officeDocument/2006/relationships/customXml" Target="../ink/ink939.xml"/><Relationship Id="rId361" Type="http://schemas.openxmlformats.org/officeDocument/2006/relationships/image" Target="../media/image1058.png"/><Relationship Id="rId196" Type="http://schemas.openxmlformats.org/officeDocument/2006/relationships/customXml" Target="../ink/ink961.xml"/><Relationship Id="rId16" Type="http://schemas.openxmlformats.org/officeDocument/2006/relationships/image" Target="../media/image890.png"/><Relationship Id="rId221" Type="http://schemas.openxmlformats.org/officeDocument/2006/relationships/image" Target="../media/image989.png"/><Relationship Id="rId263" Type="http://schemas.openxmlformats.org/officeDocument/2006/relationships/image" Target="../media/image1010.png"/><Relationship Id="rId319" Type="http://schemas.openxmlformats.org/officeDocument/2006/relationships/image" Target="../media/image1037.png"/><Relationship Id="rId58" Type="http://schemas.openxmlformats.org/officeDocument/2006/relationships/image" Target="../media/image910.png"/><Relationship Id="rId123" Type="http://schemas.openxmlformats.org/officeDocument/2006/relationships/image" Target="../media/image942.png"/><Relationship Id="rId330" Type="http://schemas.openxmlformats.org/officeDocument/2006/relationships/customXml" Target="../ink/ink1029.xml"/><Relationship Id="rId165" Type="http://schemas.openxmlformats.org/officeDocument/2006/relationships/image" Target="../media/image962.png"/><Relationship Id="rId372" Type="http://schemas.openxmlformats.org/officeDocument/2006/relationships/customXml" Target="../ink/ink1050.xml"/><Relationship Id="rId232" Type="http://schemas.openxmlformats.org/officeDocument/2006/relationships/customXml" Target="../ink/ink979.xml"/><Relationship Id="rId274" Type="http://schemas.openxmlformats.org/officeDocument/2006/relationships/customXml" Target="../ink/ink1000.xml"/><Relationship Id="rId27" Type="http://schemas.openxmlformats.org/officeDocument/2006/relationships/customXml" Target="../ink/ink874.xml"/><Relationship Id="rId48" Type="http://schemas.openxmlformats.org/officeDocument/2006/relationships/image" Target="../media/image905.png"/><Relationship Id="rId69" Type="http://schemas.openxmlformats.org/officeDocument/2006/relationships/customXml" Target="../ink/ink895.xml"/><Relationship Id="rId113" Type="http://schemas.openxmlformats.org/officeDocument/2006/relationships/image" Target="../media/image937.png"/><Relationship Id="rId134" Type="http://schemas.openxmlformats.org/officeDocument/2006/relationships/customXml" Target="../ink/ink929.xml"/><Relationship Id="rId320" Type="http://schemas.openxmlformats.org/officeDocument/2006/relationships/customXml" Target="../ink/ink1024.xml"/><Relationship Id="rId80" Type="http://schemas.openxmlformats.org/officeDocument/2006/relationships/image" Target="../media/image921.png"/><Relationship Id="rId155" Type="http://schemas.openxmlformats.org/officeDocument/2006/relationships/image" Target="../media/image957.png"/><Relationship Id="rId176" Type="http://schemas.openxmlformats.org/officeDocument/2006/relationships/customXml" Target="../ink/ink950.xml"/><Relationship Id="rId197" Type="http://schemas.openxmlformats.org/officeDocument/2006/relationships/image" Target="../media/image977.png"/><Relationship Id="rId341" Type="http://schemas.openxmlformats.org/officeDocument/2006/relationships/image" Target="../media/image1048.png"/><Relationship Id="rId362" Type="http://schemas.openxmlformats.org/officeDocument/2006/relationships/customXml" Target="../ink/ink1045.xml"/><Relationship Id="rId383" Type="http://schemas.openxmlformats.org/officeDocument/2006/relationships/image" Target="../media/image1069.png"/><Relationship Id="rId201" Type="http://schemas.openxmlformats.org/officeDocument/2006/relationships/image" Target="../media/image979.png"/><Relationship Id="rId222" Type="http://schemas.openxmlformats.org/officeDocument/2006/relationships/customXml" Target="../ink/ink974.xml"/><Relationship Id="rId243" Type="http://schemas.openxmlformats.org/officeDocument/2006/relationships/image" Target="../media/image1000.png"/><Relationship Id="rId264" Type="http://schemas.openxmlformats.org/officeDocument/2006/relationships/customXml" Target="../ink/ink995.xml"/><Relationship Id="rId285" Type="http://schemas.openxmlformats.org/officeDocument/2006/relationships/image" Target="../media/image1021.png"/><Relationship Id="rId17" Type="http://schemas.openxmlformats.org/officeDocument/2006/relationships/customXml" Target="../ink/ink869.xml"/><Relationship Id="rId38" Type="http://schemas.openxmlformats.org/officeDocument/2006/relationships/image" Target="../media/image901.png"/><Relationship Id="rId59" Type="http://schemas.openxmlformats.org/officeDocument/2006/relationships/customXml" Target="../ink/ink890.xml"/><Relationship Id="rId103" Type="http://schemas.openxmlformats.org/officeDocument/2006/relationships/image" Target="../media/image932.png"/><Relationship Id="rId124" Type="http://schemas.openxmlformats.org/officeDocument/2006/relationships/customXml" Target="../ink/ink923.xml"/><Relationship Id="rId310" Type="http://schemas.openxmlformats.org/officeDocument/2006/relationships/customXml" Target="../ink/ink1019.xml"/><Relationship Id="rId70" Type="http://schemas.openxmlformats.org/officeDocument/2006/relationships/image" Target="../media/image916.png"/><Relationship Id="rId91" Type="http://schemas.openxmlformats.org/officeDocument/2006/relationships/customXml" Target="../ink/ink906.xml"/><Relationship Id="rId145" Type="http://schemas.openxmlformats.org/officeDocument/2006/relationships/image" Target="../media/image952.png"/><Relationship Id="rId166" Type="http://schemas.openxmlformats.org/officeDocument/2006/relationships/customXml" Target="../ink/ink945.xml"/><Relationship Id="rId187" Type="http://schemas.openxmlformats.org/officeDocument/2006/relationships/image" Target="../media/image972.png"/><Relationship Id="rId331" Type="http://schemas.openxmlformats.org/officeDocument/2006/relationships/image" Target="../media/image1043.png"/><Relationship Id="rId352" Type="http://schemas.openxmlformats.org/officeDocument/2006/relationships/customXml" Target="../ink/ink1040.xml"/><Relationship Id="rId373" Type="http://schemas.openxmlformats.org/officeDocument/2006/relationships/image" Target="../media/image1064.png"/><Relationship Id="rId394" Type="http://schemas.openxmlformats.org/officeDocument/2006/relationships/customXml" Target="../ink/ink1061.xml"/><Relationship Id="rId408" Type="http://schemas.openxmlformats.org/officeDocument/2006/relationships/customXml" Target="../ink/ink1068.xml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969.xml"/><Relationship Id="rId233" Type="http://schemas.openxmlformats.org/officeDocument/2006/relationships/image" Target="../media/image995.png"/><Relationship Id="rId254" Type="http://schemas.openxmlformats.org/officeDocument/2006/relationships/customXml" Target="../ink/ink990.xml"/><Relationship Id="rId28" Type="http://schemas.openxmlformats.org/officeDocument/2006/relationships/image" Target="../media/image896.png"/><Relationship Id="rId49" Type="http://schemas.openxmlformats.org/officeDocument/2006/relationships/customXml" Target="../ink/ink885.xml"/><Relationship Id="rId114" Type="http://schemas.openxmlformats.org/officeDocument/2006/relationships/customXml" Target="../ink/ink918.xml"/><Relationship Id="rId275" Type="http://schemas.openxmlformats.org/officeDocument/2006/relationships/image" Target="../media/image1016.png"/><Relationship Id="rId296" Type="http://schemas.openxmlformats.org/officeDocument/2006/relationships/customXml" Target="../ink/ink1011.xml"/><Relationship Id="rId300" Type="http://schemas.openxmlformats.org/officeDocument/2006/relationships/customXml" Target="../ink/ink1014.xml"/><Relationship Id="rId60" Type="http://schemas.openxmlformats.org/officeDocument/2006/relationships/image" Target="../media/image911.png"/><Relationship Id="rId81" Type="http://schemas.openxmlformats.org/officeDocument/2006/relationships/customXml" Target="../ink/ink901.xml"/><Relationship Id="rId135" Type="http://schemas.openxmlformats.org/officeDocument/2006/relationships/image" Target="../media/image947.png"/><Relationship Id="rId156" Type="http://schemas.openxmlformats.org/officeDocument/2006/relationships/customXml" Target="../ink/ink940.xml"/><Relationship Id="rId177" Type="http://schemas.openxmlformats.org/officeDocument/2006/relationships/image" Target="../media/image968.png"/><Relationship Id="rId198" Type="http://schemas.openxmlformats.org/officeDocument/2006/relationships/customXml" Target="../ink/ink962.xml"/><Relationship Id="rId321" Type="http://schemas.openxmlformats.org/officeDocument/2006/relationships/image" Target="../media/image1038.png"/><Relationship Id="rId342" Type="http://schemas.openxmlformats.org/officeDocument/2006/relationships/customXml" Target="../ink/ink1035.xml"/><Relationship Id="rId363" Type="http://schemas.openxmlformats.org/officeDocument/2006/relationships/image" Target="../media/image1059.png"/><Relationship Id="rId384" Type="http://schemas.openxmlformats.org/officeDocument/2006/relationships/customXml" Target="../ink/ink1056.xml"/><Relationship Id="rId202" Type="http://schemas.openxmlformats.org/officeDocument/2006/relationships/customXml" Target="../ink/ink964.xml"/><Relationship Id="rId223" Type="http://schemas.openxmlformats.org/officeDocument/2006/relationships/image" Target="../media/image990.png"/><Relationship Id="rId244" Type="http://schemas.openxmlformats.org/officeDocument/2006/relationships/customXml" Target="../ink/ink985.xml"/><Relationship Id="rId18" Type="http://schemas.openxmlformats.org/officeDocument/2006/relationships/image" Target="../media/image891.png"/><Relationship Id="rId39" Type="http://schemas.openxmlformats.org/officeDocument/2006/relationships/customXml" Target="../ink/ink880.xml"/><Relationship Id="rId265" Type="http://schemas.openxmlformats.org/officeDocument/2006/relationships/image" Target="../media/image1011.png"/><Relationship Id="rId286" Type="http://schemas.openxmlformats.org/officeDocument/2006/relationships/customXml" Target="../ink/ink1006.xml"/><Relationship Id="rId50" Type="http://schemas.openxmlformats.org/officeDocument/2006/relationships/image" Target="../media/image906.png"/><Relationship Id="rId104" Type="http://schemas.openxmlformats.org/officeDocument/2006/relationships/customXml" Target="../ink/ink913.xml"/><Relationship Id="rId125" Type="http://schemas.openxmlformats.org/officeDocument/2006/relationships/image" Target="../media/image943.png"/><Relationship Id="rId146" Type="http://schemas.openxmlformats.org/officeDocument/2006/relationships/customXml" Target="../ink/ink935.xml"/><Relationship Id="rId167" Type="http://schemas.openxmlformats.org/officeDocument/2006/relationships/image" Target="../media/image963.png"/><Relationship Id="rId188" Type="http://schemas.openxmlformats.org/officeDocument/2006/relationships/customXml" Target="../ink/ink957.xml"/><Relationship Id="rId311" Type="http://schemas.openxmlformats.org/officeDocument/2006/relationships/image" Target="../media/image1033.png"/><Relationship Id="rId332" Type="http://schemas.openxmlformats.org/officeDocument/2006/relationships/customXml" Target="../ink/ink1030.xml"/><Relationship Id="rId353" Type="http://schemas.openxmlformats.org/officeDocument/2006/relationships/image" Target="../media/image1054.png"/><Relationship Id="rId374" Type="http://schemas.openxmlformats.org/officeDocument/2006/relationships/customXml" Target="../ink/ink1051.xml"/><Relationship Id="rId395" Type="http://schemas.openxmlformats.org/officeDocument/2006/relationships/image" Target="../media/image1075.png"/><Relationship Id="rId409" Type="http://schemas.openxmlformats.org/officeDocument/2006/relationships/image" Target="../media/image1082.png"/><Relationship Id="rId71" Type="http://schemas.openxmlformats.org/officeDocument/2006/relationships/customXml" Target="../ink/ink896.xml"/><Relationship Id="rId92" Type="http://schemas.openxmlformats.org/officeDocument/2006/relationships/image" Target="../media/image927.png"/><Relationship Id="rId213" Type="http://schemas.openxmlformats.org/officeDocument/2006/relationships/image" Target="../media/image985.png"/><Relationship Id="rId234" Type="http://schemas.openxmlformats.org/officeDocument/2006/relationships/customXml" Target="../ink/ink980.xml"/><Relationship Id="rId2" Type="http://schemas.openxmlformats.org/officeDocument/2006/relationships/image" Target="../media/image4.png"/><Relationship Id="rId29" Type="http://schemas.openxmlformats.org/officeDocument/2006/relationships/customXml" Target="../ink/ink875.xml"/><Relationship Id="rId255" Type="http://schemas.openxmlformats.org/officeDocument/2006/relationships/image" Target="../media/image1006.png"/><Relationship Id="rId276" Type="http://schemas.openxmlformats.org/officeDocument/2006/relationships/customXml" Target="../ink/ink1001.xml"/><Relationship Id="rId297" Type="http://schemas.openxmlformats.org/officeDocument/2006/relationships/image" Target="../media/image1027.png"/><Relationship Id="rId40" Type="http://schemas.openxmlformats.org/officeDocument/2006/relationships/image" Target="../media/image902.png"/><Relationship Id="rId115" Type="http://schemas.openxmlformats.org/officeDocument/2006/relationships/image" Target="../media/image938.png"/><Relationship Id="rId136" Type="http://schemas.openxmlformats.org/officeDocument/2006/relationships/customXml" Target="../ink/ink930.xml"/><Relationship Id="rId157" Type="http://schemas.openxmlformats.org/officeDocument/2006/relationships/image" Target="../media/image958.png"/><Relationship Id="rId178" Type="http://schemas.openxmlformats.org/officeDocument/2006/relationships/customXml" Target="../ink/ink951.xml"/><Relationship Id="rId301" Type="http://schemas.openxmlformats.org/officeDocument/2006/relationships/image" Target="../media/image1028.png"/><Relationship Id="rId322" Type="http://schemas.openxmlformats.org/officeDocument/2006/relationships/customXml" Target="../ink/ink1025.xml"/><Relationship Id="rId343" Type="http://schemas.openxmlformats.org/officeDocument/2006/relationships/image" Target="../media/image1049.png"/><Relationship Id="rId364" Type="http://schemas.openxmlformats.org/officeDocument/2006/relationships/customXml" Target="../ink/ink1046.xml"/><Relationship Id="rId61" Type="http://schemas.openxmlformats.org/officeDocument/2006/relationships/customXml" Target="../ink/ink891.xml"/><Relationship Id="rId82" Type="http://schemas.openxmlformats.org/officeDocument/2006/relationships/image" Target="../media/image922.png"/><Relationship Id="rId199" Type="http://schemas.openxmlformats.org/officeDocument/2006/relationships/image" Target="../media/image978.png"/><Relationship Id="rId203" Type="http://schemas.openxmlformats.org/officeDocument/2006/relationships/image" Target="../media/image980.png"/><Relationship Id="rId385" Type="http://schemas.openxmlformats.org/officeDocument/2006/relationships/image" Target="../media/image1070.png"/><Relationship Id="rId19" Type="http://schemas.openxmlformats.org/officeDocument/2006/relationships/customXml" Target="../ink/ink870.xml"/><Relationship Id="rId224" Type="http://schemas.openxmlformats.org/officeDocument/2006/relationships/customXml" Target="../ink/ink975.xml"/><Relationship Id="rId245" Type="http://schemas.openxmlformats.org/officeDocument/2006/relationships/image" Target="../media/image1001.png"/><Relationship Id="rId266" Type="http://schemas.openxmlformats.org/officeDocument/2006/relationships/customXml" Target="../ink/ink996.xml"/><Relationship Id="rId287" Type="http://schemas.openxmlformats.org/officeDocument/2006/relationships/image" Target="../media/image1022.png"/><Relationship Id="rId30" Type="http://schemas.openxmlformats.org/officeDocument/2006/relationships/image" Target="../media/image897.png"/><Relationship Id="rId105" Type="http://schemas.openxmlformats.org/officeDocument/2006/relationships/image" Target="../media/image933.png"/><Relationship Id="rId126" Type="http://schemas.openxmlformats.org/officeDocument/2006/relationships/customXml" Target="../ink/ink924.xml"/><Relationship Id="rId147" Type="http://schemas.openxmlformats.org/officeDocument/2006/relationships/image" Target="../media/image953.png"/><Relationship Id="rId168" Type="http://schemas.openxmlformats.org/officeDocument/2006/relationships/customXml" Target="../ink/ink946.xml"/><Relationship Id="rId312" Type="http://schemas.openxmlformats.org/officeDocument/2006/relationships/customXml" Target="../ink/ink1020.xml"/><Relationship Id="rId333" Type="http://schemas.openxmlformats.org/officeDocument/2006/relationships/image" Target="../media/image1044.png"/><Relationship Id="rId354" Type="http://schemas.openxmlformats.org/officeDocument/2006/relationships/customXml" Target="../ink/ink1041.xml"/><Relationship Id="rId51" Type="http://schemas.openxmlformats.org/officeDocument/2006/relationships/customXml" Target="../ink/ink886.xml"/><Relationship Id="rId72" Type="http://schemas.openxmlformats.org/officeDocument/2006/relationships/image" Target="../media/image917.png"/><Relationship Id="rId93" Type="http://schemas.openxmlformats.org/officeDocument/2006/relationships/customXml" Target="../ink/ink907.xml"/><Relationship Id="rId189" Type="http://schemas.openxmlformats.org/officeDocument/2006/relationships/image" Target="../media/image973.png"/><Relationship Id="rId375" Type="http://schemas.openxmlformats.org/officeDocument/2006/relationships/image" Target="../media/image1065.png"/><Relationship Id="rId396" Type="http://schemas.openxmlformats.org/officeDocument/2006/relationships/customXml" Target="../ink/ink1062.xml"/><Relationship Id="rId3" Type="http://schemas.openxmlformats.org/officeDocument/2006/relationships/image" Target="../media/image2.png"/><Relationship Id="rId214" Type="http://schemas.openxmlformats.org/officeDocument/2006/relationships/customXml" Target="../ink/ink970.xml"/><Relationship Id="rId235" Type="http://schemas.openxmlformats.org/officeDocument/2006/relationships/image" Target="../media/image996.png"/><Relationship Id="rId256" Type="http://schemas.openxmlformats.org/officeDocument/2006/relationships/customXml" Target="../ink/ink991.xml"/><Relationship Id="rId277" Type="http://schemas.openxmlformats.org/officeDocument/2006/relationships/image" Target="../media/image1017.png"/><Relationship Id="rId298" Type="http://schemas.openxmlformats.org/officeDocument/2006/relationships/customXml" Target="../ink/ink1012.xml"/><Relationship Id="rId400" Type="http://schemas.openxmlformats.org/officeDocument/2006/relationships/customXml" Target="../ink/ink1064.xml"/><Relationship Id="rId116" Type="http://schemas.openxmlformats.org/officeDocument/2006/relationships/customXml" Target="../ink/ink919.xml"/><Relationship Id="rId137" Type="http://schemas.openxmlformats.org/officeDocument/2006/relationships/image" Target="../media/image948.png"/><Relationship Id="rId158" Type="http://schemas.openxmlformats.org/officeDocument/2006/relationships/customXml" Target="../ink/ink941.xml"/><Relationship Id="rId302" Type="http://schemas.openxmlformats.org/officeDocument/2006/relationships/customXml" Target="../ink/ink1015.xml"/><Relationship Id="rId323" Type="http://schemas.openxmlformats.org/officeDocument/2006/relationships/image" Target="../media/image1039.png"/><Relationship Id="rId344" Type="http://schemas.openxmlformats.org/officeDocument/2006/relationships/customXml" Target="../ink/ink1036.xml"/><Relationship Id="rId20" Type="http://schemas.openxmlformats.org/officeDocument/2006/relationships/image" Target="../media/image892.png"/><Relationship Id="rId41" Type="http://schemas.openxmlformats.org/officeDocument/2006/relationships/customXml" Target="../ink/ink881.xml"/><Relationship Id="rId62" Type="http://schemas.openxmlformats.org/officeDocument/2006/relationships/image" Target="../media/image912.png"/><Relationship Id="rId83" Type="http://schemas.openxmlformats.org/officeDocument/2006/relationships/customXml" Target="../ink/ink902.xml"/><Relationship Id="rId179" Type="http://schemas.openxmlformats.org/officeDocument/2006/relationships/image" Target="../media/image969.png"/><Relationship Id="rId365" Type="http://schemas.openxmlformats.org/officeDocument/2006/relationships/image" Target="../media/image1060.png"/><Relationship Id="rId386" Type="http://schemas.openxmlformats.org/officeDocument/2006/relationships/customXml" Target="../ink/ink1057.xml"/><Relationship Id="rId190" Type="http://schemas.openxmlformats.org/officeDocument/2006/relationships/customXml" Target="../ink/ink958.xml"/><Relationship Id="rId204" Type="http://schemas.openxmlformats.org/officeDocument/2006/relationships/customXml" Target="../ink/ink965.xml"/><Relationship Id="rId225" Type="http://schemas.openxmlformats.org/officeDocument/2006/relationships/image" Target="../media/image991.png"/><Relationship Id="rId246" Type="http://schemas.openxmlformats.org/officeDocument/2006/relationships/customXml" Target="../ink/ink986.xml"/><Relationship Id="rId267" Type="http://schemas.openxmlformats.org/officeDocument/2006/relationships/image" Target="../media/image1012.png"/><Relationship Id="rId288" Type="http://schemas.openxmlformats.org/officeDocument/2006/relationships/customXml" Target="../ink/ink1007.xml"/><Relationship Id="rId106" Type="http://schemas.openxmlformats.org/officeDocument/2006/relationships/customXml" Target="../ink/ink914.xml"/><Relationship Id="rId127" Type="http://schemas.openxmlformats.org/officeDocument/2006/relationships/image" Target="../media/image944.png"/><Relationship Id="rId313" Type="http://schemas.openxmlformats.org/officeDocument/2006/relationships/image" Target="../media/image1034.png"/><Relationship Id="rId10" Type="http://schemas.openxmlformats.org/officeDocument/2006/relationships/image" Target="../media/image887.png"/><Relationship Id="rId31" Type="http://schemas.openxmlformats.org/officeDocument/2006/relationships/customXml" Target="../ink/ink876.xml"/><Relationship Id="rId52" Type="http://schemas.openxmlformats.org/officeDocument/2006/relationships/image" Target="../media/image907.png"/><Relationship Id="rId73" Type="http://schemas.openxmlformats.org/officeDocument/2006/relationships/customXml" Target="../ink/ink897.xml"/><Relationship Id="rId94" Type="http://schemas.openxmlformats.org/officeDocument/2006/relationships/customXml" Target="../ink/ink908.xml"/><Relationship Id="rId148" Type="http://schemas.openxmlformats.org/officeDocument/2006/relationships/customXml" Target="../ink/ink936.xml"/><Relationship Id="rId169" Type="http://schemas.openxmlformats.org/officeDocument/2006/relationships/image" Target="../media/image964.png"/><Relationship Id="rId334" Type="http://schemas.openxmlformats.org/officeDocument/2006/relationships/customXml" Target="../ink/ink1031.xml"/><Relationship Id="rId355" Type="http://schemas.openxmlformats.org/officeDocument/2006/relationships/image" Target="../media/image1055.png"/><Relationship Id="rId376" Type="http://schemas.openxmlformats.org/officeDocument/2006/relationships/customXml" Target="../ink/ink1052.xml"/><Relationship Id="rId397" Type="http://schemas.openxmlformats.org/officeDocument/2006/relationships/image" Target="../media/image1076.png"/><Relationship Id="rId4" Type="http://schemas.openxmlformats.org/officeDocument/2006/relationships/image" Target="../media/image884.png"/><Relationship Id="rId180" Type="http://schemas.openxmlformats.org/officeDocument/2006/relationships/customXml" Target="../ink/ink952.xml"/><Relationship Id="rId215" Type="http://schemas.openxmlformats.org/officeDocument/2006/relationships/image" Target="../media/image986.png"/><Relationship Id="rId236" Type="http://schemas.openxmlformats.org/officeDocument/2006/relationships/customXml" Target="../ink/ink981.xml"/><Relationship Id="rId257" Type="http://schemas.openxmlformats.org/officeDocument/2006/relationships/image" Target="../media/image1007.png"/><Relationship Id="rId278" Type="http://schemas.openxmlformats.org/officeDocument/2006/relationships/customXml" Target="../ink/ink1002.xml"/><Relationship Id="rId401" Type="http://schemas.openxmlformats.org/officeDocument/2006/relationships/image" Target="../media/image1078.png"/><Relationship Id="rId303" Type="http://schemas.openxmlformats.org/officeDocument/2006/relationships/image" Target="../media/image1029.png"/><Relationship Id="rId42" Type="http://schemas.openxmlformats.org/officeDocument/2006/relationships/image" Target="../media/image903.png"/><Relationship Id="rId84" Type="http://schemas.openxmlformats.org/officeDocument/2006/relationships/image" Target="../media/image923.png"/><Relationship Id="rId138" Type="http://schemas.openxmlformats.org/officeDocument/2006/relationships/customXml" Target="../ink/ink931.xml"/><Relationship Id="rId345" Type="http://schemas.openxmlformats.org/officeDocument/2006/relationships/image" Target="../media/image1050.png"/><Relationship Id="rId387" Type="http://schemas.openxmlformats.org/officeDocument/2006/relationships/image" Target="../media/image1071.png"/><Relationship Id="rId191" Type="http://schemas.openxmlformats.org/officeDocument/2006/relationships/image" Target="../media/image974.png"/><Relationship Id="rId205" Type="http://schemas.openxmlformats.org/officeDocument/2006/relationships/image" Target="../media/image981.png"/><Relationship Id="rId247" Type="http://schemas.openxmlformats.org/officeDocument/2006/relationships/image" Target="../media/image1002.png"/><Relationship Id="rId107" Type="http://schemas.openxmlformats.org/officeDocument/2006/relationships/image" Target="../media/image934.png"/><Relationship Id="rId289" Type="http://schemas.openxmlformats.org/officeDocument/2006/relationships/image" Target="../media/image1023.png"/><Relationship Id="rId11" Type="http://schemas.openxmlformats.org/officeDocument/2006/relationships/customXml" Target="../ink/ink866.xml"/><Relationship Id="rId53" Type="http://schemas.openxmlformats.org/officeDocument/2006/relationships/customXml" Target="../ink/ink887.xml"/><Relationship Id="rId149" Type="http://schemas.openxmlformats.org/officeDocument/2006/relationships/image" Target="../media/image954.png"/><Relationship Id="rId314" Type="http://schemas.openxmlformats.org/officeDocument/2006/relationships/customXml" Target="../ink/ink1021.xml"/><Relationship Id="rId356" Type="http://schemas.openxmlformats.org/officeDocument/2006/relationships/customXml" Target="../ink/ink1042.xml"/><Relationship Id="rId398" Type="http://schemas.openxmlformats.org/officeDocument/2006/relationships/customXml" Target="../ink/ink1063.xml"/><Relationship Id="rId95" Type="http://schemas.openxmlformats.org/officeDocument/2006/relationships/image" Target="../media/image928.png"/><Relationship Id="rId160" Type="http://schemas.openxmlformats.org/officeDocument/2006/relationships/customXml" Target="../ink/ink942.xml"/><Relationship Id="rId216" Type="http://schemas.openxmlformats.org/officeDocument/2006/relationships/customXml" Target="../ink/ink971.xml"/><Relationship Id="rId258" Type="http://schemas.openxmlformats.org/officeDocument/2006/relationships/customXml" Target="../ink/ink992.xml"/><Relationship Id="rId22" Type="http://schemas.openxmlformats.org/officeDocument/2006/relationships/image" Target="../media/image893.png"/><Relationship Id="rId64" Type="http://schemas.openxmlformats.org/officeDocument/2006/relationships/image" Target="../media/image913.png"/><Relationship Id="rId118" Type="http://schemas.openxmlformats.org/officeDocument/2006/relationships/customXml" Target="../ink/ink920.xml"/><Relationship Id="rId325" Type="http://schemas.openxmlformats.org/officeDocument/2006/relationships/image" Target="../media/image1040.png"/><Relationship Id="rId367" Type="http://schemas.openxmlformats.org/officeDocument/2006/relationships/image" Target="../media/image1061.png"/><Relationship Id="rId171" Type="http://schemas.openxmlformats.org/officeDocument/2006/relationships/image" Target="../media/image965.png"/><Relationship Id="rId227" Type="http://schemas.openxmlformats.org/officeDocument/2006/relationships/image" Target="../media/image992.png"/><Relationship Id="rId269" Type="http://schemas.openxmlformats.org/officeDocument/2006/relationships/image" Target="../media/image1013.png"/><Relationship Id="rId33" Type="http://schemas.openxmlformats.org/officeDocument/2006/relationships/customXml" Target="../ink/ink877.xml"/><Relationship Id="rId129" Type="http://schemas.openxmlformats.org/officeDocument/2006/relationships/customXml" Target="../ink/ink926.xml"/><Relationship Id="rId280" Type="http://schemas.openxmlformats.org/officeDocument/2006/relationships/customXml" Target="../ink/ink1003.xml"/><Relationship Id="rId336" Type="http://schemas.openxmlformats.org/officeDocument/2006/relationships/customXml" Target="../ink/ink1032.xml"/><Relationship Id="rId75" Type="http://schemas.openxmlformats.org/officeDocument/2006/relationships/customXml" Target="../ink/ink898.xml"/><Relationship Id="rId140" Type="http://schemas.openxmlformats.org/officeDocument/2006/relationships/customXml" Target="../ink/ink932.xml"/><Relationship Id="rId182" Type="http://schemas.openxmlformats.org/officeDocument/2006/relationships/customXml" Target="../ink/ink953.xml"/><Relationship Id="rId378" Type="http://schemas.openxmlformats.org/officeDocument/2006/relationships/customXml" Target="../ink/ink1053.xml"/><Relationship Id="rId403" Type="http://schemas.openxmlformats.org/officeDocument/2006/relationships/image" Target="../media/image1079.png"/><Relationship Id="rId6" Type="http://schemas.openxmlformats.org/officeDocument/2006/relationships/image" Target="../media/image885.png"/><Relationship Id="rId238" Type="http://schemas.openxmlformats.org/officeDocument/2006/relationships/customXml" Target="../ink/ink982.xml"/><Relationship Id="rId291" Type="http://schemas.openxmlformats.org/officeDocument/2006/relationships/image" Target="../media/image1024.png"/><Relationship Id="rId305" Type="http://schemas.openxmlformats.org/officeDocument/2006/relationships/image" Target="../media/image1030.png"/><Relationship Id="rId347" Type="http://schemas.openxmlformats.org/officeDocument/2006/relationships/image" Target="../media/image1051.png"/><Relationship Id="rId44" Type="http://schemas.openxmlformats.org/officeDocument/2006/relationships/image" Target="../media/image65.png"/><Relationship Id="rId86" Type="http://schemas.openxmlformats.org/officeDocument/2006/relationships/image" Target="../media/image924.png"/><Relationship Id="rId151" Type="http://schemas.openxmlformats.org/officeDocument/2006/relationships/image" Target="../media/image955.png"/><Relationship Id="rId389" Type="http://schemas.openxmlformats.org/officeDocument/2006/relationships/image" Target="../media/image1072.png"/><Relationship Id="rId193" Type="http://schemas.openxmlformats.org/officeDocument/2006/relationships/image" Target="../media/image975.png"/><Relationship Id="rId207" Type="http://schemas.openxmlformats.org/officeDocument/2006/relationships/image" Target="../media/image982.png"/><Relationship Id="rId249" Type="http://schemas.openxmlformats.org/officeDocument/2006/relationships/image" Target="../media/image1003.png"/><Relationship Id="rId13" Type="http://schemas.openxmlformats.org/officeDocument/2006/relationships/customXml" Target="../ink/ink867.xml"/><Relationship Id="rId109" Type="http://schemas.openxmlformats.org/officeDocument/2006/relationships/image" Target="../media/image935.png"/><Relationship Id="rId260" Type="http://schemas.openxmlformats.org/officeDocument/2006/relationships/customXml" Target="../ink/ink993.xml"/><Relationship Id="rId316" Type="http://schemas.openxmlformats.org/officeDocument/2006/relationships/customXml" Target="../ink/ink1022.xml"/><Relationship Id="rId55" Type="http://schemas.openxmlformats.org/officeDocument/2006/relationships/customXml" Target="../ink/ink888.xml"/><Relationship Id="rId97" Type="http://schemas.openxmlformats.org/officeDocument/2006/relationships/image" Target="../media/image929.png"/><Relationship Id="rId120" Type="http://schemas.openxmlformats.org/officeDocument/2006/relationships/customXml" Target="../ink/ink921.xml"/><Relationship Id="rId358" Type="http://schemas.openxmlformats.org/officeDocument/2006/relationships/customXml" Target="../ink/ink1043.xml"/><Relationship Id="rId162" Type="http://schemas.openxmlformats.org/officeDocument/2006/relationships/customXml" Target="../ink/ink943.xml"/><Relationship Id="rId218" Type="http://schemas.openxmlformats.org/officeDocument/2006/relationships/customXml" Target="../ink/ink972.xml"/><Relationship Id="rId271" Type="http://schemas.openxmlformats.org/officeDocument/2006/relationships/image" Target="../media/image1014.png"/><Relationship Id="rId24" Type="http://schemas.openxmlformats.org/officeDocument/2006/relationships/image" Target="../media/image894.png"/><Relationship Id="rId66" Type="http://schemas.openxmlformats.org/officeDocument/2006/relationships/image" Target="../media/image914.png"/><Relationship Id="rId131" Type="http://schemas.openxmlformats.org/officeDocument/2006/relationships/image" Target="../media/image945.png"/><Relationship Id="rId327" Type="http://schemas.openxmlformats.org/officeDocument/2006/relationships/image" Target="../media/image1041.png"/><Relationship Id="rId369" Type="http://schemas.openxmlformats.org/officeDocument/2006/relationships/image" Target="../media/image1062.png"/><Relationship Id="rId173" Type="http://schemas.openxmlformats.org/officeDocument/2006/relationships/image" Target="../media/image966.png"/><Relationship Id="rId229" Type="http://schemas.openxmlformats.org/officeDocument/2006/relationships/image" Target="../media/image993.png"/><Relationship Id="rId380" Type="http://schemas.openxmlformats.org/officeDocument/2006/relationships/customXml" Target="../ink/ink1054.xml"/><Relationship Id="rId240" Type="http://schemas.openxmlformats.org/officeDocument/2006/relationships/customXml" Target="../ink/ink983.xml"/><Relationship Id="rId35" Type="http://schemas.openxmlformats.org/officeDocument/2006/relationships/customXml" Target="../ink/ink878.xml"/><Relationship Id="rId77" Type="http://schemas.openxmlformats.org/officeDocument/2006/relationships/customXml" Target="../ink/ink899.xml"/><Relationship Id="rId100" Type="http://schemas.openxmlformats.org/officeDocument/2006/relationships/customXml" Target="../ink/ink911.xml"/><Relationship Id="rId282" Type="http://schemas.openxmlformats.org/officeDocument/2006/relationships/customXml" Target="../ink/ink1004.xml"/><Relationship Id="rId338" Type="http://schemas.openxmlformats.org/officeDocument/2006/relationships/customXml" Target="../ink/ink1033.xml"/><Relationship Id="rId8" Type="http://schemas.openxmlformats.org/officeDocument/2006/relationships/image" Target="../media/image886.png"/><Relationship Id="rId142" Type="http://schemas.openxmlformats.org/officeDocument/2006/relationships/customXml" Target="../ink/ink933.xml"/><Relationship Id="rId184" Type="http://schemas.openxmlformats.org/officeDocument/2006/relationships/customXml" Target="../ink/ink954.xml"/><Relationship Id="rId391" Type="http://schemas.openxmlformats.org/officeDocument/2006/relationships/image" Target="../media/image1073.png"/><Relationship Id="rId405" Type="http://schemas.openxmlformats.org/officeDocument/2006/relationships/image" Target="../media/image1080.png"/><Relationship Id="rId251" Type="http://schemas.openxmlformats.org/officeDocument/2006/relationships/image" Target="../media/image1004.png"/><Relationship Id="rId46" Type="http://schemas.openxmlformats.org/officeDocument/2006/relationships/image" Target="../media/image904.png"/><Relationship Id="rId293" Type="http://schemas.openxmlformats.org/officeDocument/2006/relationships/image" Target="../media/image1025.png"/><Relationship Id="rId307" Type="http://schemas.openxmlformats.org/officeDocument/2006/relationships/image" Target="../media/image1031.png"/><Relationship Id="rId349" Type="http://schemas.openxmlformats.org/officeDocument/2006/relationships/image" Target="../media/image1052.png"/><Relationship Id="rId88" Type="http://schemas.openxmlformats.org/officeDocument/2006/relationships/image" Target="../media/image925.png"/><Relationship Id="rId111" Type="http://schemas.openxmlformats.org/officeDocument/2006/relationships/image" Target="../media/image936.png"/><Relationship Id="rId153" Type="http://schemas.openxmlformats.org/officeDocument/2006/relationships/image" Target="../media/image956.png"/><Relationship Id="rId195" Type="http://schemas.openxmlformats.org/officeDocument/2006/relationships/image" Target="../media/image976.png"/><Relationship Id="rId209" Type="http://schemas.openxmlformats.org/officeDocument/2006/relationships/image" Target="../media/image983.png"/><Relationship Id="rId360" Type="http://schemas.openxmlformats.org/officeDocument/2006/relationships/customXml" Target="../ink/ink1044.xml"/><Relationship Id="rId220" Type="http://schemas.openxmlformats.org/officeDocument/2006/relationships/customXml" Target="../ink/ink973.xml"/><Relationship Id="rId15" Type="http://schemas.openxmlformats.org/officeDocument/2006/relationships/customXml" Target="../ink/ink868.xml"/><Relationship Id="rId57" Type="http://schemas.openxmlformats.org/officeDocument/2006/relationships/customXml" Target="../ink/ink889.xml"/><Relationship Id="rId262" Type="http://schemas.openxmlformats.org/officeDocument/2006/relationships/customXml" Target="../ink/ink994.xml"/><Relationship Id="rId318" Type="http://schemas.openxmlformats.org/officeDocument/2006/relationships/customXml" Target="../ink/ink1023.xml"/><Relationship Id="rId99" Type="http://schemas.openxmlformats.org/officeDocument/2006/relationships/image" Target="../media/image930.png"/><Relationship Id="rId122" Type="http://schemas.openxmlformats.org/officeDocument/2006/relationships/customXml" Target="../ink/ink922.xml"/><Relationship Id="rId164" Type="http://schemas.openxmlformats.org/officeDocument/2006/relationships/customXml" Target="../ink/ink944.xml"/><Relationship Id="rId371" Type="http://schemas.openxmlformats.org/officeDocument/2006/relationships/image" Target="../media/image1063.png"/><Relationship Id="rId26" Type="http://schemas.openxmlformats.org/officeDocument/2006/relationships/image" Target="../media/image895.png"/><Relationship Id="rId231" Type="http://schemas.openxmlformats.org/officeDocument/2006/relationships/image" Target="../media/image994.png"/><Relationship Id="rId273" Type="http://schemas.openxmlformats.org/officeDocument/2006/relationships/image" Target="../media/image1015.png"/><Relationship Id="rId329" Type="http://schemas.openxmlformats.org/officeDocument/2006/relationships/image" Target="../media/image1042.png"/><Relationship Id="rId68" Type="http://schemas.openxmlformats.org/officeDocument/2006/relationships/image" Target="../media/image915.png"/><Relationship Id="rId133" Type="http://schemas.openxmlformats.org/officeDocument/2006/relationships/image" Target="../media/image946.png"/><Relationship Id="rId175" Type="http://schemas.openxmlformats.org/officeDocument/2006/relationships/image" Target="../media/image967.png"/><Relationship Id="rId340" Type="http://schemas.openxmlformats.org/officeDocument/2006/relationships/customXml" Target="../ink/ink1034.xml"/><Relationship Id="rId200" Type="http://schemas.openxmlformats.org/officeDocument/2006/relationships/customXml" Target="../ink/ink963.xml"/><Relationship Id="rId382" Type="http://schemas.openxmlformats.org/officeDocument/2006/relationships/customXml" Target="../ink/ink1055.xml"/><Relationship Id="rId242" Type="http://schemas.openxmlformats.org/officeDocument/2006/relationships/customXml" Target="../ink/ink984.xml"/><Relationship Id="rId284" Type="http://schemas.openxmlformats.org/officeDocument/2006/relationships/customXml" Target="../ink/ink1005.xml"/><Relationship Id="rId37" Type="http://schemas.openxmlformats.org/officeDocument/2006/relationships/customXml" Target="../ink/ink879.xml"/><Relationship Id="rId79" Type="http://schemas.openxmlformats.org/officeDocument/2006/relationships/customXml" Target="../ink/ink900.xml"/><Relationship Id="rId102" Type="http://schemas.openxmlformats.org/officeDocument/2006/relationships/customXml" Target="../ink/ink912.xml"/><Relationship Id="rId144" Type="http://schemas.openxmlformats.org/officeDocument/2006/relationships/customXml" Target="../ink/ink934.xml"/><Relationship Id="rId90" Type="http://schemas.openxmlformats.org/officeDocument/2006/relationships/image" Target="../media/image926.png"/><Relationship Id="rId186" Type="http://schemas.openxmlformats.org/officeDocument/2006/relationships/customXml" Target="../ink/ink956.xml"/><Relationship Id="rId351" Type="http://schemas.openxmlformats.org/officeDocument/2006/relationships/image" Target="../media/image1053.png"/><Relationship Id="rId393" Type="http://schemas.openxmlformats.org/officeDocument/2006/relationships/image" Target="../media/image1074.png"/><Relationship Id="rId407" Type="http://schemas.openxmlformats.org/officeDocument/2006/relationships/image" Target="../media/image1081.png"/><Relationship Id="rId211" Type="http://schemas.openxmlformats.org/officeDocument/2006/relationships/image" Target="../media/image984.png"/><Relationship Id="rId253" Type="http://schemas.openxmlformats.org/officeDocument/2006/relationships/image" Target="../media/image1005.png"/><Relationship Id="rId295" Type="http://schemas.openxmlformats.org/officeDocument/2006/relationships/image" Target="../media/image1026.png"/><Relationship Id="rId309" Type="http://schemas.openxmlformats.org/officeDocument/2006/relationships/image" Target="../media/image1032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38.png"/><Relationship Id="rId671" Type="http://schemas.openxmlformats.org/officeDocument/2006/relationships/image" Target="../media/image1411.png"/><Relationship Id="rId769" Type="http://schemas.openxmlformats.org/officeDocument/2006/relationships/customXml" Target="../ink/ink1455.xml"/><Relationship Id="rId21" Type="http://schemas.openxmlformats.org/officeDocument/2006/relationships/customXml" Target="../ink/ink1077.xml"/><Relationship Id="rId324" Type="http://schemas.openxmlformats.org/officeDocument/2006/relationships/customXml" Target="../ink/ink1229.xml"/><Relationship Id="rId531" Type="http://schemas.openxmlformats.org/officeDocument/2006/relationships/image" Target="../media/image1343.png"/><Relationship Id="rId629" Type="http://schemas.openxmlformats.org/officeDocument/2006/relationships/image" Target="../media/image1391.png"/><Relationship Id="rId170" Type="http://schemas.openxmlformats.org/officeDocument/2006/relationships/customXml" Target="../ink/ink1152.xml"/><Relationship Id="rId836" Type="http://schemas.openxmlformats.org/officeDocument/2006/relationships/image" Target="../media/image1491.png"/><Relationship Id="rId268" Type="http://schemas.openxmlformats.org/officeDocument/2006/relationships/customXml" Target="../ink/ink1201.xml"/><Relationship Id="rId475" Type="http://schemas.openxmlformats.org/officeDocument/2006/relationships/customXml" Target="../ink/ink1306.xml"/><Relationship Id="rId682" Type="http://schemas.openxmlformats.org/officeDocument/2006/relationships/customXml" Target="../ink/ink1411.xml"/><Relationship Id="rId32" Type="http://schemas.openxmlformats.org/officeDocument/2006/relationships/image" Target="../media/image1097.png"/><Relationship Id="rId128" Type="http://schemas.openxmlformats.org/officeDocument/2006/relationships/customXml" Target="../ink/ink1131.xml"/><Relationship Id="rId335" Type="http://schemas.openxmlformats.org/officeDocument/2006/relationships/image" Target="../media/image1247.png"/><Relationship Id="rId542" Type="http://schemas.openxmlformats.org/officeDocument/2006/relationships/customXml" Target="../ink/ink1340.xml"/><Relationship Id="rId181" Type="http://schemas.openxmlformats.org/officeDocument/2006/relationships/image" Target="../media/image1170.png"/><Relationship Id="rId402" Type="http://schemas.openxmlformats.org/officeDocument/2006/relationships/customXml" Target="../ink/ink1269.xml"/><Relationship Id="rId847" Type="http://schemas.openxmlformats.org/officeDocument/2006/relationships/customXml" Target="../ink/ink1497.xml"/><Relationship Id="rId279" Type="http://schemas.openxmlformats.org/officeDocument/2006/relationships/image" Target="../media/image1219.png"/><Relationship Id="rId486" Type="http://schemas.openxmlformats.org/officeDocument/2006/relationships/image" Target="../media/image1321.png"/><Relationship Id="rId693" Type="http://schemas.openxmlformats.org/officeDocument/2006/relationships/image" Target="../media/image1422.png"/><Relationship Id="rId707" Type="http://schemas.openxmlformats.org/officeDocument/2006/relationships/customXml" Target="../ink/ink1424.xml"/><Relationship Id="rId43" Type="http://schemas.openxmlformats.org/officeDocument/2006/relationships/customXml" Target="../ink/ink1088.xml"/><Relationship Id="rId139" Type="http://schemas.openxmlformats.org/officeDocument/2006/relationships/image" Target="../media/image1149.png"/><Relationship Id="rId346" Type="http://schemas.openxmlformats.org/officeDocument/2006/relationships/customXml" Target="../ink/ink1240.xml"/><Relationship Id="rId553" Type="http://schemas.openxmlformats.org/officeDocument/2006/relationships/image" Target="../media/image1354.png"/><Relationship Id="rId760" Type="http://schemas.openxmlformats.org/officeDocument/2006/relationships/image" Target="../media/image1455.png"/><Relationship Id="rId192" Type="http://schemas.openxmlformats.org/officeDocument/2006/relationships/customXml" Target="../ink/ink1163.xml"/><Relationship Id="rId206" Type="http://schemas.openxmlformats.org/officeDocument/2006/relationships/customXml" Target="../ink/ink1170.xml"/><Relationship Id="rId413" Type="http://schemas.openxmlformats.org/officeDocument/2006/relationships/image" Target="../media/image1285.png"/><Relationship Id="rId858" Type="http://schemas.openxmlformats.org/officeDocument/2006/relationships/image" Target="../media/image1501.png"/><Relationship Id="rId497" Type="http://schemas.openxmlformats.org/officeDocument/2006/relationships/image" Target="../media/image1326.png"/><Relationship Id="rId620" Type="http://schemas.openxmlformats.org/officeDocument/2006/relationships/customXml" Target="../ink/ink1379.xml"/><Relationship Id="rId718" Type="http://schemas.openxmlformats.org/officeDocument/2006/relationships/image" Target="../media/image1434.png"/><Relationship Id="rId357" Type="http://schemas.openxmlformats.org/officeDocument/2006/relationships/image" Target="../media/image1258.png"/><Relationship Id="rId54" Type="http://schemas.openxmlformats.org/officeDocument/2006/relationships/image" Target="../media/image1108.png"/><Relationship Id="rId217" Type="http://schemas.openxmlformats.org/officeDocument/2006/relationships/image" Target="../media/image1188.png"/><Relationship Id="rId564" Type="http://schemas.openxmlformats.org/officeDocument/2006/relationships/customXml" Target="../ink/ink1351.xml"/><Relationship Id="rId771" Type="http://schemas.openxmlformats.org/officeDocument/2006/relationships/customXml" Target="../ink/ink1456.xml"/><Relationship Id="rId424" Type="http://schemas.openxmlformats.org/officeDocument/2006/relationships/customXml" Target="../ink/ink1280.xml"/><Relationship Id="rId631" Type="http://schemas.openxmlformats.org/officeDocument/2006/relationships/image" Target="../media/image1392.png"/><Relationship Id="rId729" Type="http://schemas.openxmlformats.org/officeDocument/2006/relationships/customXml" Target="../ink/ink1435.xml"/><Relationship Id="rId270" Type="http://schemas.openxmlformats.org/officeDocument/2006/relationships/customXml" Target="../ink/ink1202.xml"/><Relationship Id="rId65" Type="http://schemas.openxmlformats.org/officeDocument/2006/relationships/customXml" Target="../ink/ink1099.xml"/><Relationship Id="rId130" Type="http://schemas.openxmlformats.org/officeDocument/2006/relationships/customXml" Target="../ink/ink1132.xml"/><Relationship Id="rId368" Type="http://schemas.openxmlformats.org/officeDocument/2006/relationships/customXml" Target="../ink/ink1251.xml"/><Relationship Id="rId575" Type="http://schemas.openxmlformats.org/officeDocument/2006/relationships/image" Target="../media/image1365.png"/><Relationship Id="rId782" Type="http://schemas.openxmlformats.org/officeDocument/2006/relationships/image" Target="../media/image1466.png"/><Relationship Id="rId228" Type="http://schemas.openxmlformats.org/officeDocument/2006/relationships/customXml" Target="../ink/ink1181.xml"/><Relationship Id="rId435" Type="http://schemas.openxmlformats.org/officeDocument/2006/relationships/image" Target="../media/image1296.png"/><Relationship Id="rId642" Type="http://schemas.openxmlformats.org/officeDocument/2006/relationships/customXml" Target="../ink/ink1390.xml"/><Relationship Id="rId281" Type="http://schemas.openxmlformats.org/officeDocument/2006/relationships/image" Target="../media/image1220.png"/><Relationship Id="rId502" Type="http://schemas.openxmlformats.org/officeDocument/2006/relationships/customXml" Target="../ink/ink1320.xml"/><Relationship Id="rId76" Type="http://schemas.openxmlformats.org/officeDocument/2006/relationships/customXml" Target="../ink/ink1105.xml"/><Relationship Id="rId141" Type="http://schemas.openxmlformats.org/officeDocument/2006/relationships/image" Target="../media/image1150.png"/><Relationship Id="rId379" Type="http://schemas.openxmlformats.org/officeDocument/2006/relationships/image" Target="../media/image1269.png"/><Relationship Id="rId586" Type="http://schemas.openxmlformats.org/officeDocument/2006/relationships/customXml" Target="../ink/ink1362.xml"/><Relationship Id="rId793" Type="http://schemas.openxmlformats.org/officeDocument/2006/relationships/customXml" Target="../ink/ink1467.xml"/><Relationship Id="rId807" Type="http://schemas.openxmlformats.org/officeDocument/2006/relationships/image" Target="../media/image1477.png"/><Relationship Id="rId7" Type="http://schemas.openxmlformats.org/officeDocument/2006/relationships/customXml" Target="../ink/ink1070.xml"/><Relationship Id="rId239" Type="http://schemas.openxmlformats.org/officeDocument/2006/relationships/image" Target="../media/image1199.png"/><Relationship Id="rId446" Type="http://schemas.openxmlformats.org/officeDocument/2006/relationships/customXml" Target="../ink/ink1291.xml"/><Relationship Id="rId653" Type="http://schemas.openxmlformats.org/officeDocument/2006/relationships/image" Target="../media/image1403.png"/><Relationship Id="rId292" Type="http://schemas.openxmlformats.org/officeDocument/2006/relationships/customXml" Target="../ink/ink1213.xml"/><Relationship Id="rId306" Type="http://schemas.openxmlformats.org/officeDocument/2006/relationships/customXml" Target="../ink/ink1220.xml"/><Relationship Id="rId860" Type="http://schemas.openxmlformats.org/officeDocument/2006/relationships/image" Target="../media/image1502.png"/><Relationship Id="rId87" Type="http://schemas.openxmlformats.org/officeDocument/2006/relationships/image" Target="../media/image1123.png"/><Relationship Id="rId513" Type="http://schemas.openxmlformats.org/officeDocument/2006/relationships/image" Target="../media/image1334.png"/><Relationship Id="rId597" Type="http://schemas.openxmlformats.org/officeDocument/2006/relationships/image" Target="../media/image1376.png"/><Relationship Id="rId720" Type="http://schemas.openxmlformats.org/officeDocument/2006/relationships/image" Target="../media/image1435.png"/><Relationship Id="rId818" Type="http://schemas.openxmlformats.org/officeDocument/2006/relationships/image" Target="../media/image1482.png"/><Relationship Id="rId152" Type="http://schemas.openxmlformats.org/officeDocument/2006/relationships/customXml" Target="../ink/ink1143.xml"/><Relationship Id="rId457" Type="http://schemas.openxmlformats.org/officeDocument/2006/relationships/customXml" Target="../ink/ink1297.xml"/><Relationship Id="rId664" Type="http://schemas.openxmlformats.org/officeDocument/2006/relationships/customXml" Target="../ink/ink1402.xml"/><Relationship Id="rId14" Type="http://schemas.openxmlformats.org/officeDocument/2006/relationships/image" Target="../media/image1088.png"/><Relationship Id="rId317" Type="http://schemas.openxmlformats.org/officeDocument/2006/relationships/image" Target="../media/image1238.png"/><Relationship Id="rId524" Type="http://schemas.openxmlformats.org/officeDocument/2006/relationships/customXml" Target="../ink/ink1331.xml"/><Relationship Id="rId731" Type="http://schemas.openxmlformats.org/officeDocument/2006/relationships/customXml" Target="../ink/ink1436.xml"/><Relationship Id="rId98" Type="http://schemas.openxmlformats.org/officeDocument/2006/relationships/customXml" Target="../ink/ink1116.xml"/><Relationship Id="rId163" Type="http://schemas.openxmlformats.org/officeDocument/2006/relationships/image" Target="../media/image1161.png"/><Relationship Id="rId370" Type="http://schemas.openxmlformats.org/officeDocument/2006/relationships/customXml" Target="../ink/ink1252.xml"/><Relationship Id="rId829" Type="http://schemas.openxmlformats.org/officeDocument/2006/relationships/customXml" Target="../ink/ink1487.xml"/><Relationship Id="rId230" Type="http://schemas.openxmlformats.org/officeDocument/2006/relationships/customXml" Target="../ink/ink1182.xml"/><Relationship Id="rId468" Type="http://schemas.openxmlformats.org/officeDocument/2006/relationships/image" Target="../media/image1312.png"/><Relationship Id="rId675" Type="http://schemas.openxmlformats.org/officeDocument/2006/relationships/image" Target="../media/image1413.png"/><Relationship Id="rId25" Type="http://schemas.openxmlformats.org/officeDocument/2006/relationships/customXml" Target="../ink/ink1079.xml"/><Relationship Id="rId328" Type="http://schemas.openxmlformats.org/officeDocument/2006/relationships/customXml" Target="../ink/ink1231.xml"/><Relationship Id="rId535" Type="http://schemas.openxmlformats.org/officeDocument/2006/relationships/image" Target="../media/image1345.png"/><Relationship Id="rId742" Type="http://schemas.openxmlformats.org/officeDocument/2006/relationships/image" Target="../media/image1446.png"/><Relationship Id="rId174" Type="http://schemas.openxmlformats.org/officeDocument/2006/relationships/customXml" Target="../ink/ink1154.xml"/><Relationship Id="rId381" Type="http://schemas.openxmlformats.org/officeDocument/2006/relationships/image" Target="../media/image1270.png"/><Relationship Id="rId602" Type="http://schemas.openxmlformats.org/officeDocument/2006/relationships/customXml" Target="../ink/ink1370.xml"/><Relationship Id="rId241" Type="http://schemas.openxmlformats.org/officeDocument/2006/relationships/image" Target="../media/image1200.png"/><Relationship Id="rId479" Type="http://schemas.openxmlformats.org/officeDocument/2006/relationships/customXml" Target="../ink/ink1308.xml"/><Relationship Id="rId686" Type="http://schemas.openxmlformats.org/officeDocument/2006/relationships/customXml" Target="../ink/ink1413.xml"/><Relationship Id="rId36" Type="http://schemas.openxmlformats.org/officeDocument/2006/relationships/image" Target="../media/image1099.png"/><Relationship Id="rId339" Type="http://schemas.openxmlformats.org/officeDocument/2006/relationships/image" Target="../media/image1249.png"/><Relationship Id="rId546" Type="http://schemas.openxmlformats.org/officeDocument/2006/relationships/customXml" Target="../ink/ink1342.xml"/><Relationship Id="rId753" Type="http://schemas.openxmlformats.org/officeDocument/2006/relationships/customXml" Target="../ink/ink1447.xml"/><Relationship Id="rId101" Type="http://schemas.openxmlformats.org/officeDocument/2006/relationships/image" Target="../media/image1130.png"/><Relationship Id="rId185" Type="http://schemas.openxmlformats.org/officeDocument/2006/relationships/image" Target="../media/image1172.png"/><Relationship Id="rId406" Type="http://schemas.openxmlformats.org/officeDocument/2006/relationships/customXml" Target="../ink/ink1271.xml"/><Relationship Id="rId392" Type="http://schemas.openxmlformats.org/officeDocument/2006/relationships/customXml" Target="../ink/ink1264.xml"/><Relationship Id="rId613" Type="http://schemas.openxmlformats.org/officeDocument/2006/relationships/image" Target="../media/image1384.png"/><Relationship Id="rId697" Type="http://schemas.openxmlformats.org/officeDocument/2006/relationships/image" Target="../media/image1424.png"/><Relationship Id="rId820" Type="http://schemas.openxmlformats.org/officeDocument/2006/relationships/image" Target="../media/image1483.png"/><Relationship Id="rId252" Type="http://schemas.openxmlformats.org/officeDocument/2006/relationships/customXml" Target="../ink/ink1193.xml"/><Relationship Id="rId47" Type="http://schemas.openxmlformats.org/officeDocument/2006/relationships/customXml" Target="../ink/ink1090.xml"/><Relationship Id="rId112" Type="http://schemas.openxmlformats.org/officeDocument/2006/relationships/customXml" Target="../ink/ink1123.xml"/><Relationship Id="rId557" Type="http://schemas.openxmlformats.org/officeDocument/2006/relationships/image" Target="../media/image1356.png"/><Relationship Id="rId764" Type="http://schemas.openxmlformats.org/officeDocument/2006/relationships/image" Target="../media/image1457.png"/><Relationship Id="rId196" Type="http://schemas.openxmlformats.org/officeDocument/2006/relationships/customXml" Target="../ink/ink1165.xml"/><Relationship Id="rId417" Type="http://schemas.openxmlformats.org/officeDocument/2006/relationships/image" Target="../media/image1287.png"/><Relationship Id="rId624" Type="http://schemas.openxmlformats.org/officeDocument/2006/relationships/customXml" Target="../ink/ink1381.xml"/><Relationship Id="rId831" Type="http://schemas.openxmlformats.org/officeDocument/2006/relationships/customXml" Target="../ink/ink1488.xml"/><Relationship Id="rId263" Type="http://schemas.openxmlformats.org/officeDocument/2006/relationships/image" Target="../media/image1211.png"/><Relationship Id="rId470" Type="http://schemas.openxmlformats.org/officeDocument/2006/relationships/image" Target="../media/image1313.png"/><Relationship Id="rId58" Type="http://schemas.openxmlformats.org/officeDocument/2006/relationships/image" Target="../media/image1110.png"/><Relationship Id="rId123" Type="http://schemas.openxmlformats.org/officeDocument/2006/relationships/image" Target="../media/image1141.png"/><Relationship Id="rId330" Type="http://schemas.openxmlformats.org/officeDocument/2006/relationships/customXml" Target="../ink/ink1232.xml"/><Relationship Id="rId568" Type="http://schemas.openxmlformats.org/officeDocument/2006/relationships/customXml" Target="../ink/ink1353.xml"/><Relationship Id="rId775" Type="http://schemas.openxmlformats.org/officeDocument/2006/relationships/customXml" Target="../ink/ink1458.xml"/><Relationship Id="rId428" Type="http://schemas.openxmlformats.org/officeDocument/2006/relationships/customXml" Target="../ink/ink1282.xml"/><Relationship Id="rId635" Type="http://schemas.openxmlformats.org/officeDocument/2006/relationships/image" Target="../media/image1394.png"/><Relationship Id="rId842" Type="http://schemas.openxmlformats.org/officeDocument/2006/relationships/image" Target="../media/image1493.png"/><Relationship Id="rId274" Type="http://schemas.openxmlformats.org/officeDocument/2006/relationships/customXml" Target="../ink/ink1204.xml"/><Relationship Id="rId481" Type="http://schemas.openxmlformats.org/officeDocument/2006/relationships/customXml" Target="../ink/ink1309.xml"/><Relationship Id="rId702" Type="http://schemas.openxmlformats.org/officeDocument/2006/relationships/image" Target="../media/image1426.png"/><Relationship Id="rId69" Type="http://schemas.openxmlformats.org/officeDocument/2006/relationships/customXml" Target="../ink/ink1101.xml"/><Relationship Id="rId134" Type="http://schemas.openxmlformats.org/officeDocument/2006/relationships/customXml" Target="../ink/ink1134.xml"/><Relationship Id="rId579" Type="http://schemas.openxmlformats.org/officeDocument/2006/relationships/image" Target="../media/image1367.png"/><Relationship Id="rId786" Type="http://schemas.openxmlformats.org/officeDocument/2006/relationships/image" Target="../media/image1468.png"/><Relationship Id="rId341" Type="http://schemas.openxmlformats.org/officeDocument/2006/relationships/image" Target="../media/image1250.png"/><Relationship Id="rId439" Type="http://schemas.openxmlformats.org/officeDocument/2006/relationships/image" Target="../media/image1298.png"/><Relationship Id="rId646" Type="http://schemas.openxmlformats.org/officeDocument/2006/relationships/customXml" Target="../ink/ink1392.xml"/><Relationship Id="rId201" Type="http://schemas.openxmlformats.org/officeDocument/2006/relationships/image" Target="../media/image1180.png"/><Relationship Id="rId285" Type="http://schemas.openxmlformats.org/officeDocument/2006/relationships/image" Target="../media/image1222.png"/><Relationship Id="rId506" Type="http://schemas.openxmlformats.org/officeDocument/2006/relationships/customXml" Target="../ink/ink1322.xml"/><Relationship Id="rId853" Type="http://schemas.openxmlformats.org/officeDocument/2006/relationships/customXml" Target="../ink/ink1500.xml"/><Relationship Id="rId492" Type="http://schemas.openxmlformats.org/officeDocument/2006/relationships/image" Target="../media/image1324.png"/><Relationship Id="rId713" Type="http://schemas.openxmlformats.org/officeDocument/2006/relationships/customXml" Target="../ink/ink1427.xml"/><Relationship Id="rId797" Type="http://schemas.openxmlformats.org/officeDocument/2006/relationships/customXml" Target="../ink/ink1470.xml"/><Relationship Id="rId145" Type="http://schemas.openxmlformats.org/officeDocument/2006/relationships/image" Target="../media/image1152.png"/><Relationship Id="rId352" Type="http://schemas.openxmlformats.org/officeDocument/2006/relationships/customXml" Target="../ink/ink1243.xml"/><Relationship Id="rId212" Type="http://schemas.openxmlformats.org/officeDocument/2006/relationships/customXml" Target="../ink/ink1173.xml"/><Relationship Id="rId657" Type="http://schemas.openxmlformats.org/officeDocument/2006/relationships/customXml" Target="../ink/ink1398.xml"/><Relationship Id="rId296" Type="http://schemas.openxmlformats.org/officeDocument/2006/relationships/customXml" Target="../ink/ink1215.xml"/><Relationship Id="rId517" Type="http://schemas.openxmlformats.org/officeDocument/2006/relationships/image" Target="../media/image1336.png"/><Relationship Id="rId724" Type="http://schemas.openxmlformats.org/officeDocument/2006/relationships/image" Target="../media/image1437.png"/><Relationship Id="rId60" Type="http://schemas.openxmlformats.org/officeDocument/2006/relationships/image" Target="../media/image1111.png"/><Relationship Id="rId156" Type="http://schemas.openxmlformats.org/officeDocument/2006/relationships/customXml" Target="../ink/ink1145.xml"/><Relationship Id="rId363" Type="http://schemas.openxmlformats.org/officeDocument/2006/relationships/image" Target="../media/image1261.png"/><Relationship Id="rId570" Type="http://schemas.openxmlformats.org/officeDocument/2006/relationships/customXml" Target="../ink/ink1354.xml"/><Relationship Id="rId223" Type="http://schemas.openxmlformats.org/officeDocument/2006/relationships/image" Target="../media/image1191.png"/><Relationship Id="rId430" Type="http://schemas.openxmlformats.org/officeDocument/2006/relationships/customXml" Target="../ink/ink1283.xml"/><Relationship Id="rId668" Type="http://schemas.openxmlformats.org/officeDocument/2006/relationships/customXml" Target="../ink/ink1404.xml"/><Relationship Id="rId18" Type="http://schemas.openxmlformats.org/officeDocument/2006/relationships/image" Target="../media/image1090.png"/><Relationship Id="rId528" Type="http://schemas.openxmlformats.org/officeDocument/2006/relationships/customXml" Target="../ink/ink1333.xml"/><Relationship Id="rId735" Type="http://schemas.openxmlformats.org/officeDocument/2006/relationships/customXml" Target="../ink/ink1438.xml"/><Relationship Id="rId167" Type="http://schemas.openxmlformats.org/officeDocument/2006/relationships/image" Target="../media/image1163.png"/><Relationship Id="rId374" Type="http://schemas.openxmlformats.org/officeDocument/2006/relationships/customXml" Target="../ink/ink1254.xml"/><Relationship Id="rId581" Type="http://schemas.openxmlformats.org/officeDocument/2006/relationships/image" Target="../media/image1368.png"/><Relationship Id="rId71" Type="http://schemas.openxmlformats.org/officeDocument/2006/relationships/customXml" Target="../ink/ink1102.xml"/><Relationship Id="rId234" Type="http://schemas.openxmlformats.org/officeDocument/2006/relationships/customXml" Target="../ink/ink1184.xml"/><Relationship Id="rId679" Type="http://schemas.openxmlformats.org/officeDocument/2006/relationships/image" Target="../media/image1415.png"/><Relationship Id="rId802" Type="http://schemas.openxmlformats.org/officeDocument/2006/relationships/customXml" Target="../ink/ink1473.xml"/><Relationship Id="rId2" Type="http://schemas.openxmlformats.org/officeDocument/2006/relationships/image" Target="../media/image4.png"/><Relationship Id="rId29" Type="http://schemas.openxmlformats.org/officeDocument/2006/relationships/customXml" Target="../ink/ink1081.xml"/><Relationship Id="rId441" Type="http://schemas.openxmlformats.org/officeDocument/2006/relationships/image" Target="../media/image1299.png"/><Relationship Id="rId539" Type="http://schemas.openxmlformats.org/officeDocument/2006/relationships/image" Target="../media/image1347.png"/><Relationship Id="rId746" Type="http://schemas.openxmlformats.org/officeDocument/2006/relationships/image" Target="../media/image1448.png"/><Relationship Id="rId178" Type="http://schemas.openxmlformats.org/officeDocument/2006/relationships/customXml" Target="../ink/ink1156.xml"/><Relationship Id="rId301" Type="http://schemas.openxmlformats.org/officeDocument/2006/relationships/image" Target="../media/image1230.png"/><Relationship Id="rId82" Type="http://schemas.openxmlformats.org/officeDocument/2006/relationships/customXml" Target="../ink/ink1108.xml"/><Relationship Id="rId385" Type="http://schemas.openxmlformats.org/officeDocument/2006/relationships/image" Target="../media/image1271.png"/><Relationship Id="rId592" Type="http://schemas.openxmlformats.org/officeDocument/2006/relationships/customXml" Target="../ink/ink1365.xml"/><Relationship Id="rId606" Type="http://schemas.openxmlformats.org/officeDocument/2006/relationships/customXml" Target="../ink/ink1372.xml"/><Relationship Id="rId813" Type="http://schemas.openxmlformats.org/officeDocument/2006/relationships/customXml" Target="../ink/ink1479.xml"/><Relationship Id="rId245" Type="http://schemas.openxmlformats.org/officeDocument/2006/relationships/image" Target="../media/image1202.png"/><Relationship Id="rId452" Type="http://schemas.openxmlformats.org/officeDocument/2006/relationships/customXml" Target="../ink/ink1294.xml"/><Relationship Id="rId105" Type="http://schemas.openxmlformats.org/officeDocument/2006/relationships/image" Target="../media/image1132.png"/><Relationship Id="rId312" Type="http://schemas.openxmlformats.org/officeDocument/2006/relationships/customXml" Target="../ink/ink1223.xml"/><Relationship Id="rId757" Type="http://schemas.openxmlformats.org/officeDocument/2006/relationships/customXml" Target="../ink/ink1449.xml"/><Relationship Id="rId93" Type="http://schemas.openxmlformats.org/officeDocument/2006/relationships/image" Target="../media/image1126.png"/><Relationship Id="rId189" Type="http://schemas.openxmlformats.org/officeDocument/2006/relationships/image" Target="../media/image1174.png"/><Relationship Id="rId396" Type="http://schemas.openxmlformats.org/officeDocument/2006/relationships/customXml" Target="../ink/ink1266.xml"/><Relationship Id="rId617" Type="http://schemas.openxmlformats.org/officeDocument/2006/relationships/image" Target="../media/image1386.png"/><Relationship Id="rId824" Type="http://schemas.openxmlformats.org/officeDocument/2006/relationships/image" Target="../media/image1485.png"/><Relationship Id="rId256" Type="http://schemas.openxmlformats.org/officeDocument/2006/relationships/customXml" Target="../ink/ink1195.xml"/><Relationship Id="rId463" Type="http://schemas.openxmlformats.org/officeDocument/2006/relationships/customXml" Target="../ink/ink1300.xml"/><Relationship Id="rId670" Type="http://schemas.openxmlformats.org/officeDocument/2006/relationships/customXml" Target="../ink/ink1405.xml"/><Relationship Id="rId116" Type="http://schemas.openxmlformats.org/officeDocument/2006/relationships/customXml" Target="../ink/ink1125.xml"/><Relationship Id="rId323" Type="http://schemas.openxmlformats.org/officeDocument/2006/relationships/image" Target="../media/image1241.png"/><Relationship Id="rId530" Type="http://schemas.openxmlformats.org/officeDocument/2006/relationships/customXml" Target="../ink/ink1334.xml"/><Relationship Id="rId768" Type="http://schemas.openxmlformats.org/officeDocument/2006/relationships/image" Target="../media/image1459.png"/><Relationship Id="rId20" Type="http://schemas.openxmlformats.org/officeDocument/2006/relationships/image" Target="../media/image1091.png"/><Relationship Id="rId628" Type="http://schemas.openxmlformats.org/officeDocument/2006/relationships/customXml" Target="../ink/ink1383.xml"/><Relationship Id="rId835" Type="http://schemas.openxmlformats.org/officeDocument/2006/relationships/customXml" Target="../ink/ink1490.xml"/><Relationship Id="rId267" Type="http://schemas.openxmlformats.org/officeDocument/2006/relationships/image" Target="../media/image1213.png"/><Relationship Id="rId474" Type="http://schemas.openxmlformats.org/officeDocument/2006/relationships/image" Target="../media/image1315.png"/><Relationship Id="rId127" Type="http://schemas.openxmlformats.org/officeDocument/2006/relationships/image" Target="../media/image1143.png"/><Relationship Id="rId681" Type="http://schemas.openxmlformats.org/officeDocument/2006/relationships/image" Target="../media/image1416.png"/><Relationship Id="rId779" Type="http://schemas.openxmlformats.org/officeDocument/2006/relationships/customXml" Target="../ink/ink1460.xml"/><Relationship Id="rId31" Type="http://schemas.openxmlformats.org/officeDocument/2006/relationships/customXml" Target="../ink/ink1082.xml"/><Relationship Id="rId334" Type="http://schemas.openxmlformats.org/officeDocument/2006/relationships/customXml" Target="../ink/ink1234.xml"/><Relationship Id="rId541" Type="http://schemas.openxmlformats.org/officeDocument/2006/relationships/image" Target="../media/image1348.png"/><Relationship Id="rId639" Type="http://schemas.openxmlformats.org/officeDocument/2006/relationships/image" Target="../media/image1396.png"/><Relationship Id="rId180" Type="http://schemas.openxmlformats.org/officeDocument/2006/relationships/customXml" Target="../ink/ink1157.xml"/><Relationship Id="rId278" Type="http://schemas.openxmlformats.org/officeDocument/2006/relationships/customXml" Target="../ink/ink1206.xml"/><Relationship Id="rId401" Type="http://schemas.openxmlformats.org/officeDocument/2006/relationships/image" Target="../media/image1279.png"/><Relationship Id="rId846" Type="http://schemas.openxmlformats.org/officeDocument/2006/relationships/image" Target="../media/image1495.png"/><Relationship Id="rId485" Type="http://schemas.openxmlformats.org/officeDocument/2006/relationships/customXml" Target="../ink/ink1311.xml"/><Relationship Id="rId692" Type="http://schemas.openxmlformats.org/officeDocument/2006/relationships/customXml" Target="../ink/ink1416.xml"/><Relationship Id="rId706" Type="http://schemas.openxmlformats.org/officeDocument/2006/relationships/image" Target="../media/image1428.png"/><Relationship Id="rId42" Type="http://schemas.openxmlformats.org/officeDocument/2006/relationships/image" Target="../media/image1102.png"/><Relationship Id="rId138" Type="http://schemas.openxmlformats.org/officeDocument/2006/relationships/customXml" Target="../ink/ink1136.xml"/><Relationship Id="rId345" Type="http://schemas.openxmlformats.org/officeDocument/2006/relationships/image" Target="../media/image1252.png"/><Relationship Id="rId552" Type="http://schemas.openxmlformats.org/officeDocument/2006/relationships/customXml" Target="../ink/ink1345.xml"/><Relationship Id="rId191" Type="http://schemas.openxmlformats.org/officeDocument/2006/relationships/image" Target="../media/image1175.png"/><Relationship Id="rId205" Type="http://schemas.openxmlformats.org/officeDocument/2006/relationships/image" Target="../media/image1182.png"/><Relationship Id="rId412" Type="http://schemas.openxmlformats.org/officeDocument/2006/relationships/customXml" Target="../ink/ink1274.xml"/><Relationship Id="rId857" Type="http://schemas.openxmlformats.org/officeDocument/2006/relationships/customXml" Target="../ink/ink1502.xml"/><Relationship Id="rId289" Type="http://schemas.openxmlformats.org/officeDocument/2006/relationships/image" Target="../media/image1224.png"/><Relationship Id="rId496" Type="http://schemas.openxmlformats.org/officeDocument/2006/relationships/customXml" Target="../ink/ink1317.xml"/><Relationship Id="rId717" Type="http://schemas.openxmlformats.org/officeDocument/2006/relationships/customXml" Target="../ink/ink1429.xml"/><Relationship Id="rId53" Type="http://schemas.openxmlformats.org/officeDocument/2006/relationships/customXml" Target="../ink/ink1093.xml"/><Relationship Id="rId149" Type="http://schemas.openxmlformats.org/officeDocument/2006/relationships/image" Target="../media/image1154.png"/><Relationship Id="rId356" Type="http://schemas.openxmlformats.org/officeDocument/2006/relationships/customXml" Target="../ink/ink1245.xml"/><Relationship Id="rId563" Type="http://schemas.openxmlformats.org/officeDocument/2006/relationships/image" Target="../media/image1359.png"/><Relationship Id="rId770" Type="http://schemas.openxmlformats.org/officeDocument/2006/relationships/image" Target="../media/image1460.png"/><Relationship Id="rId216" Type="http://schemas.openxmlformats.org/officeDocument/2006/relationships/customXml" Target="../ink/ink1175.xml"/><Relationship Id="rId423" Type="http://schemas.openxmlformats.org/officeDocument/2006/relationships/image" Target="../media/image1290.png"/><Relationship Id="rId630" Type="http://schemas.openxmlformats.org/officeDocument/2006/relationships/customXml" Target="../ink/ink1384.xml"/><Relationship Id="rId728" Type="http://schemas.openxmlformats.org/officeDocument/2006/relationships/image" Target="../media/image1439.png"/><Relationship Id="rId64" Type="http://schemas.openxmlformats.org/officeDocument/2006/relationships/image" Target="../media/image1113.png"/><Relationship Id="rId367" Type="http://schemas.openxmlformats.org/officeDocument/2006/relationships/image" Target="../media/image1263.png"/><Relationship Id="rId574" Type="http://schemas.openxmlformats.org/officeDocument/2006/relationships/customXml" Target="../ink/ink1356.xml"/><Relationship Id="rId227" Type="http://schemas.openxmlformats.org/officeDocument/2006/relationships/image" Target="../media/image1193.png"/><Relationship Id="rId781" Type="http://schemas.openxmlformats.org/officeDocument/2006/relationships/customXml" Target="../ink/ink1461.xml"/><Relationship Id="rId434" Type="http://schemas.openxmlformats.org/officeDocument/2006/relationships/customXml" Target="../ink/ink1285.xml"/><Relationship Id="rId641" Type="http://schemas.openxmlformats.org/officeDocument/2006/relationships/image" Target="../media/image1397.png"/><Relationship Id="rId739" Type="http://schemas.openxmlformats.org/officeDocument/2006/relationships/customXml" Target="../ink/ink1440.xml"/><Relationship Id="rId280" Type="http://schemas.openxmlformats.org/officeDocument/2006/relationships/customXml" Target="../ink/ink1207.xml"/><Relationship Id="rId501" Type="http://schemas.openxmlformats.org/officeDocument/2006/relationships/image" Target="../media/image1328.png"/><Relationship Id="rId75" Type="http://schemas.openxmlformats.org/officeDocument/2006/relationships/image" Target="../media/image1117.png"/><Relationship Id="rId140" Type="http://schemas.openxmlformats.org/officeDocument/2006/relationships/customXml" Target="../ink/ink1137.xml"/><Relationship Id="rId378" Type="http://schemas.openxmlformats.org/officeDocument/2006/relationships/customXml" Target="../ink/ink1256.xml"/><Relationship Id="rId585" Type="http://schemas.openxmlformats.org/officeDocument/2006/relationships/image" Target="../media/image1370.png"/><Relationship Id="rId792" Type="http://schemas.openxmlformats.org/officeDocument/2006/relationships/image" Target="../media/image1471.png"/><Relationship Id="rId806" Type="http://schemas.openxmlformats.org/officeDocument/2006/relationships/customXml" Target="../ink/ink1475.xml"/><Relationship Id="rId6" Type="http://schemas.openxmlformats.org/officeDocument/2006/relationships/image" Target="../media/image1084.png"/><Relationship Id="rId238" Type="http://schemas.openxmlformats.org/officeDocument/2006/relationships/customXml" Target="../ink/ink1186.xml"/><Relationship Id="rId445" Type="http://schemas.openxmlformats.org/officeDocument/2006/relationships/image" Target="../media/image1301.png"/><Relationship Id="rId652" Type="http://schemas.openxmlformats.org/officeDocument/2006/relationships/customXml" Target="../ink/ink1395.xml"/><Relationship Id="rId291" Type="http://schemas.openxmlformats.org/officeDocument/2006/relationships/image" Target="../media/image1225.png"/><Relationship Id="rId305" Type="http://schemas.openxmlformats.org/officeDocument/2006/relationships/image" Target="../media/image1232.png"/><Relationship Id="rId512" Type="http://schemas.openxmlformats.org/officeDocument/2006/relationships/customXml" Target="../ink/ink1325.xml"/><Relationship Id="rId86" Type="http://schemas.openxmlformats.org/officeDocument/2006/relationships/customXml" Target="../ink/ink1110.xml"/><Relationship Id="rId151" Type="http://schemas.openxmlformats.org/officeDocument/2006/relationships/image" Target="../media/image1155.png"/><Relationship Id="rId389" Type="http://schemas.openxmlformats.org/officeDocument/2006/relationships/image" Target="../media/image1273.png"/><Relationship Id="rId596" Type="http://schemas.openxmlformats.org/officeDocument/2006/relationships/customXml" Target="../ink/ink1367.xml"/><Relationship Id="rId817" Type="http://schemas.openxmlformats.org/officeDocument/2006/relationships/customXml" Target="../ink/ink1481.xml"/><Relationship Id="rId249" Type="http://schemas.openxmlformats.org/officeDocument/2006/relationships/image" Target="../media/image1204.png"/><Relationship Id="rId456" Type="http://schemas.openxmlformats.org/officeDocument/2006/relationships/image" Target="../media/image1306.png"/><Relationship Id="rId663" Type="http://schemas.openxmlformats.org/officeDocument/2006/relationships/image" Target="../media/image1407.png"/><Relationship Id="rId13" Type="http://schemas.openxmlformats.org/officeDocument/2006/relationships/customXml" Target="../ink/ink1073.xml"/><Relationship Id="rId109" Type="http://schemas.openxmlformats.org/officeDocument/2006/relationships/image" Target="../media/image1134.png"/><Relationship Id="rId316" Type="http://schemas.openxmlformats.org/officeDocument/2006/relationships/customXml" Target="../ink/ink1225.xml"/><Relationship Id="rId523" Type="http://schemas.openxmlformats.org/officeDocument/2006/relationships/image" Target="../media/image1339.png"/><Relationship Id="rId97" Type="http://schemas.openxmlformats.org/officeDocument/2006/relationships/image" Target="../media/image1128.png"/><Relationship Id="rId730" Type="http://schemas.openxmlformats.org/officeDocument/2006/relationships/image" Target="../media/image1440.png"/><Relationship Id="rId828" Type="http://schemas.openxmlformats.org/officeDocument/2006/relationships/image" Target="../media/image1487.png"/><Relationship Id="rId162" Type="http://schemas.openxmlformats.org/officeDocument/2006/relationships/customXml" Target="../ink/ink1148.xml"/><Relationship Id="rId467" Type="http://schemas.openxmlformats.org/officeDocument/2006/relationships/customXml" Target="../ink/ink1302.xml"/><Relationship Id="rId674" Type="http://schemas.openxmlformats.org/officeDocument/2006/relationships/customXml" Target="../ink/ink1407.xml"/><Relationship Id="rId24" Type="http://schemas.openxmlformats.org/officeDocument/2006/relationships/image" Target="../media/image1093.png"/><Relationship Id="rId327" Type="http://schemas.openxmlformats.org/officeDocument/2006/relationships/image" Target="../media/image1243.png"/><Relationship Id="rId534" Type="http://schemas.openxmlformats.org/officeDocument/2006/relationships/customXml" Target="../ink/ink1336.xml"/><Relationship Id="rId741" Type="http://schemas.openxmlformats.org/officeDocument/2006/relationships/customXml" Target="../ink/ink1441.xml"/><Relationship Id="rId839" Type="http://schemas.openxmlformats.org/officeDocument/2006/relationships/customXml" Target="../ink/ink1493.xml"/><Relationship Id="rId173" Type="http://schemas.openxmlformats.org/officeDocument/2006/relationships/image" Target="../media/image1166.png"/><Relationship Id="rId380" Type="http://schemas.openxmlformats.org/officeDocument/2006/relationships/customXml" Target="../ink/ink1257.xml"/><Relationship Id="rId601" Type="http://schemas.openxmlformats.org/officeDocument/2006/relationships/image" Target="../media/image1378.png"/><Relationship Id="rId240" Type="http://schemas.openxmlformats.org/officeDocument/2006/relationships/customXml" Target="../ink/ink1187.xml"/><Relationship Id="rId478" Type="http://schemas.openxmlformats.org/officeDocument/2006/relationships/image" Target="../media/image1317.png"/><Relationship Id="rId685" Type="http://schemas.openxmlformats.org/officeDocument/2006/relationships/image" Target="../media/image1418.png"/><Relationship Id="rId35" Type="http://schemas.openxmlformats.org/officeDocument/2006/relationships/customXml" Target="../ink/ink1084.xml"/><Relationship Id="rId100" Type="http://schemas.openxmlformats.org/officeDocument/2006/relationships/customXml" Target="../ink/ink1117.xml"/><Relationship Id="rId338" Type="http://schemas.openxmlformats.org/officeDocument/2006/relationships/customXml" Target="../ink/ink1236.xml"/><Relationship Id="rId545" Type="http://schemas.openxmlformats.org/officeDocument/2006/relationships/image" Target="../media/image1350.png"/><Relationship Id="rId752" Type="http://schemas.openxmlformats.org/officeDocument/2006/relationships/image" Target="../media/image1451.png"/><Relationship Id="rId8" Type="http://schemas.openxmlformats.org/officeDocument/2006/relationships/image" Target="../media/image1085.png"/><Relationship Id="rId142" Type="http://schemas.openxmlformats.org/officeDocument/2006/relationships/customXml" Target="../ink/ink1138.xml"/><Relationship Id="rId184" Type="http://schemas.openxmlformats.org/officeDocument/2006/relationships/customXml" Target="../ink/ink1159.xml"/><Relationship Id="rId391" Type="http://schemas.openxmlformats.org/officeDocument/2006/relationships/image" Target="../media/image1274.png"/><Relationship Id="rId405" Type="http://schemas.openxmlformats.org/officeDocument/2006/relationships/image" Target="../media/image1281.png"/><Relationship Id="rId447" Type="http://schemas.openxmlformats.org/officeDocument/2006/relationships/image" Target="../media/image1302.png"/><Relationship Id="rId612" Type="http://schemas.openxmlformats.org/officeDocument/2006/relationships/customXml" Target="../ink/ink1375.xml"/><Relationship Id="rId794" Type="http://schemas.openxmlformats.org/officeDocument/2006/relationships/customXml" Target="../ink/ink1468.xml"/><Relationship Id="rId251" Type="http://schemas.openxmlformats.org/officeDocument/2006/relationships/image" Target="../media/image1205.png"/><Relationship Id="rId489" Type="http://schemas.openxmlformats.org/officeDocument/2006/relationships/customXml" Target="../ink/ink1313.xml"/><Relationship Id="rId654" Type="http://schemas.openxmlformats.org/officeDocument/2006/relationships/customXml" Target="../ink/ink1396.xml"/><Relationship Id="rId696" Type="http://schemas.openxmlformats.org/officeDocument/2006/relationships/customXml" Target="../ink/ink1418.xml"/><Relationship Id="rId861" Type="http://schemas.openxmlformats.org/officeDocument/2006/relationships/customXml" Target="../ink/ink1504.xml"/><Relationship Id="rId46" Type="http://schemas.openxmlformats.org/officeDocument/2006/relationships/image" Target="../media/image1104.png"/><Relationship Id="rId293" Type="http://schemas.openxmlformats.org/officeDocument/2006/relationships/image" Target="../media/image1226.png"/><Relationship Id="rId307" Type="http://schemas.openxmlformats.org/officeDocument/2006/relationships/image" Target="../media/image1233.png"/><Relationship Id="rId349" Type="http://schemas.openxmlformats.org/officeDocument/2006/relationships/image" Target="../media/image1254.png"/><Relationship Id="rId514" Type="http://schemas.openxmlformats.org/officeDocument/2006/relationships/customXml" Target="../ink/ink1326.xml"/><Relationship Id="rId556" Type="http://schemas.openxmlformats.org/officeDocument/2006/relationships/customXml" Target="../ink/ink1347.xml"/><Relationship Id="rId721" Type="http://schemas.openxmlformats.org/officeDocument/2006/relationships/customXml" Target="../ink/ink1431.xml"/><Relationship Id="rId763" Type="http://schemas.openxmlformats.org/officeDocument/2006/relationships/customXml" Target="../ink/ink1452.xml"/><Relationship Id="rId88" Type="http://schemas.openxmlformats.org/officeDocument/2006/relationships/customXml" Target="../ink/ink1111.xml"/><Relationship Id="rId111" Type="http://schemas.openxmlformats.org/officeDocument/2006/relationships/image" Target="../media/image1135.png"/><Relationship Id="rId153" Type="http://schemas.openxmlformats.org/officeDocument/2006/relationships/image" Target="../media/image1156.png"/><Relationship Id="rId195" Type="http://schemas.openxmlformats.org/officeDocument/2006/relationships/image" Target="../media/image1177.png"/><Relationship Id="rId209" Type="http://schemas.openxmlformats.org/officeDocument/2006/relationships/image" Target="../media/image1184.png"/><Relationship Id="rId360" Type="http://schemas.openxmlformats.org/officeDocument/2006/relationships/customXml" Target="../ink/ink1247.xml"/><Relationship Id="rId416" Type="http://schemas.openxmlformats.org/officeDocument/2006/relationships/customXml" Target="../ink/ink1276.xml"/><Relationship Id="rId598" Type="http://schemas.openxmlformats.org/officeDocument/2006/relationships/customXml" Target="../ink/ink1368.xml"/><Relationship Id="rId819" Type="http://schemas.openxmlformats.org/officeDocument/2006/relationships/customXml" Target="../ink/ink1482.xml"/><Relationship Id="rId220" Type="http://schemas.openxmlformats.org/officeDocument/2006/relationships/customXml" Target="../ink/ink1177.xml"/><Relationship Id="rId458" Type="http://schemas.openxmlformats.org/officeDocument/2006/relationships/image" Target="../media/image1307.png"/><Relationship Id="rId623" Type="http://schemas.openxmlformats.org/officeDocument/2006/relationships/image" Target="../media/image1388.png"/><Relationship Id="rId665" Type="http://schemas.openxmlformats.org/officeDocument/2006/relationships/image" Target="../media/image1408.png"/><Relationship Id="rId830" Type="http://schemas.openxmlformats.org/officeDocument/2006/relationships/image" Target="../media/image1488.png"/><Relationship Id="rId15" Type="http://schemas.openxmlformats.org/officeDocument/2006/relationships/customXml" Target="../ink/ink1074.xml"/><Relationship Id="rId57" Type="http://schemas.openxmlformats.org/officeDocument/2006/relationships/customXml" Target="../ink/ink1095.xml"/><Relationship Id="rId262" Type="http://schemas.openxmlformats.org/officeDocument/2006/relationships/customXml" Target="../ink/ink1198.xml"/><Relationship Id="rId318" Type="http://schemas.openxmlformats.org/officeDocument/2006/relationships/customXml" Target="../ink/ink1226.xml"/><Relationship Id="rId525" Type="http://schemas.openxmlformats.org/officeDocument/2006/relationships/image" Target="../media/image1340.png"/><Relationship Id="rId567" Type="http://schemas.openxmlformats.org/officeDocument/2006/relationships/image" Target="../media/image1361.png"/><Relationship Id="rId732" Type="http://schemas.openxmlformats.org/officeDocument/2006/relationships/image" Target="../media/image1441.png"/><Relationship Id="rId99" Type="http://schemas.openxmlformats.org/officeDocument/2006/relationships/image" Target="../media/image1129.png"/><Relationship Id="rId122" Type="http://schemas.openxmlformats.org/officeDocument/2006/relationships/customXml" Target="../ink/ink1128.xml"/><Relationship Id="rId164" Type="http://schemas.openxmlformats.org/officeDocument/2006/relationships/customXml" Target="../ink/ink1149.xml"/><Relationship Id="rId371" Type="http://schemas.openxmlformats.org/officeDocument/2006/relationships/image" Target="../media/image1265.png"/><Relationship Id="rId774" Type="http://schemas.openxmlformats.org/officeDocument/2006/relationships/image" Target="../media/image1462.png"/><Relationship Id="rId427" Type="http://schemas.openxmlformats.org/officeDocument/2006/relationships/image" Target="../media/image1292.png"/><Relationship Id="rId469" Type="http://schemas.openxmlformats.org/officeDocument/2006/relationships/customXml" Target="../ink/ink1303.xml"/><Relationship Id="rId634" Type="http://schemas.openxmlformats.org/officeDocument/2006/relationships/customXml" Target="../ink/ink1386.xml"/><Relationship Id="rId676" Type="http://schemas.openxmlformats.org/officeDocument/2006/relationships/customXml" Target="../ink/ink1408.xml"/><Relationship Id="rId841" Type="http://schemas.openxmlformats.org/officeDocument/2006/relationships/customXml" Target="../ink/ink1494.xml"/><Relationship Id="rId26" Type="http://schemas.openxmlformats.org/officeDocument/2006/relationships/image" Target="../media/image1094.png"/><Relationship Id="rId231" Type="http://schemas.openxmlformats.org/officeDocument/2006/relationships/image" Target="../media/image1195.png"/><Relationship Id="rId273" Type="http://schemas.openxmlformats.org/officeDocument/2006/relationships/image" Target="../media/image1216.png"/><Relationship Id="rId329" Type="http://schemas.openxmlformats.org/officeDocument/2006/relationships/image" Target="../media/image1244.png"/><Relationship Id="rId480" Type="http://schemas.openxmlformats.org/officeDocument/2006/relationships/image" Target="../media/image1318.png"/><Relationship Id="rId536" Type="http://schemas.openxmlformats.org/officeDocument/2006/relationships/customXml" Target="../ink/ink1337.xml"/><Relationship Id="rId701" Type="http://schemas.openxmlformats.org/officeDocument/2006/relationships/customXml" Target="../ink/ink1421.xml"/><Relationship Id="rId68" Type="http://schemas.openxmlformats.org/officeDocument/2006/relationships/image" Target="../media/image1115.png"/><Relationship Id="rId133" Type="http://schemas.openxmlformats.org/officeDocument/2006/relationships/image" Target="../media/image1146.png"/><Relationship Id="rId175" Type="http://schemas.openxmlformats.org/officeDocument/2006/relationships/image" Target="../media/image1167.png"/><Relationship Id="rId340" Type="http://schemas.openxmlformats.org/officeDocument/2006/relationships/customXml" Target="../ink/ink1237.xml"/><Relationship Id="rId578" Type="http://schemas.openxmlformats.org/officeDocument/2006/relationships/customXml" Target="../ink/ink1358.xml"/><Relationship Id="rId743" Type="http://schemas.openxmlformats.org/officeDocument/2006/relationships/customXml" Target="../ink/ink1442.xml"/><Relationship Id="rId785" Type="http://schemas.openxmlformats.org/officeDocument/2006/relationships/customXml" Target="../ink/ink1463.xml"/><Relationship Id="rId200" Type="http://schemas.openxmlformats.org/officeDocument/2006/relationships/customXml" Target="../ink/ink1167.xml"/><Relationship Id="rId382" Type="http://schemas.openxmlformats.org/officeDocument/2006/relationships/customXml" Target="../ink/ink1258.xml"/><Relationship Id="rId438" Type="http://schemas.openxmlformats.org/officeDocument/2006/relationships/customXml" Target="../ink/ink1287.xml"/><Relationship Id="rId603" Type="http://schemas.openxmlformats.org/officeDocument/2006/relationships/image" Target="../media/image1379.png"/><Relationship Id="rId645" Type="http://schemas.openxmlformats.org/officeDocument/2006/relationships/image" Target="../media/image1399.png"/><Relationship Id="rId687" Type="http://schemas.openxmlformats.org/officeDocument/2006/relationships/image" Target="../media/image1419.png"/><Relationship Id="rId810" Type="http://schemas.openxmlformats.org/officeDocument/2006/relationships/image" Target="../media/image1478.png"/><Relationship Id="rId852" Type="http://schemas.openxmlformats.org/officeDocument/2006/relationships/image" Target="../media/image1498.png"/><Relationship Id="rId242" Type="http://schemas.openxmlformats.org/officeDocument/2006/relationships/customXml" Target="../ink/ink1188.xml"/><Relationship Id="rId284" Type="http://schemas.openxmlformats.org/officeDocument/2006/relationships/customXml" Target="../ink/ink1209.xml"/><Relationship Id="rId491" Type="http://schemas.openxmlformats.org/officeDocument/2006/relationships/customXml" Target="../ink/ink1314.xml"/><Relationship Id="rId505" Type="http://schemas.openxmlformats.org/officeDocument/2006/relationships/image" Target="../media/image1330.png"/><Relationship Id="rId712" Type="http://schemas.openxmlformats.org/officeDocument/2006/relationships/image" Target="../media/image1431.png"/><Relationship Id="rId37" Type="http://schemas.openxmlformats.org/officeDocument/2006/relationships/customXml" Target="../ink/ink1085.xml"/><Relationship Id="rId79" Type="http://schemas.openxmlformats.org/officeDocument/2006/relationships/image" Target="../media/image1119.png"/><Relationship Id="rId102" Type="http://schemas.openxmlformats.org/officeDocument/2006/relationships/customXml" Target="../ink/ink1118.xml"/><Relationship Id="rId144" Type="http://schemas.openxmlformats.org/officeDocument/2006/relationships/customXml" Target="../ink/ink1139.xml"/><Relationship Id="rId547" Type="http://schemas.openxmlformats.org/officeDocument/2006/relationships/image" Target="../media/image1351.png"/><Relationship Id="rId589" Type="http://schemas.openxmlformats.org/officeDocument/2006/relationships/image" Target="../media/image1372.png"/><Relationship Id="rId754" Type="http://schemas.openxmlformats.org/officeDocument/2006/relationships/image" Target="../media/image1452.png"/><Relationship Id="rId796" Type="http://schemas.openxmlformats.org/officeDocument/2006/relationships/image" Target="../media/image1472.png"/><Relationship Id="rId90" Type="http://schemas.openxmlformats.org/officeDocument/2006/relationships/customXml" Target="../ink/ink1112.xml"/><Relationship Id="rId186" Type="http://schemas.openxmlformats.org/officeDocument/2006/relationships/customXml" Target="../ink/ink1160.xml"/><Relationship Id="rId351" Type="http://schemas.openxmlformats.org/officeDocument/2006/relationships/image" Target="../media/image1255.png"/><Relationship Id="rId393" Type="http://schemas.openxmlformats.org/officeDocument/2006/relationships/image" Target="../media/image1275.png"/><Relationship Id="rId407" Type="http://schemas.openxmlformats.org/officeDocument/2006/relationships/image" Target="../media/image1282.png"/><Relationship Id="rId449" Type="http://schemas.openxmlformats.org/officeDocument/2006/relationships/image" Target="../media/image1303.png"/><Relationship Id="rId614" Type="http://schemas.openxmlformats.org/officeDocument/2006/relationships/customXml" Target="../ink/ink1376.xml"/><Relationship Id="rId656" Type="http://schemas.openxmlformats.org/officeDocument/2006/relationships/customXml" Target="../ink/ink1397.xml"/><Relationship Id="rId821" Type="http://schemas.openxmlformats.org/officeDocument/2006/relationships/customXml" Target="../ink/ink1483.xml"/><Relationship Id="rId211" Type="http://schemas.openxmlformats.org/officeDocument/2006/relationships/image" Target="../media/image1185.png"/><Relationship Id="rId253" Type="http://schemas.openxmlformats.org/officeDocument/2006/relationships/image" Target="../media/image1206.png"/><Relationship Id="rId295" Type="http://schemas.openxmlformats.org/officeDocument/2006/relationships/image" Target="../media/image1227.png"/><Relationship Id="rId309" Type="http://schemas.openxmlformats.org/officeDocument/2006/relationships/image" Target="../media/image1234.png"/><Relationship Id="rId460" Type="http://schemas.openxmlformats.org/officeDocument/2006/relationships/image" Target="../media/image1308.png"/><Relationship Id="rId516" Type="http://schemas.openxmlformats.org/officeDocument/2006/relationships/customXml" Target="../ink/ink1327.xml"/><Relationship Id="rId698" Type="http://schemas.openxmlformats.org/officeDocument/2006/relationships/customXml" Target="../ink/ink1419.xml"/><Relationship Id="rId48" Type="http://schemas.openxmlformats.org/officeDocument/2006/relationships/image" Target="../media/image1105.png"/><Relationship Id="rId113" Type="http://schemas.openxmlformats.org/officeDocument/2006/relationships/image" Target="../media/image1136.png"/><Relationship Id="rId320" Type="http://schemas.openxmlformats.org/officeDocument/2006/relationships/customXml" Target="../ink/ink1227.xml"/><Relationship Id="rId558" Type="http://schemas.openxmlformats.org/officeDocument/2006/relationships/customXml" Target="../ink/ink1348.xml"/><Relationship Id="rId723" Type="http://schemas.openxmlformats.org/officeDocument/2006/relationships/customXml" Target="../ink/ink1432.xml"/><Relationship Id="rId765" Type="http://schemas.openxmlformats.org/officeDocument/2006/relationships/customXml" Target="../ink/ink1453.xml"/><Relationship Id="rId155" Type="http://schemas.openxmlformats.org/officeDocument/2006/relationships/image" Target="../media/image1157.png"/><Relationship Id="rId197" Type="http://schemas.openxmlformats.org/officeDocument/2006/relationships/image" Target="../media/image1178.png"/><Relationship Id="rId362" Type="http://schemas.openxmlformats.org/officeDocument/2006/relationships/customXml" Target="../ink/ink1248.xml"/><Relationship Id="rId418" Type="http://schemas.openxmlformats.org/officeDocument/2006/relationships/customXml" Target="../ink/ink1277.xml"/><Relationship Id="rId625" Type="http://schemas.openxmlformats.org/officeDocument/2006/relationships/image" Target="../media/image1389.png"/><Relationship Id="rId832" Type="http://schemas.openxmlformats.org/officeDocument/2006/relationships/image" Target="../media/image1489.png"/><Relationship Id="rId222" Type="http://schemas.openxmlformats.org/officeDocument/2006/relationships/customXml" Target="../ink/ink1178.xml"/><Relationship Id="rId264" Type="http://schemas.openxmlformats.org/officeDocument/2006/relationships/customXml" Target="../ink/ink1199.xml"/><Relationship Id="rId471" Type="http://schemas.openxmlformats.org/officeDocument/2006/relationships/customXml" Target="../ink/ink1304.xml"/><Relationship Id="rId667" Type="http://schemas.openxmlformats.org/officeDocument/2006/relationships/image" Target="../media/image1409.png"/><Relationship Id="rId17" Type="http://schemas.openxmlformats.org/officeDocument/2006/relationships/customXml" Target="../ink/ink1075.xml"/><Relationship Id="rId59" Type="http://schemas.openxmlformats.org/officeDocument/2006/relationships/customXml" Target="../ink/ink1096.xml"/><Relationship Id="rId124" Type="http://schemas.openxmlformats.org/officeDocument/2006/relationships/customXml" Target="../ink/ink1129.xml"/><Relationship Id="rId527" Type="http://schemas.openxmlformats.org/officeDocument/2006/relationships/image" Target="../media/image1341.png"/><Relationship Id="rId569" Type="http://schemas.openxmlformats.org/officeDocument/2006/relationships/image" Target="../media/image1362.png"/><Relationship Id="rId734" Type="http://schemas.openxmlformats.org/officeDocument/2006/relationships/image" Target="../media/image1442.png"/><Relationship Id="rId776" Type="http://schemas.openxmlformats.org/officeDocument/2006/relationships/image" Target="../media/image1463.png"/><Relationship Id="rId70" Type="http://schemas.openxmlformats.org/officeDocument/2006/relationships/image" Target="../media/image1116.png"/><Relationship Id="rId166" Type="http://schemas.openxmlformats.org/officeDocument/2006/relationships/customXml" Target="../ink/ink1150.xml"/><Relationship Id="rId331" Type="http://schemas.openxmlformats.org/officeDocument/2006/relationships/image" Target="../media/image1245.png"/><Relationship Id="rId373" Type="http://schemas.openxmlformats.org/officeDocument/2006/relationships/image" Target="../media/image1266.png"/><Relationship Id="rId429" Type="http://schemas.openxmlformats.org/officeDocument/2006/relationships/image" Target="../media/image1293.png"/><Relationship Id="rId580" Type="http://schemas.openxmlformats.org/officeDocument/2006/relationships/customXml" Target="../ink/ink1359.xml"/><Relationship Id="rId636" Type="http://schemas.openxmlformats.org/officeDocument/2006/relationships/customXml" Target="../ink/ink1387.xml"/><Relationship Id="rId801" Type="http://schemas.openxmlformats.org/officeDocument/2006/relationships/customXml" Target="../ink/ink1472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196.png"/><Relationship Id="rId440" Type="http://schemas.openxmlformats.org/officeDocument/2006/relationships/customXml" Target="../ink/ink1288.xml"/><Relationship Id="rId678" Type="http://schemas.openxmlformats.org/officeDocument/2006/relationships/customXml" Target="../ink/ink1409.xml"/><Relationship Id="rId843" Type="http://schemas.openxmlformats.org/officeDocument/2006/relationships/customXml" Target="../ink/ink1495.xml"/><Relationship Id="rId28" Type="http://schemas.openxmlformats.org/officeDocument/2006/relationships/image" Target="../media/image1095.png"/><Relationship Id="rId275" Type="http://schemas.openxmlformats.org/officeDocument/2006/relationships/image" Target="../media/image1217.png"/><Relationship Id="rId300" Type="http://schemas.openxmlformats.org/officeDocument/2006/relationships/customXml" Target="../ink/ink1217.xml"/><Relationship Id="rId482" Type="http://schemas.openxmlformats.org/officeDocument/2006/relationships/image" Target="../media/image1319.png"/><Relationship Id="rId538" Type="http://schemas.openxmlformats.org/officeDocument/2006/relationships/customXml" Target="../ink/ink1338.xml"/><Relationship Id="rId703" Type="http://schemas.openxmlformats.org/officeDocument/2006/relationships/customXml" Target="../ink/ink1422.xml"/><Relationship Id="rId745" Type="http://schemas.openxmlformats.org/officeDocument/2006/relationships/customXml" Target="../ink/ink1443.xml"/><Relationship Id="rId81" Type="http://schemas.openxmlformats.org/officeDocument/2006/relationships/image" Target="../media/image1120.png"/><Relationship Id="rId135" Type="http://schemas.openxmlformats.org/officeDocument/2006/relationships/image" Target="../media/image1147.png"/><Relationship Id="rId177" Type="http://schemas.openxmlformats.org/officeDocument/2006/relationships/image" Target="../media/image1168.png"/><Relationship Id="rId342" Type="http://schemas.openxmlformats.org/officeDocument/2006/relationships/customXml" Target="../ink/ink1238.xml"/><Relationship Id="rId384" Type="http://schemas.openxmlformats.org/officeDocument/2006/relationships/customXml" Target="../ink/ink1260.xml"/><Relationship Id="rId591" Type="http://schemas.openxmlformats.org/officeDocument/2006/relationships/image" Target="../media/image1373.png"/><Relationship Id="rId605" Type="http://schemas.openxmlformats.org/officeDocument/2006/relationships/image" Target="../media/image1380.png"/><Relationship Id="rId787" Type="http://schemas.openxmlformats.org/officeDocument/2006/relationships/customXml" Target="../ink/ink1464.xml"/><Relationship Id="rId812" Type="http://schemas.openxmlformats.org/officeDocument/2006/relationships/image" Target="../media/image1479.png"/><Relationship Id="rId202" Type="http://schemas.openxmlformats.org/officeDocument/2006/relationships/customXml" Target="../ink/ink1168.xml"/><Relationship Id="rId244" Type="http://schemas.openxmlformats.org/officeDocument/2006/relationships/customXml" Target="../ink/ink1189.xml"/><Relationship Id="rId647" Type="http://schemas.openxmlformats.org/officeDocument/2006/relationships/image" Target="../media/image1400.png"/><Relationship Id="rId689" Type="http://schemas.openxmlformats.org/officeDocument/2006/relationships/image" Target="../media/image1420.png"/><Relationship Id="rId854" Type="http://schemas.openxmlformats.org/officeDocument/2006/relationships/image" Target="../media/image1499.png"/><Relationship Id="rId39" Type="http://schemas.openxmlformats.org/officeDocument/2006/relationships/customXml" Target="../ink/ink1086.xml"/><Relationship Id="rId286" Type="http://schemas.openxmlformats.org/officeDocument/2006/relationships/customXml" Target="../ink/ink1210.xml"/><Relationship Id="rId451" Type="http://schemas.openxmlformats.org/officeDocument/2006/relationships/image" Target="../media/image1304.png"/><Relationship Id="rId493" Type="http://schemas.openxmlformats.org/officeDocument/2006/relationships/customXml" Target="../ink/ink1315.xml"/><Relationship Id="rId507" Type="http://schemas.openxmlformats.org/officeDocument/2006/relationships/image" Target="../media/image1331.png"/><Relationship Id="rId549" Type="http://schemas.openxmlformats.org/officeDocument/2006/relationships/image" Target="../media/image1352.png"/><Relationship Id="rId714" Type="http://schemas.openxmlformats.org/officeDocument/2006/relationships/image" Target="../media/image1432.png"/><Relationship Id="rId756" Type="http://schemas.openxmlformats.org/officeDocument/2006/relationships/image" Target="../media/image1453.png"/><Relationship Id="rId50" Type="http://schemas.openxmlformats.org/officeDocument/2006/relationships/image" Target="../media/image1106.png"/><Relationship Id="rId104" Type="http://schemas.openxmlformats.org/officeDocument/2006/relationships/customXml" Target="../ink/ink1119.xml"/><Relationship Id="rId146" Type="http://schemas.openxmlformats.org/officeDocument/2006/relationships/customXml" Target="../ink/ink1140.xml"/><Relationship Id="rId188" Type="http://schemas.openxmlformats.org/officeDocument/2006/relationships/customXml" Target="../ink/ink1161.xml"/><Relationship Id="rId311" Type="http://schemas.openxmlformats.org/officeDocument/2006/relationships/image" Target="../media/image1235.png"/><Relationship Id="rId353" Type="http://schemas.openxmlformats.org/officeDocument/2006/relationships/image" Target="../media/image1256.png"/><Relationship Id="rId395" Type="http://schemas.openxmlformats.org/officeDocument/2006/relationships/image" Target="../media/image1276.png"/><Relationship Id="rId409" Type="http://schemas.openxmlformats.org/officeDocument/2006/relationships/image" Target="../media/image1283.png"/><Relationship Id="rId560" Type="http://schemas.openxmlformats.org/officeDocument/2006/relationships/customXml" Target="../ink/ink1349.xml"/><Relationship Id="rId798" Type="http://schemas.openxmlformats.org/officeDocument/2006/relationships/image" Target="../media/image1473.png"/><Relationship Id="rId92" Type="http://schemas.openxmlformats.org/officeDocument/2006/relationships/customXml" Target="../ink/ink1113.xml"/><Relationship Id="rId213" Type="http://schemas.openxmlformats.org/officeDocument/2006/relationships/image" Target="../media/image1186.png"/><Relationship Id="rId420" Type="http://schemas.openxmlformats.org/officeDocument/2006/relationships/customXml" Target="../ink/ink1278.xml"/><Relationship Id="rId616" Type="http://schemas.openxmlformats.org/officeDocument/2006/relationships/customXml" Target="../ink/ink1377.xml"/><Relationship Id="rId658" Type="http://schemas.openxmlformats.org/officeDocument/2006/relationships/customXml" Target="../ink/ink1399.xml"/><Relationship Id="rId823" Type="http://schemas.openxmlformats.org/officeDocument/2006/relationships/customXml" Target="../ink/ink1484.xml"/><Relationship Id="rId255" Type="http://schemas.openxmlformats.org/officeDocument/2006/relationships/image" Target="../media/image1207.png"/><Relationship Id="rId297" Type="http://schemas.openxmlformats.org/officeDocument/2006/relationships/image" Target="../media/image1228.png"/><Relationship Id="rId462" Type="http://schemas.openxmlformats.org/officeDocument/2006/relationships/image" Target="../media/image1309.png"/><Relationship Id="rId518" Type="http://schemas.openxmlformats.org/officeDocument/2006/relationships/customXml" Target="../ink/ink1328.xml"/><Relationship Id="rId725" Type="http://schemas.openxmlformats.org/officeDocument/2006/relationships/customXml" Target="../ink/ink1433.xml"/><Relationship Id="rId115" Type="http://schemas.openxmlformats.org/officeDocument/2006/relationships/image" Target="../media/image1137.png"/><Relationship Id="rId157" Type="http://schemas.openxmlformats.org/officeDocument/2006/relationships/image" Target="../media/image1158.png"/><Relationship Id="rId322" Type="http://schemas.openxmlformats.org/officeDocument/2006/relationships/customXml" Target="../ink/ink1228.xml"/><Relationship Id="rId364" Type="http://schemas.openxmlformats.org/officeDocument/2006/relationships/customXml" Target="../ink/ink1249.xml"/><Relationship Id="rId767" Type="http://schemas.openxmlformats.org/officeDocument/2006/relationships/customXml" Target="../ink/ink1454.xml"/><Relationship Id="rId61" Type="http://schemas.openxmlformats.org/officeDocument/2006/relationships/customXml" Target="../ink/ink1097.xml"/><Relationship Id="rId199" Type="http://schemas.openxmlformats.org/officeDocument/2006/relationships/image" Target="../media/image1179.png"/><Relationship Id="rId571" Type="http://schemas.openxmlformats.org/officeDocument/2006/relationships/image" Target="../media/image1363.png"/><Relationship Id="rId627" Type="http://schemas.openxmlformats.org/officeDocument/2006/relationships/image" Target="../media/image1390.png"/><Relationship Id="rId669" Type="http://schemas.openxmlformats.org/officeDocument/2006/relationships/image" Target="../media/image1410.png"/><Relationship Id="rId834" Type="http://schemas.openxmlformats.org/officeDocument/2006/relationships/image" Target="../media/image1490.png"/><Relationship Id="rId19" Type="http://schemas.openxmlformats.org/officeDocument/2006/relationships/customXml" Target="../ink/ink1076.xml"/><Relationship Id="rId224" Type="http://schemas.openxmlformats.org/officeDocument/2006/relationships/customXml" Target="../ink/ink1179.xml"/><Relationship Id="rId266" Type="http://schemas.openxmlformats.org/officeDocument/2006/relationships/customXml" Target="../ink/ink1200.xml"/><Relationship Id="rId431" Type="http://schemas.openxmlformats.org/officeDocument/2006/relationships/image" Target="../media/image1294.png"/><Relationship Id="rId473" Type="http://schemas.openxmlformats.org/officeDocument/2006/relationships/customXml" Target="../ink/ink1305.xml"/><Relationship Id="rId529" Type="http://schemas.openxmlformats.org/officeDocument/2006/relationships/image" Target="../media/image1342.png"/><Relationship Id="rId680" Type="http://schemas.openxmlformats.org/officeDocument/2006/relationships/customXml" Target="../ink/ink1410.xml"/><Relationship Id="rId736" Type="http://schemas.openxmlformats.org/officeDocument/2006/relationships/image" Target="../media/image1443.png"/><Relationship Id="rId30" Type="http://schemas.openxmlformats.org/officeDocument/2006/relationships/image" Target="../media/image1096.png"/><Relationship Id="rId126" Type="http://schemas.openxmlformats.org/officeDocument/2006/relationships/customXml" Target="../ink/ink1130.xml"/><Relationship Id="rId168" Type="http://schemas.openxmlformats.org/officeDocument/2006/relationships/customXml" Target="../ink/ink1151.xml"/><Relationship Id="rId333" Type="http://schemas.openxmlformats.org/officeDocument/2006/relationships/image" Target="../media/image1246.png"/><Relationship Id="rId540" Type="http://schemas.openxmlformats.org/officeDocument/2006/relationships/customXml" Target="../ink/ink1339.xml"/><Relationship Id="rId778" Type="http://schemas.openxmlformats.org/officeDocument/2006/relationships/image" Target="../media/image1464.png"/><Relationship Id="rId72" Type="http://schemas.openxmlformats.org/officeDocument/2006/relationships/image" Target="../media/image65.png"/><Relationship Id="rId375" Type="http://schemas.openxmlformats.org/officeDocument/2006/relationships/image" Target="../media/image1267.png"/><Relationship Id="rId582" Type="http://schemas.openxmlformats.org/officeDocument/2006/relationships/customXml" Target="../ink/ink1360.xml"/><Relationship Id="rId638" Type="http://schemas.openxmlformats.org/officeDocument/2006/relationships/customXml" Target="../ink/ink1388.xml"/><Relationship Id="rId803" Type="http://schemas.openxmlformats.org/officeDocument/2006/relationships/image" Target="../media/image1475.png"/><Relationship Id="rId845" Type="http://schemas.openxmlformats.org/officeDocument/2006/relationships/customXml" Target="../ink/ink1496.xml"/><Relationship Id="rId3" Type="http://schemas.openxmlformats.org/officeDocument/2006/relationships/image" Target="../media/image2.png"/><Relationship Id="rId235" Type="http://schemas.openxmlformats.org/officeDocument/2006/relationships/image" Target="../media/image1197.png"/><Relationship Id="rId277" Type="http://schemas.openxmlformats.org/officeDocument/2006/relationships/image" Target="../media/image1218.png"/><Relationship Id="rId400" Type="http://schemas.openxmlformats.org/officeDocument/2006/relationships/customXml" Target="../ink/ink1268.xml"/><Relationship Id="rId442" Type="http://schemas.openxmlformats.org/officeDocument/2006/relationships/customXml" Target="../ink/ink1289.xml"/><Relationship Id="rId484" Type="http://schemas.openxmlformats.org/officeDocument/2006/relationships/image" Target="../media/image1320.png"/><Relationship Id="rId705" Type="http://schemas.openxmlformats.org/officeDocument/2006/relationships/customXml" Target="../ink/ink1423.xml"/><Relationship Id="rId137" Type="http://schemas.openxmlformats.org/officeDocument/2006/relationships/image" Target="../media/image1148.png"/><Relationship Id="rId302" Type="http://schemas.openxmlformats.org/officeDocument/2006/relationships/customXml" Target="../ink/ink1218.xml"/><Relationship Id="rId344" Type="http://schemas.openxmlformats.org/officeDocument/2006/relationships/customXml" Target="../ink/ink1239.xml"/><Relationship Id="rId691" Type="http://schemas.openxmlformats.org/officeDocument/2006/relationships/image" Target="../media/image1421.png"/><Relationship Id="rId747" Type="http://schemas.openxmlformats.org/officeDocument/2006/relationships/customXml" Target="../ink/ink1444.xml"/><Relationship Id="rId789" Type="http://schemas.openxmlformats.org/officeDocument/2006/relationships/customXml" Target="../ink/ink1465.xml"/><Relationship Id="rId41" Type="http://schemas.openxmlformats.org/officeDocument/2006/relationships/customXml" Target="../ink/ink1087.xml"/><Relationship Id="rId83" Type="http://schemas.openxmlformats.org/officeDocument/2006/relationships/image" Target="../media/image1121.png"/><Relationship Id="rId179" Type="http://schemas.openxmlformats.org/officeDocument/2006/relationships/image" Target="../media/image1169.png"/><Relationship Id="rId386" Type="http://schemas.openxmlformats.org/officeDocument/2006/relationships/customXml" Target="../ink/ink1261.xml"/><Relationship Id="rId551" Type="http://schemas.openxmlformats.org/officeDocument/2006/relationships/image" Target="../media/image1353.png"/><Relationship Id="rId593" Type="http://schemas.openxmlformats.org/officeDocument/2006/relationships/image" Target="../media/image1374.png"/><Relationship Id="rId607" Type="http://schemas.openxmlformats.org/officeDocument/2006/relationships/image" Target="../media/image1381.png"/><Relationship Id="rId649" Type="http://schemas.openxmlformats.org/officeDocument/2006/relationships/image" Target="../media/image1401.png"/><Relationship Id="rId814" Type="http://schemas.openxmlformats.org/officeDocument/2006/relationships/image" Target="../media/image1480.png"/><Relationship Id="rId856" Type="http://schemas.openxmlformats.org/officeDocument/2006/relationships/image" Target="../media/image1500.png"/><Relationship Id="rId190" Type="http://schemas.openxmlformats.org/officeDocument/2006/relationships/customXml" Target="../ink/ink1162.xml"/><Relationship Id="rId204" Type="http://schemas.openxmlformats.org/officeDocument/2006/relationships/customXml" Target="../ink/ink1169.xml"/><Relationship Id="rId246" Type="http://schemas.openxmlformats.org/officeDocument/2006/relationships/customXml" Target="../ink/ink1190.xml"/><Relationship Id="rId288" Type="http://schemas.openxmlformats.org/officeDocument/2006/relationships/customXml" Target="../ink/ink1211.xml"/><Relationship Id="rId411" Type="http://schemas.openxmlformats.org/officeDocument/2006/relationships/image" Target="../media/image1284.png"/><Relationship Id="rId453" Type="http://schemas.openxmlformats.org/officeDocument/2006/relationships/customXml" Target="../ink/ink1295.xml"/><Relationship Id="rId509" Type="http://schemas.openxmlformats.org/officeDocument/2006/relationships/image" Target="../media/image1332.png"/><Relationship Id="rId660" Type="http://schemas.openxmlformats.org/officeDocument/2006/relationships/customXml" Target="../ink/ink1400.xml"/><Relationship Id="rId106" Type="http://schemas.openxmlformats.org/officeDocument/2006/relationships/customXml" Target="../ink/ink1120.xml"/><Relationship Id="rId313" Type="http://schemas.openxmlformats.org/officeDocument/2006/relationships/image" Target="../media/image1236.png"/><Relationship Id="rId495" Type="http://schemas.openxmlformats.org/officeDocument/2006/relationships/customXml" Target="../ink/ink1316.xml"/><Relationship Id="rId716" Type="http://schemas.openxmlformats.org/officeDocument/2006/relationships/image" Target="../media/image1433.png"/><Relationship Id="rId758" Type="http://schemas.openxmlformats.org/officeDocument/2006/relationships/image" Target="../media/image1454.png"/><Relationship Id="rId10" Type="http://schemas.openxmlformats.org/officeDocument/2006/relationships/image" Target="../media/image1086.png"/><Relationship Id="rId52" Type="http://schemas.openxmlformats.org/officeDocument/2006/relationships/image" Target="../media/image1107.png"/><Relationship Id="rId94" Type="http://schemas.openxmlformats.org/officeDocument/2006/relationships/customXml" Target="../ink/ink1114.xml"/><Relationship Id="rId148" Type="http://schemas.openxmlformats.org/officeDocument/2006/relationships/customXml" Target="../ink/ink1141.xml"/><Relationship Id="rId355" Type="http://schemas.openxmlformats.org/officeDocument/2006/relationships/image" Target="../media/image1257.png"/><Relationship Id="rId397" Type="http://schemas.openxmlformats.org/officeDocument/2006/relationships/image" Target="../media/image1277.png"/><Relationship Id="rId520" Type="http://schemas.openxmlformats.org/officeDocument/2006/relationships/customXml" Target="../ink/ink1329.xml"/><Relationship Id="rId562" Type="http://schemas.openxmlformats.org/officeDocument/2006/relationships/customXml" Target="../ink/ink1350.xml"/><Relationship Id="rId618" Type="http://schemas.openxmlformats.org/officeDocument/2006/relationships/customXml" Target="../ink/ink1378.xml"/><Relationship Id="rId825" Type="http://schemas.openxmlformats.org/officeDocument/2006/relationships/customXml" Target="../ink/ink1485.xml"/><Relationship Id="rId215" Type="http://schemas.openxmlformats.org/officeDocument/2006/relationships/image" Target="../media/image1187.png"/><Relationship Id="rId257" Type="http://schemas.openxmlformats.org/officeDocument/2006/relationships/image" Target="../media/image1208.png"/><Relationship Id="rId422" Type="http://schemas.openxmlformats.org/officeDocument/2006/relationships/customXml" Target="../ink/ink1279.xml"/><Relationship Id="rId464" Type="http://schemas.openxmlformats.org/officeDocument/2006/relationships/image" Target="../media/image1310.png"/><Relationship Id="rId299" Type="http://schemas.openxmlformats.org/officeDocument/2006/relationships/image" Target="../media/image1229.png"/><Relationship Id="rId727" Type="http://schemas.openxmlformats.org/officeDocument/2006/relationships/customXml" Target="../ink/ink1434.xml"/><Relationship Id="rId63" Type="http://schemas.openxmlformats.org/officeDocument/2006/relationships/customXml" Target="../ink/ink1098.xml"/><Relationship Id="rId159" Type="http://schemas.openxmlformats.org/officeDocument/2006/relationships/image" Target="../media/image1159.png"/><Relationship Id="rId366" Type="http://schemas.openxmlformats.org/officeDocument/2006/relationships/customXml" Target="../ink/ink1250.xml"/><Relationship Id="rId573" Type="http://schemas.openxmlformats.org/officeDocument/2006/relationships/image" Target="../media/image1364.png"/><Relationship Id="rId780" Type="http://schemas.openxmlformats.org/officeDocument/2006/relationships/image" Target="../media/image1465.png"/><Relationship Id="rId226" Type="http://schemas.openxmlformats.org/officeDocument/2006/relationships/customXml" Target="../ink/ink1180.xml"/><Relationship Id="rId433" Type="http://schemas.openxmlformats.org/officeDocument/2006/relationships/image" Target="../media/image1295.png"/><Relationship Id="rId640" Type="http://schemas.openxmlformats.org/officeDocument/2006/relationships/customXml" Target="../ink/ink1389.xml"/><Relationship Id="rId738" Type="http://schemas.openxmlformats.org/officeDocument/2006/relationships/image" Target="../media/image1444.png"/><Relationship Id="rId74" Type="http://schemas.openxmlformats.org/officeDocument/2006/relationships/customXml" Target="../ink/ink1104.xml"/><Relationship Id="rId377" Type="http://schemas.openxmlformats.org/officeDocument/2006/relationships/image" Target="../media/image1268.png"/><Relationship Id="rId500" Type="http://schemas.openxmlformats.org/officeDocument/2006/relationships/customXml" Target="../ink/ink1319.xml"/><Relationship Id="rId584" Type="http://schemas.openxmlformats.org/officeDocument/2006/relationships/customXml" Target="../ink/ink1361.xml"/><Relationship Id="rId805" Type="http://schemas.openxmlformats.org/officeDocument/2006/relationships/image" Target="../media/image1476.png"/><Relationship Id="rId5" Type="http://schemas.openxmlformats.org/officeDocument/2006/relationships/customXml" Target="../ink/ink1069.xml"/><Relationship Id="rId237" Type="http://schemas.openxmlformats.org/officeDocument/2006/relationships/image" Target="../media/image1198.png"/><Relationship Id="rId791" Type="http://schemas.openxmlformats.org/officeDocument/2006/relationships/customXml" Target="../ink/ink1466.xml"/><Relationship Id="rId444" Type="http://schemas.openxmlformats.org/officeDocument/2006/relationships/customXml" Target="../ink/ink1290.xml"/><Relationship Id="rId651" Type="http://schemas.openxmlformats.org/officeDocument/2006/relationships/image" Target="../media/image1402.png"/><Relationship Id="rId749" Type="http://schemas.openxmlformats.org/officeDocument/2006/relationships/customXml" Target="../ink/ink1445.xml"/><Relationship Id="rId290" Type="http://schemas.openxmlformats.org/officeDocument/2006/relationships/customXml" Target="../ink/ink1212.xml"/><Relationship Id="rId304" Type="http://schemas.openxmlformats.org/officeDocument/2006/relationships/customXml" Target="../ink/ink1219.xml"/><Relationship Id="rId388" Type="http://schemas.openxmlformats.org/officeDocument/2006/relationships/customXml" Target="../ink/ink1262.xml"/><Relationship Id="rId511" Type="http://schemas.openxmlformats.org/officeDocument/2006/relationships/image" Target="../media/image1333.png"/><Relationship Id="rId609" Type="http://schemas.openxmlformats.org/officeDocument/2006/relationships/image" Target="../media/image1382.png"/><Relationship Id="rId85" Type="http://schemas.openxmlformats.org/officeDocument/2006/relationships/image" Target="../media/image1122.png"/><Relationship Id="rId150" Type="http://schemas.openxmlformats.org/officeDocument/2006/relationships/customXml" Target="../ink/ink1142.xml"/><Relationship Id="rId595" Type="http://schemas.openxmlformats.org/officeDocument/2006/relationships/image" Target="../media/image1375.png"/><Relationship Id="rId816" Type="http://schemas.openxmlformats.org/officeDocument/2006/relationships/image" Target="../media/image1481.png"/><Relationship Id="rId248" Type="http://schemas.openxmlformats.org/officeDocument/2006/relationships/customXml" Target="../ink/ink1191.xml"/><Relationship Id="rId455" Type="http://schemas.openxmlformats.org/officeDocument/2006/relationships/customXml" Target="../ink/ink1296.xml"/><Relationship Id="rId662" Type="http://schemas.openxmlformats.org/officeDocument/2006/relationships/customXml" Target="../ink/ink1401.xml"/><Relationship Id="rId12" Type="http://schemas.openxmlformats.org/officeDocument/2006/relationships/image" Target="../media/image1087.png"/><Relationship Id="rId108" Type="http://schemas.openxmlformats.org/officeDocument/2006/relationships/customXml" Target="../ink/ink1121.xml"/><Relationship Id="rId315" Type="http://schemas.openxmlformats.org/officeDocument/2006/relationships/image" Target="../media/image1237.png"/><Relationship Id="rId522" Type="http://schemas.openxmlformats.org/officeDocument/2006/relationships/customXml" Target="../ink/ink1330.xml"/><Relationship Id="rId96" Type="http://schemas.openxmlformats.org/officeDocument/2006/relationships/customXml" Target="../ink/ink1115.xml"/><Relationship Id="rId161" Type="http://schemas.openxmlformats.org/officeDocument/2006/relationships/image" Target="../media/image1160.png"/><Relationship Id="rId399" Type="http://schemas.openxmlformats.org/officeDocument/2006/relationships/image" Target="../media/image1278.png"/><Relationship Id="rId827" Type="http://schemas.openxmlformats.org/officeDocument/2006/relationships/customXml" Target="../ink/ink1486.xml"/><Relationship Id="rId259" Type="http://schemas.openxmlformats.org/officeDocument/2006/relationships/image" Target="../media/image1209.png"/><Relationship Id="rId466" Type="http://schemas.openxmlformats.org/officeDocument/2006/relationships/image" Target="../media/image1311.png"/><Relationship Id="rId673" Type="http://schemas.openxmlformats.org/officeDocument/2006/relationships/image" Target="../media/image1412.png"/><Relationship Id="rId23" Type="http://schemas.openxmlformats.org/officeDocument/2006/relationships/customXml" Target="../ink/ink1078.xml"/><Relationship Id="rId119" Type="http://schemas.openxmlformats.org/officeDocument/2006/relationships/image" Target="../media/image1139.png"/><Relationship Id="rId326" Type="http://schemas.openxmlformats.org/officeDocument/2006/relationships/customXml" Target="../ink/ink1230.xml"/><Relationship Id="rId533" Type="http://schemas.openxmlformats.org/officeDocument/2006/relationships/image" Target="../media/image1344.png"/><Relationship Id="rId740" Type="http://schemas.openxmlformats.org/officeDocument/2006/relationships/image" Target="../media/image1445.png"/><Relationship Id="rId838" Type="http://schemas.openxmlformats.org/officeDocument/2006/relationships/customXml" Target="../ink/ink1492.xml"/><Relationship Id="rId172" Type="http://schemas.openxmlformats.org/officeDocument/2006/relationships/customXml" Target="../ink/ink1153.xml"/><Relationship Id="rId477" Type="http://schemas.openxmlformats.org/officeDocument/2006/relationships/customXml" Target="../ink/ink1307.xml"/><Relationship Id="rId600" Type="http://schemas.openxmlformats.org/officeDocument/2006/relationships/customXml" Target="../ink/ink1369.xml"/><Relationship Id="rId684" Type="http://schemas.openxmlformats.org/officeDocument/2006/relationships/customXml" Target="../ink/ink1412.xml"/><Relationship Id="rId337" Type="http://schemas.openxmlformats.org/officeDocument/2006/relationships/image" Target="../media/image1248.png"/><Relationship Id="rId34" Type="http://schemas.openxmlformats.org/officeDocument/2006/relationships/image" Target="../media/image1098.png"/><Relationship Id="rId544" Type="http://schemas.openxmlformats.org/officeDocument/2006/relationships/customXml" Target="../ink/ink1341.xml"/><Relationship Id="rId751" Type="http://schemas.openxmlformats.org/officeDocument/2006/relationships/customXml" Target="../ink/ink1446.xml"/><Relationship Id="rId849" Type="http://schemas.openxmlformats.org/officeDocument/2006/relationships/customXml" Target="../ink/ink1498.xml"/><Relationship Id="rId183" Type="http://schemas.openxmlformats.org/officeDocument/2006/relationships/image" Target="../media/image1171.png"/><Relationship Id="rId390" Type="http://schemas.openxmlformats.org/officeDocument/2006/relationships/customXml" Target="../ink/ink1263.xml"/><Relationship Id="rId404" Type="http://schemas.openxmlformats.org/officeDocument/2006/relationships/customXml" Target="../ink/ink1270.xml"/><Relationship Id="rId611" Type="http://schemas.openxmlformats.org/officeDocument/2006/relationships/image" Target="../media/image1383.png"/><Relationship Id="rId250" Type="http://schemas.openxmlformats.org/officeDocument/2006/relationships/customXml" Target="../ink/ink1192.xml"/><Relationship Id="rId488" Type="http://schemas.openxmlformats.org/officeDocument/2006/relationships/image" Target="../media/image1322.png"/><Relationship Id="rId695" Type="http://schemas.openxmlformats.org/officeDocument/2006/relationships/image" Target="../media/image1423.png"/><Relationship Id="rId709" Type="http://schemas.openxmlformats.org/officeDocument/2006/relationships/customXml" Target="../ink/ink1425.xml"/><Relationship Id="rId45" Type="http://schemas.openxmlformats.org/officeDocument/2006/relationships/customXml" Target="../ink/ink1089.xml"/><Relationship Id="rId110" Type="http://schemas.openxmlformats.org/officeDocument/2006/relationships/customXml" Target="../ink/ink1122.xml"/><Relationship Id="rId348" Type="http://schemas.openxmlformats.org/officeDocument/2006/relationships/customXml" Target="../ink/ink1241.xml"/><Relationship Id="rId555" Type="http://schemas.openxmlformats.org/officeDocument/2006/relationships/image" Target="../media/image1355.png"/><Relationship Id="rId762" Type="http://schemas.openxmlformats.org/officeDocument/2006/relationships/image" Target="../media/image1456.png"/><Relationship Id="rId194" Type="http://schemas.openxmlformats.org/officeDocument/2006/relationships/customXml" Target="../ink/ink1164.xml"/><Relationship Id="rId208" Type="http://schemas.openxmlformats.org/officeDocument/2006/relationships/customXml" Target="../ink/ink1171.xml"/><Relationship Id="rId415" Type="http://schemas.openxmlformats.org/officeDocument/2006/relationships/image" Target="../media/image1286.png"/><Relationship Id="rId622" Type="http://schemas.openxmlformats.org/officeDocument/2006/relationships/customXml" Target="../ink/ink1380.xml"/><Relationship Id="rId261" Type="http://schemas.openxmlformats.org/officeDocument/2006/relationships/image" Target="../media/image1210.png"/><Relationship Id="rId499" Type="http://schemas.openxmlformats.org/officeDocument/2006/relationships/image" Target="../media/image1327.png"/><Relationship Id="rId56" Type="http://schemas.openxmlformats.org/officeDocument/2006/relationships/image" Target="../media/image1109.png"/><Relationship Id="rId359" Type="http://schemas.openxmlformats.org/officeDocument/2006/relationships/image" Target="../media/image1259.png"/><Relationship Id="rId566" Type="http://schemas.openxmlformats.org/officeDocument/2006/relationships/customXml" Target="../ink/ink1352.xml"/><Relationship Id="rId773" Type="http://schemas.openxmlformats.org/officeDocument/2006/relationships/customXml" Target="../ink/ink1457.xml"/><Relationship Id="rId121" Type="http://schemas.openxmlformats.org/officeDocument/2006/relationships/image" Target="../media/image1140.png"/><Relationship Id="rId219" Type="http://schemas.openxmlformats.org/officeDocument/2006/relationships/image" Target="../media/image1189.png"/><Relationship Id="rId426" Type="http://schemas.openxmlformats.org/officeDocument/2006/relationships/customXml" Target="../ink/ink1281.xml"/><Relationship Id="rId633" Type="http://schemas.openxmlformats.org/officeDocument/2006/relationships/image" Target="../media/image1393.png"/><Relationship Id="rId840" Type="http://schemas.openxmlformats.org/officeDocument/2006/relationships/image" Target="../media/image1492.png"/><Relationship Id="rId67" Type="http://schemas.openxmlformats.org/officeDocument/2006/relationships/customXml" Target="../ink/ink1100.xml"/><Relationship Id="rId272" Type="http://schemas.openxmlformats.org/officeDocument/2006/relationships/customXml" Target="../ink/ink1203.xml"/><Relationship Id="rId577" Type="http://schemas.openxmlformats.org/officeDocument/2006/relationships/image" Target="../media/image1366.png"/><Relationship Id="rId700" Type="http://schemas.openxmlformats.org/officeDocument/2006/relationships/image" Target="../media/image1425.png"/><Relationship Id="rId132" Type="http://schemas.openxmlformats.org/officeDocument/2006/relationships/customXml" Target="../ink/ink1133.xml"/><Relationship Id="rId784" Type="http://schemas.openxmlformats.org/officeDocument/2006/relationships/image" Target="../media/image1467.png"/><Relationship Id="rId437" Type="http://schemas.openxmlformats.org/officeDocument/2006/relationships/image" Target="../media/image1297.png"/><Relationship Id="rId644" Type="http://schemas.openxmlformats.org/officeDocument/2006/relationships/customXml" Target="../ink/ink1391.xml"/><Relationship Id="rId851" Type="http://schemas.openxmlformats.org/officeDocument/2006/relationships/customXml" Target="../ink/ink1499.xml"/><Relationship Id="rId283" Type="http://schemas.openxmlformats.org/officeDocument/2006/relationships/image" Target="../media/image1221.png"/><Relationship Id="rId490" Type="http://schemas.openxmlformats.org/officeDocument/2006/relationships/image" Target="../media/image1323.png"/><Relationship Id="rId504" Type="http://schemas.openxmlformats.org/officeDocument/2006/relationships/customXml" Target="../ink/ink1321.xml"/><Relationship Id="rId711" Type="http://schemas.openxmlformats.org/officeDocument/2006/relationships/customXml" Target="../ink/ink1426.xml"/><Relationship Id="rId78" Type="http://schemas.openxmlformats.org/officeDocument/2006/relationships/customXml" Target="../ink/ink1106.xml"/><Relationship Id="rId143" Type="http://schemas.openxmlformats.org/officeDocument/2006/relationships/image" Target="../media/image1151.png"/><Relationship Id="rId350" Type="http://schemas.openxmlformats.org/officeDocument/2006/relationships/customXml" Target="../ink/ink1242.xml"/><Relationship Id="rId588" Type="http://schemas.openxmlformats.org/officeDocument/2006/relationships/customXml" Target="../ink/ink1363.xml"/><Relationship Id="rId795" Type="http://schemas.openxmlformats.org/officeDocument/2006/relationships/customXml" Target="../ink/ink1469.xml"/><Relationship Id="rId809" Type="http://schemas.openxmlformats.org/officeDocument/2006/relationships/customXml" Target="../ink/ink1477.xml"/><Relationship Id="rId9" Type="http://schemas.openxmlformats.org/officeDocument/2006/relationships/customXml" Target="../ink/ink1071.xml"/><Relationship Id="rId210" Type="http://schemas.openxmlformats.org/officeDocument/2006/relationships/customXml" Target="../ink/ink1172.xml"/><Relationship Id="rId448" Type="http://schemas.openxmlformats.org/officeDocument/2006/relationships/customXml" Target="../ink/ink1292.xml"/><Relationship Id="rId655" Type="http://schemas.openxmlformats.org/officeDocument/2006/relationships/image" Target="../media/image1404.png"/><Relationship Id="rId862" Type="http://schemas.openxmlformats.org/officeDocument/2006/relationships/image" Target="../media/image1503.png"/><Relationship Id="rId294" Type="http://schemas.openxmlformats.org/officeDocument/2006/relationships/customXml" Target="../ink/ink1214.xml"/><Relationship Id="rId308" Type="http://schemas.openxmlformats.org/officeDocument/2006/relationships/customXml" Target="../ink/ink1221.xml"/><Relationship Id="rId515" Type="http://schemas.openxmlformats.org/officeDocument/2006/relationships/image" Target="../media/image1335.png"/><Relationship Id="rId722" Type="http://schemas.openxmlformats.org/officeDocument/2006/relationships/image" Target="../media/image1436.png"/><Relationship Id="rId89" Type="http://schemas.openxmlformats.org/officeDocument/2006/relationships/image" Target="../media/image1124.png"/><Relationship Id="rId154" Type="http://schemas.openxmlformats.org/officeDocument/2006/relationships/customXml" Target="../ink/ink1144.xml"/><Relationship Id="rId361" Type="http://schemas.openxmlformats.org/officeDocument/2006/relationships/image" Target="../media/image1260.png"/><Relationship Id="rId599" Type="http://schemas.openxmlformats.org/officeDocument/2006/relationships/image" Target="../media/image1377.png"/><Relationship Id="rId459" Type="http://schemas.openxmlformats.org/officeDocument/2006/relationships/customXml" Target="../ink/ink1298.xml"/><Relationship Id="rId666" Type="http://schemas.openxmlformats.org/officeDocument/2006/relationships/customXml" Target="../ink/ink1403.xml"/><Relationship Id="rId16" Type="http://schemas.openxmlformats.org/officeDocument/2006/relationships/image" Target="../media/image1089.png"/><Relationship Id="rId221" Type="http://schemas.openxmlformats.org/officeDocument/2006/relationships/image" Target="../media/image1190.png"/><Relationship Id="rId319" Type="http://schemas.openxmlformats.org/officeDocument/2006/relationships/image" Target="../media/image1239.png"/><Relationship Id="rId526" Type="http://schemas.openxmlformats.org/officeDocument/2006/relationships/customXml" Target="../ink/ink1332.xml"/><Relationship Id="rId733" Type="http://schemas.openxmlformats.org/officeDocument/2006/relationships/customXml" Target="../ink/ink1437.xml"/><Relationship Id="rId165" Type="http://schemas.openxmlformats.org/officeDocument/2006/relationships/image" Target="../media/image1162.png"/><Relationship Id="rId372" Type="http://schemas.openxmlformats.org/officeDocument/2006/relationships/customXml" Target="../ink/ink1253.xml"/><Relationship Id="rId677" Type="http://schemas.openxmlformats.org/officeDocument/2006/relationships/image" Target="../media/image1414.png"/><Relationship Id="rId800" Type="http://schemas.openxmlformats.org/officeDocument/2006/relationships/image" Target="../media/image1474.png"/><Relationship Id="rId232" Type="http://schemas.openxmlformats.org/officeDocument/2006/relationships/customXml" Target="../ink/ink1183.xml"/><Relationship Id="rId27" Type="http://schemas.openxmlformats.org/officeDocument/2006/relationships/customXml" Target="../ink/ink1080.xml"/><Relationship Id="rId537" Type="http://schemas.openxmlformats.org/officeDocument/2006/relationships/image" Target="../media/image1346.png"/><Relationship Id="rId744" Type="http://schemas.openxmlformats.org/officeDocument/2006/relationships/image" Target="../media/image1447.png"/><Relationship Id="rId80" Type="http://schemas.openxmlformats.org/officeDocument/2006/relationships/customXml" Target="../ink/ink1107.xml"/><Relationship Id="rId176" Type="http://schemas.openxmlformats.org/officeDocument/2006/relationships/customXml" Target="../ink/ink1155.xml"/><Relationship Id="rId383" Type="http://schemas.openxmlformats.org/officeDocument/2006/relationships/customXml" Target="../ink/ink1259.xml"/><Relationship Id="rId590" Type="http://schemas.openxmlformats.org/officeDocument/2006/relationships/customXml" Target="../ink/ink1364.xml"/><Relationship Id="rId604" Type="http://schemas.openxmlformats.org/officeDocument/2006/relationships/customXml" Target="../ink/ink1371.xml"/><Relationship Id="rId811" Type="http://schemas.openxmlformats.org/officeDocument/2006/relationships/customXml" Target="../ink/ink1478.xml"/><Relationship Id="rId243" Type="http://schemas.openxmlformats.org/officeDocument/2006/relationships/image" Target="../media/image1201.png"/><Relationship Id="rId450" Type="http://schemas.openxmlformats.org/officeDocument/2006/relationships/customXml" Target="../ink/ink1293.xml"/><Relationship Id="rId688" Type="http://schemas.openxmlformats.org/officeDocument/2006/relationships/customXml" Target="../ink/ink1414.xml"/><Relationship Id="rId38" Type="http://schemas.openxmlformats.org/officeDocument/2006/relationships/image" Target="../media/image1100.png"/><Relationship Id="rId103" Type="http://schemas.openxmlformats.org/officeDocument/2006/relationships/image" Target="../media/image1131.png"/><Relationship Id="rId310" Type="http://schemas.openxmlformats.org/officeDocument/2006/relationships/customXml" Target="../ink/ink1222.xml"/><Relationship Id="rId548" Type="http://schemas.openxmlformats.org/officeDocument/2006/relationships/customXml" Target="../ink/ink1343.xml"/><Relationship Id="rId755" Type="http://schemas.openxmlformats.org/officeDocument/2006/relationships/customXml" Target="../ink/ink1448.xml"/><Relationship Id="rId91" Type="http://schemas.openxmlformats.org/officeDocument/2006/relationships/image" Target="../media/image1125.png"/><Relationship Id="rId187" Type="http://schemas.openxmlformats.org/officeDocument/2006/relationships/image" Target="../media/image1173.png"/><Relationship Id="rId394" Type="http://schemas.openxmlformats.org/officeDocument/2006/relationships/customXml" Target="../ink/ink1265.xml"/><Relationship Id="rId408" Type="http://schemas.openxmlformats.org/officeDocument/2006/relationships/customXml" Target="../ink/ink1272.xml"/><Relationship Id="rId615" Type="http://schemas.openxmlformats.org/officeDocument/2006/relationships/image" Target="../media/image1385.png"/><Relationship Id="rId822" Type="http://schemas.openxmlformats.org/officeDocument/2006/relationships/image" Target="../media/image1484.png"/><Relationship Id="rId254" Type="http://schemas.openxmlformats.org/officeDocument/2006/relationships/customXml" Target="../ink/ink1194.xml"/><Relationship Id="rId699" Type="http://schemas.openxmlformats.org/officeDocument/2006/relationships/customXml" Target="../ink/ink1420.xml"/><Relationship Id="rId49" Type="http://schemas.openxmlformats.org/officeDocument/2006/relationships/customXml" Target="../ink/ink1091.xml"/><Relationship Id="rId114" Type="http://schemas.openxmlformats.org/officeDocument/2006/relationships/customXml" Target="../ink/ink1124.xml"/><Relationship Id="rId461" Type="http://schemas.openxmlformats.org/officeDocument/2006/relationships/customXml" Target="../ink/ink1299.xml"/><Relationship Id="rId559" Type="http://schemas.openxmlformats.org/officeDocument/2006/relationships/image" Target="../media/image1357.png"/><Relationship Id="rId766" Type="http://schemas.openxmlformats.org/officeDocument/2006/relationships/image" Target="../media/image1458.png"/><Relationship Id="rId198" Type="http://schemas.openxmlformats.org/officeDocument/2006/relationships/customXml" Target="../ink/ink1166.xml"/><Relationship Id="rId321" Type="http://schemas.openxmlformats.org/officeDocument/2006/relationships/image" Target="../media/image1240.png"/><Relationship Id="rId419" Type="http://schemas.openxmlformats.org/officeDocument/2006/relationships/image" Target="../media/image1288.png"/><Relationship Id="rId626" Type="http://schemas.openxmlformats.org/officeDocument/2006/relationships/customXml" Target="../ink/ink1382.xml"/><Relationship Id="rId833" Type="http://schemas.openxmlformats.org/officeDocument/2006/relationships/customXml" Target="../ink/ink1489.xml"/><Relationship Id="rId265" Type="http://schemas.openxmlformats.org/officeDocument/2006/relationships/image" Target="../media/image1212.png"/><Relationship Id="rId472" Type="http://schemas.openxmlformats.org/officeDocument/2006/relationships/image" Target="../media/image1314.png"/><Relationship Id="rId125" Type="http://schemas.openxmlformats.org/officeDocument/2006/relationships/image" Target="../media/image1142.png"/><Relationship Id="rId332" Type="http://schemas.openxmlformats.org/officeDocument/2006/relationships/customXml" Target="../ink/ink1233.xml"/><Relationship Id="rId777" Type="http://schemas.openxmlformats.org/officeDocument/2006/relationships/customXml" Target="../ink/ink1459.xml"/><Relationship Id="rId637" Type="http://schemas.openxmlformats.org/officeDocument/2006/relationships/image" Target="../media/image1395.png"/><Relationship Id="rId844" Type="http://schemas.openxmlformats.org/officeDocument/2006/relationships/image" Target="../media/image1494.png"/><Relationship Id="rId276" Type="http://schemas.openxmlformats.org/officeDocument/2006/relationships/customXml" Target="../ink/ink1205.xml"/><Relationship Id="rId483" Type="http://schemas.openxmlformats.org/officeDocument/2006/relationships/customXml" Target="../ink/ink1310.xml"/><Relationship Id="rId690" Type="http://schemas.openxmlformats.org/officeDocument/2006/relationships/customXml" Target="../ink/ink1415.xml"/><Relationship Id="rId704" Type="http://schemas.openxmlformats.org/officeDocument/2006/relationships/image" Target="../media/image1427.png"/><Relationship Id="rId40" Type="http://schemas.openxmlformats.org/officeDocument/2006/relationships/image" Target="../media/image1101.png"/><Relationship Id="rId136" Type="http://schemas.openxmlformats.org/officeDocument/2006/relationships/customXml" Target="../ink/ink1135.xml"/><Relationship Id="rId343" Type="http://schemas.openxmlformats.org/officeDocument/2006/relationships/image" Target="../media/image1251.png"/><Relationship Id="rId550" Type="http://schemas.openxmlformats.org/officeDocument/2006/relationships/customXml" Target="../ink/ink1344.xml"/><Relationship Id="rId788" Type="http://schemas.openxmlformats.org/officeDocument/2006/relationships/image" Target="../media/image1469.png"/><Relationship Id="rId203" Type="http://schemas.openxmlformats.org/officeDocument/2006/relationships/image" Target="../media/image1181.png"/><Relationship Id="rId648" Type="http://schemas.openxmlformats.org/officeDocument/2006/relationships/customXml" Target="../ink/ink1393.xml"/><Relationship Id="rId855" Type="http://schemas.openxmlformats.org/officeDocument/2006/relationships/customXml" Target="../ink/ink1501.xml"/><Relationship Id="rId287" Type="http://schemas.openxmlformats.org/officeDocument/2006/relationships/image" Target="../media/image1223.png"/><Relationship Id="rId410" Type="http://schemas.openxmlformats.org/officeDocument/2006/relationships/customXml" Target="../ink/ink1273.xml"/><Relationship Id="rId494" Type="http://schemas.openxmlformats.org/officeDocument/2006/relationships/image" Target="../media/image1325.png"/><Relationship Id="rId508" Type="http://schemas.openxmlformats.org/officeDocument/2006/relationships/customXml" Target="../ink/ink1323.xml"/><Relationship Id="rId715" Type="http://schemas.openxmlformats.org/officeDocument/2006/relationships/customXml" Target="../ink/ink1428.xml"/><Relationship Id="rId147" Type="http://schemas.openxmlformats.org/officeDocument/2006/relationships/image" Target="../media/image1153.png"/><Relationship Id="rId354" Type="http://schemas.openxmlformats.org/officeDocument/2006/relationships/customXml" Target="../ink/ink1244.xml"/><Relationship Id="rId799" Type="http://schemas.openxmlformats.org/officeDocument/2006/relationships/customXml" Target="../ink/ink1471.xml"/><Relationship Id="rId51" Type="http://schemas.openxmlformats.org/officeDocument/2006/relationships/customXml" Target="../ink/ink1092.xml"/><Relationship Id="rId561" Type="http://schemas.openxmlformats.org/officeDocument/2006/relationships/image" Target="../media/image1358.png"/><Relationship Id="rId659" Type="http://schemas.openxmlformats.org/officeDocument/2006/relationships/image" Target="../media/image1405.png"/><Relationship Id="rId214" Type="http://schemas.openxmlformats.org/officeDocument/2006/relationships/customXml" Target="../ink/ink1174.xml"/><Relationship Id="rId298" Type="http://schemas.openxmlformats.org/officeDocument/2006/relationships/customXml" Target="../ink/ink1216.xml"/><Relationship Id="rId421" Type="http://schemas.openxmlformats.org/officeDocument/2006/relationships/image" Target="../media/image1289.png"/><Relationship Id="rId519" Type="http://schemas.openxmlformats.org/officeDocument/2006/relationships/image" Target="../media/image1337.png"/><Relationship Id="rId158" Type="http://schemas.openxmlformats.org/officeDocument/2006/relationships/customXml" Target="../ink/ink1146.xml"/><Relationship Id="rId726" Type="http://schemas.openxmlformats.org/officeDocument/2006/relationships/image" Target="../media/image1438.png"/><Relationship Id="rId62" Type="http://schemas.openxmlformats.org/officeDocument/2006/relationships/image" Target="../media/image1112.png"/><Relationship Id="rId365" Type="http://schemas.openxmlformats.org/officeDocument/2006/relationships/image" Target="../media/image1262.png"/><Relationship Id="rId572" Type="http://schemas.openxmlformats.org/officeDocument/2006/relationships/customXml" Target="../ink/ink1355.xml"/><Relationship Id="rId225" Type="http://schemas.openxmlformats.org/officeDocument/2006/relationships/image" Target="../media/image1192.png"/><Relationship Id="rId432" Type="http://schemas.openxmlformats.org/officeDocument/2006/relationships/customXml" Target="../ink/ink1284.xml"/><Relationship Id="rId737" Type="http://schemas.openxmlformats.org/officeDocument/2006/relationships/customXml" Target="../ink/ink1439.xml"/><Relationship Id="rId73" Type="http://schemas.openxmlformats.org/officeDocument/2006/relationships/customXml" Target="../ink/ink1103.xml"/><Relationship Id="rId169" Type="http://schemas.openxmlformats.org/officeDocument/2006/relationships/image" Target="../media/image1164.png"/><Relationship Id="rId376" Type="http://schemas.openxmlformats.org/officeDocument/2006/relationships/customXml" Target="../ink/ink1255.xml"/><Relationship Id="rId583" Type="http://schemas.openxmlformats.org/officeDocument/2006/relationships/image" Target="../media/image1369.png"/><Relationship Id="rId790" Type="http://schemas.openxmlformats.org/officeDocument/2006/relationships/image" Target="../media/image1470.png"/><Relationship Id="rId804" Type="http://schemas.openxmlformats.org/officeDocument/2006/relationships/customXml" Target="../ink/ink1474.xml"/><Relationship Id="rId4" Type="http://schemas.openxmlformats.org/officeDocument/2006/relationships/image" Target="../media/image1083.png"/><Relationship Id="rId236" Type="http://schemas.openxmlformats.org/officeDocument/2006/relationships/customXml" Target="../ink/ink1185.xml"/><Relationship Id="rId443" Type="http://schemas.openxmlformats.org/officeDocument/2006/relationships/image" Target="../media/image1300.png"/><Relationship Id="rId650" Type="http://schemas.openxmlformats.org/officeDocument/2006/relationships/customXml" Target="../ink/ink1394.xml"/><Relationship Id="rId303" Type="http://schemas.openxmlformats.org/officeDocument/2006/relationships/image" Target="../media/image1231.png"/><Relationship Id="rId748" Type="http://schemas.openxmlformats.org/officeDocument/2006/relationships/image" Target="../media/image1449.png"/><Relationship Id="rId84" Type="http://schemas.openxmlformats.org/officeDocument/2006/relationships/customXml" Target="../ink/ink1109.xml"/><Relationship Id="rId387" Type="http://schemas.openxmlformats.org/officeDocument/2006/relationships/image" Target="../media/image1272.png"/><Relationship Id="rId510" Type="http://schemas.openxmlformats.org/officeDocument/2006/relationships/customXml" Target="../ink/ink1324.xml"/><Relationship Id="rId594" Type="http://schemas.openxmlformats.org/officeDocument/2006/relationships/customXml" Target="../ink/ink1366.xml"/><Relationship Id="rId608" Type="http://schemas.openxmlformats.org/officeDocument/2006/relationships/customXml" Target="../ink/ink1373.xml"/><Relationship Id="rId815" Type="http://schemas.openxmlformats.org/officeDocument/2006/relationships/customXml" Target="../ink/ink1480.xml"/><Relationship Id="rId247" Type="http://schemas.openxmlformats.org/officeDocument/2006/relationships/image" Target="../media/image1203.png"/><Relationship Id="rId107" Type="http://schemas.openxmlformats.org/officeDocument/2006/relationships/image" Target="../media/image1133.png"/><Relationship Id="rId454" Type="http://schemas.openxmlformats.org/officeDocument/2006/relationships/image" Target="../media/image1305.png"/><Relationship Id="rId661" Type="http://schemas.openxmlformats.org/officeDocument/2006/relationships/image" Target="../media/image1406.png"/><Relationship Id="rId759" Type="http://schemas.openxmlformats.org/officeDocument/2006/relationships/customXml" Target="../ink/ink1450.xml"/><Relationship Id="rId11" Type="http://schemas.openxmlformats.org/officeDocument/2006/relationships/customXml" Target="../ink/ink1072.xml"/><Relationship Id="rId314" Type="http://schemas.openxmlformats.org/officeDocument/2006/relationships/customXml" Target="../ink/ink1224.xml"/><Relationship Id="rId398" Type="http://schemas.openxmlformats.org/officeDocument/2006/relationships/customXml" Target="../ink/ink1267.xml"/><Relationship Id="rId521" Type="http://schemas.openxmlformats.org/officeDocument/2006/relationships/image" Target="../media/image1338.png"/><Relationship Id="rId619" Type="http://schemas.openxmlformats.org/officeDocument/2006/relationships/image" Target="../media/image872.png"/><Relationship Id="rId95" Type="http://schemas.openxmlformats.org/officeDocument/2006/relationships/image" Target="../media/image1127.png"/><Relationship Id="rId160" Type="http://schemas.openxmlformats.org/officeDocument/2006/relationships/customXml" Target="../ink/ink1147.xml"/><Relationship Id="rId826" Type="http://schemas.openxmlformats.org/officeDocument/2006/relationships/image" Target="../media/image1486.png"/><Relationship Id="rId258" Type="http://schemas.openxmlformats.org/officeDocument/2006/relationships/customXml" Target="../ink/ink1196.xml"/><Relationship Id="rId465" Type="http://schemas.openxmlformats.org/officeDocument/2006/relationships/customXml" Target="../ink/ink1301.xml"/><Relationship Id="rId672" Type="http://schemas.openxmlformats.org/officeDocument/2006/relationships/customXml" Target="../ink/ink1406.xml"/><Relationship Id="rId22" Type="http://schemas.openxmlformats.org/officeDocument/2006/relationships/image" Target="../media/image1092.png"/><Relationship Id="rId118" Type="http://schemas.openxmlformats.org/officeDocument/2006/relationships/customXml" Target="../ink/ink1126.xml"/><Relationship Id="rId325" Type="http://schemas.openxmlformats.org/officeDocument/2006/relationships/image" Target="../media/image1242.png"/><Relationship Id="rId532" Type="http://schemas.openxmlformats.org/officeDocument/2006/relationships/customXml" Target="../ink/ink1335.xml"/><Relationship Id="rId171" Type="http://schemas.openxmlformats.org/officeDocument/2006/relationships/image" Target="../media/image1165.png"/><Relationship Id="rId837" Type="http://schemas.openxmlformats.org/officeDocument/2006/relationships/customXml" Target="../ink/ink1491.xml"/><Relationship Id="rId269" Type="http://schemas.openxmlformats.org/officeDocument/2006/relationships/image" Target="../media/image1214.png"/><Relationship Id="rId476" Type="http://schemas.openxmlformats.org/officeDocument/2006/relationships/image" Target="../media/image1316.png"/><Relationship Id="rId683" Type="http://schemas.openxmlformats.org/officeDocument/2006/relationships/image" Target="../media/image1417.png"/><Relationship Id="rId33" Type="http://schemas.openxmlformats.org/officeDocument/2006/relationships/customXml" Target="../ink/ink1083.xml"/><Relationship Id="rId129" Type="http://schemas.openxmlformats.org/officeDocument/2006/relationships/image" Target="../media/image1144.png"/><Relationship Id="rId336" Type="http://schemas.openxmlformats.org/officeDocument/2006/relationships/customXml" Target="../ink/ink1235.xml"/><Relationship Id="rId543" Type="http://schemas.openxmlformats.org/officeDocument/2006/relationships/image" Target="../media/image1349.png"/><Relationship Id="rId182" Type="http://schemas.openxmlformats.org/officeDocument/2006/relationships/customXml" Target="../ink/ink1158.xml"/><Relationship Id="rId403" Type="http://schemas.openxmlformats.org/officeDocument/2006/relationships/image" Target="../media/image1280.png"/><Relationship Id="rId750" Type="http://schemas.openxmlformats.org/officeDocument/2006/relationships/image" Target="../media/image1450.png"/><Relationship Id="rId848" Type="http://schemas.openxmlformats.org/officeDocument/2006/relationships/image" Target="../media/image1496.png"/><Relationship Id="rId487" Type="http://schemas.openxmlformats.org/officeDocument/2006/relationships/customXml" Target="../ink/ink1312.xml"/><Relationship Id="rId610" Type="http://schemas.openxmlformats.org/officeDocument/2006/relationships/customXml" Target="../ink/ink1374.xml"/><Relationship Id="rId694" Type="http://schemas.openxmlformats.org/officeDocument/2006/relationships/customXml" Target="../ink/ink1417.xml"/><Relationship Id="rId708" Type="http://schemas.openxmlformats.org/officeDocument/2006/relationships/image" Target="../media/image1429.png"/><Relationship Id="rId347" Type="http://schemas.openxmlformats.org/officeDocument/2006/relationships/image" Target="../media/image1253.png"/><Relationship Id="rId44" Type="http://schemas.openxmlformats.org/officeDocument/2006/relationships/image" Target="../media/image1103.png"/><Relationship Id="rId554" Type="http://schemas.openxmlformats.org/officeDocument/2006/relationships/customXml" Target="../ink/ink1346.xml"/><Relationship Id="rId761" Type="http://schemas.openxmlformats.org/officeDocument/2006/relationships/customXml" Target="../ink/ink1451.xml"/><Relationship Id="rId859" Type="http://schemas.openxmlformats.org/officeDocument/2006/relationships/customXml" Target="../ink/ink1503.xml"/><Relationship Id="rId193" Type="http://schemas.openxmlformats.org/officeDocument/2006/relationships/image" Target="../media/image1176.png"/><Relationship Id="rId207" Type="http://schemas.openxmlformats.org/officeDocument/2006/relationships/image" Target="../media/image1183.png"/><Relationship Id="rId414" Type="http://schemas.openxmlformats.org/officeDocument/2006/relationships/customXml" Target="../ink/ink1275.xml"/><Relationship Id="rId498" Type="http://schemas.openxmlformats.org/officeDocument/2006/relationships/customXml" Target="../ink/ink1318.xml"/><Relationship Id="rId621" Type="http://schemas.openxmlformats.org/officeDocument/2006/relationships/image" Target="../media/image1387.png"/><Relationship Id="rId260" Type="http://schemas.openxmlformats.org/officeDocument/2006/relationships/customXml" Target="../ink/ink1197.xml"/><Relationship Id="rId719" Type="http://schemas.openxmlformats.org/officeDocument/2006/relationships/customXml" Target="../ink/ink1430.xml"/><Relationship Id="rId55" Type="http://schemas.openxmlformats.org/officeDocument/2006/relationships/customXml" Target="../ink/ink1094.xml"/><Relationship Id="rId120" Type="http://schemas.openxmlformats.org/officeDocument/2006/relationships/customXml" Target="../ink/ink1127.xml"/><Relationship Id="rId358" Type="http://schemas.openxmlformats.org/officeDocument/2006/relationships/customXml" Target="../ink/ink1246.xml"/><Relationship Id="rId565" Type="http://schemas.openxmlformats.org/officeDocument/2006/relationships/image" Target="../media/image1360.png"/><Relationship Id="rId772" Type="http://schemas.openxmlformats.org/officeDocument/2006/relationships/image" Target="../media/image1461.png"/><Relationship Id="rId218" Type="http://schemas.openxmlformats.org/officeDocument/2006/relationships/customXml" Target="../ink/ink1176.xml"/><Relationship Id="rId425" Type="http://schemas.openxmlformats.org/officeDocument/2006/relationships/image" Target="../media/image1291.png"/><Relationship Id="rId632" Type="http://schemas.openxmlformats.org/officeDocument/2006/relationships/customXml" Target="../ink/ink1385.xml"/><Relationship Id="rId271" Type="http://schemas.openxmlformats.org/officeDocument/2006/relationships/image" Target="../media/image1215.png"/><Relationship Id="rId66" Type="http://schemas.openxmlformats.org/officeDocument/2006/relationships/image" Target="../media/image1114.png"/><Relationship Id="rId131" Type="http://schemas.openxmlformats.org/officeDocument/2006/relationships/image" Target="../media/image1145.png"/><Relationship Id="rId369" Type="http://schemas.openxmlformats.org/officeDocument/2006/relationships/image" Target="../media/image1264.png"/><Relationship Id="rId576" Type="http://schemas.openxmlformats.org/officeDocument/2006/relationships/customXml" Target="../ink/ink1357.xml"/><Relationship Id="rId783" Type="http://schemas.openxmlformats.org/officeDocument/2006/relationships/customXml" Target="../ink/ink1462.xml"/><Relationship Id="rId229" Type="http://schemas.openxmlformats.org/officeDocument/2006/relationships/image" Target="../media/image1194.png"/><Relationship Id="rId436" Type="http://schemas.openxmlformats.org/officeDocument/2006/relationships/customXml" Target="../ink/ink1286.xml"/><Relationship Id="rId643" Type="http://schemas.openxmlformats.org/officeDocument/2006/relationships/image" Target="../media/image1398.png"/><Relationship Id="rId850" Type="http://schemas.openxmlformats.org/officeDocument/2006/relationships/image" Target="../media/image1497.png"/><Relationship Id="rId77" Type="http://schemas.openxmlformats.org/officeDocument/2006/relationships/image" Target="../media/image1118.png"/><Relationship Id="rId282" Type="http://schemas.openxmlformats.org/officeDocument/2006/relationships/customXml" Target="../ink/ink1208.xml"/><Relationship Id="rId503" Type="http://schemas.openxmlformats.org/officeDocument/2006/relationships/image" Target="../media/image1329.png"/><Relationship Id="rId587" Type="http://schemas.openxmlformats.org/officeDocument/2006/relationships/image" Target="../media/image1371.png"/><Relationship Id="rId710" Type="http://schemas.openxmlformats.org/officeDocument/2006/relationships/image" Target="../media/image1430.png"/><Relationship Id="rId808" Type="http://schemas.openxmlformats.org/officeDocument/2006/relationships/customXml" Target="../ink/ink147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4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6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7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8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0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90.png"/><Relationship Id="rId5" Type="http://schemas.openxmlformats.org/officeDocument/2006/relationships/customXml" Target="../ink/ink1505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63.png"/><Relationship Id="rId21" Type="http://schemas.openxmlformats.org/officeDocument/2006/relationships/image" Target="../media/image1515.png"/><Relationship Id="rId42" Type="http://schemas.openxmlformats.org/officeDocument/2006/relationships/customXml" Target="../ink/ink1522.xml"/><Relationship Id="rId63" Type="http://schemas.openxmlformats.org/officeDocument/2006/relationships/image" Target="../media/image1536.png"/><Relationship Id="rId84" Type="http://schemas.openxmlformats.org/officeDocument/2006/relationships/customXml" Target="../ink/ink1543.xml"/><Relationship Id="rId138" Type="http://schemas.openxmlformats.org/officeDocument/2006/relationships/customXml" Target="../ink/ink1570.xml"/><Relationship Id="rId159" Type="http://schemas.openxmlformats.org/officeDocument/2006/relationships/image" Target="../media/image1584.png"/><Relationship Id="rId170" Type="http://schemas.openxmlformats.org/officeDocument/2006/relationships/customXml" Target="../ink/ink1586.xml"/><Relationship Id="rId191" Type="http://schemas.openxmlformats.org/officeDocument/2006/relationships/image" Target="../media/image1600.png"/><Relationship Id="rId205" Type="http://schemas.openxmlformats.org/officeDocument/2006/relationships/image" Target="../media/image1607.png"/><Relationship Id="rId107" Type="http://schemas.openxmlformats.org/officeDocument/2006/relationships/image" Target="../media/image1558.png"/><Relationship Id="rId11" Type="http://schemas.openxmlformats.org/officeDocument/2006/relationships/image" Target="../media/image14450.png"/><Relationship Id="rId32" Type="http://schemas.openxmlformats.org/officeDocument/2006/relationships/customXml" Target="../ink/ink1517.xml"/><Relationship Id="rId53" Type="http://schemas.openxmlformats.org/officeDocument/2006/relationships/image" Target="../media/image1531.png"/><Relationship Id="rId74" Type="http://schemas.openxmlformats.org/officeDocument/2006/relationships/customXml" Target="../ink/ink1538.xml"/><Relationship Id="rId128" Type="http://schemas.openxmlformats.org/officeDocument/2006/relationships/customXml" Target="../ink/ink1565.xml"/><Relationship Id="rId149" Type="http://schemas.openxmlformats.org/officeDocument/2006/relationships/image" Target="../media/image1579.png"/><Relationship Id="rId5" Type="http://schemas.openxmlformats.org/officeDocument/2006/relationships/image" Target="../media/image1510.png"/><Relationship Id="rId95" Type="http://schemas.openxmlformats.org/officeDocument/2006/relationships/image" Target="../media/image1552.png"/><Relationship Id="rId160" Type="http://schemas.openxmlformats.org/officeDocument/2006/relationships/customXml" Target="../ink/ink1581.xml"/><Relationship Id="rId181" Type="http://schemas.openxmlformats.org/officeDocument/2006/relationships/image" Target="../media/image1595.png"/><Relationship Id="rId216" Type="http://schemas.openxmlformats.org/officeDocument/2006/relationships/customXml" Target="../ink/ink1609.xml"/><Relationship Id="rId22" Type="http://schemas.openxmlformats.org/officeDocument/2006/relationships/customXml" Target="../ink/ink1512.xml"/><Relationship Id="rId43" Type="http://schemas.openxmlformats.org/officeDocument/2006/relationships/image" Target="../media/image1526.png"/><Relationship Id="rId64" Type="http://schemas.openxmlformats.org/officeDocument/2006/relationships/customXml" Target="../ink/ink1533.xml"/><Relationship Id="rId118" Type="http://schemas.openxmlformats.org/officeDocument/2006/relationships/customXml" Target="../ink/ink1560.xml"/><Relationship Id="rId139" Type="http://schemas.openxmlformats.org/officeDocument/2006/relationships/image" Target="../media/image1574.png"/><Relationship Id="rId85" Type="http://schemas.openxmlformats.org/officeDocument/2006/relationships/image" Target="../media/image1547.png"/><Relationship Id="rId150" Type="http://schemas.openxmlformats.org/officeDocument/2006/relationships/customXml" Target="../ink/ink1576.xml"/><Relationship Id="rId171" Type="http://schemas.openxmlformats.org/officeDocument/2006/relationships/image" Target="../media/image1590.png"/><Relationship Id="rId192" Type="http://schemas.openxmlformats.org/officeDocument/2006/relationships/customXml" Target="../ink/ink1597.xml"/><Relationship Id="rId206" Type="http://schemas.openxmlformats.org/officeDocument/2006/relationships/customXml" Target="../ink/ink1604.xml"/><Relationship Id="rId12" Type="http://schemas.openxmlformats.org/officeDocument/2006/relationships/customXml" Target="../ink/ink1507.xml"/><Relationship Id="rId33" Type="http://schemas.openxmlformats.org/officeDocument/2006/relationships/image" Target="../media/image1521.png"/><Relationship Id="rId108" Type="http://schemas.openxmlformats.org/officeDocument/2006/relationships/customXml" Target="../ink/ink1555.xml"/><Relationship Id="rId129" Type="http://schemas.openxmlformats.org/officeDocument/2006/relationships/image" Target="../media/image1569.png"/><Relationship Id="rId54" Type="http://schemas.openxmlformats.org/officeDocument/2006/relationships/customXml" Target="../ink/ink1528.xml"/><Relationship Id="rId75" Type="http://schemas.openxmlformats.org/officeDocument/2006/relationships/image" Target="../media/image1542.png"/><Relationship Id="rId96" Type="http://schemas.openxmlformats.org/officeDocument/2006/relationships/customXml" Target="../ink/ink1549.xml"/><Relationship Id="rId140" Type="http://schemas.openxmlformats.org/officeDocument/2006/relationships/customXml" Target="../ink/ink1571.xml"/><Relationship Id="rId161" Type="http://schemas.openxmlformats.org/officeDocument/2006/relationships/image" Target="../media/image1585.png"/><Relationship Id="rId182" Type="http://schemas.openxmlformats.org/officeDocument/2006/relationships/customXml" Target="../ink/ink1592.xml"/><Relationship Id="rId217" Type="http://schemas.openxmlformats.org/officeDocument/2006/relationships/image" Target="../media/image1613.png"/><Relationship Id="rId6" Type="http://schemas.openxmlformats.org/officeDocument/2006/relationships/customXml" Target="../ink/ink1506.xml"/><Relationship Id="rId23" Type="http://schemas.openxmlformats.org/officeDocument/2006/relationships/image" Target="../media/image1516.png"/><Relationship Id="rId119" Type="http://schemas.openxmlformats.org/officeDocument/2006/relationships/image" Target="../media/image1564.png"/><Relationship Id="rId44" Type="http://schemas.openxmlformats.org/officeDocument/2006/relationships/customXml" Target="../ink/ink1523.xml"/><Relationship Id="rId65" Type="http://schemas.openxmlformats.org/officeDocument/2006/relationships/image" Target="../media/image1537.png"/><Relationship Id="rId86" Type="http://schemas.openxmlformats.org/officeDocument/2006/relationships/customXml" Target="../ink/ink1544.xml"/><Relationship Id="rId130" Type="http://schemas.openxmlformats.org/officeDocument/2006/relationships/customXml" Target="../ink/ink1566.xml"/><Relationship Id="rId151" Type="http://schemas.openxmlformats.org/officeDocument/2006/relationships/image" Target="../media/image1580.png"/><Relationship Id="rId172" Type="http://schemas.openxmlformats.org/officeDocument/2006/relationships/customXml" Target="../ink/ink1587.xml"/><Relationship Id="rId193" Type="http://schemas.openxmlformats.org/officeDocument/2006/relationships/image" Target="../media/image1601.png"/><Relationship Id="rId207" Type="http://schemas.openxmlformats.org/officeDocument/2006/relationships/image" Target="../media/image1608.png"/><Relationship Id="rId13" Type="http://schemas.openxmlformats.org/officeDocument/2006/relationships/image" Target="../media/image1511.png"/><Relationship Id="rId109" Type="http://schemas.openxmlformats.org/officeDocument/2006/relationships/image" Target="../media/image1559.png"/><Relationship Id="rId34" Type="http://schemas.openxmlformats.org/officeDocument/2006/relationships/customXml" Target="../ink/ink1518.xml"/><Relationship Id="rId55" Type="http://schemas.openxmlformats.org/officeDocument/2006/relationships/image" Target="../media/image1532.png"/><Relationship Id="rId76" Type="http://schemas.openxmlformats.org/officeDocument/2006/relationships/customXml" Target="../ink/ink1539.xml"/><Relationship Id="rId97" Type="http://schemas.openxmlformats.org/officeDocument/2006/relationships/image" Target="../media/image1553.png"/><Relationship Id="rId120" Type="http://schemas.openxmlformats.org/officeDocument/2006/relationships/customXml" Target="../ink/ink1561.xml"/><Relationship Id="rId141" Type="http://schemas.openxmlformats.org/officeDocument/2006/relationships/image" Target="../media/image1575.png"/><Relationship Id="rId162" Type="http://schemas.openxmlformats.org/officeDocument/2006/relationships/customXml" Target="../ink/ink1582.xml"/><Relationship Id="rId183" Type="http://schemas.openxmlformats.org/officeDocument/2006/relationships/image" Target="../media/image1596.png"/><Relationship Id="rId218" Type="http://schemas.openxmlformats.org/officeDocument/2006/relationships/customXml" Target="../ink/ink1610.xml"/><Relationship Id="rId24" Type="http://schemas.openxmlformats.org/officeDocument/2006/relationships/customXml" Target="../ink/ink1513.xml"/><Relationship Id="rId45" Type="http://schemas.openxmlformats.org/officeDocument/2006/relationships/image" Target="../media/image1527.png"/><Relationship Id="rId66" Type="http://schemas.openxmlformats.org/officeDocument/2006/relationships/customXml" Target="../ink/ink1534.xml"/><Relationship Id="rId87" Type="http://schemas.openxmlformats.org/officeDocument/2006/relationships/image" Target="../media/image1548.png"/><Relationship Id="rId110" Type="http://schemas.openxmlformats.org/officeDocument/2006/relationships/customXml" Target="../ink/ink1556.xml"/><Relationship Id="rId131" Type="http://schemas.openxmlformats.org/officeDocument/2006/relationships/image" Target="../media/image1570.png"/><Relationship Id="rId152" Type="http://schemas.openxmlformats.org/officeDocument/2006/relationships/customXml" Target="../ink/ink1577.xml"/><Relationship Id="rId173" Type="http://schemas.openxmlformats.org/officeDocument/2006/relationships/image" Target="../media/image1591.png"/><Relationship Id="rId194" Type="http://schemas.openxmlformats.org/officeDocument/2006/relationships/customXml" Target="../ink/ink1598.xml"/><Relationship Id="rId208" Type="http://schemas.openxmlformats.org/officeDocument/2006/relationships/customXml" Target="../ink/ink1605.xml"/><Relationship Id="rId19" Type="http://schemas.openxmlformats.org/officeDocument/2006/relationships/image" Target="../media/image1514.png"/><Relationship Id="rId14" Type="http://schemas.openxmlformats.org/officeDocument/2006/relationships/customXml" Target="../ink/ink1508.xml"/><Relationship Id="rId30" Type="http://schemas.openxmlformats.org/officeDocument/2006/relationships/customXml" Target="../ink/ink1516.xml"/><Relationship Id="rId35" Type="http://schemas.openxmlformats.org/officeDocument/2006/relationships/image" Target="../media/image1522.png"/><Relationship Id="rId56" Type="http://schemas.openxmlformats.org/officeDocument/2006/relationships/customXml" Target="../ink/ink1529.xml"/><Relationship Id="rId77" Type="http://schemas.openxmlformats.org/officeDocument/2006/relationships/image" Target="../media/image1543.png"/><Relationship Id="rId100" Type="http://schemas.openxmlformats.org/officeDocument/2006/relationships/customXml" Target="../ink/ink1551.xml"/><Relationship Id="rId105" Type="http://schemas.openxmlformats.org/officeDocument/2006/relationships/image" Target="../media/image1557.png"/><Relationship Id="rId126" Type="http://schemas.openxmlformats.org/officeDocument/2006/relationships/customXml" Target="../ink/ink1564.xml"/><Relationship Id="rId147" Type="http://schemas.openxmlformats.org/officeDocument/2006/relationships/image" Target="../media/image1578.png"/><Relationship Id="rId168" Type="http://schemas.openxmlformats.org/officeDocument/2006/relationships/customXml" Target="../ink/ink1585.xml"/><Relationship Id="rId51" Type="http://schemas.openxmlformats.org/officeDocument/2006/relationships/image" Target="../media/image1530.png"/><Relationship Id="rId72" Type="http://schemas.openxmlformats.org/officeDocument/2006/relationships/customXml" Target="../ink/ink1537.xml"/><Relationship Id="rId93" Type="http://schemas.openxmlformats.org/officeDocument/2006/relationships/image" Target="../media/image1551.png"/><Relationship Id="rId98" Type="http://schemas.openxmlformats.org/officeDocument/2006/relationships/customXml" Target="../ink/ink1550.xml"/><Relationship Id="rId121" Type="http://schemas.openxmlformats.org/officeDocument/2006/relationships/image" Target="../media/image1565.png"/><Relationship Id="rId142" Type="http://schemas.openxmlformats.org/officeDocument/2006/relationships/customXml" Target="../ink/ink1572.xml"/><Relationship Id="rId163" Type="http://schemas.openxmlformats.org/officeDocument/2006/relationships/image" Target="../media/image1586.png"/><Relationship Id="rId184" Type="http://schemas.openxmlformats.org/officeDocument/2006/relationships/customXml" Target="../ink/ink1593.xml"/><Relationship Id="rId189" Type="http://schemas.openxmlformats.org/officeDocument/2006/relationships/image" Target="../media/image1599.png"/><Relationship Id="rId219" Type="http://schemas.openxmlformats.org/officeDocument/2006/relationships/image" Target="../media/image1614.png"/><Relationship Id="rId3" Type="http://schemas.openxmlformats.org/officeDocument/2006/relationships/image" Target="../media/image4.png"/><Relationship Id="rId214" Type="http://schemas.openxmlformats.org/officeDocument/2006/relationships/customXml" Target="../ink/ink1608.xml"/><Relationship Id="rId25" Type="http://schemas.openxmlformats.org/officeDocument/2006/relationships/image" Target="../media/image1517.png"/><Relationship Id="rId46" Type="http://schemas.openxmlformats.org/officeDocument/2006/relationships/customXml" Target="../ink/ink1524.xml"/><Relationship Id="rId67" Type="http://schemas.openxmlformats.org/officeDocument/2006/relationships/image" Target="../media/image1538.png"/><Relationship Id="rId116" Type="http://schemas.openxmlformats.org/officeDocument/2006/relationships/customXml" Target="../ink/ink1559.xml"/><Relationship Id="rId137" Type="http://schemas.openxmlformats.org/officeDocument/2006/relationships/image" Target="../media/image1573.png"/><Relationship Id="rId158" Type="http://schemas.openxmlformats.org/officeDocument/2006/relationships/customXml" Target="../ink/ink1580.xml"/><Relationship Id="rId20" Type="http://schemas.openxmlformats.org/officeDocument/2006/relationships/customXml" Target="../ink/ink1511.xml"/><Relationship Id="rId41" Type="http://schemas.openxmlformats.org/officeDocument/2006/relationships/image" Target="../media/image1525.png"/><Relationship Id="rId62" Type="http://schemas.openxmlformats.org/officeDocument/2006/relationships/customXml" Target="../ink/ink1532.xml"/><Relationship Id="rId83" Type="http://schemas.openxmlformats.org/officeDocument/2006/relationships/image" Target="../media/image1546.png"/><Relationship Id="rId88" Type="http://schemas.openxmlformats.org/officeDocument/2006/relationships/customXml" Target="../ink/ink1545.xml"/><Relationship Id="rId111" Type="http://schemas.openxmlformats.org/officeDocument/2006/relationships/image" Target="../media/image1560.png"/><Relationship Id="rId132" Type="http://schemas.openxmlformats.org/officeDocument/2006/relationships/customXml" Target="../ink/ink1567.xml"/><Relationship Id="rId153" Type="http://schemas.openxmlformats.org/officeDocument/2006/relationships/image" Target="../media/image1581.png"/><Relationship Id="rId174" Type="http://schemas.openxmlformats.org/officeDocument/2006/relationships/customXml" Target="../ink/ink1588.xml"/><Relationship Id="rId179" Type="http://schemas.openxmlformats.org/officeDocument/2006/relationships/image" Target="../media/image1594.png"/><Relationship Id="rId195" Type="http://schemas.openxmlformats.org/officeDocument/2006/relationships/image" Target="../media/image1602.png"/><Relationship Id="rId209" Type="http://schemas.openxmlformats.org/officeDocument/2006/relationships/image" Target="../media/image1609.png"/><Relationship Id="rId190" Type="http://schemas.openxmlformats.org/officeDocument/2006/relationships/customXml" Target="../ink/ink1596.xml"/><Relationship Id="rId204" Type="http://schemas.openxmlformats.org/officeDocument/2006/relationships/customXml" Target="../ink/ink1603.xml"/><Relationship Id="rId15" Type="http://schemas.openxmlformats.org/officeDocument/2006/relationships/image" Target="../media/image1512.png"/><Relationship Id="rId36" Type="http://schemas.openxmlformats.org/officeDocument/2006/relationships/customXml" Target="../ink/ink1519.xml"/><Relationship Id="rId57" Type="http://schemas.openxmlformats.org/officeDocument/2006/relationships/image" Target="../media/image1533.png"/><Relationship Id="rId106" Type="http://schemas.openxmlformats.org/officeDocument/2006/relationships/customXml" Target="../ink/ink1554.xml"/><Relationship Id="rId127" Type="http://schemas.openxmlformats.org/officeDocument/2006/relationships/image" Target="../media/image1568.png"/><Relationship Id="rId31" Type="http://schemas.openxmlformats.org/officeDocument/2006/relationships/image" Target="../media/image1520.png"/><Relationship Id="rId52" Type="http://schemas.openxmlformats.org/officeDocument/2006/relationships/customXml" Target="../ink/ink1527.xml"/><Relationship Id="rId73" Type="http://schemas.openxmlformats.org/officeDocument/2006/relationships/image" Target="../media/image1541.png"/><Relationship Id="rId78" Type="http://schemas.openxmlformats.org/officeDocument/2006/relationships/customXml" Target="../ink/ink1540.xml"/><Relationship Id="rId94" Type="http://schemas.openxmlformats.org/officeDocument/2006/relationships/customXml" Target="../ink/ink1548.xml"/><Relationship Id="rId99" Type="http://schemas.openxmlformats.org/officeDocument/2006/relationships/image" Target="../media/image1554.png"/><Relationship Id="rId101" Type="http://schemas.openxmlformats.org/officeDocument/2006/relationships/image" Target="../media/image1555.png"/><Relationship Id="rId122" Type="http://schemas.openxmlformats.org/officeDocument/2006/relationships/customXml" Target="../ink/ink1562.xml"/><Relationship Id="rId143" Type="http://schemas.openxmlformats.org/officeDocument/2006/relationships/image" Target="../media/image1576.png"/><Relationship Id="rId148" Type="http://schemas.openxmlformats.org/officeDocument/2006/relationships/customXml" Target="../ink/ink1575.xml"/><Relationship Id="rId164" Type="http://schemas.openxmlformats.org/officeDocument/2006/relationships/customXml" Target="../ink/ink1583.xml"/><Relationship Id="rId169" Type="http://schemas.openxmlformats.org/officeDocument/2006/relationships/image" Target="../media/image1589.png"/><Relationship Id="rId185" Type="http://schemas.openxmlformats.org/officeDocument/2006/relationships/image" Target="../media/image1597.png"/><Relationship Id="rId4" Type="http://schemas.openxmlformats.org/officeDocument/2006/relationships/image" Target="../media/image2.png"/><Relationship Id="rId180" Type="http://schemas.openxmlformats.org/officeDocument/2006/relationships/customXml" Target="../ink/ink1591.xml"/><Relationship Id="rId210" Type="http://schemas.openxmlformats.org/officeDocument/2006/relationships/customXml" Target="../ink/ink1606.xml"/><Relationship Id="rId215" Type="http://schemas.openxmlformats.org/officeDocument/2006/relationships/image" Target="../media/image1612.png"/><Relationship Id="rId26" Type="http://schemas.openxmlformats.org/officeDocument/2006/relationships/customXml" Target="../ink/ink1514.xml"/><Relationship Id="rId47" Type="http://schemas.openxmlformats.org/officeDocument/2006/relationships/image" Target="../media/image1528.png"/><Relationship Id="rId68" Type="http://schemas.openxmlformats.org/officeDocument/2006/relationships/customXml" Target="../ink/ink1535.xml"/><Relationship Id="rId89" Type="http://schemas.openxmlformats.org/officeDocument/2006/relationships/image" Target="../media/image1549.png"/><Relationship Id="rId112" Type="http://schemas.openxmlformats.org/officeDocument/2006/relationships/customXml" Target="../ink/ink1557.xml"/><Relationship Id="rId133" Type="http://schemas.openxmlformats.org/officeDocument/2006/relationships/image" Target="../media/image1571.png"/><Relationship Id="rId154" Type="http://schemas.openxmlformats.org/officeDocument/2006/relationships/customXml" Target="../ink/ink1578.xml"/><Relationship Id="rId175" Type="http://schemas.openxmlformats.org/officeDocument/2006/relationships/image" Target="../media/image1592.png"/><Relationship Id="rId196" Type="http://schemas.openxmlformats.org/officeDocument/2006/relationships/customXml" Target="../ink/ink1599.xml"/><Relationship Id="rId200" Type="http://schemas.openxmlformats.org/officeDocument/2006/relationships/customXml" Target="../ink/ink1601.xml"/><Relationship Id="rId16" Type="http://schemas.openxmlformats.org/officeDocument/2006/relationships/customXml" Target="../ink/ink1509.xml"/><Relationship Id="rId37" Type="http://schemas.openxmlformats.org/officeDocument/2006/relationships/image" Target="../media/image1523.png"/><Relationship Id="rId58" Type="http://schemas.openxmlformats.org/officeDocument/2006/relationships/customXml" Target="../ink/ink1530.xml"/><Relationship Id="rId79" Type="http://schemas.openxmlformats.org/officeDocument/2006/relationships/image" Target="../media/image1544.png"/><Relationship Id="rId102" Type="http://schemas.openxmlformats.org/officeDocument/2006/relationships/customXml" Target="../ink/ink1552.xml"/><Relationship Id="rId123" Type="http://schemas.openxmlformats.org/officeDocument/2006/relationships/image" Target="../media/image1566.png"/><Relationship Id="rId144" Type="http://schemas.openxmlformats.org/officeDocument/2006/relationships/customXml" Target="../ink/ink1573.xml"/><Relationship Id="rId90" Type="http://schemas.openxmlformats.org/officeDocument/2006/relationships/customXml" Target="../ink/ink1546.xml"/><Relationship Id="rId165" Type="http://schemas.openxmlformats.org/officeDocument/2006/relationships/image" Target="../media/image1587.png"/><Relationship Id="rId186" Type="http://schemas.openxmlformats.org/officeDocument/2006/relationships/customXml" Target="../ink/ink1594.xml"/><Relationship Id="rId211" Type="http://schemas.openxmlformats.org/officeDocument/2006/relationships/image" Target="../media/image1610.png"/><Relationship Id="rId27" Type="http://schemas.openxmlformats.org/officeDocument/2006/relationships/image" Target="../media/image1518.png"/><Relationship Id="rId48" Type="http://schemas.openxmlformats.org/officeDocument/2006/relationships/customXml" Target="../ink/ink1525.xml"/><Relationship Id="rId69" Type="http://schemas.openxmlformats.org/officeDocument/2006/relationships/image" Target="../media/image1539.png"/><Relationship Id="rId113" Type="http://schemas.openxmlformats.org/officeDocument/2006/relationships/image" Target="../media/image1561.png"/><Relationship Id="rId134" Type="http://schemas.openxmlformats.org/officeDocument/2006/relationships/customXml" Target="../ink/ink1568.xml"/><Relationship Id="rId80" Type="http://schemas.openxmlformats.org/officeDocument/2006/relationships/customXml" Target="../ink/ink1541.xml"/><Relationship Id="rId155" Type="http://schemas.openxmlformats.org/officeDocument/2006/relationships/image" Target="../media/image1582.png"/><Relationship Id="rId176" Type="http://schemas.openxmlformats.org/officeDocument/2006/relationships/customXml" Target="../ink/ink1589.xml"/><Relationship Id="rId197" Type="http://schemas.openxmlformats.org/officeDocument/2006/relationships/image" Target="../media/image1603.png"/><Relationship Id="rId201" Type="http://schemas.openxmlformats.org/officeDocument/2006/relationships/image" Target="../media/image1605.png"/><Relationship Id="rId17" Type="http://schemas.openxmlformats.org/officeDocument/2006/relationships/image" Target="../media/image1513.png"/><Relationship Id="rId38" Type="http://schemas.openxmlformats.org/officeDocument/2006/relationships/customXml" Target="../ink/ink1520.xml"/><Relationship Id="rId59" Type="http://schemas.openxmlformats.org/officeDocument/2006/relationships/image" Target="../media/image1534.png"/><Relationship Id="rId103" Type="http://schemas.openxmlformats.org/officeDocument/2006/relationships/image" Target="../media/image1556.png"/><Relationship Id="rId124" Type="http://schemas.openxmlformats.org/officeDocument/2006/relationships/customXml" Target="../ink/ink1563.xml"/><Relationship Id="rId70" Type="http://schemas.openxmlformats.org/officeDocument/2006/relationships/customXml" Target="../ink/ink1536.xml"/><Relationship Id="rId91" Type="http://schemas.openxmlformats.org/officeDocument/2006/relationships/image" Target="../media/image1550.png"/><Relationship Id="rId145" Type="http://schemas.openxmlformats.org/officeDocument/2006/relationships/image" Target="../media/image1577.png"/><Relationship Id="rId166" Type="http://schemas.openxmlformats.org/officeDocument/2006/relationships/customXml" Target="../ink/ink1584.xml"/><Relationship Id="rId187" Type="http://schemas.openxmlformats.org/officeDocument/2006/relationships/image" Target="../media/image1598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607.xml"/><Relationship Id="rId28" Type="http://schemas.openxmlformats.org/officeDocument/2006/relationships/customXml" Target="../ink/ink1515.xml"/><Relationship Id="rId49" Type="http://schemas.openxmlformats.org/officeDocument/2006/relationships/image" Target="../media/image1529.png"/><Relationship Id="rId114" Type="http://schemas.openxmlformats.org/officeDocument/2006/relationships/customXml" Target="../ink/ink1558.xml"/><Relationship Id="rId60" Type="http://schemas.openxmlformats.org/officeDocument/2006/relationships/customXml" Target="../ink/ink1531.xml"/><Relationship Id="rId81" Type="http://schemas.openxmlformats.org/officeDocument/2006/relationships/image" Target="../media/image1545.png"/><Relationship Id="rId135" Type="http://schemas.openxmlformats.org/officeDocument/2006/relationships/image" Target="../media/image1572.png"/><Relationship Id="rId156" Type="http://schemas.openxmlformats.org/officeDocument/2006/relationships/customXml" Target="../ink/ink1579.xml"/><Relationship Id="rId177" Type="http://schemas.openxmlformats.org/officeDocument/2006/relationships/image" Target="../media/image1593.png"/><Relationship Id="rId198" Type="http://schemas.openxmlformats.org/officeDocument/2006/relationships/customXml" Target="../ink/ink1600.xml"/><Relationship Id="rId202" Type="http://schemas.openxmlformats.org/officeDocument/2006/relationships/customXml" Target="../ink/ink1602.xml"/><Relationship Id="rId18" Type="http://schemas.openxmlformats.org/officeDocument/2006/relationships/customXml" Target="../ink/ink1510.xml"/><Relationship Id="rId39" Type="http://schemas.openxmlformats.org/officeDocument/2006/relationships/image" Target="../media/image1524.png"/><Relationship Id="rId50" Type="http://schemas.openxmlformats.org/officeDocument/2006/relationships/customXml" Target="../ink/ink1526.xml"/><Relationship Id="rId104" Type="http://schemas.openxmlformats.org/officeDocument/2006/relationships/customXml" Target="../ink/ink1553.xml"/><Relationship Id="rId125" Type="http://schemas.openxmlformats.org/officeDocument/2006/relationships/image" Target="../media/image1567.png"/><Relationship Id="rId146" Type="http://schemas.openxmlformats.org/officeDocument/2006/relationships/customXml" Target="../ink/ink1574.xml"/><Relationship Id="rId167" Type="http://schemas.openxmlformats.org/officeDocument/2006/relationships/image" Target="../media/image1588.png"/><Relationship Id="rId188" Type="http://schemas.openxmlformats.org/officeDocument/2006/relationships/customXml" Target="../ink/ink1595.xml"/><Relationship Id="rId71" Type="http://schemas.openxmlformats.org/officeDocument/2006/relationships/image" Target="../media/image1540.png"/><Relationship Id="rId92" Type="http://schemas.openxmlformats.org/officeDocument/2006/relationships/customXml" Target="../ink/ink1547.xml"/><Relationship Id="rId213" Type="http://schemas.openxmlformats.org/officeDocument/2006/relationships/image" Target="../media/image1611.png"/><Relationship Id="rId2" Type="http://schemas.openxmlformats.org/officeDocument/2006/relationships/image" Target="../media/image3.jpeg"/><Relationship Id="rId29" Type="http://schemas.openxmlformats.org/officeDocument/2006/relationships/image" Target="../media/image1519.png"/><Relationship Id="rId40" Type="http://schemas.openxmlformats.org/officeDocument/2006/relationships/customXml" Target="../ink/ink1521.xml"/><Relationship Id="rId115" Type="http://schemas.openxmlformats.org/officeDocument/2006/relationships/image" Target="../media/image1562.png"/><Relationship Id="rId136" Type="http://schemas.openxmlformats.org/officeDocument/2006/relationships/customXml" Target="../ink/ink1569.xml"/><Relationship Id="rId157" Type="http://schemas.openxmlformats.org/officeDocument/2006/relationships/image" Target="../media/image1583.png"/><Relationship Id="rId178" Type="http://schemas.openxmlformats.org/officeDocument/2006/relationships/customXml" Target="../ink/ink1590.xml"/><Relationship Id="rId61" Type="http://schemas.openxmlformats.org/officeDocument/2006/relationships/image" Target="../media/image1535.png"/><Relationship Id="rId82" Type="http://schemas.openxmlformats.org/officeDocument/2006/relationships/customXml" Target="../ink/ink1542.xml"/><Relationship Id="rId199" Type="http://schemas.openxmlformats.org/officeDocument/2006/relationships/image" Target="../media/image1604.png"/><Relationship Id="rId203" Type="http://schemas.openxmlformats.org/officeDocument/2006/relationships/image" Target="../media/image160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11.xml"/><Relationship Id="rId5" Type="http://schemas.openxmlformats.org/officeDocument/2006/relationships/image" Target="../media/image161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668.xml"/><Relationship Id="rId21" Type="http://schemas.openxmlformats.org/officeDocument/2006/relationships/image" Target="../media/image1625.png"/><Relationship Id="rId63" Type="http://schemas.openxmlformats.org/officeDocument/2006/relationships/image" Target="../media/image1646.png"/><Relationship Id="rId159" Type="http://schemas.openxmlformats.org/officeDocument/2006/relationships/customXml" Target="../ink/ink1689.xml"/><Relationship Id="rId170" Type="http://schemas.openxmlformats.org/officeDocument/2006/relationships/image" Target="../media/image1698.png"/><Relationship Id="rId226" Type="http://schemas.openxmlformats.org/officeDocument/2006/relationships/image" Target="../media/image1726.png"/><Relationship Id="rId268" Type="http://schemas.openxmlformats.org/officeDocument/2006/relationships/image" Target="../media/image1747.png"/><Relationship Id="rId32" Type="http://schemas.openxmlformats.org/officeDocument/2006/relationships/customXml" Target="../ink/ink1625.xml"/><Relationship Id="rId74" Type="http://schemas.openxmlformats.org/officeDocument/2006/relationships/customXml" Target="../ink/ink1646.xml"/><Relationship Id="rId128" Type="http://schemas.openxmlformats.org/officeDocument/2006/relationships/image" Target="../media/image1677.png"/><Relationship Id="rId5" Type="http://schemas.openxmlformats.org/officeDocument/2006/relationships/image" Target="../media/image1617.png"/><Relationship Id="rId181" Type="http://schemas.openxmlformats.org/officeDocument/2006/relationships/customXml" Target="../ink/ink1700.xml"/><Relationship Id="rId237" Type="http://schemas.openxmlformats.org/officeDocument/2006/relationships/customXml" Target="../ink/ink1728.xml"/><Relationship Id="rId258" Type="http://schemas.openxmlformats.org/officeDocument/2006/relationships/image" Target="../media/image1742.png"/><Relationship Id="rId279" Type="http://schemas.openxmlformats.org/officeDocument/2006/relationships/customXml" Target="../ink/ink1749.xml"/><Relationship Id="rId22" Type="http://schemas.openxmlformats.org/officeDocument/2006/relationships/customXml" Target="../ink/ink1620.xml"/><Relationship Id="rId43" Type="http://schemas.openxmlformats.org/officeDocument/2006/relationships/image" Target="../media/image1636.png"/><Relationship Id="rId64" Type="http://schemas.openxmlformats.org/officeDocument/2006/relationships/customXml" Target="../ink/ink1641.xml"/><Relationship Id="rId118" Type="http://schemas.openxmlformats.org/officeDocument/2006/relationships/image" Target="../media/image1672.png"/><Relationship Id="rId139" Type="http://schemas.openxmlformats.org/officeDocument/2006/relationships/customXml" Target="../ink/ink1679.xml"/><Relationship Id="rId85" Type="http://schemas.openxmlformats.org/officeDocument/2006/relationships/image" Target="../media/image1657.png"/><Relationship Id="rId150" Type="http://schemas.openxmlformats.org/officeDocument/2006/relationships/image" Target="../media/image1688.png"/><Relationship Id="rId171" Type="http://schemas.openxmlformats.org/officeDocument/2006/relationships/customXml" Target="../ink/ink1695.xml"/><Relationship Id="rId192" Type="http://schemas.openxmlformats.org/officeDocument/2006/relationships/image" Target="../media/image1709.png"/><Relationship Id="rId206" Type="http://schemas.openxmlformats.org/officeDocument/2006/relationships/image" Target="../media/image1716.png"/><Relationship Id="rId227" Type="http://schemas.openxmlformats.org/officeDocument/2006/relationships/customXml" Target="../ink/ink1723.xml"/><Relationship Id="rId248" Type="http://schemas.openxmlformats.org/officeDocument/2006/relationships/image" Target="../media/image1737.png"/><Relationship Id="rId269" Type="http://schemas.openxmlformats.org/officeDocument/2006/relationships/customXml" Target="../ink/ink1744.xml"/><Relationship Id="rId12" Type="http://schemas.openxmlformats.org/officeDocument/2006/relationships/customXml" Target="../ink/ink1615.xml"/><Relationship Id="rId33" Type="http://schemas.openxmlformats.org/officeDocument/2006/relationships/image" Target="../media/image1631.png"/><Relationship Id="rId108" Type="http://schemas.openxmlformats.org/officeDocument/2006/relationships/image" Target="../media/image1667.png"/><Relationship Id="rId129" Type="http://schemas.openxmlformats.org/officeDocument/2006/relationships/customXml" Target="../ink/ink1674.xml"/><Relationship Id="rId280" Type="http://schemas.openxmlformats.org/officeDocument/2006/relationships/image" Target="../media/image1753.png"/><Relationship Id="rId54" Type="http://schemas.openxmlformats.org/officeDocument/2006/relationships/customXml" Target="../ink/ink1636.xml"/><Relationship Id="rId75" Type="http://schemas.openxmlformats.org/officeDocument/2006/relationships/image" Target="../media/image1652.png"/><Relationship Id="rId96" Type="http://schemas.openxmlformats.org/officeDocument/2006/relationships/customXml" Target="../ink/ink1657.xml"/><Relationship Id="rId140" Type="http://schemas.openxmlformats.org/officeDocument/2006/relationships/image" Target="../media/image1683.png"/><Relationship Id="rId161" Type="http://schemas.openxmlformats.org/officeDocument/2006/relationships/customXml" Target="../ink/ink1690.xml"/><Relationship Id="rId182" Type="http://schemas.openxmlformats.org/officeDocument/2006/relationships/image" Target="../media/image1704.png"/><Relationship Id="rId217" Type="http://schemas.openxmlformats.org/officeDocument/2006/relationships/customXml" Target="../ink/ink1718.xml"/><Relationship Id="rId6" Type="http://schemas.openxmlformats.org/officeDocument/2006/relationships/customXml" Target="../ink/ink1612.xml"/><Relationship Id="rId238" Type="http://schemas.openxmlformats.org/officeDocument/2006/relationships/image" Target="../media/image1732.png"/><Relationship Id="rId259" Type="http://schemas.openxmlformats.org/officeDocument/2006/relationships/customXml" Target="../ink/ink1739.xml"/><Relationship Id="rId23" Type="http://schemas.openxmlformats.org/officeDocument/2006/relationships/image" Target="../media/image1626.png"/><Relationship Id="rId119" Type="http://schemas.openxmlformats.org/officeDocument/2006/relationships/customXml" Target="../ink/ink1669.xml"/><Relationship Id="rId270" Type="http://schemas.openxmlformats.org/officeDocument/2006/relationships/image" Target="../media/image1748.png"/><Relationship Id="rId44" Type="http://schemas.openxmlformats.org/officeDocument/2006/relationships/customXml" Target="../ink/ink1631.xml"/><Relationship Id="rId65" Type="http://schemas.openxmlformats.org/officeDocument/2006/relationships/image" Target="../media/image1647.png"/><Relationship Id="rId86" Type="http://schemas.openxmlformats.org/officeDocument/2006/relationships/customXml" Target="../ink/ink1652.xml"/><Relationship Id="rId130" Type="http://schemas.openxmlformats.org/officeDocument/2006/relationships/image" Target="../media/image1678.png"/><Relationship Id="rId151" Type="http://schemas.openxmlformats.org/officeDocument/2006/relationships/customXml" Target="../ink/ink1685.xml"/><Relationship Id="rId172" Type="http://schemas.openxmlformats.org/officeDocument/2006/relationships/image" Target="../media/image1699.png"/><Relationship Id="rId193" Type="http://schemas.openxmlformats.org/officeDocument/2006/relationships/customXml" Target="../ink/ink1706.xml"/><Relationship Id="rId207" Type="http://schemas.openxmlformats.org/officeDocument/2006/relationships/customXml" Target="../ink/ink1713.xml"/><Relationship Id="rId228" Type="http://schemas.openxmlformats.org/officeDocument/2006/relationships/image" Target="../media/image1727.png"/><Relationship Id="rId249" Type="http://schemas.openxmlformats.org/officeDocument/2006/relationships/customXml" Target="../ink/ink1734.xml"/><Relationship Id="rId13" Type="http://schemas.openxmlformats.org/officeDocument/2006/relationships/image" Target="../media/image1621.png"/><Relationship Id="rId109" Type="http://schemas.openxmlformats.org/officeDocument/2006/relationships/customXml" Target="../ink/ink1664.xml"/><Relationship Id="rId260" Type="http://schemas.openxmlformats.org/officeDocument/2006/relationships/image" Target="../media/image1743.png"/><Relationship Id="rId34" Type="http://schemas.openxmlformats.org/officeDocument/2006/relationships/customXml" Target="../ink/ink1626.xml"/><Relationship Id="rId55" Type="http://schemas.openxmlformats.org/officeDocument/2006/relationships/image" Target="../media/image1642.png"/><Relationship Id="rId76" Type="http://schemas.openxmlformats.org/officeDocument/2006/relationships/customXml" Target="../ink/ink1647.xml"/><Relationship Id="rId97" Type="http://schemas.openxmlformats.org/officeDocument/2006/relationships/image" Target="../media/image65.png"/><Relationship Id="rId120" Type="http://schemas.openxmlformats.org/officeDocument/2006/relationships/image" Target="../media/image1673.png"/><Relationship Id="rId141" Type="http://schemas.openxmlformats.org/officeDocument/2006/relationships/customXml" Target="../ink/ink1680.xml"/><Relationship Id="rId7" Type="http://schemas.openxmlformats.org/officeDocument/2006/relationships/image" Target="../media/image1618.png"/><Relationship Id="rId162" Type="http://schemas.openxmlformats.org/officeDocument/2006/relationships/image" Target="../media/image1694.png"/><Relationship Id="rId183" Type="http://schemas.openxmlformats.org/officeDocument/2006/relationships/customXml" Target="../ink/ink1701.xml"/><Relationship Id="rId218" Type="http://schemas.openxmlformats.org/officeDocument/2006/relationships/image" Target="../media/image1722.png"/><Relationship Id="rId239" Type="http://schemas.openxmlformats.org/officeDocument/2006/relationships/customXml" Target="../ink/ink1729.xml"/><Relationship Id="rId250" Type="http://schemas.openxmlformats.org/officeDocument/2006/relationships/image" Target="../media/image1738.png"/><Relationship Id="rId271" Type="http://schemas.openxmlformats.org/officeDocument/2006/relationships/customXml" Target="../ink/ink1745.xml"/><Relationship Id="rId24" Type="http://schemas.openxmlformats.org/officeDocument/2006/relationships/customXml" Target="../ink/ink1621.xml"/><Relationship Id="rId45" Type="http://schemas.openxmlformats.org/officeDocument/2006/relationships/image" Target="../media/image1637.png"/><Relationship Id="rId66" Type="http://schemas.openxmlformats.org/officeDocument/2006/relationships/customXml" Target="../ink/ink1642.xml"/><Relationship Id="rId87" Type="http://schemas.openxmlformats.org/officeDocument/2006/relationships/image" Target="../media/image1658.png"/><Relationship Id="rId110" Type="http://schemas.openxmlformats.org/officeDocument/2006/relationships/image" Target="../media/image1668.png"/><Relationship Id="rId131" Type="http://schemas.openxmlformats.org/officeDocument/2006/relationships/customXml" Target="../ink/ink1675.xml"/><Relationship Id="rId152" Type="http://schemas.openxmlformats.org/officeDocument/2006/relationships/image" Target="../media/image1689.png"/><Relationship Id="rId173" Type="http://schemas.openxmlformats.org/officeDocument/2006/relationships/customXml" Target="../ink/ink1696.xml"/><Relationship Id="rId194" Type="http://schemas.openxmlformats.org/officeDocument/2006/relationships/image" Target="../media/image1710.png"/><Relationship Id="rId208" Type="http://schemas.openxmlformats.org/officeDocument/2006/relationships/image" Target="../media/image1717.png"/><Relationship Id="rId229" Type="http://schemas.openxmlformats.org/officeDocument/2006/relationships/customXml" Target="../ink/ink1724.xml"/><Relationship Id="rId240" Type="http://schemas.openxmlformats.org/officeDocument/2006/relationships/image" Target="../media/image1733.png"/><Relationship Id="rId261" Type="http://schemas.openxmlformats.org/officeDocument/2006/relationships/customXml" Target="../ink/ink1740.xml"/><Relationship Id="rId14" Type="http://schemas.openxmlformats.org/officeDocument/2006/relationships/customXml" Target="../ink/ink1616.xml"/><Relationship Id="rId35" Type="http://schemas.openxmlformats.org/officeDocument/2006/relationships/image" Target="../media/image1632.png"/><Relationship Id="rId56" Type="http://schemas.openxmlformats.org/officeDocument/2006/relationships/customXml" Target="../ink/ink1637.xml"/><Relationship Id="rId77" Type="http://schemas.openxmlformats.org/officeDocument/2006/relationships/image" Target="../media/image1653.png"/><Relationship Id="rId100" Type="http://schemas.openxmlformats.org/officeDocument/2006/relationships/image" Target="../media/image1663.png"/><Relationship Id="rId8" Type="http://schemas.openxmlformats.org/officeDocument/2006/relationships/customXml" Target="../ink/ink1613.xml"/><Relationship Id="rId98" Type="http://schemas.openxmlformats.org/officeDocument/2006/relationships/customXml" Target="../ink/ink1658.xml"/><Relationship Id="rId121" Type="http://schemas.openxmlformats.org/officeDocument/2006/relationships/customXml" Target="../ink/ink1670.xml"/><Relationship Id="rId142" Type="http://schemas.openxmlformats.org/officeDocument/2006/relationships/image" Target="../media/image1684.png"/><Relationship Id="rId163" Type="http://schemas.openxmlformats.org/officeDocument/2006/relationships/customXml" Target="../ink/ink1691.xml"/><Relationship Id="rId184" Type="http://schemas.openxmlformats.org/officeDocument/2006/relationships/image" Target="../media/image1705.png"/><Relationship Id="rId219" Type="http://schemas.openxmlformats.org/officeDocument/2006/relationships/customXml" Target="../ink/ink1719.xml"/><Relationship Id="rId230" Type="http://schemas.openxmlformats.org/officeDocument/2006/relationships/image" Target="../media/image1728.png"/><Relationship Id="rId251" Type="http://schemas.openxmlformats.org/officeDocument/2006/relationships/customXml" Target="../ink/ink1735.xml"/><Relationship Id="rId25" Type="http://schemas.openxmlformats.org/officeDocument/2006/relationships/image" Target="../media/image1627.png"/><Relationship Id="rId46" Type="http://schemas.openxmlformats.org/officeDocument/2006/relationships/customXml" Target="../ink/ink1632.xml"/><Relationship Id="rId67" Type="http://schemas.openxmlformats.org/officeDocument/2006/relationships/image" Target="../media/image1648.png"/><Relationship Id="rId272" Type="http://schemas.openxmlformats.org/officeDocument/2006/relationships/image" Target="../media/image1749.png"/><Relationship Id="rId88" Type="http://schemas.openxmlformats.org/officeDocument/2006/relationships/customXml" Target="../ink/ink1653.xml"/><Relationship Id="rId111" Type="http://schemas.openxmlformats.org/officeDocument/2006/relationships/customXml" Target="../ink/ink1665.xml"/><Relationship Id="rId132" Type="http://schemas.openxmlformats.org/officeDocument/2006/relationships/image" Target="../media/image1679.png"/><Relationship Id="rId153" Type="http://schemas.openxmlformats.org/officeDocument/2006/relationships/customXml" Target="../ink/ink1686.xml"/><Relationship Id="rId174" Type="http://schemas.openxmlformats.org/officeDocument/2006/relationships/image" Target="../media/image1700.png"/><Relationship Id="rId195" Type="http://schemas.openxmlformats.org/officeDocument/2006/relationships/customXml" Target="../ink/ink1707.xml"/><Relationship Id="rId209" Type="http://schemas.openxmlformats.org/officeDocument/2006/relationships/customXml" Target="../ink/ink1714.xml"/><Relationship Id="rId220" Type="http://schemas.openxmlformats.org/officeDocument/2006/relationships/image" Target="../media/image1723.png"/><Relationship Id="rId241" Type="http://schemas.openxmlformats.org/officeDocument/2006/relationships/customXml" Target="../ink/ink1730.xml"/><Relationship Id="rId15" Type="http://schemas.openxmlformats.org/officeDocument/2006/relationships/image" Target="../media/image1622.png"/><Relationship Id="rId36" Type="http://schemas.openxmlformats.org/officeDocument/2006/relationships/customXml" Target="../ink/ink1627.xml"/><Relationship Id="rId57" Type="http://schemas.openxmlformats.org/officeDocument/2006/relationships/image" Target="../media/image1643.png"/><Relationship Id="rId262" Type="http://schemas.openxmlformats.org/officeDocument/2006/relationships/image" Target="../media/image1744.png"/><Relationship Id="rId78" Type="http://schemas.openxmlformats.org/officeDocument/2006/relationships/customXml" Target="../ink/ink1648.xml"/><Relationship Id="rId99" Type="http://schemas.openxmlformats.org/officeDocument/2006/relationships/customXml" Target="../ink/ink1659.xml"/><Relationship Id="rId101" Type="http://schemas.openxmlformats.org/officeDocument/2006/relationships/customXml" Target="../ink/ink1660.xml"/><Relationship Id="rId122" Type="http://schemas.openxmlformats.org/officeDocument/2006/relationships/image" Target="../media/image1674.png"/><Relationship Id="rId143" Type="http://schemas.openxmlformats.org/officeDocument/2006/relationships/customXml" Target="../ink/ink1681.xml"/><Relationship Id="rId164" Type="http://schemas.openxmlformats.org/officeDocument/2006/relationships/image" Target="../media/image1695.png"/><Relationship Id="rId185" Type="http://schemas.openxmlformats.org/officeDocument/2006/relationships/customXml" Target="../ink/ink1702.xml"/><Relationship Id="rId9" Type="http://schemas.openxmlformats.org/officeDocument/2006/relationships/image" Target="../media/image1619.png"/><Relationship Id="rId210" Type="http://schemas.openxmlformats.org/officeDocument/2006/relationships/image" Target="../media/image1718.png"/><Relationship Id="rId26" Type="http://schemas.openxmlformats.org/officeDocument/2006/relationships/customXml" Target="../ink/ink1622.xml"/><Relationship Id="rId231" Type="http://schemas.openxmlformats.org/officeDocument/2006/relationships/customXml" Target="../ink/ink1725.xml"/><Relationship Id="rId252" Type="http://schemas.openxmlformats.org/officeDocument/2006/relationships/image" Target="../media/image1739.png"/><Relationship Id="rId273" Type="http://schemas.openxmlformats.org/officeDocument/2006/relationships/customXml" Target="../ink/ink1746.xml"/><Relationship Id="rId47" Type="http://schemas.openxmlformats.org/officeDocument/2006/relationships/image" Target="../media/image1638.png"/><Relationship Id="rId68" Type="http://schemas.openxmlformats.org/officeDocument/2006/relationships/customXml" Target="../ink/ink1643.xml"/><Relationship Id="rId89" Type="http://schemas.openxmlformats.org/officeDocument/2006/relationships/image" Target="../media/image1659.png"/><Relationship Id="rId112" Type="http://schemas.openxmlformats.org/officeDocument/2006/relationships/image" Target="../media/image1669.png"/><Relationship Id="rId133" Type="http://schemas.openxmlformats.org/officeDocument/2006/relationships/customXml" Target="../ink/ink1676.xml"/><Relationship Id="rId154" Type="http://schemas.openxmlformats.org/officeDocument/2006/relationships/image" Target="../media/image1690.png"/><Relationship Id="rId175" Type="http://schemas.openxmlformats.org/officeDocument/2006/relationships/customXml" Target="../ink/ink1697.xml"/><Relationship Id="rId196" Type="http://schemas.openxmlformats.org/officeDocument/2006/relationships/image" Target="../media/image1711.png"/><Relationship Id="rId200" Type="http://schemas.openxmlformats.org/officeDocument/2006/relationships/image" Target="../media/image1713.png"/><Relationship Id="rId16" Type="http://schemas.openxmlformats.org/officeDocument/2006/relationships/customXml" Target="../ink/ink1617.xml"/><Relationship Id="rId221" Type="http://schemas.openxmlformats.org/officeDocument/2006/relationships/customXml" Target="../ink/ink1720.xml"/><Relationship Id="rId242" Type="http://schemas.openxmlformats.org/officeDocument/2006/relationships/image" Target="../media/image1734.png"/><Relationship Id="rId263" Type="http://schemas.openxmlformats.org/officeDocument/2006/relationships/customXml" Target="../ink/ink1741.xml"/><Relationship Id="rId37" Type="http://schemas.openxmlformats.org/officeDocument/2006/relationships/image" Target="../media/image1633.png"/><Relationship Id="rId58" Type="http://schemas.openxmlformats.org/officeDocument/2006/relationships/customXml" Target="../ink/ink1638.xml"/><Relationship Id="rId79" Type="http://schemas.openxmlformats.org/officeDocument/2006/relationships/image" Target="../media/image1654.png"/><Relationship Id="rId102" Type="http://schemas.openxmlformats.org/officeDocument/2006/relationships/image" Target="../media/image1664.png"/><Relationship Id="rId123" Type="http://schemas.openxmlformats.org/officeDocument/2006/relationships/customXml" Target="../ink/ink1671.xml"/><Relationship Id="rId144" Type="http://schemas.openxmlformats.org/officeDocument/2006/relationships/image" Target="../media/image1685.png"/><Relationship Id="rId90" Type="http://schemas.openxmlformats.org/officeDocument/2006/relationships/customXml" Target="../ink/ink1654.xml"/><Relationship Id="rId165" Type="http://schemas.openxmlformats.org/officeDocument/2006/relationships/customXml" Target="../ink/ink1692.xml"/><Relationship Id="rId186" Type="http://schemas.openxmlformats.org/officeDocument/2006/relationships/image" Target="../media/image1706.png"/><Relationship Id="rId211" Type="http://schemas.openxmlformats.org/officeDocument/2006/relationships/customXml" Target="../ink/ink1715.xml"/><Relationship Id="rId232" Type="http://schemas.openxmlformats.org/officeDocument/2006/relationships/image" Target="../media/image1729.png"/><Relationship Id="rId253" Type="http://schemas.openxmlformats.org/officeDocument/2006/relationships/customXml" Target="../ink/ink1736.xml"/><Relationship Id="rId274" Type="http://schemas.openxmlformats.org/officeDocument/2006/relationships/image" Target="../media/image1750.png"/><Relationship Id="rId27" Type="http://schemas.openxmlformats.org/officeDocument/2006/relationships/image" Target="../media/image1628.png"/><Relationship Id="rId48" Type="http://schemas.openxmlformats.org/officeDocument/2006/relationships/customXml" Target="../ink/ink1633.xml"/><Relationship Id="rId69" Type="http://schemas.openxmlformats.org/officeDocument/2006/relationships/image" Target="../media/image1649.png"/><Relationship Id="rId113" Type="http://schemas.openxmlformats.org/officeDocument/2006/relationships/customXml" Target="../ink/ink1666.xml"/><Relationship Id="rId134" Type="http://schemas.openxmlformats.org/officeDocument/2006/relationships/image" Target="../media/image1680.png"/><Relationship Id="rId80" Type="http://schemas.openxmlformats.org/officeDocument/2006/relationships/customXml" Target="../ink/ink1649.xml"/><Relationship Id="rId155" Type="http://schemas.openxmlformats.org/officeDocument/2006/relationships/customXml" Target="../ink/ink1687.xml"/><Relationship Id="rId176" Type="http://schemas.openxmlformats.org/officeDocument/2006/relationships/image" Target="../media/image1701.png"/><Relationship Id="rId197" Type="http://schemas.openxmlformats.org/officeDocument/2006/relationships/customXml" Target="../ink/ink1708.xml"/><Relationship Id="rId201" Type="http://schemas.openxmlformats.org/officeDocument/2006/relationships/customXml" Target="../ink/ink1710.xml"/><Relationship Id="rId222" Type="http://schemas.openxmlformats.org/officeDocument/2006/relationships/image" Target="../media/image1724.png"/><Relationship Id="rId243" Type="http://schemas.openxmlformats.org/officeDocument/2006/relationships/customXml" Target="../ink/ink1731.xml"/><Relationship Id="rId264" Type="http://schemas.openxmlformats.org/officeDocument/2006/relationships/image" Target="../media/image1745.png"/><Relationship Id="rId17" Type="http://schemas.openxmlformats.org/officeDocument/2006/relationships/image" Target="../media/image1623.png"/><Relationship Id="rId38" Type="http://schemas.openxmlformats.org/officeDocument/2006/relationships/customXml" Target="../ink/ink1628.xml"/><Relationship Id="rId59" Type="http://schemas.openxmlformats.org/officeDocument/2006/relationships/image" Target="../media/image1644.png"/><Relationship Id="rId103" Type="http://schemas.openxmlformats.org/officeDocument/2006/relationships/customXml" Target="../ink/ink1661.xml"/><Relationship Id="rId124" Type="http://schemas.openxmlformats.org/officeDocument/2006/relationships/image" Target="../media/image1675.png"/><Relationship Id="rId70" Type="http://schemas.openxmlformats.org/officeDocument/2006/relationships/customXml" Target="../ink/ink1644.xml"/><Relationship Id="rId91" Type="http://schemas.openxmlformats.org/officeDocument/2006/relationships/image" Target="../media/image1660.png"/><Relationship Id="rId145" Type="http://schemas.openxmlformats.org/officeDocument/2006/relationships/customXml" Target="../ink/ink1682.xml"/><Relationship Id="rId166" Type="http://schemas.openxmlformats.org/officeDocument/2006/relationships/image" Target="../media/image1696.png"/><Relationship Id="rId187" Type="http://schemas.openxmlformats.org/officeDocument/2006/relationships/customXml" Target="../ink/ink1703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719.png"/><Relationship Id="rId233" Type="http://schemas.openxmlformats.org/officeDocument/2006/relationships/customXml" Target="../ink/ink1726.xml"/><Relationship Id="rId254" Type="http://schemas.openxmlformats.org/officeDocument/2006/relationships/image" Target="../media/image1740.png"/><Relationship Id="rId28" Type="http://schemas.openxmlformats.org/officeDocument/2006/relationships/customXml" Target="../ink/ink1623.xml"/><Relationship Id="rId49" Type="http://schemas.openxmlformats.org/officeDocument/2006/relationships/image" Target="../media/image1639.png"/><Relationship Id="rId114" Type="http://schemas.openxmlformats.org/officeDocument/2006/relationships/image" Target="../media/image1670.png"/><Relationship Id="rId275" Type="http://schemas.openxmlformats.org/officeDocument/2006/relationships/customXml" Target="../ink/ink1747.xml"/><Relationship Id="rId60" Type="http://schemas.openxmlformats.org/officeDocument/2006/relationships/customXml" Target="../ink/ink1639.xml"/><Relationship Id="rId81" Type="http://schemas.openxmlformats.org/officeDocument/2006/relationships/image" Target="../media/image1655.png"/><Relationship Id="rId135" Type="http://schemas.openxmlformats.org/officeDocument/2006/relationships/customXml" Target="../ink/ink1677.xml"/><Relationship Id="rId156" Type="http://schemas.openxmlformats.org/officeDocument/2006/relationships/image" Target="../media/image1691.png"/><Relationship Id="rId177" Type="http://schemas.openxmlformats.org/officeDocument/2006/relationships/customXml" Target="../ink/ink1698.xml"/><Relationship Id="rId198" Type="http://schemas.openxmlformats.org/officeDocument/2006/relationships/image" Target="../media/image1712.png"/><Relationship Id="rId202" Type="http://schemas.openxmlformats.org/officeDocument/2006/relationships/image" Target="../media/image1714.png"/><Relationship Id="rId223" Type="http://schemas.openxmlformats.org/officeDocument/2006/relationships/customXml" Target="../ink/ink1721.xml"/><Relationship Id="rId244" Type="http://schemas.openxmlformats.org/officeDocument/2006/relationships/image" Target="../media/image1735.png"/><Relationship Id="rId18" Type="http://schemas.openxmlformats.org/officeDocument/2006/relationships/customXml" Target="../ink/ink1618.xml"/><Relationship Id="rId39" Type="http://schemas.openxmlformats.org/officeDocument/2006/relationships/image" Target="../media/image1634.png"/><Relationship Id="rId265" Type="http://schemas.openxmlformats.org/officeDocument/2006/relationships/customXml" Target="../ink/ink1742.xml"/><Relationship Id="rId50" Type="http://schemas.openxmlformats.org/officeDocument/2006/relationships/customXml" Target="../ink/ink1634.xml"/><Relationship Id="rId104" Type="http://schemas.openxmlformats.org/officeDocument/2006/relationships/image" Target="../media/image1665.png"/><Relationship Id="rId125" Type="http://schemas.openxmlformats.org/officeDocument/2006/relationships/customXml" Target="../ink/ink1672.xml"/><Relationship Id="rId146" Type="http://schemas.openxmlformats.org/officeDocument/2006/relationships/image" Target="../media/image1686.png"/><Relationship Id="rId167" Type="http://schemas.openxmlformats.org/officeDocument/2006/relationships/customXml" Target="../ink/ink1693.xml"/><Relationship Id="rId188" Type="http://schemas.openxmlformats.org/officeDocument/2006/relationships/image" Target="../media/image1707.png"/><Relationship Id="rId71" Type="http://schemas.openxmlformats.org/officeDocument/2006/relationships/image" Target="../media/image1650.png"/><Relationship Id="rId92" Type="http://schemas.openxmlformats.org/officeDocument/2006/relationships/customXml" Target="../ink/ink1655.xml"/><Relationship Id="rId213" Type="http://schemas.openxmlformats.org/officeDocument/2006/relationships/customXml" Target="../ink/ink1716.xml"/><Relationship Id="rId234" Type="http://schemas.openxmlformats.org/officeDocument/2006/relationships/image" Target="../media/image1730.png"/><Relationship Id="rId2" Type="http://schemas.openxmlformats.org/officeDocument/2006/relationships/image" Target="../media/image3.jpeg"/><Relationship Id="rId29" Type="http://schemas.openxmlformats.org/officeDocument/2006/relationships/image" Target="../media/image1629.png"/><Relationship Id="rId255" Type="http://schemas.openxmlformats.org/officeDocument/2006/relationships/customXml" Target="../ink/ink1737.xml"/><Relationship Id="rId276" Type="http://schemas.openxmlformats.org/officeDocument/2006/relationships/image" Target="../media/image1751.png"/><Relationship Id="rId40" Type="http://schemas.openxmlformats.org/officeDocument/2006/relationships/customXml" Target="../ink/ink1629.xml"/><Relationship Id="rId115" Type="http://schemas.openxmlformats.org/officeDocument/2006/relationships/customXml" Target="../ink/ink1667.xml"/><Relationship Id="rId136" Type="http://schemas.openxmlformats.org/officeDocument/2006/relationships/image" Target="../media/image1681.png"/><Relationship Id="rId157" Type="http://schemas.openxmlformats.org/officeDocument/2006/relationships/customXml" Target="../ink/ink1688.xml"/><Relationship Id="rId178" Type="http://schemas.openxmlformats.org/officeDocument/2006/relationships/image" Target="../media/image1702.png"/><Relationship Id="rId61" Type="http://schemas.openxmlformats.org/officeDocument/2006/relationships/image" Target="../media/image1645.png"/><Relationship Id="rId82" Type="http://schemas.openxmlformats.org/officeDocument/2006/relationships/customXml" Target="../ink/ink1650.xml"/><Relationship Id="rId199" Type="http://schemas.openxmlformats.org/officeDocument/2006/relationships/customXml" Target="../ink/ink1709.xml"/><Relationship Id="rId203" Type="http://schemas.openxmlformats.org/officeDocument/2006/relationships/customXml" Target="../ink/ink1711.xml"/><Relationship Id="rId19" Type="http://schemas.openxmlformats.org/officeDocument/2006/relationships/image" Target="../media/image1624.png"/><Relationship Id="rId224" Type="http://schemas.openxmlformats.org/officeDocument/2006/relationships/image" Target="../media/image1725.png"/><Relationship Id="rId245" Type="http://schemas.openxmlformats.org/officeDocument/2006/relationships/customXml" Target="../ink/ink1732.xml"/><Relationship Id="rId266" Type="http://schemas.openxmlformats.org/officeDocument/2006/relationships/image" Target="../media/image1746.png"/><Relationship Id="rId30" Type="http://schemas.openxmlformats.org/officeDocument/2006/relationships/customXml" Target="../ink/ink1624.xml"/><Relationship Id="rId105" Type="http://schemas.openxmlformats.org/officeDocument/2006/relationships/customXml" Target="../ink/ink1662.xml"/><Relationship Id="rId126" Type="http://schemas.openxmlformats.org/officeDocument/2006/relationships/image" Target="../media/image1676.png"/><Relationship Id="rId147" Type="http://schemas.openxmlformats.org/officeDocument/2006/relationships/customXml" Target="../ink/ink1683.xml"/><Relationship Id="rId168" Type="http://schemas.openxmlformats.org/officeDocument/2006/relationships/image" Target="../media/image1697.png"/><Relationship Id="rId51" Type="http://schemas.openxmlformats.org/officeDocument/2006/relationships/image" Target="../media/image1640.png"/><Relationship Id="rId72" Type="http://schemas.openxmlformats.org/officeDocument/2006/relationships/customXml" Target="../ink/ink1645.xml"/><Relationship Id="rId93" Type="http://schemas.openxmlformats.org/officeDocument/2006/relationships/image" Target="../media/image1661.png"/><Relationship Id="rId189" Type="http://schemas.openxmlformats.org/officeDocument/2006/relationships/customXml" Target="../ink/ink1704.xml"/><Relationship Id="rId3" Type="http://schemas.openxmlformats.org/officeDocument/2006/relationships/image" Target="../media/image4.png"/><Relationship Id="rId214" Type="http://schemas.openxmlformats.org/officeDocument/2006/relationships/image" Target="../media/image1720.png"/><Relationship Id="rId235" Type="http://schemas.openxmlformats.org/officeDocument/2006/relationships/customXml" Target="../ink/ink1727.xml"/><Relationship Id="rId256" Type="http://schemas.openxmlformats.org/officeDocument/2006/relationships/image" Target="../media/image1741.png"/><Relationship Id="rId277" Type="http://schemas.openxmlformats.org/officeDocument/2006/relationships/customXml" Target="../ink/ink1748.xml"/><Relationship Id="rId116" Type="http://schemas.openxmlformats.org/officeDocument/2006/relationships/image" Target="../media/image1671.png"/><Relationship Id="rId137" Type="http://schemas.openxmlformats.org/officeDocument/2006/relationships/customXml" Target="../ink/ink1678.xml"/><Relationship Id="rId158" Type="http://schemas.openxmlformats.org/officeDocument/2006/relationships/image" Target="../media/image1692.png"/><Relationship Id="rId20" Type="http://schemas.openxmlformats.org/officeDocument/2006/relationships/customXml" Target="../ink/ink1619.xml"/><Relationship Id="rId41" Type="http://schemas.openxmlformats.org/officeDocument/2006/relationships/image" Target="../media/image1635.png"/><Relationship Id="rId62" Type="http://schemas.openxmlformats.org/officeDocument/2006/relationships/customXml" Target="../ink/ink1640.xml"/><Relationship Id="rId83" Type="http://schemas.openxmlformats.org/officeDocument/2006/relationships/image" Target="../media/image1656.png"/><Relationship Id="rId179" Type="http://schemas.openxmlformats.org/officeDocument/2006/relationships/customXml" Target="../ink/ink1699.xml"/><Relationship Id="rId190" Type="http://schemas.openxmlformats.org/officeDocument/2006/relationships/image" Target="../media/image1708.png"/><Relationship Id="rId204" Type="http://schemas.openxmlformats.org/officeDocument/2006/relationships/image" Target="../media/image1715.png"/><Relationship Id="rId225" Type="http://schemas.openxmlformats.org/officeDocument/2006/relationships/customXml" Target="../ink/ink1722.xml"/><Relationship Id="rId246" Type="http://schemas.openxmlformats.org/officeDocument/2006/relationships/image" Target="../media/image1736.png"/><Relationship Id="rId267" Type="http://schemas.openxmlformats.org/officeDocument/2006/relationships/customXml" Target="../ink/ink1743.xml"/><Relationship Id="rId106" Type="http://schemas.openxmlformats.org/officeDocument/2006/relationships/image" Target="../media/image1666.png"/><Relationship Id="rId127" Type="http://schemas.openxmlformats.org/officeDocument/2006/relationships/customXml" Target="../ink/ink1673.xml"/><Relationship Id="rId10" Type="http://schemas.openxmlformats.org/officeDocument/2006/relationships/customXml" Target="../ink/ink1614.xml"/><Relationship Id="rId31" Type="http://schemas.openxmlformats.org/officeDocument/2006/relationships/image" Target="../media/image1630.png"/><Relationship Id="rId52" Type="http://schemas.openxmlformats.org/officeDocument/2006/relationships/customXml" Target="../ink/ink1635.xml"/><Relationship Id="rId73" Type="http://schemas.openxmlformats.org/officeDocument/2006/relationships/image" Target="../media/image1651.png"/><Relationship Id="rId94" Type="http://schemas.openxmlformats.org/officeDocument/2006/relationships/customXml" Target="../ink/ink1656.xml"/><Relationship Id="rId148" Type="http://schemas.openxmlformats.org/officeDocument/2006/relationships/image" Target="../media/image1687.png"/><Relationship Id="rId169" Type="http://schemas.openxmlformats.org/officeDocument/2006/relationships/customXml" Target="../ink/ink1694.xml"/><Relationship Id="rId4" Type="http://schemas.openxmlformats.org/officeDocument/2006/relationships/image" Target="../media/image2.png"/><Relationship Id="rId180" Type="http://schemas.openxmlformats.org/officeDocument/2006/relationships/image" Target="../media/image1703.png"/><Relationship Id="rId215" Type="http://schemas.openxmlformats.org/officeDocument/2006/relationships/customXml" Target="../ink/ink1717.xml"/><Relationship Id="rId236" Type="http://schemas.openxmlformats.org/officeDocument/2006/relationships/image" Target="../media/image1731.png"/><Relationship Id="rId257" Type="http://schemas.openxmlformats.org/officeDocument/2006/relationships/customXml" Target="../ink/ink1738.xml"/><Relationship Id="rId278" Type="http://schemas.openxmlformats.org/officeDocument/2006/relationships/image" Target="../media/image1752.png"/><Relationship Id="rId42" Type="http://schemas.openxmlformats.org/officeDocument/2006/relationships/customXml" Target="../ink/ink1630.xml"/><Relationship Id="rId84" Type="http://schemas.openxmlformats.org/officeDocument/2006/relationships/customXml" Target="../ink/ink1651.xml"/><Relationship Id="rId138" Type="http://schemas.openxmlformats.org/officeDocument/2006/relationships/image" Target="../media/image1682.png"/><Relationship Id="rId191" Type="http://schemas.openxmlformats.org/officeDocument/2006/relationships/customXml" Target="../ink/ink1705.xml"/><Relationship Id="rId205" Type="http://schemas.openxmlformats.org/officeDocument/2006/relationships/customXml" Target="../ink/ink1712.xml"/><Relationship Id="rId247" Type="http://schemas.openxmlformats.org/officeDocument/2006/relationships/customXml" Target="../ink/ink1733.xml"/><Relationship Id="rId107" Type="http://schemas.openxmlformats.org/officeDocument/2006/relationships/customXml" Target="../ink/ink1663.xml"/><Relationship Id="rId11" Type="http://schemas.openxmlformats.org/officeDocument/2006/relationships/image" Target="../media/image1620.png"/><Relationship Id="rId53" Type="http://schemas.openxmlformats.org/officeDocument/2006/relationships/image" Target="../media/image1641.png"/><Relationship Id="rId149" Type="http://schemas.openxmlformats.org/officeDocument/2006/relationships/customXml" Target="../ink/ink1684.xml"/><Relationship Id="rId95" Type="http://schemas.openxmlformats.org/officeDocument/2006/relationships/image" Target="../media/image1662.png"/><Relationship Id="rId160" Type="http://schemas.openxmlformats.org/officeDocument/2006/relationships/image" Target="../media/image1693.png"/><Relationship Id="rId216" Type="http://schemas.openxmlformats.org/officeDocument/2006/relationships/image" Target="../media/image1721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58.png"/><Relationship Id="rId18" Type="http://schemas.openxmlformats.org/officeDocument/2006/relationships/customXml" Target="../ink/ink1756.xml"/><Relationship Id="rId26" Type="http://schemas.openxmlformats.org/officeDocument/2006/relationships/customXml" Target="../ink/ink1760.xml"/><Relationship Id="rId39" Type="http://schemas.openxmlformats.org/officeDocument/2006/relationships/image" Target="../media/image1771.png"/><Relationship Id="rId21" Type="http://schemas.openxmlformats.org/officeDocument/2006/relationships/image" Target="../media/image1762.png"/><Relationship Id="rId34" Type="http://schemas.openxmlformats.org/officeDocument/2006/relationships/customXml" Target="../ink/ink1764.xml"/><Relationship Id="rId42" Type="http://schemas.openxmlformats.org/officeDocument/2006/relationships/customXml" Target="../ink/ink1768.xml"/><Relationship Id="rId47" Type="http://schemas.openxmlformats.org/officeDocument/2006/relationships/image" Target="../media/image1775.png"/><Relationship Id="rId50" Type="http://schemas.openxmlformats.org/officeDocument/2006/relationships/customXml" Target="../ink/ink1772.xml"/><Relationship Id="rId7" Type="http://schemas.openxmlformats.org/officeDocument/2006/relationships/image" Target="../media/image1755.png"/><Relationship Id="rId2" Type="http://schemas.openxmlformats.org/officeDocument/2006/relationships/image" Target="../media/image3.jpeg"/><Relationship Id="rId16" Type="http://schemas.openxmlformats.org/officeDocument/2006/relationships/customXml" Target="../ink/ink1755.xml"/><Relationship Id="rId29" Type="http://schemas.openxmlformats.org/officeDocument/2006/relationships/image" Target="../media/image1766.png"/><Relationship Id="rId11" Type="http://schemas.openxmlformats.org/officeDocument/2006/relationships/image" Target="../media/image1757.png"/><Relationship Id="rId24" Type="http://schemas.openxmlformats.org/officeDocument/2006/relationships/customXml" Target="../ink/ink1759.xml"/><Relationship Id="rId32" Type="http://schemas.openxmlformats.org/officeDocument/2006/relationships/customXml" Target="../ink/ink1763.xml"/><Relationship Id="rId37" Type="http://schemas.openxmlformats.org/officeDocument/2006/relationships/image" Target="../media/image1770.png"/><Relationship Id="rId40" Type="http://schemas.openxmlformats.org/officeDocument/2006/relationships/customXml" Target="../ink/ink1767.xml"/><Relationship Id="rId45" Type="http://schemas.openxmlformats.org/officeDocument/2006/relationships/image" Target="../media/image1774.png"/><Relationship Id="rId5" Type="http://schemas.openxmlformats.org/officeDocument/2006/relationships/image" Target="../media/image1754.png"/><Relationship Id="rId15" Type="http://schemas.openxmlformats.org/officeDocument/2006/relationships/image" Target="../media/image1759.png"/><Relationship Id="rId23" Type="http://schemas.openxmlformats.org/officeDocument/2006/relationships/image" Target="../media/image1763.png"/><Relationship Id="rId28" Type="http://schemas.openxmlformats.org/officeDocument/2006/relationships/customXml" Target="../ink/ink1761.xml"/><Relationship Id="rId36" Type="http://schemas.openxmlformats.org/officeDocument/2006/relationships/customXml" Target="../ink/ink1765.xml"/><Relationship Id="rId49" Type="http://schemas.openxmlformats.org/officeDocument/2006/relationships/image" Target="../media/image1776.png"/><Relationship Id="rId10" Type="http://schemas.openxmlformats.org/officeDocument/2006/relationships/customXml" Target="../ink/ink1752.xml"/><Relationship Id="rId19" Type="http://schemas.openxmlformats.org/officeDocument/2006/relationships/image" Target="../media/image1761.png"/><Relationship Id="rId31" Type="http://schemas.openxmlformats.org/officeDocument/2006/relationships/image" Target="../media/image1767.png"/><Relationship Id="rId44" Type="http://schemas.openxmlformats.org/officeDocument/2006/relationships/customXml" Target="../ink/ink1769.xml"/><Relationship Id="rId4" Type="http://schemas.openxmlformats.org/officeDocument/2006/relationships/image" Target="../media/image2.png"/><Relationship Id="rId9" Type="http://schemas.openxmlformats.org/officeDocument/2006/relationships/image" Target="../media/image1756.png"/><Relationship Id="rId14" Type="http://schemas.openxmlformats.org/officeDocument/2006/relationships/customXml" Target="../ink/ink1754.xml"/><Relationship Id="rId22" Type="http://schemas.openxmlformats.org/officeDocument/2006/relationships/customXml" Target="../ink/ink1758.xml"/><Relationship Id="rId27" Type="http://schemas.openxmlformats.org/officeDocument/2006/relationships/image" Target="../media/image1765.png"/><Relationship Id="rId30" Type="http://schemas.openxmlformats.org/officeDocument/2006/relationships/customXml" Target="../ink/ink1762.xml"/><Relationship Id="rId35" Type="http://schemas.openxmlformats.org/officeDocument/2006/relationships/image" Target="../media/image1769.png"/><Relationship Id="rId43" Type="http://schemas.openxmlformats.org/officeDocument/2006/relationships/image" Target="../media/image1773.png"/><Relationship Id="rId48" Type="http://schemas.openxmlformats.org/officeDocument/2006/relationships/customXml" Target="../ink/ink1771.xml"/><Relationship Id="rId8" Type="http://schemas.openxmlformats.org/officeDocument/2006/relationships/customXml" Target="../ink/ink1751.xml"/><Relationship Id="rId51" Type="http://schemas.openxmlformats.org/officeDocument/2006/relationships/image" Target="../media/image1777.png"/><Relationship Id="rId3" Type="http://schemas.openxmlformats.org/officeDocument/2006/relationships/image" Target="../media/image4.png"/><Relationship Id="rId12" Type="http://schemas.openxmlformats.org/officeDocument/2006/relationships/customXml" Target="../ink/ink1753.xml"/><Relationship Id="rId17" Type="http://schemas.openxmlformats.org/officeDocument/2006/relationships/image" Target="../media/image1760.png"/><Relationship Id="rId25" Type="http://schemas.openxmlformats.org/officeDocument/2006/relationships/image" Target="../media/image1764.png"/><Relationship Id="rId33" Type="http://schemas.openxmlformats.org/officeDocument/2006/relationships/image" Target="../media/image1768.png"/><Relationship Id="rId38" Type="http://schemas.openxmlformats.org/officeDocument/2006/relationships/customXml" Target="../ink/ink1766.xml"/><Relationship Id="rId46" Type="http://schemas.openxmlformats.org/officeDocument/2006/relationships/customXml" Target="../ink/ink1770.xml"/><Relationship Id="rId20" Type="http://schemas.openxmlformats.org/officeDocument/2006/relationships/customXml" Target="../ink/ink1757.xml"/><Relationship Id="rId41" Type="http://schemas.openxmlformats.org/officeDocument/2006/relationships/image" Target="../media/image177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50.xml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83.xml"/><Relationship Id="rId21" Type="http://schemas.openxmlformats.org/officeDocument/2006/relationships/image" Target="../media/image1786.png"/><Relationship Id="rId42" Type="http://schemas.openxmlformats.org/officeDocument/2006/relationships/customXml" Target="../ink/ink1791.xml"/><Relationship Id="rId47" Type="http://schemas.openxmlformats.org/officeDocument/2006/relationships/image" Target="../media/image1799.png"/><Relationship Id="rId63" Type="http://schemas.openxmlformats.org/officeDocument/2006/relationships/image" Target="../media/image1807.png"/><Relationship Id="rId68" Type="http://schemas.openxmlformats.org/officeDocument/2006/relationships/customXml" Target="../ink/ink1804.xml"/><Relationship Id="rId7" Type="http://schemas.openxmlformats.org/officeDocument/2006/relationships/image" Target="../media/image1779.png"/><Relationship Id="rId2" Type="http://schemas.openxmlformats.org/officeDocument/2006/relationships/image" Target="../media/image3.jpeg"/><Relationship Id="rId16" Type="http://schemas.openxmlformats.org/officeDocument/2006/relationships/customXml" Target="../ink/ink1778.xml"/><Relationship Id="rId29" Type="http://schemas.openxmlformats.org/officeDocument/2006/relationships/image" Target="../media/image1790.png"/><Relationship Id="rId11" Type="http://schemas.openxmlformats.org/officeDocument/2006/relationships/image" Target="../media/image1781.png"/><Relationship Id="rId24" Type="http://schemas.openxmlformats.org/officeDocument/2006/relationships/customXml" Target="../ink/ink1782.xml"/><Relationship Id="rId32" Type="http://schemas.openxmlformats.org/officeDocument/2006/relationships/customXml" Target="../ink/ink1786.xml"/><Relationship Id="rId37" Type="http://schemas.openxmlformats.org/officeDocument/2006/relationships/image" Target="../media/image1794.png"/><Relationship Id="rId40" Type="http://schemas.openxmlformats.org/officeDocument/2006/relationships/customXml" Target="../ink/ink1790.xml"/><Relationship Id="rId45" Type="http://schemas.openxmlformats.org/officeDocument/2006/relationships/image" Target="../media/image1798.png"/><Relationship Id="rId53" Type="http://schemas.openxmlformats.org/officeDocument/2006/relationships/image" Target="../media/image1802.png"/><Relationship Id="rId58" Type="http://schemas.openxmlformats.org/officeDocument/2006/relationships/customXml" Target="../ink/ink1799.xml"/><Relationship Id="rId66" Type="http://schemas.openxmlformats.org/officeDocument/2006/relationships/customXml" Target="../ink/ink1803.xml"/><Relationship Id="rId5" Type="http://schemas.openxmlformats.org/officeDocument/2006/relationships/image" Target="../media/image1778.png"/><Relationship Id="rId61" Type="http://schemas.openxmlformats.org/officeDocument/2006/relationships/image" Target="../media/image1806.png"/><Relationship Id="rId19" Type="http://schemas.openxmlformats.org/officeDocument/2006/relationships/image" Target="../media/image1785.png"/><Relationship Id="rId14" Type="http://schemas.openxmlformats.org/officeDocument/2006/relationships/customXml" Target="../ink/ink1777.xml"/><Relationship Id="rId22" Type="http://schemas.openxmlformats.org/officeDocument/2006/relationships/customXml" Target="../ink/ink1781.xml"/><Relationship Id="rId27" Type="http://schemas.openxmlformats.org/officeDocument/2006/relationships/image" Target="../media/image1789.png"/><Relationship Id="rId30" Type="http://schemas.openxmlformats.org/officeDocument/2006/relationships/customXml" Target="../ink/ink1785.xml"/><Relationship Id="rId35" Type="http://schemas.openxmlformats.org/officeDocument/2006/relationships/image" Target="../media/image1793.png"/><Relationship Id="rId43" Type="http://schemas.openxmlformats.org/officeDocument/2006/relationships/image" Target="../media/image1797.png"/><Relationship Id="rId48" Type="http://schemas.openxmlformats.org/officeDocument/2006/relationships/customXml" Target="../ink/ink1794.xml"/><Relationship Id="rId56" Type="http://schemas.openxmlformats.org/officeDocument/2006/relationships/customXml" Target="../ink/ink1798.xml"/><Relationship Id="rId64" Type="http://schemas.openxmlformats.org/officeDocument/2006/relationships/customXml" Target="../ink/ink1802.xml"/><Relationship Id="rId69" Type="http://schemas.openxmlformats.org/officeDocument/2006/relationships/image" Target="../media/image1810.png"/><Relationship Id="rId8" Type="http://schemas.openxmlformats.org/officeDocument/2006/relationships/customXml" Target="../ink/ink1774.xml"/><Relationship Id="rId51" Type="http://schemas.openxmlformats.org/officeDocument/2006/relationships/image" Target="../media/image1801.png"/><Relationship Id="rId3" Type="http://schemas.openxmlformats.org/officeDocument/2006/relationships/image" Target="../media/image2.png"/><Relationship Id="rId12" Type="http://schemas.openxmlformats.org/officeDocument/2006/relationships/customXml" Target="../ink/ink1776.xml"/><Relationship Id="rId17" Type="http://schemas.openxmlformats.org/officeDocument/2006/relationships/image" Target="../media/image1784.png"/><Relationship Id="rId25" Type="http://schemas.openxmlformats.org/officeDocument/2006/relationships/image" Target="../media/image1788.png"/><Relationship Id="rId33" Type="http://schemas.openxmlformats.org/officeDocument/2006/relationships/image" Target="../media/image1792.png"/><Relationship Id="rId38" Type="http://schemas.openxmlformats.org/officeDocument/2006/relationships/customXml" Target="../ink/ink1789.xml"/><Relationship Id="rId46" Type="http://schemas.openxmlformats.org/officeDocument/2006/relationships/customXml" Target="../ink/ink1793.xml"/><Relationship Id="rId59" Type="http://schemas.openxmlformats.org/officeDocument/2006/relationships/image" Target="../media/image1805.png"/><Relationship Id="rId67" Type="http://schemas.openxmlformats.org/officeDocument/2006/relationships/image" Target="../media/image1809.png"/><Relationship Id="rId20" Type="http://schemas.openxmlformats.org/officeDocument/2006/relationships/customXml" Target="../ink/ink1780.xml"/><Relationship Id="rId41" Type="http://schemas.openxmlformats.org/officeDocument/2006/relationships/image" Target="../media/image1796.png"/><Relationship Id="rId54" Type="http://schemas.openxmlformats.org/officeDocument/2006/relationships/customXml" Target="../ink/ink1797.xml"/><Relationship Id="rId62" Type="http://schemas.openxmlformats.org/officeDocument/2006/relationships/customXml" Target="../ink/ink180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73.xml"/><Relationship Id="rId15" Type="http://schemas.openxmlformats.org/officeDocument/2006/relationships/image" Target="../media/image1783.png"/><Relationship Id="rId23" Type="http://schemas.openxmlformats.org/officeDocument/2006/relationships/image" Target="../media/image1787.png"/><Relationship Id="rId28" Type="http://schemas.openxmlformats.org/officeDocument/2006/relationships/customXml" Target="../ink/ink1784.xml"/><Relationship Id="rId36" Type="http://schemas.openxmlformats.org/officeDocument/2006/relationships/customXml" Target="../ink/ink1788.xml"/><Relationship Id="rId49" Type="http://schemas.openxmlformats.org/officeDocument/2006/relationships/image" Target="../media/image1800.png"/><Relationship Id="rId57" Type="http://schemas.openxmlformats.org/officeDocument/2006/relationships/image" Target="../media/image1804.png"/><Relationship Id="rId10" Type="http://schemas.openxmlformats.org/officeDocument/2006/relationships/customXml" Target="../ink/ink1775.xml"/><Relationship Id="rId31" Type="http://schemas.openxmlformats.org/officeDocument/2006/relationships/image" Target="../media/image1791.png"/><Relationship Id="rId44" Type="http://schemas.openxmlformats.org/officeDocument/2006/relationships/customXml" Target="../ink/ink1792.xml"/><Relationship Id="rId52" Type="http://schemas.openxmlformats.org/officeDocument/2006/relationships/customXml" Target="../ink/ink1796.xml"/><Relationship Id="rId60" Type="http://schemas.openxmlformats.org/officeDocument/2006/relationships/customXml" Target="../ink/ink1800.xml"/><Relationship Id="rId65" Type="http://schemas.openxmlformats.org/officeDocument/2006/relationships/image" Target="../media/image1808.png"/><Relationship Id="rId4" Type="http://schemas.openxmlformats.org/officeDocument/2006/relationships/image" Target="../media/image4.png"/><Relationship Id="rId9" Type="http://schemas.openxmlformats.org/officeDocument/2006/relationships/image" Target="../media/image1780.png"/><Relationship Id="rId13" Type="http://schemas.openxmlformats.org/officeDocument/2006/relationships/image" Target="../media/image1782.png"/><Relationship Id="rId18" Type="http://schemas.openxmlformats.org/officeDocument/2006/relationships/customXml" Target="../ink/ink1779.xml"/><Relationship Id="rId39" Type="http://schemas.openxmlformats.org/officeDocument/2006/relationships/image" Target="../media/image1795.png"/><Relationship Id="rId34" Type="http://schemas.openxmlformats.org/officeDocument/2006/relationships/customXml" Target="../ink/ink1787.xml"/><Relationship Id="rId50" Type="http://schemas.openxmlformats.org/officeDocument/2006/relationships/customXml" Target="../ink/ink1795.xml"/><Relationship Id="rId55" Type="http://schemas.openxmlformats.org/officeDocument/2006/relationships/image" Target="../media/image1803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61.xml"/><Relationship Id="rId21" Type="http://schemas.openxmlformats.org/officeDocument/2006/relationships/image" Target="../media/image1819.png"/><Relationship Id="rId42" Type="http://schemas.openxmlformats.org/officeDocument/2006/relationships/image" Target="../media/image1828.png"/><Relationship Id="rId63" Type="http://schemas.openxmlformats.org/officeDocument/2006/relationships/customXml" Target="../ink/ink1834.xml"/><Relationship Id="rId84" Type="http://schemas.openxmlformats.org/officeDocument/2006/relationships/image" Target="../media/image1849.png"/><Relationship Id="rId16" Type="http://schemas.openxmlformats.org/officeDocument/2006/relationships/customXml" Target="../ink/ink1810.xml"/><Relationship Id="rId107" Type="http://schemas.openxmlformats.org/officeDocument/2006/relationships/customXml" Target="../ink/ink1856.xml"/><Relationship Id="rId11" Type="http://schemas.openxmlformats.org/officeDocument/2006/relationships/image" Target="../media/image1814.png"/><Relationship Id="rId32" Type="http://schemas.openxmlformats.org/officeDocument/2006/relationships/customXml" Target="../ink/ink1818.xml"/><Relationship Id="rId37" Type="http://schemas.openxmlformats.org/officeDocument/2006/relationships/customXml" Target="../ink/ink1821.xml"/><Relationship Id="rId53" Type="http://schemas.openxmlformats.org/officeDocument/2006/relationships/customXml" Target="../ink/ink1829.xml"/><Relationship Id="rId58" Type="http://schemas.openxmlformats.org/officeDocument/2006/relationships/image" Target="../media/image1836.png"/><Relationship Id="rId74" Type="http://schemas.openxmlformats.org/officeDocument/2006/relationships/image" Target="../media/image1844.png"/><Relationship Id="rId79" Type="http://schemas.openxmlformats.org/officeDocument/2006/relationships/customXml" Target="../ink/ink1842.xml"/><Relationship Id="rId102" Type="http://schemas.openxmlformats.org/officeDocument/2006/relationships/image" Target="../media/image1858.png"/><Relationship Id="rId123" Type="http://schemas.openxmlformats.org/officeDocument/2006/relationships/customXml" Target="../ink/ink1864.xml"/><Relationship Id="rId128" Type="http://schemas.openxmlformats.org/officeDocument/2006/relationships/image" Target="../media/image1871.png"/><Relationship Id="rId5" Type="http://schemas.openxmlformats.org/officeDocument/2006/relationships/image" Target="../media/image1811.png"/><Relationship Id="rId90" Type="http://schemas.openxmlformats.org/officeDocument/2006/relationships/image" Target="../media/image1852.png"/><Relationship Id="rId95" Type="http://schemas.openxmlformats.org/officeDocument/2006/relationships/customXml" Target="../ink/ink1850.xml"/><Relationship Id="rId22" Type="http://schemas.openxmlformats.org/officeDocument/2006/relationships/customXml" Target="../ink/ink1813.xml"/><Relationship Id="rId27" Type="http://schemas.openxmlformats.org/officeDocument/2006/relationships/image" Target="../media/image1822.png"/><Relationship Id="rId43" Type="http://schemas.openxmlformats.org/officeDocument/2006/relationships/customXml" Target="../ink/ink1824.xml"/><Relationship Id="rId48" Type="http://schemas.openxmlformats.org/officeDocument/2006/relationships/image" Target="../media/image1831.png"/><Relationship Id="rId64" Type="http://schemas.openxmlformats.org/officeDocument/2006/relationships/image" Target="../media/image1839.png"/><Relationship Id="rId69" Type="http://schemas.openxmlformats.org/officeDocument/2006/relationships/customXml" Target="../ink/ink1837.xml"/><Relationship Id="rId113" Type="http://schemas.openxmlformats.org/officeDocument/2006/relationships/customXml" Target="../ink/ink1859.xml"/><Relationship Id="rId118" Type="http://schemas.openxmlformats.org/officeDocument/2006/relationships/image" Target="../media/image1866.png"/><Relationship Id="rId134" Type="http://schemas.openxmlformats.org/officeDocument/2006/relationships/image" Target="../media/image1874.png"/><Relationship Id="rId80" Type="http://schemas.openxmlformats.org/officeDocument/2006/relationships/image" Target="../media/image1847.png"/><Relationship Id="rId85" Type="http://schemas.openxmlformats.org/officeDocument/2006/relationships/customXml" Target="../ink/ink1845.xml"/><Relationship Id="rId12" Type="http://schemas.openxmlformats.org/officeDocument/2006/relationships/customXml" Target="../ink/ink1808.xml"/><Relationship Id="rId17" Type="http://schemas.openxmlformats.org/officeDocument/2006/relationships/image" Target="../media/image1817.png"/><Relationship Id="rId33" Type="http://schemas.openxmlformats.org/officeDocument/2006/relationships/image" Target="../media/image65.png"/><Relationship Id="rId38" Type="http://schemas.openxmlformats.org/officeDocument/2006/relationships/image" Target="../media/image1826.png"/><Relationship Id="rId59" Type="http://schemas.openxmlformats.org/officeDocument/2006/relationships/customXml" Target="../ink/ink1832.xml"/><Relationship Id="rId103" Type="http://schemas.openxmlformats.org/officeDocument/2006/relationships/customXml" Target="../ink/ink1854.xml"/><Relationship Id="rId108" Type="http://schemas.openxmlformats.org/officeDocument/2006/relationships/image" Target="../media/image1861.png"/><Relationship Id="rId124" Type="http://schemas.openxmlformats.org/officeDocument/2006/relationships/image" Target="../media/image1869.png"/><Relationship Id="rId129" Type="http://schemas.openxmlformats.org/officeDocument/2006/relationships/customXml" Target="../ink/ink1867.xml"/><Relationship Id="rId54" Type="http://schemas.openxmlformats.org/officeDocument/2006/relationships/image" Target="../media/image1834.png"/><Relationship Id="rId70" Type="http://schemas.openxmlformats.org/officeDocument/2006/relationships/image" Target="../media/image1842.png"/><Relationship Id="rId75" Type="http://schemas.openxmlformats.org/officeDocument/2006/relationships/customXml" Target="../ink/ink1840.xml"/><Relationship Id="rId91" Type="http://schemas.openxmlformats.org/officeDocument/2006/relationships/customXml" Target="../ink/ink1848.xml"/><Relationship Id="rId96" Type="http://schemas.openxmlformats.org/officeDocument/2006/relationships/image" Target="../media/image185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05.xml"/><Relationship Id="rId23" Type="http://schemas.openxmlformats.org/officeDocument/2006/relationships/image" Target="../media/image1820.png"/><Relationship Id="rId28" Type="http://schemas.openxmlformats.org/officeDocument/2006/relationships/customXml" Target="../ink/ink1816.xml"/><Relationship Id="rId49" Type="http://schemas.openxmlformats.org/officeDocument/2006/relationships/customXml" Target="../ink/ink1827.xml"/><Relationship Id="rId114" Type="http://schemas.openxmlformats.org/officeDocument/2006/relationships/image" Target="../media/image1864.png"/><Relationship Id="rId119" Type="http://schemas.openxmlformats.org/officeDocument/2006/relationships/customXml" Target="../ink/ink1862.xml"/><Relationship Id="rId44" Type="http://schemas.openxmlformats.org/officeDocument/2006/relationships/image" Target="../media/image1829.png"/><Relationship Id="rId60" Type="http://schemas.openxmlformats.org/officeDocument/2006/relationships/image" Target="../media/image1837.png"/><Relationship Id="rId65" Type="http://schemas.openxmlformats.org/officeDocument/2006/relationships/customXml" Target="../ink/ink1835.xml"/><Relationship Id="rId81" Type="http://schemas.openxmlformats.org/officeDocument/2006/relationships/customXml" Target="../ink/ink1843.xml"/><Relationship Id="rId86" Type="http://schemas.openxmlformats.org/officeDocument/2006/relationships/image" Target="../media/image1850.png"/><Relationship Id="rId130" Type="http://schemas.openxmlformats.org/officeDocument/2006/relationships/image" Target="../media/image1872.png"/><Relationship Id="rId13" Type="http://schemas.openxmlformats.org/officeDocument/2006/relationships/image" Target="../media/image1815.png"/><Relationship Id="rId18" Type="http://schemas.openxmlformats.org/officeDocument/2006/relationships/customXml" Target="../ink/ink1811.xml"/><Relationship Id="rId39" Type="http://schemas.openxmlformats.org/officeDocument/2006/relationships/customXml" Target="../ink/ink1822.xml"/><Relationship Id="rId109" Type="http://schemas.openxmlformats.org/officeDocument/2006/relationships/customXml" Target="../ink/ink1857.xml"/><Relationship Id="rId34" Type="http://schemas.openxmlformats.org/officeDocument/2006/relationships/customXml" Target="../ink/ink1819.xml"/><Relationship Id="rId50" Type="http://schemas.openxmlformats.org/officeDocument/2006/relationships/image" Target="../media/image1832.png"/><Relationship Id="rId55" Type="http://schemas.openxmlformats.org/officeDocument/2006/relationships/customXml" Target="../ink/ink1830.xml"/><Relationship Id="rId76" Type="http://schemas.openxmlformats.org/officeDocument/2006/relationships/image" Target="../media/image1845.png"/><Relationship Id="rId97" Type="http://schemas.openxmlformats.org/officeDocument/2006/relationships/customXml" Target="../ink/ink1851.xml"/><Relationship Id="rId104" Type="http://schemas.openxmlformats.org/officeDocument/2006/relationships/image" Target="../media/image1859.png"/><Relationship Id="rId120" Type="http://schemas.openxmlformats.org/officeDocument/2006/relationships/image" Target="../media/image1867.png"/><Relationship Id="rId125" Type="http://schemas.openxmlformats.org/officeDocument/2006/relationships/customXml" Target="../ink/ink1865.xml"/><Relationship Id="rId7" Type="http://schemas.openxmlformats.org/officeDocument/2006/relationships/image" Target="../media/image1812.png"/><Relationship Id="rId71" Type="http://schemas.openxmlformats.org/officeDocument/2006/relationships/customXml" Target="../ink/ink1838.xml"/><Relationship Id="rId92" Type="http://schemas.openxmlformats.org/officeDocument/2006/relationships/image" Target="../media/image1853.png"/><Relationship Id="rId2" Type="http://schemas.openxmlformats.org/officeDocument/2006/relationships/image" Target="../media/image3.jpeg"/><Relationship Id="rId29" Type="http://schemas.openxmlformats.org/officeDocument/2006/relationships/image" Target="../media/image1823.png"/><Relationship Id="rId24" Type="http://schemas.openxmlformats.org/officeDocument/2006/relationships/customXml" Target="../ink/ink1814.xml"/><Relationship Id="rId40" Type="http://schemas.openxmlformats.org/officeDocument/2006/relationships/image" Target="../media/image1827.png"/><Relationship Id="rId45" Type="http://schemas.openxmlformats.org/officeDocument/2006/relationships/customXml" Target="../ink/ink1825.xml"/><Relationship Id="rId66" Type="http://schemas.openxmlformats.org/officeDocument/2006/relationships/image" Target="../media/image1840.png"/><Relationship Id="rId87" Type="http://schemas.openxmlformats.org/officeDocument/2006/relationships/customXml" Target="../ink/ink1846.xml"/><Relationship Id="rId110" Type="http://schemas.openxmlformats.org/officeDocument/2006/relationships/image" Target="../media/image1862.png"/><Relationship Id="rId115" Type="http://schemas.openxmlformats.org/officeDocument/2006/relationships/customXml" Target="../ink/ink1860.xml"/><Relationship Id="rId131" Type="http://schemas.openxmlformats.org/officeDocument/2006/relationships/customXml" Target="../ink/ink1868.xml"/><Relationship Id="rId61" Type="http://schemas.openxmlformats.org/officeDocument/2006/relationships/customXml" Target="../ink/ink1833.xml"/><Relationship Id="rId82" Type="http://schemas.openxmlformats.org/officeDocument/2006/relationships/image" Target="../media/image1848.png"/><Relationship Id="rId19" Type="http://schemas.openxmlformats.org/officeDocument/2006/relationships/image" Target="../media/image1818.png"/><Relationship Id="rId14" Type="http://schemas.openxmlformats.org/officeDocument/2006/relationships/customXml" Target="../ink/ink1809.xml"/><Relationship Id="rId30" Type="http://schemas.openxmlformats.org/officeDocument/2006/relationships/customXml" Target="../ink/ink1817.xml"/><Relationship Id="rId35" Type="http://schemas.openxmlformats.org/officeDocument/2006/relationships/customXml" Target="../ink/ink1820.xml"/><Relationship Id="rId56" Type="http://schemas.openxmlformats.org/officeDocument/2006/relationships/image" Target="../media/image1835.png"/><Relationship Id="rId77" Type="http://schemas.openxmlformats.org/officeDocument/2006/relationships/customXml" Target="../ink/ink1841.xml"/><Relationship Id="rId100" Type="http://schemas.openxmlformats.org/officeDocument/2006/relationships/image" Target="../media/image1857.png"/><Relationship Id="rId105" Type="http://schemas.openxmlformats.org/officeDocument/2006/relationships/customXml" Target="../ink/ink1855.xml"/><Relationship Id="rId126" Type="http://schemas.openxmlformats.org/officeDocument/2006/relationships/image" Target="../media/image1870.png"/><Relationship Id="rId8" Type="http://schemas.openxmlformats.org/officeDocument/2006/relationships/customXml" Target="../ink/ink1806.xml"/><Relationship Id="rId51" Type="http://schemas.openxmlformats.org/officeDocument/2006/relationships/customXml" Target="../ink/ink1828.xml"/><Relationship Id="rId72" Type="http://schemas.openxmlformats.org/officeDocument/2006/relationships/image" Target="../media/image1843.png"/><Relationship Id="rId93" Type="http://schemas.openxmlformats.org/officeDocument/2006/relationships/customXml" Target="../ink/ink1849.xml"/><Relationship Id="rId98" Type="http://schemas.openxmlformats.org/officeDocument/2006/relationships/image" Target="../media/image1856.png"/><Relationship Id="rId121" Type="http://schemas.openxmlformats.org/officeDocument/2006/relationships/customXml" Target="../ink/ink1863.xml"/><Relationship Id="rId3" Type="http://schemas.openxmlformats.org/officeDocument/2006/relationships/image" Target="../media/image2.png"/><Relationship Id="rId25" Type="http://schemas.openxmlformats.org/officeDocument/2006/relationships/image" Target="../media/image1821.png"/><Relationship Id="rId46" Type="http://schemas.openxmlformats.org/officeDocument/2006/relationships/image" Target="../media/image1830.png"/><Relationship Id="rId67" Type="http://schemas.openxmlformats.org/officeDocument/2006/relationships/customXml" Target="../ink/ink1836.xml"/><Relationship Id="rId116" Type="http://schemas.openxmlformats.org/officeDocument/2006/relationships/image" Target="../media/image1865.png"/><Relationship Id="rId20" Type="http://schemas.openxmlformats.org/officeDocument/2006/relationships/customXml" Target="../ink/ink1812.xml"/><Relationship Id="rId41" Type="http://schemas.openxmlformats.org/officeDocument/2006/relationships/customXml" Target="../ink/ink1823.xml"/><Relationship Id="rId62" Type="http://schemas.openxmlformats.org/officeDocument/2006/relationships/image" Target="../media/image1838.png"/><Relationship Id="rId83" Type="http://schemas.openxmlformats.org/officeDocument/2006/relationships/customXml" Target="../ink/ink1844.xml"/><Relationship Id="rId88" Type="http://schemas.openxmlformats.org/officeDocument/2006/relationships/image" Target="../media/image1851.png"/><Relationship Id="rId111" Type="http://schemas.openxmlformats.org/officeDocument/2006/relationships/customXml" Target="../ink/ink1858.xml"/><Relationship Id="rId132" Type="http://schemas.openxmlformats.org/officeDocument/2006/relationships/image" Target="../media/image1873.png"/><Relationship Id="rId15" Type="http://schemas.openxmlformats.org/officeDocument/2006/relationships/image" Target="../media/image1816.png"/><Relationship Id="rId36" Type="http://schemas.openxmlformats.org/officeDocument/2006/relationships/image" Target="../media/image1825.png"/><Relationship Id="rId57" Type="http://schemas.openxmlformats.org/officeDocument/2006/relationships/customXml" Target="../ink/ink1831.xml"/><Relationship Id="rId106" Type="http://schemas.openxmlformats.org/officeDocument/2006/relationships/image" Target="../media/image1860.png"/><Relationship Id="rId127" Type="http://schemas.openxmlformats.org/officeDocument/2006/relationships/customXml" Target="../ink/ink1866.xml"/><Relationship Id="rId10" Type="http://schemas.openxmlformats.org/officeDocument/2006/relationships/customXml" Target="../ink/ink1807.xml"/><Relationship Id="rId31" Type="http://schemas.openxmlformats.org/officeDocument/2006/relationships/image" Target="../media/image1824.png"/><Relationship Id="rId52" Type="http://schemas.openxmlformats.org/officeDocument/2006/relationships/image" Target="../media/image1833.png"/><Relationship Id="rId73" Type="http://schemas.openxmlformats.org/officeDocument/2006/relationships/customXml" Target="../ink/ink1839.xml"/><Relationship Id="rId78" Type="http://schemas.openxmlformats.org/officeDocument/2006/relationships/image" Target="../media/image1846.png"/><Relationship Id="rId94" Type="http://schemas.openxmlformats.org/officeDocument/2006/relationships/image" Target="../media/image1854.png"/><Relationship Id="rId99" Type="http://schemas.openxmlformats.org/officeDocument/2006/relationships/customXml" Target="../ink/ink1852.xml"/><Relationship Id="rId101" Type="http://schemas.openxmlformats.org/officeDocument/2006/relationships/customXml" Target="../ink/ink1853.xml"/><Relationship Id="rId122" Type="http://schemas.openxmlformats.org/officeDocument/2006/relationships/image" Target="../media/image1868.png"/><Relationship Id="rId4" Type="http://schemas.openxmlformats.org/officeDocument/2006/relationships/image" Target="../media/image4.png"/><Relationship Id="rId9" Type="http://schemas.openxmlformats.org/officeDocument/2006/relationships/image" Target="../media/image1813.png"/><Relationship Id="rId26" Type="http://schemas.openxmlformats.org/officeDocument/2006/relationships/customXml" Target="../ink/ink1815.xml"/><Relationship Id="rId47" Type="http://schemas.openxmlformats.org/officeDocument/2006/relationships/customXml" Target="../ink/ink1826.xml"/><Relationship Id="rId68" Type="http://schemas.openxmlformats.org/officeDocument/2006/relationships/image" Target="../media/image1841.png"/><Relationship Id="rId89" Type="http://schemas.openxmlformats.org/officeDocument/2006/relationships/customXml" Target="../ink/ink1847.xml"/><Relationship Id="rId112" Type="http://schemas.openxmlformats.org/officeDocument/2006/relationships/image" Target="../media/image1863.png"/><Relationship Id="rId133" Type="http://schemas.openxmlformats.org/officeDocument/2006/relationships/customXml" Target="../ink/ink1869.xm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31.png"/><Relationship Id="rId21" Type="http://schemas.openxmlformats.org/officeDocument/2006/relationships/image" Target="../media/image1883.png"/><Relationship Id="rId42" Type="http://schemas.openxmlformats.org/officeDocument/2006/relationships/customXml" Target="../ink/ink1888.xml"/><Relationship Id="rId63" Type="http://schemas.openxmlformats.org/officeDocument/2006/relationships/image" Target="../media/image1904.png"/><Relationship Id="rId84" Type="http://schemas.openxmlformats.org/officeDocument/2006/relationships/customXml" Target="../ink/ink1909.xml"/><Relationship Id="rId138" Type="http://schemas.openxmlformats.org/officeDocument/2006/relationships/customXml" Target="../ink/ink1936.xml"/><Relationship Id="rId107" Type="http://schemas.openxmlformats.org/officeDocument/2006/relationships/image" Target="../media/image1926.png"/><Relationship Id="rId11" Type="http://schemas.openxmlformats.org/officeDocument/2006/relationships/image" Target="../media/image1878.png"/><Relationship Id="rId32" Type="http://schemas.openxmlformats.org/officeDocument/2006/relationships/customXml" Target="../ink/ink1883.xml"/><Relationship Id="rId53" Type="http://schemas.openxmlformats.org/officeDocument/2006/relationships/image" Target="../media/image1899.png"/><Relationship Id="rId74" Type="http://schemas.openxmlformats.org/officeDocument/2006/relationships/customXml" Target="../ink/ink1904.xml"/><Relationship Id="rId128" Type="http://schemas.openxmlformats.org/officeDocument/2006/relationships/customXml" Target="../ink/ink1931.xml"/><Relationship Id="rId149" Type="http://schemas.openxmlformats.org/officeDocument/2006/relationships/image" Target="../media/image1947.png"/><Relationship Id="rId5" Type="http://schemas.openxmlformats.org/officeDocument/2006/relationships/image" Target="../media/image1875.png"/><Relationship Id="rId95" Type="http://schemas.openxmlformats.org/officeDocument/2006/relationships/image" Target="../media/image1920.png"/><Relationship Id="rId22" Type="http://schemas.openxmlformats.org/officeDocument/2006/relationships/customXml" Target="../ink/ink1878.xml"/><Relationship Id="rId27" Type="http://schemas.openxmlformats.org/officeDocument/2006/relationships/image" Target="../media/image1886.png"/><Relationship Id="rId43" Type="http://schemas.openxmlformats.org/officeDocument/2006/relationships/image" Target="../media/image1894.png"/><Relationship Id="rId48" Type="http://schemas.openxmlformats.org/officeDocument/2006/relationships/customXml" Target="../ink/ink1891.xml"/><Relationship Id="rId64" Type="http://schemas.openxmlformats.org/officeDocument/2006/relationships/customXml" Target="../ink/ink1899.xml"/><Relationship Id="rId69" Type="http://schemas.openxmlformats.org/officeDocument/2006/relationships/image" Target="../media/image1907.png"/><Relationship Id="rId113" Type="http://schemas.openxmlformats.org/officeDocument/2006/relationships/image" Target="../media/image1929.png"/><Relationship Id="rId118" Type="http://schemas.openxmlformats.org/officeDocument/2006/relationships/customXml" Target="../ink/ink1926.xml"/><Relationship Id="rId134" Type="http://schemas.openxmlformats.org/officeDocument/2006/relationships/customXml" Target="../ink/ink1934.xml"/><Relationship Id="rId139" Type="http://schemas.openxmlformats.org/officeDocument/2006/relationships/image" Target="../media/image1942.png"/><Relationship Id="rId80" Type="http://schemas.openxmlformats.org/officeDocument/2006/relationships/customXml" Target="../ink/ink1907.xml"/><Relationship Id="rId85" Type="http://schemas.openxmlformats.org/officeDocument/2006/relationships/image" Target="../media/image1915.png"/><Relationship Id="rId150" Type="http://schemas.openxmlformats.org/officeDocument/2006/relationships/customXml" Target="../ink/ink1942.xml"/><Relationship Id="rId12" Type="http://schemas.openxmlformats.org/officeDocument/2006/relationships/customXml" Target="../ink/ink1873.xml"/><Relationship Id="rId17" Type="http://schemas.openxmlformats.org/officeDocument/2006/relationships/image" Target="../media/image1881.png"/><Relationship Id="rId33" Type="http://schemas.openxmlformats.org/officeDocument/2006/relationships/image" Target="../media/image1889.png"/><Relationship Id="rId38" Type="http://schemas.openxmlformats.org/officeDocument/2006/relationships/customXml" Target="../ink/ink1886.xml"/><Relationship Id="rId59" Type="http://schemas.openxmlformats.org/officeDocument/2006/relationships/image" Target="../media/image1902.png"/><Relationship Id="rId103" Type="http://schemas.openxmlformats.org/officeDocument/2006/relationships/image" Target="../media/image1924.png"/><Relationship Id="rId108" Type="http://schemas.openxmlformats.org/officeDocument/2006/relationships/customXml" Target="../ink/ink1921.xml"/><Relationship Id="rId124" Type="http://schemas.openxmlformats.org/officeDocument/2006/relationships/customXml" Target="../ink/ink1929.xml"/><Relationship Id="rId129" Type="http://schemas.openxmlformats.org/officeDocument/2006/relationships/image" Target="../media/image1937.png"/><Relationship Id="rId54" Type="http://schemas.openxmlformats.org/officeDocument/2006/relationships/customXml" Target="../ink/ink1894.xml"/><Relationship Id="rId70" Type="http://schemas.openxmlformats.org/officeDocument/2006/relationships/customXml" Target="../ink/ink1902.xml"/><Relationship Id="rId75" Type="http://schemas.openxmlformats.org/officeDocument/2006/relationships/image" Target="../media/image1910.png"/><Relationship Id="rId91" Type="http://schemas.openxmlformats.org/officeDocument/2006/relationships/image" Target="../media/image1918.png"/><Relationship Id="rId96" Type="http://schemas.openxmlformats.org/officeDocument/2006/relationships/customXml" Target="../ink/ink1915.xml"/><Relationship Id="rId140" Type="http://schemas.openxmlformats.org/officeDocument/2006/relationships/customXml" Target="../ink/ink1937.xml"/><Relationship Id="rId145" Type="http://schemas.openxmlformats.org/officeDocument/2006/relationships/image" Target="../media/image194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70.xml"/><Relationship Id="rId23" Type="http://schemas.openxmlformats.org/officeDocument/2006/relationships/image" Target="../media/image1884.png"/><Relationship Id="rId28" Type="http://schemas.openxmlformats.org/officeDocument/2006/relationships/customXml" Target="../ink/ink1881.xml"/><Relationship Id="rId49" Type="http://schemas.openxmlformats.org/officeDocument/2006/relationships/image" Target="../media/image1897.png"/><Relationship Id="rId114" Type="http://schemas.openxmlformats.org/officeDocument/2006/relationships/customXml" Target="../ink/ink1924.xml"/><Relationship Id="rId119" Type="http://schemas.openxmlformats.org/officeDocument/2006/relationships/image" Target="../media/image1932.png"/><Relationship Id="rId44" Type="http://schemas.openxmlformats.org/officeDocument/2006/relationships/customXml" Target="../ink/ink1889.xml"/><Relationship Id="rId60" Type="http://schemas.openxmlformats.org/officeDocument/2006/relationships/customXml" Target="../ink/ink1897.xml"/><Relationship Id="rId65" Type="http://schemas.openxmlformats.org/officeDocument/2006/relationships/image" Target="../media/image1905.png"/><Relationship Id="rId81" Type="http://schemas.openxmlformats.org/officeDocument/2006/relationships/image" Target="../media/image1913.png"/><Relationship Id="rId86" Type="http://schemas.openxmlformats.org/officeDocument/2006/relationships/customXml" Target="../ink/ink1910.xml"/><Relationship Id="rId130" Type="http://schemas.openxmlformats.org/officeDocument/2006/relationships/customXml" Target="../ink/ink1932.xml"/><Relationship Id="rId135" Type="http://schemas.openxmlformats.org/officeDocument/2006/relationships/image" Target="../media/image1940.png"/><Relationship Id="rId151" Type="http://schemas.openxmlformats.org/officeDocument/2006/relationships/image" Target="../media/image1948.png"/><Relationship Id="rId13" Type="http://schemas.openxmlformats.org/officeDocument/2006/relationships/image" Target="../media/image1879.png"/><Relationship Id="rId18" Type="http://schemas.openxmlformats.org/officeDocument/2006/relationships/customXml" Target="../ink/ink1876.xml"/><Relationship Id="rId39" Type="http://schemas.openxmlformats.org/officeDocument/2006/relationships/image" Target="../media/image1892.png"/><Relationship Id="rId109" Type="http://schemas.openxmlformats.org/officeDocument/2006/relationships/image" Target="../media/image1927.png"/><Relationship Id="rId34" Type="http://schemas.openxmlformats.org/officeDocument/2006/relationships/customXml" Target="../ink/ink1884.xml"/><Relationship Id="rId50" Type="http://schemas.openxmlformats.org/officeDocument/2006/relationships/customXml" Target="../ink/ink1892.xml"/><Relationship Id="rId55" Type="http://schemas.openxmlformats.org/officeDocument/2006/relationships/image" Target="../media/image1900.png"/><Relationship Id="rId76" Type="http://schemas.openxmlformats.org/officeDocument/2006/relationships/customXml" Target="../ink/ink1905.xml"/><Relationship Id="rId97" Type="http://schemas.openxmlformats.org/officeDocument/2006/relationships/image" Target="../media/image1921.png"/><Relationship Id="rId104" Type="http://schemas.openxmlformats.org/officeDocument/2006/relationships/customXml" Target="../ink/ink1919.xml"/><Relationship Id="rId120" Type="http://schemas.openxmlformats.org/officeDocument/2006/relationships/customXml" Target="../ink/ink1927.xml"/><Relationship Id="rId125" Type="http://schemas.openxmlformats.org/officeDocument/2006/relationships/image" Target="../media/image1935.png"/><Relationship Id="rId141" Type="http://schemas.openxmlformats.org/officeDocument/2006/relationships/image" Target="../media/image1943.png"/><Relationship Id="rId146" Type="http://schemas.openxmlformats.org/officeDocument/2006/relationships/customXml" Target="../ink/ink1940.xml"/><Relationship Id="rId7" Type="http://schemas.openxmlformats.org/officeDocument/2006/relationships/image" Target="../media/image1876.png"/><Relationship Id="rId71" Type="http://schemas.openxmlformats.org/officeDocument/2006/relationships/image" Target="../media/image1908.png"/><Relationship Id="rId92" Type="http://schemas.openxmlformats.org/officeDocument/2006/relationships/customXml" Target="../ink/ink1913.xml"/><Relationship Id="rId2" Type="http://schemas.openxmlformats.org/officeDocument/2006/relationships/image" Target="../media/image3.jpeg"/><Relationship Id="rId29" Type="http://schemas.openxmlformats.org/officeDocument/2006/relationships/image" Target="../media/image1887.png"/><Relationship Id="rId24" Type="http://schemas.openxmlformats.org/officeDocument/2006/relationships/customXml" Target="../ink/ink1879.xml"/><Relationship Id="rId40" Type="http://schemas.openxmlformats.org/officeDocument/2006/relationships/customXml" Target="../ink/ink1887.xml"/><Relationship Id="rId45" Type="http://schemas.openxmlformats.org/officeDocument/2006/relationships/image" Target="../media/image1895.png"/><Relationship Id="rId66" Type="http://schemas.openxmlformats.org/officeDocument/2006/relationships/customXml" Target="../ink/ink1900.xml"/><Relationship Id="rId87" Type="http://schemas.openxmlformats.org/officeDocument/2006/relationships/image" Target="../media/image1916.png"/><Relationship Id="rId110" Type="http://schemas.openxmlformats.org/officeDocument/2006/relationships/customXml" Target="../ink/ink1922.xml"/><Relationship Id="rId115" Type="http://schemas.openxmlformats.org/officeDocument/2006/relationships/image" Target="../media/image1930.png"/><Relationship Id="rId131" Type="http://schemas.openxmlformats.org/officeDocument/2006/relationships/image" Target="../media/image1938.png"/><Relationship Id="rId136" Type="http://schemas.openxmlformats.org/officeDocument/2006/relationships/customXml" Target="../ink/ink1935.xml"/><Relationship Id="rId61" Type="http://schemas.openxmlformats.org/officeDocument/2006/relationships/image" Target="../media/image1903.png"/><Relationship Id="rId82" Type="http://schemas.openxmlformats.org/officeDocument/2006/relationships/customXml" Target="../ink/ink1908.xml"/><Relationship Id="rId19" Type="http://schemas.openxmlformats.org/officeDocument/2006/relationships/image" Target="../media/image1882.png"/><Relationship Id="rId14" Type="http://schemas.openxmlformats.org/officeDocument/2006/relationships/customXml" Target="../ink/ink1874.xml"/><Relationship Id="rId30" Type="http://schemas.openxmlformats.org/officeDocument/2006/relationships/customXml" Target="../ink/ink1882.xml"/><Relationship Id="rId35" Type="http://schemas.openxmlformats.org/officeDocument/2006/relationships/image" Target="../media/image1890.png"/><Relationship Id="rId56" Type="http://schemas.openxmlformats.org/officeDocument/2006/relationships/customXml" Target="../ink/ink1895.xml"/><Relationship Id="rId77" Type="http://schemas.openxmlformats.org/officeDocument/2006/relationships/image" Target="../media/image1911.png"/><Relationship Id="rId100" Type="http://schemas.openxmlformats.org/officeDocument/2006/relationships/customXml" Target="../ink/ink1917.xml"/><Relationship Id="rId105" Type="http://schemas.openxmlformats.org/officeDocument/2006/relationships/image" Target="../media/image1925.png"/><Relationship Id="rId126" Type="http://schemas.openxmlformats.org/officeDocument/2006/relationships/customXml" Target="../ink/ink1930.xml"/><Relationship Id="rId147" Type="http://schemas.openxmlformats.org/officeDocument/2006/relationships/image" Target="../media/image1946.png"/><Relationship Id="rId8" Type="http://schemas.openxmlformats.org/officeDocument/2006/relationships/customXml" Target="../ink/ink1871.xml"/><Relationship Id="rId51" Type="http://schemas.openxmlformats.org/officeDocument/2006/relationships/image" Target="../media/image1898.png"/><Relationship Id="rId72" Type="http://schemas.openxmlformats.org/officeDocument/2006/relationships/customXml" Target="../ink/ink1903.xml"/><Relationship Id="rId93" Type="http://schemas.openxmlformats.org/officeDocument/2006/relationships/image" Target="../media/image1919.png"/><Relationship Id="rId98" Type="http://schemas.openxmlformats.org/officeDocument/2006/relationships/customXml" Target="../ink/ink1916.xml"/><Relationship Id="rId121" Type="http://schemas.openxmlformats.org/officeDocument/2006/relationships/image" Target="../media/image1933.png"/><Relationship Id="rId142" Type="http://schemas.openxmlformats.org/officeDocument/2006/relationships/customXml" Target="../ink/ink1938.xml"/><Relationship Id="rId3" Type="http://schemas.openxmlformats.org/officeDocument/2006/relationships/image" Target="../media/image2.png"/><Relationship Id="rId25" Type="http://schemas.openxmlformats.org/officeDocument/2006/relationships/image" Target="../media/image1885.png"/><Relationship Id="rId46" Type="http://schemas.openxmlformats.org/officeDocument/2006/relationships/customXml" Target="../ink/ink1890.xml"/><Relationship Id="rId67" Type="http://schemas.openxmlformats.org/officeDocument/2006/relationships/image" Target="../media/image1906.png"/><Relationship Id="rId116" Type="http://schemas.openxmlformats.org/officeDocument/2006/relationships/customXml" Target="../ink/ink1925.xml"/><Relationship Id="rId137" Type="http://schemas.openxmlformats.org/officeDocument/2006/relationships/image" Target="../media/image1941.png"/><Relationship Id="rId20" Type="http://schemas.openxmlformats.org/officeDocument/2006/relationships/customXml" Target="../ink/ink1877.xml"/><Relationship Id="rId41" Type="http://schemas.openxmlformats.org/officeDocument/2006/relationships/image" Target="../media/image1893.png"/><Relationship Id="rId62" Type="http://schemas.openxmlformats.org/officeDocument/2006/relationships/customXml" Target="../ink/ink1898.xml"/><Relationship Id="rId83" Type="http://schemas.openxmlformats.org/officeDocument/2006/relationships/image" Target="../media/image1914.png"/><Relationship Id="rId88" Type="http://schemas.openxmlformats.org/officeDocument/2006/relationships/customXml" Target="../ink/ink1911.xml"/><Relationship Id="rId111" Type="http://schemas.openxmlformats.org/officeDocument/2006/relationships/image" Target="../media/image1928.png"/><Relationship Id="rId132" Type="http://schemas.openxmlformats.org/officeDocument/2006/relationships/customXml" Target="../ink/ink1933.xml"/><Relationship Id="rId15" Type="http://schemas.openxmlformats.org/officeDocument/2006/relationships/image" Target="../media/image1880.png"/><Relationship Id="rId36" Type="http://schemas.openxmlformats.org/officeDocument/2006/relationships/customXml" Target="../ink/ink1885.xml"/><Relationship Id="rId57" Type="http://schemas.openxmlformats.org/officeDocument/2006/relationships/image" Target="../media/image1901.png"/><Relationship Id="rId106" Type="http://schemas.openxmlformats.org/officeDocument/2006/relationships/customXml" Target="../ink/ink1920.xml"/><Relationship Id="rId127" Type="http://schemas.openxmlformats.org/officeDocument/2006/relationships/image" Target="../media/image1936.png"/><Relationship Id="rId10" Type="http://schemas.openxmlformats.org/officeDocument/2006/relationships/customXml" Target="../ink/ink1872.xml"/><Relationship Id="rId31" Type="http://schemas.openxmlformats.org/officeDocument/2006/relationships/image" Target="../media/image1888.png"/><Relationship Id="rId52" Type="http://schemas.openxmlformats.org/officeDocument/2006/relationships/customXml" Target="../ink/ink1893.xml"/><Relationship Id="rId73" Type="http://schemas.openxmlformats.org/officeDocument/2006/relationships/image" Target="../media/image1909.png"/><Relationship Id="rId78" Type="http://schemas.openxmlformats.org/officeDocument/2006/relationships/customXml" Target="../ink/ink1906.xml"/><Relationship Id="rId94" Type="http://schemas.openxmlformats.org/officeDocument/2006/relationships/customXml" Target="../ink/ink1914.xml"/><Relationship Id="rId99" Type="http://schemas.openxmlformats.org/officeDocument/2006/relationships/image" Target="../media/image1922.png"/><Relationship Id="rId101" Type="http://schemas.openxmlformats.org/officeDocument/2006/relationships/image" Target="../media/image1923.png"/><Relationship Id="rId122" Type="http://schemas.openxmlformats.org/officeDocument/2006/relationships/customXml" Target="../ink/ink1928.xml"/><Relationship Id="rId143" Type="http://schemas.openxmlformats.org/officeDocument/2006/relationships/image" Target="../media/image1944.png"/><Relationship Id="rId148" Type="http://schemas.openxmlformats.org/officeDocument/2006/relationships/customXml" Target="../ink/ink1941.xml"/><Relationship Id="rId4" Type="http://schemas.openxmlformats.org/officeDocument/2006/relationships/image" Target="../media/image4.png"/><Relationship Id="rId9" Type="http://schemas.openxmlformats.org/officeDocument/2006/relationships/image" Target="../media/image1877.png"/><Relationship Id="rId26" Type="http://schemas.openxmlformats.org/officeDocument/2006/relationships/customXml" Target="../ink/ink1880.xml"/><Relationship Id="rId47" Type="http://schemas.openxmlformats.org/officeDocument/2006/relationships/image" Target="../media/image1896.png"/><Relationship Id="rId68" Type="http://schemas.openxmlformats.org/officeDocument/2006/relationships/customXml" Target="../ink/ink1901.xml"/><Relationship Id="rId89" Type="http://schemas.openxmlformats.org/officeDocument/2006/relationships/image" Target="../media/image1917.png"/><Relationship Id="rId112" Type="http://schemas.openxmlformats.org/officeDocument/2006/relationships/customXml" Target="../ink/ink1923.xml"/><Relationship Id="rId133" Type="http://schemas.openxmlformats.org/officeDocument/2006/relationships/image" Target="../media/image1939.png"/><Relationship Id="rId16" Type="http://schemas.openxmlformats.org/officeDocument/2006/relationships/customXml" Target="../ink/ink1875.xml"/><Relationship Id="rId37" Type="http://schemas.openxmlformats.org/officeDocument/2006/relationships/image" Target="../media/image1891.png"/><Relationship Id="rId58" Type="http://schemas.openxmlformats.org/officeDocument/2006/relationships/customXml" Target="../ink/ink1896.xml"/><Relationship Id="rId79" Type="http://schemas.openxmlformats.org/officeDocument/2006/relationships/image" Target="../media/image1912.png"/><Relationship Id="rId102" Type="http://schemas.openxmlformats.org/officeDocument/2006/relationships/customXml" Target="../ink/ink1918.xml"/><Relationship Id="rId123" Type="http://schemas.openxmlformats.org/officeDocument/2006/relationships/image" Target="../media/image1934.png"/><Relationship Id="rId144" Type="http://schemas.openxmlformats.org/officeDocument/2006/relationships/customXml" Target="../ink/ink1939.xml"/><Relationship Id="rId90" Type="http://schemas.openxmlformats.org/officeDocument/2006/relationships/customXml" Target="../ink/ink19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104548"/>
            <a:ext cx="12192000" cy="66459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1621672" y="5060227"/>
            <a:ext cx="88024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Livello 2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privata con </a:t>
            </a:r>
            <a:r>
              <a:rPr lang="it-IT" altLang="ko-KR" sz="32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Valentina Ferrari</a:t>
            </a:r>
            <a:endParaRPr lang="ko-KR" altLang="en-US" dirty="0">
              <a:solidFill>
                <a:schemeClr val="bg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9D06E-27ED-5DF2-853F-BC59B1F43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2A8A91-3568-C3B9-BB03-23E57A25640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D6D900-C2A0-AE55-73F8-0812427E885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E6B667-2AEF-D1E1-867E-AE8AA1AF96F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AD17394-6E8A-CD5A-AA25-99A4399792F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C4BC549-7569-F849-2BBD-059F5C98F56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BCD249E-5E27-CC4C-F166-6579475D237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422754E-3211-62F1-E89E-A496B18F0CE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B945FE2-87C7-7B32-67C2-36CC9C8B790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09363E6-3B05-82AD-D428-4ED50DE2100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77E7C6C-0834-A6E3-9728-C5196CBAFBD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E980495-2F9A-BAFF-AF78-2FA7E781BF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DCBCD64-6B04-6C33-3A91-D4CB9AA07AA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D0B974A-A038-DDBA-2CDD-2EFE773FCE4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4C7B912-F37C-F1B2-4D71-57D967706DD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EEF5432-DB74-3A55-BEF0-6FF4015D3B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D8A85E-6F45-039F-687F-DE1DF702A2A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0F332BC-F43A-4F00-6FEE-18783A54BE2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5C8D022-7F3B-E9D2-7D33-ACC23F08098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D60254B-7ADA-5E66-611B-B77D05F42DF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E1B4671-EF64-633E-FB6D-095A63C486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0E31318-D7E6-2B7C-18EA-E6F23E61F4E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3CE42E0-4714-4B11-4839-77A04F6FFB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48F7700-2586-D1EB-540A-9C722A4723A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04DA726-6C01-65A3-BB54-AB22ABF94E8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C108D3C-03B4-664D-3899-EF0C0D4D261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D33E4B5-5B6E-2877-46CA-188C88636B7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98F35DA-0C07-A013-A565-7BB183AE25B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210612F-5931-B520-6C40-009DEDCC7D9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8D028BE-520D-4D6E-9B7D-0084E3AECF9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532C17E-D180-EE26-929B-904E8EB4751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ADB9EE8-F36E-C9EE-E75C-DFF65132032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424CE3C-829F-FE76-51C7-0CE7D83D6A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BDC2432-F3AF-2901-44EB-E7EAC788F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DBEB06B-8012-16A7-72BB-5B9298B582C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716A57C-492D-4466-EFE8-26B26E523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E43B80A-FAC5-3B2C-B42D-75EB23C21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7722C8D-C7D4-C523-AA3E-45DC546AD9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3767" y="1661662"/>
            <a:ext cx="6092305" cy="3544317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AAD972D8-0147-561B-70AF-3A10E47176F8}"/>
              </a:ext>
            </a:extLst>
          </p:cNvPr>
          <p:cNvGrpSpPr/>
          <p:nvPr/>
        </p:nvGrpSpPr>
        <p:grpSpPr>
          <a:xfrm>
            <a:off x="4875954" y="2932295"/>
            <a:ext cx="2293200" cy="252360"/>
            <a:chOff x="4875954" y="2932295"/>
            <a:chExt cx="2293200" cy="25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D2E1AA8-BD4B-44B7-7E7E-4FED788D37CA}"/>
                    </a:ext>
                  </a:extLst>
                </p14:cNvPr>
                <p14:cNvContentPartPr/>
                <p14:nvPr/>
              </p14:nvContentPartPr>
              <p14:xfrm>
                <a:off x="4875954" y="2997815"/>
                <a:ext cx="605520" cy="120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D2E1AA8-BD4B-44B7-7E7E-4FED788D37C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865154" y="2987015"/>
                  <a:ext cx="6267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023C394-1E89-4A26-2DDA-20014129198A}"/>
                    </a:ext>
                  </a:extLst>
                </p14:cNvPr>
                <p14:cNvContentPartPr/>
                <p14:nvPr/>
              </p14:nvContentPartPr>
              <p14:xfrm>
                <a:off x="5951634" y="2932295"/>
                <a:ext cx="1217520" cy="252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023C394-1E89-4A26-2DDA-20014129198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940834" y="2921855"/>
                  <a:ext cx="1238760" cy="273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5355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D071E-5FBB-A450-CCF9-6FF1E5BFF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576FA4-1B3D-B3F6-828F-B1C75D8ACFD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92D1F4-1DD3-5575-93B8-F955579C7FB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F8C61B-514A-5D84-76D5-36EFEF2B19F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9D8A3AD-9294-1D3A-68D0-7C3DF2869AF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EE930CF-50B2-4ED3-386E-3F11A1A948F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B7E99FE-D120-B4A1-22B4-0E4DC01080F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BBA6F3-DBF9-D5B0-C892-58EEB627BDD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856ADD0-9146-AB18-072A-0F8078F81E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E873C97-C354-2ED4-ADA1-080E7DB0F67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09FD28A-9757-37CD-F7EB-AACBCA18651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26F6F0A-C445-642E-314E-2A7AACC010F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1B5A969-A849-D4D2-6408-CD74A537434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6060632-179E-ED30-AF40-DE2E241A9A1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AECB735-120A-4F62-4E73-1227CC56E3F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4447894-661E-A1CE-170B-8F3F477775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F2C77EA-9DA6-3719-AEA6-40C36D125D2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C873AA8-3C2C-765D-8C96-7B4D4D978B4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B27BE7F-7E92-AE58-43F0-0D3952D11CB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A804EDF-BE7E-1C04-E5F0-CD7AA7FBFB7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5203646-47DA-13FB-7AC0-1CF1C1AFA0A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588D6D5-5366-008C-0A1C-AEEC9CCEAFD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DB9EE12-FB2C-2210-D4A7-CCAFF6176D9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7E1638D-BF0A-5FB1-5D6B-3082F31C474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B14D90F-2014-A9C5-7EA3-7F1B923A61A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9344F38-85AA-7D88-241A-33414C40FEF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0B75C46-63A6-F822-4F03-91943375032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438F070-2110-23B7-A3E2-040289A4121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C1168A7-F0CB-E32C-2664-4CA40485B37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FC816F7-E2CE-A351-B025-47025A869D7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512239B-9787-9F10-7340-D8C65E6CE1B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8F3515E-C0E9-AA3E-A4FC-C8610EB3D1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FC774BB-A18A-7369-C0D4-E416990D0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1D60C7-F016-4036-143B-132BFCE88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A57E1C-3052-E2C6-548A-B53F1B39517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D334393-2E53-D5F3-253B-93348BB1A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2716AE8-DDEB-6FBF-5C2A-EE88D1349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5411824-59E7-48D9-FFD3-54AEBE80B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4104" y="622298"/>
            <a:ext cx="5655606" cy="58044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67FB972-F805-6261-6C6C-C32991ADF3C3}"/>
                  </a:ext>
                </a:extLst>
              </p14:cNvPr>
              <p14:cNvContentPartPr/>
              <p14:nvPr/>
            </p14:nvContentPartPr>
            <p14:xfrm>
              <a:off x="4836714" y="4398575"/>
              <a:ext cx="2683080" cy="2970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67FB972-F805-6261-6C6C-C32991ADF3C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26274" y="4388135"/>
                <a:ext cx="270432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0B1F745-219F-4A4B-C42D-EF03FF76EEB3}"/>
                  </a:ext>
                </a:extLst>
              </p14:cNvPr>
              <p14:cNvContentPartPr/>
              <p14:nvPr/>
            </p14:nvContentPartPr>
            <p14:xfrm>
              <a:off x="5172954" y="2237495"/>
              <a:ext cx="350640" cy="536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0B1F745-219F-4A4B-C42D-EF03FF76EEB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62514" y="2226695"/>
                <a:ext cx="371880" cy="7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E29948F7-B5A8-4F5E-460E-362C105BFB9F}"/>
              </a:ext>
            </a:extLst>
          </p:cNvPr>
          <p:cNvGrpSpPr/>
          <p:nvPr/>
        </p:nvGrpSpPr>
        <p:grpSpPr>
          <a:xfrm>
            <a:off x="3219594" y="5190575"/>
            <a:ext cx="136440" cy="153000"/>
            <a:chOff x="3219594" y="5190575"/>
            <a:chExt cx="136440" cy="15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7A57963-A554-9850-E743-59C0E8B0EC08}"/>
                    </a:ext>
                  </a:extLst>
                </p14:cNvPr>
                <p14:cNvContentPartPr/>
                <p14:nvPr/>
              </p14:nvContentPartPr>
              <p14:xfrm>
                <a:off x="3219594" y="5288495"/>
                <a:ext cx="93240" cy="17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7A57963-A554-9850-E743-59C0E8B0EC0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08794" y="5278055"/>
                  <a:ext cx="1144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11F2015-600E-7E34-80F3-CD06C4E44F23}"/>
                    </a:ext>
                  </a:extLst>
                </p14:cNvPr>
                <p14:cNvContentPartPr/>
                <p14:nvPr/>
              </p14:nvContentPartPr>
              <p14:xfrm>
                <a:off x="3345234" y="5190575"/>
                <a:ext cx="10800" cy="153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11F2015-600E-7E34-80F3-CD06C4E44F2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34434" y="5179775"/>
                  <a:ext cx="32040" cy="17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17A71877-6B05-AE82-AF99-81537C3E975D}"/>
              </a:ext>
            </a:extLst>
          </p:cNvPr>
          <p:cNvGrpSpPr/>
          <p:nvPr/>
        </p:nvGrpSpPr>
        <p:grpSpPr>
          <a:xfrm>
            <a:off x="2374674" y="5771975"/>
            <a:ext cx="454320" cy="644040"/>
            <a:chOff x="2374674" y="5771975"/>
            <a:chExt cx="454320" cy="64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E730428-2F28-4AC1-4091-23E88C0B6A80}"/>
                    </a:ext>
                  </a:extLst>
                </p14:cNvPr>
                <p14:cNvContentPartPr/>
                <p14:nvPr/>
              </p14:nvContentPartPr>
              <p14:xfrm>
                <a:off x="2459634" y="5771975"/>
                <a:ext cx="299520" cy="2142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E730428-2F28-4AC1-4091-23E88C0B6A8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48834" y="5761535"/>
                  <a:ext cx="3207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9C0E8CE-B3F9-8088-5A34-CE544A80A897}"/>
                    </a:ext>
                  </a:extLst>
                </p14:cNvPr>
                <p14:cNvContentPartPr/>
                <p14:nvPr/>
              </p14:nvContentPartPr>
              <p14:xfrm>
                <a:off x="2374674" y="6012455"/>
                <a:ext cx="343800" cy="63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9C0E8CE-B3F9-8088-5A34-CE544A80A89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364234" y="6002015"/>
                  <a:ext cx="3650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95C2E28-2529-E109-C7CA-582473860463}"/>
                    </a:ext>
                  </a:extLst>
                </p14:cNvPr>
                <p14:cNvContentPartPr/>
                <p14:nvPr/>
              </p14:nvContentPartPr>
              <p14:xfrm>
                <a:off x="2412114" y="6062135"/>
                <a:ext cx="416880" cy="353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95C2E28-2529-E109-C7CA-58247386046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401314" y="6051695"/>
                  <a:ext cx="438120" cy="37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B3D716AA-E0CD-15BC-7B89-D4033AE40B36}"/>
                  </a:ext>
                </a:extLst>
              </p14:cNvPr>
              <p14:cNvContentPartPr/>
              <p14:nvPr/>
            </p14:nvContentPartPr>
            <p14:xfrm>
              <a:off x="7571274" y="6245015"/>
              <a:ext cx="1408320" cy="248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B3D716AA-E0CD-15BC-7B89-D4033AE40B3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560474" y="6234215"/>
                <a:ext cx="142956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F922B74D-0BD3-47FE-3761-FCF15591D26E}"/>
                  </a:ext>
                </a:extLst>
              </p14:cNvPr>
              <p14:cNvContentPartPr/>
              <p14:nvPr/>
            </p14:nvContentPartPr>
            <p14:xfrm>
              <a:off x="3959394" y="3713135"/>
              <a:ext cx="316800" cy="4892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F922B74D-0BD3-47FE-3761-FCF15591D26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948954" y="3702695"/>
                <a:ext cx="338040" cy="51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003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7F435-4AED-B567-DF69-1F99A5448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0D5168-8415-2CDA-9036-60529687A94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67F283-3338-5E37-F7C8-871B21E79E5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5B3CB5-9CA8-7CF3-78E8-1CC57B8AE1D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0B18E98-EDF0-EB99-BB9D-042BDE3A9B3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F5C9949-36B1-4341-C2D6-2E01C72183C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B35969A-D04A-BF1B-474E-D05F555691C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739BEB1-4329-9F1D-7576-5B86F6583E9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524F382-1250-CF85-9F97-813E8C92CFA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7349EF5-D159-D362-C006-68A61D961D9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507DE8B-3698-F84C-70B0-88EBA03E4C5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CC9AC88-664A-07FF-1BFD-FD5F0A58BA4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878507D-B8CF-90AE-A085-5D8AF742A9A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87D68D3-7F45-EFF9-572C-17C3B785059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0E08AF4-A39E-83E7-AD1B-F8DE4D271F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0D6C0D5-00D3-496E-8B60-9032ADBF714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8B6961A-91FE-E2CA-B9C6-1D7B0B044E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3F24BB5-6F8A-3E85-3418-08E19E7ED8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86BA7B3-8D57-B3F3-BB39-D22D6B63DCA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712EBB-6958-223D-F719-9B5AADAE890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C46FD2-9E05-CDC2-7DC1-D77E2350C29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5DA8EEC-9869-2CEB-FB40-347BEBEE31B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80605F1-D545-1000-47CA-2E94AFFC8D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DBFA48A-A377-E6DB-3846-3CDC1CB360B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BF8E1D8-A019-39A1-8513-A58B67B312B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C3F7487-2AFF-18B3-7E0E-9A6D04597B2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00DBE5A-D349-EC4F-294B-A70A98CDF52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14B74B7-1804-BF0E-710E-415B2E4A74F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4E43BD0-BDA7-580B-5BEA-A527D730853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A12F584-5A61-48FF-EB72-98AB92F0D92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D3D3E5B-0F91-E208-388F-B9C75F770FD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17914FD-A80B-5F72-72C7-6D5E9ECBBC1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5EFE281-5A75-F60C-38FA-6E0E62E482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B341E79-3CA2-3290-CDED-BFDB02C1F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F74ABDF-1C31-8068-1802-DAF54DE7309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78306EB-816D-AFB4-A031-1C1D73F24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23" y="104547"/>
            <a:ext cx="12199841" cy="6695433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9BD5D8F-AF92-D8E9-E4A1-2FFBCD98F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8F4C7EF-C211-4C96-E5DF-D7BE1E50A3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001" b="27659"/>
          <a:stretch/>
        </p:blipFill>
        <p:spPr>
          <a:xfrm>
            <a:off x="390328" y="695832"/>
            <a:ext cx="5208149" cy="564781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9FD6C58-ABD6-B032-5BBF-6D2E0414FF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384" y="685443"/>
            <a:ext cx="5584668" cy="2236953"/>
          </a:xfrm>
          <a:prstGeom prst="rect">
            <a:avLst/>
          </a:prstGeom>
        </p:spPr>
      </p:pic>
      <p:pic>
        <p:nvPicPr>
          <p:cNvPr id="28" name="Immagine 27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F58A82A4-1A49-BB57-5432-056D66648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384" y="3328183"/>
            <a:ext cx="5584668" cy="23522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F76B281-57D7-EB21-90FE-2B0F8ACF470F}"/>
                  </a:ext>
                </a:extLst>
              </p14:cNvPr>
              <p14:cNvContentPartPr/>
              <p14:nvPr/>
            </p14:nvContentPartPr>
            <p14:xfrm>
              <a:off x="356622" y="2310757"/>
              <a:ext cx="137880" cy="2905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F76B281-57D7-EB21-90FE-2B0F8ACF470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182" y="2300317"/>
                <a:ext cx="159120" cy="31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802BE05B-5C9E-2686-6004-C0255E78D9B6}"/>
                  </a:ext>
                </a:extLst>
              </p14:cNvPr>
              <p14:cNvContentPartPr/>
              <p14:nvPr/>
            </p14:nvContentPartPr>
            <p14:xfrm>
              <a:off x="2551902" y="6256440"/>
              <a:ext cx="558720" cy="396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802BE05B-5C9E-2686-6004-C0255E78D9B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41102" y="6245640"/>
                <a:ext cx="579960" cy="6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0CAB480D-A1DE-3CA3-B80B-51C49E1B8E2F}"/>
              </a:ext>
            </a:extLst>
          </p:cNvPr>
          <p:cNvGrpSpPr/>
          <p:nvPr/>
        </p:nvGrpSpPr>
        <p:grpSpPr>
          <a:xfrm>
            <a:off x="4960662" y="5748840"/>
            <a:ext cx="928080" cy="487080"/>
            <a:chOff x="4960662" y="5748840"/>
            <a:chExt cx="928080" cy="48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AB38A00-27A0-CC98-6FDE-E9424E36FAAB}"/>
                    </a:ext>
                  </a:extLst>
                </p14:cNvPr>
                <p14:cNvContentPartPr/>
                <p14:nvPr/>
              </p14:nvContentPartPr>
              <p14:xfrm>
                <a:off x="4960662" y="5748840"/>
                <a:ext cx="216000" cy="200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AB38A00-27A0-CC98-6FDE-E9424E36FAA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49862" y="5738400"/>
                  <a:ext cx="2372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3F02375-499C-0A20-E005-DAE700068C47}"/>
                    </a:ext>
                  </a:extLst>
                </p14:cNvPr>
                <p14:cNvContentPartPr/>
                <p14:nvPr/>
              </p14:nvContentPartPr>
              <p14:xfrm>
                <a:off x="5283222" y="5796360"/>
                <a:ext cx="30960" cy="119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3F02375-499C-0A20-E005-DAE700068C4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272422" y="5785560"/>
                  <a:ext cx="522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EC7CE6F-8A02-4E18-7238-5024F78B1A95}"/>
                    </a:ext>
                  </a:extLst>
                </p14:cNvPr>
                <p14:cNvContentPartPr/>
                <p14:nvPr/>
              </p14:nvContentPartPr>
              <p14:xfrm>
                <a:off x="5004942" y="6089400"/>
                <a:ext cx="134280" cy="1292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EC7CE6F-8A02-4E18-7238-5024F78B1A9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994142" y="6078600"/>
                  <a:ext cx="1555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223578A-B491-69F9-58F0-A1706643904E}"/>
                    </a:ext>
                  </a:extLst>
                </p14:cNvPr>
                <p14:cNvContentPartPr/>
                <p14:nvPr/>
              </p14:nvContentPartPr>
              <p14:xfrm>
                <a:off x="5108262" y="6129000"/>
                <a:ext cx="69840" cy="64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223578A-B491-69F9-58F0-A1706643904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97822" y="6118200"/>
                  <a:ext cx="910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300337C-ED27-C26A-494A-84DE752F5DC9}"/>
                    </a:ext>
                  </a:extLst>
                </p14:cNvPr>
                <p14:cNvContentPartPr/>
                <p14:nvPr/>
              </p14:nvContentPartPr>
              <p14:xfrm>
                <a:off x="5219142" y="6068880"/>
                <a:ext cx="77760" cy="88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300337C-ED27-C26A-494A-84DE752F5DC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08702" y="6058080"/>
                  <a:ext cx="990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7ECF14F-2DFC-4645-5882-B576F0076415}"/>
                    </a:ext>
                  </a:extLst>
                </p14:cNvPr>
                <p14:cNvContentPartPr/>
                <p14:nvPr/>
              </p14:nvContentPartPr>
              <p14:xfrm>
                <a:off x="5272062" y="6140160"/>
                <a:ext cx="171720" cy="95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7ECF14F-2DFC-4645-5882-B576F007641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261622" y="6129720"/>
                  <a:ext cx="1929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A2FE4E5-FBC4-8122-0BB5-906B8358207A}"/>
                    </a:ext>
                  </a:extLst>
                </p14:cNvPr>
                <p14:cNvContentPartPr/>
                <p14:nvPr/>
              </p14:nvContentPartPr>
              <p14:xfrm>
                <a:off x="5526582" y="5768640"/>
                <a:ext cx="166320" cy="14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A2FE4E5-FBC4-8122-0BB5-906B8358207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516142" y="5758200"/>
                  <a:ext cx="1875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8E6FCB6-E491-8476-D9EB-897189661C52}"/>
                    </a:ext>
                  </a:extLst>
                </p14:cNvPr>
                <p14:cNvContentPartPr/>
                <p14:nvPr/>
              </p14:nvContentPartPr>
              <p14:xfrm>
                <a:off x="5512902" y="5808240"/>
                <a:ext cx="157680" cy="201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8E6FCB6-E491-8476-D9EB-897189661C5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02462" y="5797800"/>
                  <a:ext cx="1789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BC37D48-11D8-BA7C-F40C-57A35C4A3CAB}"/>
                    </a:ext>
                  </a:extLst>
                </p14:cNvPr>
                <p14:cNvContentPartPr/>
                <p14:nvPr/>
              </p14:nvContentPartPr>
              <p14:xfrm>
                <a:off x="5727822" y="5833800"/>
                <a:ext cx="7920" cy="121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BC37D48-11D8-BA7C-F40C-57A35C4A3CA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717382" y="5823000"/>
                  <a:ext cx="291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1898CC4-6D4D-6E8F-2A54-F8D030F29BB4}"/>
                    </a:ext>
                  </a:extLst>
                </p14:cNvPr>
                <p14:cNvContentPartPr/>
                <p14:nvPr/>
              </p14:nvContentPartPr>
              <p14:xfrm>
                <a:off x="5752302" y="5915160"/>
                <a:ext cx="136440" cy="52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1898CC4-6D4D-6E8F-2A54-F8D030F29BB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741862" y="5904720"/>
                  <a:ext cx="157680" cy="7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38990372-1DBF-AC71-7AC4-C5932CCF78AE}"/>
                  </a:ext>
                </a:extLst>
              </p14:cNvPr>
              <p14:cNvContentPartPr/>
              <p14:nvPr/>
            </p14:nvContentPartPr>
            <p14:xfrm>
              <a:off x="7118723" y="1937575"/>
              <a:ext cx="890280" cy="8388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38990372-1DBF-AC71-7AC4-C5932CCF78A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108283" y="1926775"/>
                <a:ext cx="91152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61122EC5-6AB3-F9AA-F15C-EF9D69B08F3C}"/>
                  </a:ext>
                </a:extLst>
              </p14:cNvPr>
              <p14:cNvContentPartPr/>
              <p14:nvPr/>
            </p14:nvContentPartPr>
            <p14:xfrm>
              <a:off x="7597523" y="2786095"/>
              <a:ext cx="839880" cy="3780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61122EC5-6AB3-F9AA-F15C-EF9D69B08F3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587083" y="2775655"/>
                <a:ext cx="86112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4FFFC93A-A30E-F4A5-AB04-F3596E9464B8}"/>
                  </a:ext>
                </a:extLst>
              </p14:cNvPr>
              <p14:cNvContentPartPr/>
              <p14:nvPr/>
            </p14:nvContentPartPr>
            <p14:xfrm>
              <a:off x="8899643" y="1674055"/>
              <a:ext cx="1253520" cy="5292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4FFFC93A-A30E-F4A5-AB04-F3596E9464B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888843" y="1663255"/>
                <a:ext cx="127476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BFF6BF6D-EDD5-0479-1BF3-BA7031EEC99D}"/>
                  </a:ext>
                </a:extLst>
              </p14:cNvPr>
              <p14:cNvContentPartPr/>
              <p14:nvPr/>
            </p14:nvContentPartPr>
            <p14:xfrm>
              <a:off x="9662123" y="2517895"/>
              <a:ext cx="1107000" cy="5544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BFF6BF6D-EDD5-0479-1BF3-BA7031EEC99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651683" y="2507095"/>
                <a:ext cx="1128240" cy="7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uppo 66">
            <a:extLst>
              <a:ext uri="{FF2B5EF4-FFF2-40B4-BE49-F238E27FC236}">
                <a16:creationId xmlns:a16="http://schemas.microsoft.com/office/drawing/2014/main" id="{46E8AE37-5118-1ED5-FC72-6C4B0E422A9F}"/>
              </a:ext>
            </a:extLst>
          </p:cNvPr>
          <p:cNvGrpSpPr/>
          <p:nvPr/>
        </p:nvGrpSpPr>
        <p:grpSpPr>
          <a:xfrm>
            <a:off x="6022883" y="3549545"/>
            <a:ext cx="183960" cy="130680"/>
            <a:chOff x="6022883" y="3549545"/>
            <a:chExt cx="183960" cy="13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63D1C4D-C106-9095-11E7-BD2DEE2640DF}"/>
                    </a:ext>
                  </a:extLst>
                </p14:cNvPr>
                <p14:cNvContentPartPr/>
                <p14:nvPr/>
              </p14:nvContentPartPr>
              <p14:xfrm>
                <a:off x="6022883" y="3611105"/>
                <a:ext cx="183960" cy="500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63D1C4D-C106-9095-11E7-BD2DEE2640D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012083" y="3600665"/>
                  <a:ext cx="2052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F7B504C-3804-93E9-4DA9-A9EFF17BA0D9}"/>
                    </a:ext>
                  </a:extLst>
                </p14:cNvPr>
                <p14:cNvContentPartPr/>
                <p14:nvPr/>
              </p14:nvContentPartPr>
              <p14:xfrm>
                <a:off x="6167243" y="3549545"/>
                <a:ext cx="34200" cy="1306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F7B504C-3804-93E9-4DA9-A9EFF17BA0D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156443" y="3539105"/>
                  <a:ext cx="55440" cy="151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A519E14F-31C2-C39B-A192-766F21AD4625}"/>
                  </a:ext>
                </a:extLst>
              </p14:cNvPr>
              <p14:cNvContentPartPr/>
              <p14:nvPr/>
            </p14:nvContentPartPr>
            <p14:xfrm>
              <a:off x="7066523" y="3795785"/>
              <a:ext cx="803880" cy="4932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A519E14F-31C2-C39B-A192-766F21AD462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055723" y="3785345"/>
                <a:ext cx="825120" cy="7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84" name="Gruppo 83">
            <a:extLst>
              <a:ext uri="{FF2B5EF4-FFF2-40B4-BE49-F238E27FC236}">
                <a16:creationId xmlns:a16="http://schemas.microsoft.com/office/drawing/2014/main" id="{26A0E3B4-6AB2-545D-88D3-2FE359999394}"/>
              </a:ext>
            </a:extLst>
          </p:cNvPr>
          <p:cNvGrpSpPr/>
          <p:nvPr/>
        </p:nvGrpSpPr>
        <p:grpSpPr>
          <a:xfrm>
            <a:off x="7287923" y="2994785"/>
            <a:ext cx="550080" cy="395640"/>
            <a:chOff x="7287923" y="2994785"/>
            <a:chExt cx="550080" cy="39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C361901-6BE5-A8CB-F048-01E0D3076649}"/>
                    </a:ext>
                  </a:extLst>
                </p14:cNvPr>
                <p14:cNvContentPartPr/>
                <p14:nvPr/>
              </p14:nvContentPartPr>
              <p14:xfrm>
                <a:off x="7457483" y="3181985"/>
                <a:ext cx="228240" cy="1666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C361901-6BE5-A8CB-F048-01E0D307664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447043" y="3171185"/>
                  <a:ext cx="2494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5161DC7-E33A-5850-CC07-7697E3371372}"/>
                    </a:ext>
                  </a:extLst>
                </p14:cNvPr>
                <p14:cNvContentPartPr/>
                <p14:nvPr/>
              </p14:nvContentPartPr>
              <p14:xfrm>
                <a:off x="7287923" y="2994785"/>
                <a:ext cx="550080" cy="3956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5161DC7-E33A-5850-CC07-7697E337137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277483" y="2983985"/>
                  <a:ext cx="571320" cy="41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E1EC7594-B780-17D9-779C-310F7D6857F4}"/>
              </a:ext>
            </a:extLst>
          </p:cNvPr>
          <p:cNvGrpSpPr/>
          <p:nvPr/>
        </p:nvGrpSpPr>
        <p:grpSpPr>
          <a:xfrm>
            <a:off x="5248883" y="2818385"/>
            <a:ext cx="1670760" cy="580680"/>
            <a:chOff x="5248883" y="2818385"/>
            <a:chExt cx="1670760" cy="58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68E2E8D-D2B7-882E-D015-D48DCAD0B0A7}"/>
                    </a:ext>
                  </a:extLst>
                </p14:cNvPr>
                <p14:cNvContentPartPr/>
                <p14:nvPr/>
              </p14:nvContentPartPr>
              <p14:xfrm>
                <a:off x="6592403" y="3198185"/>
                <a:ext cx="134280" cy="2008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68E2E8D-D2B7-882E-D015-D48DCAD0B0A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581603" y="3187385"/>
                  <a:ext cx="1555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8C5BBCB-C014-8B4F-1000-E5F4ACF4BB12}"/>
                    </a:ext>
                  </a:extLst>
                </p14:cNvPr>
                <p14:cNvContentPartPr/>
                <p14:nvPr/>
              </p14:nvContentPartPr>
              <p14:xfrm>
                <a:off x="6497363" y="3089465"/>
                <a:ext cx="422280" cy="304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8C5BBCB-C014-8B4F-1000-E5F4ACF4BB1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486563" y="3078665"/>
                  <a:ext cx="44352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1C53264-E351-1CDB-F577-57AF487948C8}"/>
                    </a:ext>
                  </a:extLst>
                </p14:cNvPr>
                <p14:cNvContentPartPr/>
                <p14:nvPr/>
              </p14:nvContentPartPr>
              <p14:xfrm>
                <a:off x="5248883" y="2967065"/>
                <a:ext cx="250200" cy="3394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1C53264-E351-1CDB-F577-57AF487948C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238083" y="2956265"/>
                  <a:ext cx="27144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837328B-4582-63EE-08F2-1060CE5F4389}"/>
                    </a:ext>
                  </a:extLst>
                </p14:cNvPr>
                <p14:cNvContentPartPr/>
                <p14:nvPr/>
              </p14:nvContentPartPr>
              <p14:xfrm>
                <a:off x="5533283" y="3001625"/>
                <a:ext cx="29880" cy="3175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837328B-4582-63EE-08F2-1060CE5F438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522483" y="2991185"/>
                  <a:ext cx="5112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F94B0338-762A-53A8-E4C2-795CAF26F709}"/>
                    </a:ext>
                  </a:extLst>
                </p14:cNvPr>
                <p14:cNvContentPartPr/>
                <p14:nvPr/>
              </p14:nvContentPartPr>
              <p14:xfrm>
                <a:off x="5554163" y="3202865"/>
                <a:ext cx="108000" cy="385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F94B0338-762A-53A8-E4C2-795CAF26F70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543723" y="3192065"/>
                  <a:ext cx="1292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8BDF1C0-D6F4-4F17-21F3-82B92F3CE0BF}"/>
                    </a:ext>
                  </a:extLst>
                </p14:cNvPr>
                <p14:cNvContentPartPr/>
                <p14:nvPr/>
              </p14:nvContentPartPr>
              <p14:xfrm>
                <a:off x="5806523" y="3013145"/>
                <a:ext cx="108000" cy="428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8BDF1C0-D6F4-4F17-21F3-82B92F3CE0B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796083" y="3002345"/>
                  <a:ext cx="1292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67A464AB-C6D9-70BF-1C99-CF5A11398E67}"/>
                    </a:ext>
                  </a:extLst>
                </p14:cNvPr>
                <p14:cNvContentPartPr/>
                <p14:nvPr/>
              </p14:nvContentPartPr>
              <p14:xfrm>
                <a:off x="5778803" y="3025745"/>
                <a:ext cx="239040" cy="1987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67A464AB-C6D9-70BF-1C99-CF5A11398E6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768003" y="3015305"/>
                  <a:ext cx="2602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722BED94-719F-2B63-B5A3-625E351125DC}"/>
                    </a:ext>
                  </a:extLst>
                </p14:cNvPr>
                <p14:cNvContentPartPr/>
                <p14:nvPr/>
              </p14:nvContentPartPr>
              <p14:xfrm>
                <a:off x="6051323" y="2985425"/>
                <a:ext cx="21600" cy="2545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722BED94-719F-2B63-B5A3-625E351125D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040883" y="2974625"/>
                  <a:ext cx="4284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073B945-8396-5028-A2BC-39B30D1BDAB2}"/>
                    </a:ext>
                  </a:extLst>
                </p14:cNvPr>
                <p14:cNvContentPartPr/>
                <p14:nvPr/>
              </p14:nvContentPartPr>
              <p14:xfrm>
                <a:off x="6062483" y="3083705"/>
                <a:ext cx="180000" cy="759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073B945-8396-5028-A2BC-39B30D1BDAB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051683" y="3073265"/>
                  <a:ext cx="2012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C2239454-C33F-8975-6A3C-11F30F8C0DFC}"/>
                    </a:ext>
                  </a:extLst>
                </p14:cNvPr>
                <p14:cNvContentPartPr/>
                <p14:nvPr/>
              </p14:nvContentPartPr>
              <p14:xfrm>
                <a:off x="5656763" y="2818385"/>
                <a:ext cx="610560" cy="5540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C2239454-C33F-8975-6A3C-11F30F8C0DF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646323" y="2807945"/>
                  <a:ext cx="631800" cy="57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9E37DAEB-1575-A88B-ED49-6FA9835D264C}"/>
              </a:ext>
            </a:extLst>
          </p:cNvPr>
          <p:cNvGrpSpPr/>
          <p:nvPr/>
        </p:nvGrpSpPr>
        <p:grpSpPr>
          <a:xfrm>
            <a:off x="4245203" y="4329415"/>
            <a:ext cx="2040009" cy="609840"/>
            <a:chOff x="4245203" y="4329415"/>
            <a:chExt cx="2040009" cy="60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CD7E3116-46D0-6937-A9D7-73A849E1E6D5}"/>
                    </a:ext>
                  </a:extLst>
                </p14:cNvPr>
                <p14:cNvContentPartPr/>
                <p14:nvPr/>
              </p14:nvContentPartPr>
              <p14:xfrm>
                <a:off x="4245203" y="4517695"/>
                <a:ext cx="183960" cy="1663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CD7E3116-46D0-6937-A9D7-73A849E1E6D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234763" y="4507255"/>
                  <a:ext cx="2052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599E077C-7539-66EA-CBCC-D6E136E53CF1}"/>
                    </a:ext>
                  </a:extLst>
                </p14:cNvPr>
                <p14:cNvContentPartPr/>
                <p14:nvPr/>
              </p14:nvContentPartPr>
              <p14:xfrm>
                <a:off x="4536443" y="4501495"/>
                <a:ext cx="1080" cy="1425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599E077C-7539-66EA-CBCC-D6E136E53CF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525643" y="4490695"/>
                  <a:ext cx="223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39FD8A0-4165-7472-4FD0-7E46037A02C0}"/>
                    </a:ext>
                  </a:extLst>
                </p14:cNvPr>
                <p14:cNvContentPartPr/>
                <p14:nvPr/>
              </p14:nvContentPartPr>
              <p14:xfrm>
                <a:off x="4341323" y="4766095"/>
                <a:ext cx="121320" cy="1191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39FD8A0-4165-7472-4FD0-7E46037A02C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330523" y="4755655"/>
                  <a:ext cx="1425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5EC6CC7-F4D7-97B1-A380-9C34D2613121}"/>
                    </a:ext>
                  </a:extLst>
                </p14:cNvPr>
                <p14:cNvContentPartPr/>
                <p14:nvPr/>
              </p14:nvContentPartPr>
              <p14:xfrm>
                <a:off x="4382003" y="4822975"/>
                <a:ext cx="73800" cy="44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5EC6CC7-F4D7-97B1-A380-9C34D261312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371203" y="4812535"/>
                  <a:ext cx="950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F27235F-C13D-CA01-BED3-5732830817A9}"/>
                    </a:ext>
                  </a:extLst>
                </p14:cNvPr>
                <p14:cNvContentPartPr/>
                <p14:nvPr/>
              </p14:nvContentPartPr>
              <p14:xfrm>
                <a:off x="4463003" y="4758535"/>
                <a:ext cx="85320" cy="781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F27235F-C13D-CA01-BED3-5732830817A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452203" y="4747735"/>
                  <a:ext cx="1065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EFBDC72-9EED-0713-AADE-8CA164D3B0B2}"/>
                    </a:ext>
                  </a:extLst>
                </p14:cNvPr>
                <p14:cNvContentPartPr/>
                <p14:nvPr/>
              </p14:nvContentPartPr>
              <p14:xfrm>
                <a:off x="4511243" y="4835575"/>
                <a:ext cx="69120" cy="378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EFBDC72-9EED-0713-AADE-8CA164D3B0B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500443" y="4824775"/>
                  <a:ext cx="903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F4D1395A-0F53-D629-D206-CFBC0C4D3065}"/>
                    </a:ext>
                  </a:extLst>
                </p14:cNvPr>
                <p14:cNvContentPartPr/>
                <p14:nvPr/>
              </p14:nvContentPartPr>
              <p14:xfrm>
                <a:off x="4722923" y="4514095"/>
                <a:ext cx="142560" cy="280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F4D1395A-0F53-D629-D206-CFBC0C4D306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712123" y="4503655"/>
                  <a:ext cx="1638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A617B5A-D635-5F75-64F2-E5864FD7758D}"/>
                    </a:ext>
                  </a:extLst>
                </p14:cNvPr>
                <p14:cNvContentPartPr/>
                <p14:nvPr/>
              </p14:nvContentPartPr>
              <p14:xfrm>
                <a:off x="4686923" y="4582135"/>
                <a:ext cx="163800" cy="1087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A617B5A-D635-5F75-64F2-E5864FD775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676123" y="4571335"/>
                  <a:ext cx="1850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150D22FC-7675-3BDB-D541-51D9A95A2C67}"/>
                    </a:ext>
                  </a:extLst>
                </p14:cNvPr>
                <p14:cNvContentPartPr/>
                <p14:nvPr/>
              </p14:nvContentPartPr>
              <p14:xfrm>
                <a:off x="4911923" y="4517695"/>
                <a:ext cx="18720" cy="1807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150D22FC-7675-3BDB-D541-51D9A95A2C6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901123" y="4507255"/>
                  <a:ext cx="399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B1939533-1398-A477-93F6-BBD60766F41F}"/>
                    </a:ext>
                  </a:extLst>
                </p14:cNvPr>
                <p14:cNvContentPartPr/>
                <p14:nvPr/>
              </p14:nvContentPartPr>
              <p14:xfrm>
                <a:off x="4937123" y="4648735"/>
                <a:ext cx="65520" cy="273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B1939533-1398-A477-93F6-BBD60766F41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926323" y="4637935"/>
                  <a:ext cx="867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5918034B-0A9B-7FB0-B3F2-2AE4C56F51C7}"/>
                    </a:ext>
                  </a:extLst>
                </p14:cNvPr>
                <p14:cNvContentPartPr/>
                <p14:nvPr/>
              </p14:nvContentPartPr>
              <p14:xfrm>
                <a:off x="4730843" y="4329415"/>
                <a:ext cx="368280" cy="6098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5918034B-0A9B-7FB0-B3F2-2AE4C56F51C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720403" y="4318975"/>
                  <a:ext cx="389520" cy="63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59BC540-1753-A554-4549-1684C3A3D822}"/>
                    </a:ext>
                  </a:extLst>
                </p14:cNvPr>
                <p14:cNvContentPartPr/>
                <p14:nvPr/>
              </p14:nvContentPartPr>
              <p14:xfrm>
                <a:off x="5212523" y="4714615"/>
                <a:ext cx="93600" cy="493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59BC540-1753-A554-4549-1684C3A3D82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202083" y="4703815"/>
                  <a:ext cx="1148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F4DCEC0-6CAF-022E-0AB0-D71B3D9A898F}"/>
                    </a:ext>
                  </a:extLst>
                </p14:cNvPr>
                <p14:cNvContentPartPr/>
                <p14:nvPr/>
              </p14:nvContentPartPr>
              <p14:xfrm>
                <a:off x="5289563" y="4640095"/>
                <a:ext cx="41040" cy="1400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F4DCEC0-6CAF-022E-0AB0-D71B3D9A898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278763" y="4629655"/>
                  <a:ext cx="622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06659F0-5022-38E4-3D41-07D35B2604B5}"/>
                    </a:ext>
                  </a:extLst>
                </p14:cNvPr>
                <p14:cNvContentPartPr/>
                <p14:nvPr/>
              </p14:nvContentPartPr>
              <p14:xfrm>
                <a:off x="5613452" y="4523732"/>
                <a:ext cx="360" cy="25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06659F0-5022-38E4-3D41-07D35B2604B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603012" y="4513292"/>
                  <a:ext cx="216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594136C-B431-28C8-D95C-D0C4C0B3EC80}"/>
                    </a:ext>
                  </a:extLst>
                </p14:cNvPr>
                <p14:cNvContentPartPr/>
                <p14:nvPr/>
              </p14:nvContentPartPr>
              <p14:xfrm>
                <a:off x="5452172" y="4695812"/>
                <a:ext cx="157680" cy="1350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594136C-B431-28C8-D95C-D0C4C0B3EC8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41732" y="4685372"/>
                  <a:ext cx="1789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23AF61AE-4A3B-044D-3A42-3D37A5E38058}"/>
                    </a:ext>
                  </a:extLst>
                </p14:cNvPr>
                <p14:cNvContentPartPr/>
                <p14:nvPr/>
              </p14:nvContentPartPr>
              <p14:xfrm>
                <a:off x="5696612" y="4486292"/>
                <a:ext cx="102240" cy="1609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23AF61AE-4A3B-044D-3A42-3D37A5E3805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685812" y="4475852"/>
                  <a:ext cx="1234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9ADF5B5-CB2F-ED08-E913-C1F45077ACEE}"/>
                    </a:ext>
                  </a:extLst>
                </p14:cNvPr>
                <p14:cNvContentPartPr/>
                <p14:nvPr/>
              </p14:nvContentPartPr>
              <p14:xfrm>
                <a:off x="5823692" y="4525172"/>
                <a:ext cx="71280" cy="612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9ADF5B5-CB2F-ED08-E913-C1F45077ACE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812892" y="4514732"/>
                  <a:ext cx="925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B00138EE-DAA0-47E0-9886-8154ACFC208D}"/>
                    </a:ext>
                  </a:extLst>
                </p14:cNvPr>
                <p14:cNvContentPartPr/>
                <p14:nvPr/>
              </p14:nvContentPartPr>
              <p14:xfrm>
                <a:off x="5894972" y="4499252"/>
                <a:ext cx="11160" cy="1328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B00138EE-DAA0-47E0-9886-8154ACFC208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884532" y="4488452"/>
                  <a:ext cx="324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34566750-0544-D8A8-2158-7EB2FD0E139E}"/>
                    </a:ext>
                  </a:extLst>
                </p14:cNvPr>
                <p14:cNvContentPartPr/>
                <p14:nvPr/>
              </p14:nvContentPartPr>
              <p14:xfrm>
                <a:off x="5956892" y="4501412"/>
                <a:ext cx="57960" cy="903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34566750-0544-D8A8-2158-7EB2FD0E139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946452" y="4490612"/>
                  <a:ext cx="792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57180697-66CD-D73B-96C0-F50A9D568C35}"/>
                    </a:ext>
                  </a:extLst>
                </p14:cNvPr>
                <p14:cNvContentPartPr/>
                <p14:nvPr/>
              </p14:nvContentPartPr>
              <p14:xfrm>
                <a:off x="6018812" y="4497812"/>
                <a:ext cx="64440" cy="280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57180697-66CD-D73B-96C0-F50A9D568C3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008372" y="4487012"/>
                  <a:ext cx="856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DF5C9121-AD48-A693-E48F-A130A9E1FA9D}"/>
                    </a:ext>
                  </a:extLst>
                </p14:cNvPr>
                <p14:cNvContentPartPr/>
                <p14:nvPr/>
              </p14:nvContentPartPr>
              <p14:xfrm>
                <a:off x="6059852" y="4556492"/>
                <a:ext cx="25560" cy="180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DF5C9121-AD48-A693-E48F-A130A9E1FA9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049052" y="4545692"/>
                  <a:ext cx="468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C212603-C9B1-E307-987E-766542DB9E8B}"/>
                    </a:ext>
                  </a:extLst>
                </p14:cNvPr>
                <p14:cNvContentPartPr/>
                <p14:nvPr/>
              </p14:nvContentPartPr>
              <p14:xfrm>
                <a:off x="6094412" y="4439492"/>
                <a:ext cx="32400" cy="1836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C212603-C9B1-E307-987E-766542DB9E8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083612" y="4429052"/>
                  <a:ext cx="536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10C3FFA5-3826-A408-33FD-EE869C82FF05}"/>
                    </a:ext>
                  </a:extLst>
                </p14:cNvPr>
                <p14:cNvContentPartPr/>
                <p14:nvPr/>
              </p14:nvContentPartPr>
              <p14:xfrm>
                <a:off x="6151652" y="4460012"/>
                <a:ext cx="22680" cy="1483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10C3FFA5-3826-A408-33FD-EE869C82FF0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140852" y="4449572"/>
                  <a:ext cx="439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AFB31C7-75EF-DED1-86F3-2A425F760378}"/>
                    </a:ext>
                  </a:extLst>
                </p14:cNvPr>
                <p14:cNvContentPartPr/>
                <p14:nvPr/>
              </p14:nvContentPartPr>
              <p14:xfrm>
                <a:off x="6207812" y="4506092"/>
                <a:ext cx="41760" cy="547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AFB31C7-75EF-DED1-86F3-2A425F76037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197372" y="4495652"/>
                  <a:ext cx="630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9CB301E7-1479-8316-DC5C-FB4EE344E41F}"/>
                    </a:ext>
                  </a:extLst>
                </p14:cNvPr>
                <p14:cNvContentPartPr/>
                <p14:nvPr/>
              </p14:nvContentPartPr>
              <p14:xfrm>
                <a:off x="6203132" y="4617332"/>
                <a:ext cx="10440" cy="493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9CB301E7-1479-8316-DC5C-FB4EE344E41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192692" y="4606532"/>
                  <a:ext cx="316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98EC12DC-A939-1514-0F82-EA7540557520}"/>
                    </a:ext>
                  </a:extLst>
                </p14:cNvPr>
                <p14:cNvContentPartPr/>
                <p14:nvPr/>
              </p14:nvContentPartPr>
              <p14:xfrm>
                <a:off x="6213572" y="4617332"/>
                <a:ext cx="360" cy="3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98EC12DC-A939-1514-0F82-EA754055752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202772" y="460653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21EB8114-4DB5-B38B-0D86-AFB4A9308303}"/>
                    </a:ext>
                  </a:extLst>
                </p14:cNvPr>
                <p14:cNvContentPartPr/>
                <p14:nvPr/>
              </p14:nvContentPartPr>
              <p14:xfrm>
                <a:off x="6213572" y="4617332"/>
                <a:ext cx="360" cy="3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21EB8114-4DB5-B38B-0D86-AFB4A930830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202772" y="460653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329A0A70-F90E-F6C0-CF3B-BD1E2BB07F88}"/>
                    </a:ext>
                  </a:extLst>
                </p14:cNvPr>
                <p14:cNvContentPartPr/>
                <p14:nvPr/>
              </p14:nvContentPartPr>
              <p14:xfrm>
                <a:off x="6191612" y="4718492"/>
                <a:ext cx="93600" cy="223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329A0A70-F90E-F6C0-CF3B-BD1E2BB07F8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181172" y="4708052"/>
                  <a:ext cx="1148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779C973D-09FF-E9C7-8EAC-A4ABFEC93ECA}"/>
                    </a:ext>
                  </a:extLst>
                </p14:cNvPr>
                <p14:cNvContentPartPr/>
                <p14:nvPr/>
              </p14:nvContentPartPr>
              <p14:xfrm>
                <a:off x="5502572" y="4429772"/>
                <a:ext cx="75240" cy="936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779C973D-09FF-E9C7-8EAC-A4ABFEC93EC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492132" y="4418972"/>
                  <a:ext cx="964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0DD46B71-651D-F2EA-76C5-49E598E97EB1}"/>
                    </a:ext>
                  </a:extLst>
                </p14:cNvPr>
                <p14:cNvContentPartPr/>
                <p14:nvPr/>
              </p14:nvContentPartPr>
              <p14:xfrm>
                <a:off x="5437412" y="4564412"/>
                <a:ext cx="171000" cy="122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0DD46B71-651D-F2EA-76C5-49E598E97EB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426612" y="4553612"/>
                  <a:ext cx="192240" cy="3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560CF77B-4D1F-620A-C561-5798684C456C}"/>
                  </a:ext>
                </a:extLst>
              </p14:cNvPr>
              <p14:cNvContentPartPr/>
              <p14:nvPr/>
            </p14:nvContentPartPr>
            <p14:xfrm>
              <a:off x="7581323" y="4139418"/>
              <a:ext cx="499680" cy="3528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560CF77B-4D1F-620A-C561-5798684C456C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570883" y="4128978"/>
                <a:ext cx="520920" cy="5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000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0DCAF-94C5-325D-656A-B5174832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E9E6D7-BE4E-6386-8118-F87A6F7229F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3E231D-B7E7-E0E5-243E-D2CA0866668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3FC6C4-0CAB-CD4F-09B3-D06BFA7D0CE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B216D76-E027-6077-EC34-7D4842C97AF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E00439-CD62-A161-3B64-4AE083EB7A1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7C30F62-813E-A5D8-7F09-1655CFAF868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77ED706-BD6F-9913-7691-E1C83FA68BE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11A8869-2371-C399-6491-CDDFA8697C9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C21F515-173C-B6F6-D3E2-A3444C9FABB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FED9E86-F00B-A7C8-9D79-98C9E2899F4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E5D45D-699A-A465-3192-0E38423482C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CDAF242-397A-50F1-5298-592D0DCB000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E3EACD1-C6F1-06A0-FCFB-5A38163C4EF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01E8277-E101-48A1-99CB-18217225EB4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E0AF75E-2D25-4CB1-5715-BE756953901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AB3AF30-327F-D482-A0C1-8BF6BD79E4C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79C6679-F41A-3B6C-FCBB-5E1C26D2535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88F435E-282B-45EE-3D11-865F2FD13EF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0E1A058-1D88-6763-44C1-E42909E2E7A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7D8E16D-E172-0DC6-3913-D0DEEB6DAE3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FD93648-0A9B-306A-A327-0AAFDF0A105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BD57D14-BD7C-C136-BC5F-7996B38ABEC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84DAEA8-8BE7-F8A6-3DB9-931A92627F5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D03090C-7259-77E0-08C8-8B2E765FC95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CE9E905-4F92-948C-394C-CCC86D3CE11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955F9E0-0F15-A8F9-2EF0-C0B6E8733B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95A867B-68A8-362A-16E1-672647DEC47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3CB1ECD-B0B9-2AAF-D450-E7B338EDC2E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4C932E1-BD9D-97FF-5CA5-AE7D993641A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64B3B05-BAEE-CA65-AA79-4BC8DEBAD98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D32EC44-6D7D-F004-B52E-46EAF1B9E1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0EC09F3-C1EF-6E0C-B1A2-8C1356F4AE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85BD51D-AB41-0542-722F-50227252C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5D44B3E-6658-8EB3-92E7-EEBC9ACA2E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77C61E6-C912-F065-12A5-0015386B3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CF0EAA-1C8A-B8CE-D613-0B4C7FF5B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003554CD-F08F-CC88-22C4-8F237EDCE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467" y="908522"/>
            <a:ext cx="4673600" cy="491490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F15C568-1360-A84C-F2DC-06A79E240E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601" y="1344959"/>
            <a:ext cx="5817347" cy="4042026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930BE589-207B-494E-4247-EB2FCA3256FB}"/>
              </a:ext>
            </a:extLst>
          </p:cNvPr>
          <p:cNvGrpSpPr/>
          <p:nvPr/>
        </p:nvGrpSpPr>
        <p:grpSpPr>
          <a:xfrm>
            <a:off x="573923" y="643763"/>
            <a:ext cx="2835720" cy="855720"/>
            <a:chOff x="573923" y="643763"/>
            <a:chExt cx="2835720" cy="85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BFCBB2D-3609-C67D-D16D-F2BDA5C40370}"/>
                    </a:ext>
                  </a:extLst>
                </p14:cNvPr>
                <p14:cNvContentPartPr/>
                <p14:nvPr/>
              </p14:nvContentPartPr>
              <p14:xfrm>
                <a:off x="598403" y="643763"/>
                <a:ext cx="2546280" cy="855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BFCBB2D-3609-C67D-D16D-F2BDA5C4037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7963" y="633323"/>
                  <a:ext cx="2567520" cy="87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23B71D0-CB48-CD1F-5D54-0172A75372E6}"/>
                    </a:ext>
                  </a:extLst>
                </p14:cNvPr>
                <p14:cNvContentPartPr/>
                <p14:nvPr/>
              </p14:nvContentPartPr>
              <p14:xfrm>
                <a:off x="573923" y="1232003"/>
                <a:ext cx="2835720" cy="265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23B71D0-CB48-CD1F-5D54-0172A75372E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3483" y="1221563"/>
                  <a:ext cx="2856960" cy="28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96CA485E-6F1F-705B-FB16-9A6DA709AA38}"/>
              </a:ext>
            </a:extLst>
          </p:cNvPr>
          <p:cNvGrpSpPr/>
          <p:nvPr/>
        </p:nvGrpSpPr>
        <p:grpSpPr>
          <a:xfrm>
            <a:off x="2740403" y="3253957"/>
            <a:ext cx="918720" cy="795240"/>
            <a:chOff x="2740403" y="3253957"/>
            <a:chExt cx="918720" cy="79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C95A599-E26A-9106-6BC1-03BDB553D564}"/>
                    </a:ext>
                  </a:extLst>
                </p14:cNvPr>
                <p14:cNvContentPartPr/>
                <p14:nvPr/>
              </p14:nvContentPartPr>
              <p14:xfrm>
                <a:off x="2801963" y="3418837"/>
                <a:ext cx="86760" cy="601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C95A599-E26A-9106-6BC1-03BDB553D56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91163" y="3408037"/>
                  <a:ext cx="108000" cy="62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6DE6C11-90DF-3F02-2354-807AF92F7B9B}"/>
                    </a:ext>
                  </a:extLst>
                </p14:cNvPr>
                <p14:cNvContentPartPr/>
                <p14:nvPr/>
              </p14:nvContentPartPr>
              <p14:xfrm>
                <a:off x="2809163" y="3253957"/>
                <a:ext cx="692280" cy="699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6DE6C11-90DF-3F02-2354-807AF92F7B9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98723" y="3243157"/>
                  <a:ext cx="713520" cy="72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01BB20E-635F-1461-9254-2DDAB1E5EC3E}"/>
                    </a:ext>
                  </a:extLst>
                </p14:cNvPr>
                <p14:cNvContentPartPr/>
                <p14:nvPr/>
              </p14:nvContentPartPr>
              <p14:xfrm>
                <a:off x="2740403" y="3941557"/>
                <a:ext cx="918720" cy="107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01BB20E-635F-1461-9254-2DDAB1E5EC3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29963" y="3930757"/>
                  <a:ext cx="939960" cy="12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E0651DDB-C8B0-A05D-412B-4556A2878316}"/>
                  </a:ext>
                </a:extLst>
              </p14:cNvPr>
              <p14:cNvContentPartPr/>
              <p14:nvPr/>
            </p14:nvContentPartPr>
            <p14:xfrm>
              <a:off x="2726058" y="4633006"/>
              <a:ext cx="686160" cy="10656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E0651DDB-C8B0-A05D-412B-4556A287831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715258" y="4622206"/>
                <a:ext cx="70740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38D49D29-925B-2C3F-3DAC-201284F25D00}"/>
                  </a:ext>
                </a:extLst>
              </p14:cNvPr>
              <p14:cNvContentPartPr/>
              <p14:nvPr/>
            </p14:nvContentPartPr>
            <p14:xfrm>
              <a:off x="3388735" y="5812698"/>
              <a:ext cx="520920" cy="716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38D49D29-925B-2C3F-3DAC-201284F25D0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378295" y="5802258"/>
                <a:ext cx="54216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0415890-A895-68C3-7A0B-53F0FDBBDA98}"/>
                  </a:ext>
                </a:extLst>
              </p14:cNvPr>
              <p14:cNvContentPartPr/>
              <p14:nvPr/>
            </p14:nvContentPartPr>
            <p14:xfrm>
              <a:off x="6322763" y="1977563"/>
              <a:ext cx="584640" cy="3276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D0415890-A895-68C3-7A0B-53F0FDBBDA9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12323" y="1967123"/>
                <a:ext cx="60588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0AC1047-89B1-C04A-D617-229BA044BBD7}"/>
                  </a:ext>
                </a:extLst>
              </p14:cNvPr>
              <p14:cNvContentPartPr/>
              <p14:nvPr/>
            </p14:nvContentPartPr>
            <p14:xfrm>
              <a:off x="6575123" y="1635923"/>
              <a:ext cx="806400" cy="10908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50AC1047-89B1-C04A-D617-229BA044BBD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564683" y="1625483"/>
                <a:ext cx="82764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5DEED1ED-3E1E-9A84-9B9A-18FFFF4ABE8C}"/>
                  </a:ext>
                </a:extLst>
              </p14:cNvPr>
              <p14:cNvContentPartPr/>
              <p14:nvPr/>
            </p14:nvContentPartPr>
            <p14:xfrm>
              <a:off x="6859523" y="2823203"/>
              <a:ext cx="420120" cy="8064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5DEED1ED-3E1E-9A84-9B9A-18FFFF4ABE8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849083" y="2812763"/>
                <a:ext cx="44136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363B1C02-B5E1-6B26-2029-68DF7E7D0B43}"/>
                  </a:ext>
                </a:extLst>
              </p14:cNvPr>
              <p14:cNvContentPartPr/>
              <p14:nvPr/>
            </p14:nvContentPartPr>
            <p14:xfrm>
              <a:off x="6743963" y="2475803"/>
              <a:ext cx="839160" cy="4356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363B1C02-B5E1-6B26-2029-68DF7E7D0B4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733163" y="2465363"/>
                <a:ext cx="86040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E442DA5E-C636-728F-CDE9-F85971ACCC78}"/>
                  </a:ext>
                </a:extLst>
              </p14:cNvPr>
              <p14:cNvContentPartPr/>
              <p14:nvPr/>
            </p14:nvContentPartPr>
            <p14:xfrm>
              <a:off x="7351283" y="3689945"/>
              <a:ext cx="624240" cy="16380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E442DA5E-C636-728F-CDE9-F85971ACCC7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340843" y="3679145"/>
                <a:ext cx="64548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C25AB4EB-A020-4534-FAAA-2754112816AA}"/>
                  </a:ext>
                </a:extLst>
              </p14:cNvPr>
              <p14:cNvContentPartPr/>
              <p14:nvPr/>
            </p14:nvContentPartPr>
            <p14:xfrm>
              <a:off x="6925403" y="3410225"/>
              <a:ext cx="939960" cy="3492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C25AB4EB-A020-4534-FAAA-2754112816A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914963" y="3399425"/>
                <a:ext cx="961200" cy="5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81FFAAD9-7EFA-7775-ED7A-A80F9C2D7E7A}"/>
              </a:ext>
            </a:extLst>
          </p:cNvPr>
          <p:cNvGrpSpPr/>
          <p:nvPr/>
        </p:nvGrpSpPr>
        <p:grpSpPr>
          <a:xfrm>
            <a:off x="6832523" y="4539074"/>
            <a:ext cx="143640" cy="131400"/>
            <a:chOff x="6832523" y="4539074"/>
            <a:chExt cx="143640" cy="13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7FD4D05-95B2-4457-8114-1DAE8C36F4E5}"/>
                    </a:ext>
                  </a:extLst>
                </p14:cNvPr>
                <p14:cNvContentPartPr/>
                <p14:nvPr/>
              </p14:nvContentPartPr>
              <p14:xfrm>
                <a:off x="6832523" y="4573274"/>
                <a:ext cx="95040" cy="201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7FD4D05-95B2-4457-8114-1DAE8C36F4E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821723" y="4562474"/>
                  <a:ext cx="1162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8993EF7-4A94-6907-054C-5D4C25CA1217}"/>
                    </a:ext>
                  </a:extLst>
                </p14:cNvPr>
                <p14:cNvContentPartPr/>
                <p14:nvPr/>
              </p14:nvContentPartPr>
              <p14:xfrm>
                <a:off x="6959603" y="4539074"/>
                <a:ext cx="16560" cy="1314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8993EF7-4A94-6907-054C-5D4C25CA121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48803" y="4528634"/>
                  <a:ext cx="37800" cy="152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7337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FD786-2966-A4E7-2C8F-A38FF5DBE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15B436-2DDC-9116-E601-5920FFA5E94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08971-1CF3-D028-1CCC-4D3C555626A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8F99C9-BCBA-495D-0AF7-A72570157AC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2F55FE9-4B15-0B63-4AD8-35005DA25C8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2CC672D-20FD-BA28-3CF4-24F1C66871F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4002FDE-DA5F-9BB3-23D0-FB751A35CFA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7480828-8048-EF10-C521-192B07F7425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050DAF4-3D38-DA9B-269E-1F92EF5FA94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B0E21DF-3A85-B92E-F9D1-615AFEFFCC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B1ADF40-40D8-B06D-3A25-8472E38BCF7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8028E9A-4D15-7C7A-8B22-4768C7CDFC2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2CDC9B0-FE94-38AC-549A-92D9C9E6ABB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88D63F-46BE-722A-5B8D-4BFE5AB2BA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EE88605-6C3F-2C57-0A6D-66DC3D1015F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63F6D30-BC96-8FDD-7966-D3B7F356086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79B8A8F-DD6E-8585-1779-F1E3DBC887E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0D62AC0-E73B-67E6-611C-98CE1C853C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9B000EF-036C-F7E4-C7FD-49A11C31751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7C58BC4-95AE-A3CB-84AF-CB401BF78C6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51F6C60-4091-3922-AF4E-4028AF978DC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48C2199-8E30-D28E-4887-7DE7A8BCE0C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2EBCF24-0CDA-3438-BF30-8CA99E23451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1340BE4-2DA7-E5A3-6781-1711DD8A980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DF92C34-8D99-F38E-98E9-FA3287B4B1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A54F49F-C669-E79E-17B3-24052799CD1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A7002E9-0D12-7B7B-6D6D-32F4B12FB95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6BCC34C-9E8F-FDD4-D153-F31942EBB3D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E82F25D-D94A-994F-2D15-2112A944AE7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1EC4738-F429-444B-1A89-4E1813615AA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198D0F-1678-1277-716C-D2723C68D9F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5913500-AEFA-4D84-46F1-62EE9FC7318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38CB62F-57B9-9613-09C0-AED3C1CA52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4CE3B44-661D-C670-5C26-E54B0A836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B20BAA5-B305-39E7-0A4C-94B2D5A6CD7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782251C-50EE-0FD4-FCAA-070A34504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10E9550-DC97-12DF-B4B1-B9BD1E09E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7D4EA5EA-A402-E7F4-EF11-9A56E9771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117" y="1591383"/>
            <a:ext cx="5084061" cy="3356052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7D19B08-707B-148D-3514-34281C9040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0983" y="766634"/>
            <a:ext cx="5211063" cy="5524296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2A1E7EA7-A4C2-297F-B1EC-18AFBDF6DD9F}"/>
              </a:ext>
            </a:extLst>
          </p:cNvPr>
          <p:cNvGrpSpPr/>
          <p:nvPr/>
        </p:nvGrpSpPr>
        <p:grpSpPr>
          <a:xfrm>
            <a:off x="2458883" y="3614566"/>
            <a:ext cx="179280" cy="103680"/>
            <a:chOff x="2458883" y="3614566"/>
            <a:chExt cx="179280" cy="10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245B642-20B1-9926-3B48-15871BEC0967}"/>
                    </a:ext>
                  </a:extLst>
                </p14:cNvPr>
                <p14:cNvContentPartPr/>
                <p14:nvPr/>
              </p14:nvContentPartPr>
              <p14:xfrm>
                <a:off x="2458883" y="3667846"/>
                <a:ext cx="80640" cy="504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245B642-20B1-9926-3B48-15871BEC096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48443" y="3657046"/>
                  <a:ext cx="1018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8856C5A-1FFC-AF03-827F-22ABF895E0C6}"/>
                    </a:ext>
                  </a:extLst>
                </p14:cNvPr>
                <p14:cNvContentPartPr/>
                <p14:nvPr/>
              </p14:nvContentPartPr>
              <p14:xfrm>
                <a:off x="2569043" y="3614566"/>
                <a:ext cx="69120" cy="42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8856C5A-1FFC-AF03-827F-22ABF895E0C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58603" y="3603766"/>
                  <a:ext cx="9036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685F5221-9BA0-59C5-1ABC-69751271946E}"/>
              </a:ext>
            </a:extLst>
          </p:cNvPr>
          <p:cNvGrpSpPr/>
          <p:nvPr/>
        </p:nvGrpSpPr>
        <p:grpSpPr>
          <a:xfrm>
            <a:off x="3484883" y="3563446"/>
            <a:ext cx="126000" cy="217440"/>
            <a:chOff x="3484883" y="3563446"/>
            <a:chExt cx="126000" cy="2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B668385-2BC9-A865-38C4-FA4581C3F27C}"/>
                    </a:ext>
                  </a:extLst>
                </p14:cNvPr>
                <p14:cNvContentPartPr/>
                <p14:nvPr/>
              </p14:nvContentPartPr>
              <p14:xfrm>
                <a:off x="3484883" y="3563446"/>
                <a:ext cx="77040" cy="158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B668385-2BC9-A865-38C4-FA4581C3F27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74083" y="3553006"/>
                  <a:ext cx="982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CDDA1B4-9FB4-7080-F66F-D8CD9B8454C8}"/>
                    </a:ext>
                  </a:extLst>
                </p14:cNvPr>
                <p14:cNvContentPartPr/>
                <p14:nvPr/>
              </p14:nvContentPartPr>
              <p14:xfrm>
                <a:off x="3572363" y="3663886"/>
                <a:ext cx="38520" cy="117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CDDA1B4-9FB4-7080-F66F-D8CD9B8454C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61923" y="3653446"/>
                  <a:ext cx="59760" cy="13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19F66252-7D9C-262E-B7A1-9D9CD73E75B9}"/>
                  </a:ext>
                </a:extLst>
              </p14:cNvPr>
              <p14:cNvContentPartPr/>
              <p14:nvPr/>
            </p14:nvContentPartPr>
            <p14:xfrm>
              <a:off x="4897523" y="3339222"/>
              <a:ext cx="805680" cy="86328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19F66252-7D9C-262E-B7A1-9D9CD73E75B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87083" y="3328422"/>
                <a:ext cx="826920" cy="88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564D2F4D-1513-52D5-60E0-E0E6541F1422}"/>
                  </a:ext>
                </a:extLst>
              </p14:cNvPr>
              <p14:cNvContentPartPr/>
              <p14:nvPr/>
            </p14:nvContentPartPr>
            <p14:xfrm>
              <a:off x="2662283" y="4981902"/>
              <a:ext cx="970560" cy="2772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564D2F4D-1513-52D5-60E0-E0E6541F142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51843" y="4971462"/>
                <a:ext cx="99180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287D64BC-1D7D-CD42-FCF6-80AEB25F4290}"/>
                  </a:ext>
                </a:extLst>
              </p14:cNvPr>
              <p14:cNvContentPartPr/>
              <p14:nvPr/>
            </p14:nvContentPartPr>
            <p14:xfrm>
              <a:off x="8304563" y="1834643"/>
              <a:ext cx="416160" cy="2736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287D64BC-1D7D-CD42-FCF6-80AEB25F429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293763" y="1823843"/>
                <a:ext cx="43740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F8FA1D4A-8532-9593-0C5C-DFC4AB440ED9}"/>
                  </a:ext>
                </a:extLst>
              </p14:cNvPr>
              <p14:cNvContentPartPr/>
              <p14:nvPr/>
            </p14:nvContentPartPr>
            <p14:xfrm>
              <a:off x="7812443" y="3253043"/>
              <a:ext cx="593640" cy="2232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F8FA1D4A-8532-9593-0C5C-DFC4AB440ED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802003" y="3242603"/>
                <a:ext cx="61488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C3924E9D-DA01-F277-DE01-AA448FB46852}"/>
                  </a:ext>
                </a:extLst>
              </p14:cNvPr>
              <p14:cNvContentPartPr/>
              <p14:nvPr/>
            </p14:nvContentPartPr>
            <p14:xfrm>
              <a:off x="9032843" y="4064649"/>
              <a:ext cx="590760" cy="284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C3924E9D-DA01-F277-DE01-AA448FB4685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022403" y="4053849"/>
                <a:ext cx="612000" cy="4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uppo 79">
            <a:extLst>
              <a:ext uri="{FF2B5EF4-FFF2-40B4-BE49-F238E27FC236}">
                <a16:creationId xmlns:a16="http://schemas.microsoft.com/office/drawing/2014/main" id="{8AEC8ECE-534C-5FA3-F995-A35DE029FA58}"/>
              </a:ext>
            </a:extLst>
          </p:cNvPr>
          <p:cNvGrpSpPr/>
          <p:nvPr/>
        </p:nvGrpSpPr>
        <p:grpSpPr>
          <a:xfrm>
            <a:off x="1054163" y="313643"/>
            <a:ext cx="895680" cy="457560"/>
            <a:chOff x="1054163" y="313643"/>
            <a:chExt cx="895680" cy="45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55B2B5A-9822-5703-899E-65A83A5D8711}"/>
                    </a:ext>
                  </a:extLst>
                </p14:cNvPr>
                <p14:cNvContentPartPr/>
                <p14:nvPr/>
              </p14:nvContentPartPr>
              <p14:xfrm>
                <a:off x="1054163" y="357923"/>
                <a:ext cx="41040" cy="259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55B2B5A-9822-5703-899E-65A83A5D871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46603" y="350723"/>
                  <a:ext cx="5616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1CB955D-2C23-3091-CA1B-7A88EE6DF162}"/>
                    </a:ext>
                  </a:extLst>
                </p14:cNvPr>
                <p14:cNvContentPartPr/>
                <p14:nvPr/>
              </p14:nvContentPartPr>
              <p14:xfrm>
                <a:off x="1076123" y="315803"/>
                <a:ext cx="188640" cy="275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1CB955D-2C23-3091-CA1B-7A88EE6DF16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68563" y="308243"/>
                  <a:ext cx="2037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9E1B59A-B915-341D-E88B-690E3FABCD85}"/>
                    </a:ext>
                  </a:extLst>
                </p14:cNvPr>
                <p14:cNvContentPartPr/>
                <p14:nvPr/>
              </p14:nvContentPartPr>
              <p14:xfrm>
                <a:off x="1349363" y="401843"/>
                <a:ext cx="115920" cy="32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9E1B59A-B915-341D-E88B-690E3FABCD8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341803" y="394283"/>
                  <a:ext cx="1310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5FC919B-7CCB-AFA2-3178-1514CEDAC3CB}"/>
                    </a:ext>
                  </a:extLst>
                </p14:cNvPr>
                <p14:cNvContentPartPr/>
                <p14:nvPr/>
              </p14:nvContentPartPr>
              <p14:xfrm>
                <a:off x="1449443" y="313643"/>
                <a:ext cx="46080" cy="2451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5FC919B-7CCB-AFA2-3178-1514CEDAC3C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441883" y="306083"/>
                  <a:ext cx="6084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D3C588E-2502-548D-C87C-C84A42652E3D}"/>
                    </a:ext>
                  </a:extLst>
                </p14:cNvPr>
                <p14:cNvContentPartPr/>
                <p14:nvPr/>
              </p14:nvContentPartPr>
              <p14:xfrm>
                <a:off x="1274123" y="600203"/>
                <a:ext cx="174960" cy="1710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D3C588E-2502-548D-C87C-C84A42652E3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266563" y="592643"/>
                  <a:ext cx="1900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998C45D-01D5-ADD6-CEF6-37B00F948B95}"/>
                    </a:ext>
                  </a:extLst>
                </p14:cNvPr>
                <p14:cNvContentPartPr/>
                <p14:nvPr/>
              </p14:nvContentPartPr>
              <p14:xfrm>
                <a:off x="1550243" y="373043"/>
                <a:ext cx="194760" cy="191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998C45D-01D5-ADD6-CEF6-37B00F948B9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542683" y="365483"/>
                  <a:ext cx="2095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F7C18EA-3F22-53DE-4A01-3FA0D3056072}"/>
                    </a:ext>
                  </a:extLst>
                </p14:cNvPr>
                <p14:cNvContentPartPr/>
                <p14:nvPr/>
              </p14:nvContentPartPr>
              <p14:xfrm>
                <a:off x="1784963" y="435323"/>
                <a:ext cx="134280" cy="53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F7C18EA-3F22-53DE-4A01-3FA0D305607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777403" y="427763"/>
                  <a:ext cx="1494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C053470-8E2F-AAF4-323A-F871FFBFDAB8}"/>
                    </a:ext>
                  </a:extLst>
                </p14:cNvPr>
                <p14:cNvContentPartPr/>
                <p14:nvPr/>
              </p14:nvContentPartPr>
              <p14:xfrm>
                <a:off x="1919603" y="378083"/>
                <a:ext cx="30240" cy="202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C053470-8E2F-AAF4-323A-F871FFBFDAB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912043" y="370523"/>
                  <a:ext cx="45360" cy="21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3D048B73-1D81-5E60-BD03-9D6DAD7B759D}"/>
              </a:ext>
            </a:extLst>
          </p:cNvPr>
          <p:cNvGrpSpPr/>
          <p:nvPr/>
        </p:nvGrpSpPr>
        <p:grpSpPr>
          <a:xfrm>
            <a:off x="4288071" y="1902185"/>
            <a:ext cx="357120" cy="257400"/>
            <a:chOff x="4288071" y="1902185"/>
            <a:chExt cx="357120" cy="25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CBE3B07E-FDEC-F7D2-7FC1-91B0CC7E3D0C}"/>
                    </a:ext>
                  </a:extLst>
                </p14:cNvPr>
                <p14:cNvContentPartPr/>
                <p14:nvPr/>
              </p14:nvContentPartPr>
              <p14:xfrm>
                <a:off x="4288071" y="1904345"/>
                <a:ext cx="125640" cy="2552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CBE3B07E-FDEC-F7D2-7FC1-91B0CC7E3D0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280511" y="1896785"/>
                  <a:ext cx="14076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174891E7-9B3B-63AE-9E2E-83B8186D5C1E}"/>
                    </a:ext>
                  </a:extLst>
                </p14:cNvPr>
                <p14:cNvContentPartPr/>
                <p14:nvPr/>
              </p14:nvContentPartPr>
              <p14:xfrm>
                <a:off x="4427751" y="1902185"/>
                <a:ext cx="99720" cy="979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174891E7-9B3B-63AE-9E2E-83B8186D5C1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20191" y="1894625"/>
                  <a:ext cx="1148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7F24575F-5458-33F4-A02F-76B68C3B7DDE}"/>
                    </a:ext>
                  </a:extLst>
                </p14:cNvPr>
                <p14:cNvContentPartPr/>
                <p14:nvPr/>
              </p14:nvContentPartPr>
              <p14:xfrm>
                <a:off x="4567791" y="1934945"/>
                <a:ext cx="77400" cy="691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7F24575F-5458-33F4-A02F-76B68C3B7DD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560231" y="1927385"/>
                  <a:ext cx="9216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6BC0C525-66E2-B7F8-C71C-44836A264E24}"/>
              </a:ext>
            </a:extLst>
          </p:cNvPr>
          <p:cNvGrpSpPr/>
          <p:nvPr/>
        </p:nvGrpSpPr>
        <p:grpSpPr>
          <a:xfrm>
            <a:off x="4909071" y="1835585"/>
            <a:ext cx="501120" cy="196560"/>
            <a:chOff x="4909071" y="1835585"/>
            <a:chExt cx="501120" cy="19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7330238-F108-24EF-796E-F4F3C59474A7}"/>
                    </a:ext>
                  </a:extLst>
                </p14:cNvPr>
                <p14:cNvContentPartPr/>
                <p14:nvPr/>
              </p14:nvContentPartPr>
              <p14:xfrm>
                <a:off x="4909071" y="1839905"/>
                <a:ext cx="103680" cy="1922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7330238-F108-24EF-796E-F4F3C59474A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901511" y="1832345"/>
                  <a:ext cx="1188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E315A39A-0F93-6C21-1AB4-3F5C2DBF8294}"/>
                    </a:ext>
                  </a:extLst>
                </p14:cNvPr>
                <p14:cNvContentPartPr/>
                <p14:nvPr/>
              </p14:nvContentPartPr>
              <p14:xfrm>
                <a:off x="5111751" y="1864745"/>
                <a:ext cx="57600" cy="921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E315A39A-0F93-6C21-1AB4-3F5C2DBF829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104551" y="1857185"/>
                  <a:ext cx="727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18F9826E-73B9-3945-3B8B-9F2677E453EA}"/>
                    </a:ext>
                  </a:extLst>
                </p14:cNvPr>
                <p14:cNvContentPartPr/>
                <p14:nvPr/>
              </p14:nvContentPartPr>
              <p14:xfrm>
                <a:off x="5210031" y="1835585"/>
                <a:ext cx="11160" cy="1292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18F9826E-73B9-3945-3B8B-9F2677E453E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202471" y="1828025"/>
                  <a:ext cx="262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366A4F1D-F11F-D88A-81F6-A4CCF1D9C5B1}"/>
                    </a:ext>
                  </a:extLst>
                </p14:cNvPr>
                <p14:cNvContentPartPr/>
                <p14:nvPr/>
              </p14:nvContentPartPr>
              <p14:xfrm>
                <a:off x="5210031" y="1917665"/>
                <a:ext cx="34920" cy="201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366A4F1D-F11F-D88A-81F6-A4CCF1D9C5B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202471" y="1910465"/>
                  <a:ext cx="500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6192D017-F4B2-9014-6AE1-246CE18B0B80}"/>
                    </a:ext>
                  </a:extLst>
                </p14:cNvPr>
                <p14:cNvContentPartPr/>
                <p14:nvPr/>
              </p14:nvContentPartPr>
              <p14:xfrm>
                <a:off x="5299671" y="1891025"/>
                <a:ext cx="40320" cy="669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6192D017-F4B2-9014-6AE1-246CE18B0B8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292111" y="1883465"/>
                  <a:ext cx="554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62517D7-D195-D050-BF38-D4E85CF295C0}"/>
                    </a:ext>
                  </a:extLst>
                </p14:cNvPr>
                <p14:cNvContentPartPr/>
                <p14:nvPr/>
              </p14:nvContentPartPr>
              <p14:xfrm>
                <a:off x="5382111" y="1903625"/>
                <a:ext cx="28080" cy="619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62517D7-D195-D050-BF38-D4E85CF295C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374551" y="1896065"/>
                  <a:ext cx="4320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7EE7F2BC-7C71-DFD0-A9E1-4EA482B3B6C7}"/>
              </a:ext>
            </a:extLst>
          </p:cNvPr>
          <p:cNvGrpSpPr/>
          <p:nvPr/>
        </p:nvGrpSpPr>
        <p:grpSpPr>
          <a:xfrm>
            <a:off x="5697111" y="1752065"/>
            <a:ext cx="371880" cy="234000"/>
            <a:chOff x="5697111" y="1752065"/>
            <a:chExt cx="37188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D77BA063-9949-125E-94DD-EB7CB16F3473}"/>
                    </a:ext>
                  </a:extLst>
                </p14:cNvPr>
                <p14:cNvContentPartPr/>
                <p14:nvPr/>
              </p14:nvContentPartPr>
              <p14:xfrm>
                <a:off x="5697111" y="1752065"/>
                <a:ext cx="116640" cy="2340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D77BA063-9949-125E-94DD-EB7CB16F347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689551" y="1744505"/>
                  <a:ext cx="1317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E4904E96-DB1B-80B2-EBE4-134A33E02F68}"/>
                    </a:ext>
                  </a:extLst>
                </p14:cNvPr>
                <p14:cNvContentPartPr/>
                <p14:nvPr/>
              </p14:nvContentPartPr>
              <p14:xfrm>
                <a:off x="5719431" y="1885985"/>
                <a:ext cx="92880" cy="46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E4904E96-DB1B-80B2-EBE4-134A33E02F6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711871" y="1878425"/>
                  <a:ext cx="1080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F4BE920D-DA0C-28BB-816A-70F9D67D8741}"/>
                    </a:ext>
                  </a:extLst>
                </p14:cNvPr>
                <p14:cNvContentPartPr/>
                <p14:nvPr/>
              </p14:nvContentPartPr>
              <p14:xfrm>
                <a:off x="5836431" y="1877345"/>
                <a:ext cx="51480" cy="576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F4BE920D-DA0C-28BB-816A-70F9D67D874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828871" y="1869785"/>
                  <a:ext cx="666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EA674E3-51C1-C1E9-790A-ED9E660561F0}"/>
                    </a:ext>
                  </a:extLst>
                </p14:cNvPr>
                <p14:cNvContentPartPr/>
                <p14:nvPr/>
              </p14:nvContentPartPr>
              <p14:xfrm>
                <a:off x="5938311" y="1898585"/>
                <a:ext cx="29520" cy="208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EA674E3-51C1-C1E9-790A-ED9E660561F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930751" y="1891025"/>
                  <a:ext cx="446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9173C81-64DF-CE4A-4DE1-538166F10D8A}"/>
                    </a:ext>
                  </a:extLst>
                </p14:cNvPr>
                <p14:cNvContentPartPr/>
                <p14:nvPr/>
              </p14:nvContentPartPr>
              <p14:xfrm>
                <a:off x="6005631" y="1815425"/>
                <a:ext cx="63360" cy="1544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9173C81-64DF-CE4A-4DE1-538166F10D8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998071" y="1807865"/>
                  <a:ext cx="7848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6876F7BC-54E1-9F29-8F85-A5C33E594BA0}"/>
              </a:ext>
            </a:extLst>
          </p:cNvPr>
          <p:cNvGrpSpPr/>
          <p:nvPr/>
        </p:nvGrpSpPr>
        <p:grpSpPr>
          <a:xfrm>
            <a:off x="4986831" y="2249225"/>
            <a:ext cx="231120" cy="137160"/>
            <a:chOff x="4986831" y="2249225"/>
            <a:chExt cx="231120" cy="13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B81D1B85-EE8A-40EC-8949-9A500FED74A7}"/>
                    </a:ext>
                  </a:extLst>
                </p14:cNvPr>
                <p14:cNvContentPartPr/>
                <p14:nvPr/>
              </p14:nvContentPartPr>
              <p14:xfrm>
                <a:off x="4986831" y="2249225"/>
                <a:ext cx="126720" cy="1371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B81D1B85-EE8A-40EC-8949-9A500FED74A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79271" y="2241665"/>
                  <a:ext cx="1418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24E0361-4778-44C5-2371-740506828FA5}"/>
                    </a:ext>
                  </a:extLst>
                </p14:cNvPr>
                <p14:cNvContentPartPr/>
                <p14:nvPr/>
              </p14:nvContentPartPr>
              <p14:xfrm>
                <a:off x="5159631" y="2261105"/>
                <a:ext cx="58320" cy="874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24E0361-4778-44C5-2371-740506828FA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152071" y="2253545"/>
                  <a:ext cx="7308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A426E158-AE5A-DF4D-B152-A0474082F8B3}"/>
              </a:ext>
            </a:extLst>
          </p:cNvPr>
          <p:cNvGrpSpPr/>
          <p:nvPr/>
        </p:nvGrpSpPr>
        <p:grpSpPr>
          <a:xfrm>
            <a:off x="5457351" y="2186225"/>
            <a:ext cx="737640" cy="173520"/>
            <a:chOff x="5457351" y="2186225"/>
            <a:chExt cx="737640" cy="17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1F7AECCB-96A1-EA55-2048-724868FE8AC8}"/>
                    </a:ext>
                  </a:extLst>
                </p14:cNvPr>
                <p14:cNvContentPartPr/>
                <p14:nvPr/>
              </p14:nvContentPartPr>
              <p14:xfrm>
                <a:off x="5457351" y="2186225"/>
                <a:ext cx="14040" cy="10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1F7AECCB-96A1-EA55-2048-724868FE8AC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449791" y="2178665"/>
                  <a:ext cx="291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6C04AABE-F13E-82FE-6FAD-93F4CE932C57}"/>
                    </a:ext>
                  </a:extLst>
                </p14:cNvPr>
                <p14:cNvContentPartPr/>
                <p14:nvPr/>
              </p14:nvContentPartPr>
              <p14:xfrm>
                <a:off x="5523591" y="2211425"/>
                <a:ext cx="107280" cy="1227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6C04AABE-F13E-82FE-6FAD-93F4CE932C5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516031" y="2204225"/>
                  <a:ext cx="1224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69411D2A-4340-AAD6-84C1-315F1D9D60FA}"/>
                    </a:ext>
                  </a:extLst>
                </p14:cNvPr>
                <p14:cNvContentPartPr/>
                <p14:nvPr/>
              </p14:nvContentPartPr>
              <p14:xfrm>
                <a:off x="5697471" y="2217545"/>
                <a:ext cx="88200" cy="1238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69411D2A-4340-AAD6-84C1-315F1D9D60F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689911" y="2210345"/>
                  <a:ext cx="1033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9B22395-C203-26EB-4E2B-F28F0F70C884}"/>
                    </a:ext>
                  </a:extLst>
                </p14:cNvPr>
                <p14:cNvContentPartPr/>
                <p14:nvPr/>
              </p14:nvContentPartPr>
              <p14:xfrm>
                <a:off x="5820231" y="2285225"/>
                <a:ext cx="27000" cy="464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9B22395-C203-26EB-4E2B-F28F0F70C88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812671" y="2277665"/>
                  <a:ext cx="421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D0D504E3-2076-2A41-FE6E-1F4F21DDAB8D}"/>
                    </a:ext>
                  </a:extLst>
                </p14:cNvPr>
                <p14:cNvContentPartPr/>
                <p14:nvPr/>
              </p14:nvContentPartPr>
              <p14:xfrm>
                <a:off x="5887551" y="2242745"/>
                <a:ext cx="70560" cy="1170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D0D504E3-2076-2A41-FE6E-1F4F21DDAB8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879991" y="2235185"/>
                  <a:ext cx="853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CF37A738-C7CC-D989-537E-F942C71253E7}"/>
                    </a:ext>
                  </a:extLst>
                </p14:cNvPr>
                <p14:cNvContentPartPr/>
                <p14:nvPr/>
              </p14:nvContentPartPr>
              <p14:xfrm>
                <a:off x="6021471" y="2255345"/>
                <a:ext cx="81360" cy="554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CF37A738-C7CC-D989-537E-F942C71253E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013911" y="2247785"/>
                  <a:ext cx="964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8A27C14F-141D-CC19-E891-0FC45F71E6D8}"/>
                    </a:ext>
                  </a:extLst>
                </p14:cNvPr>
                <p14:cNvContentPartPr/>
                <p14:nvPr/>
              </p14:nvContentPartPr>
              <p14:xfrm>
                <a:off x="6158631" y="2236985"/>
                <a:ext cx="36360" cy="824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8A27C14F-141D-CC19-E891-0FC45F71E6D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151431" y="2229425"/>
                  <a:ext cx="51480" cy="97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161" name="Input penna 160">
                <a:extLst>
                  <a:ext uri="{FF2B5EF4-FFF2-40B4-BE49-F238E27FC236}">
                    <a16:creationId xmlns:a16="http://schemas.microsoft.com/office/drawing/2014/main" id="{257F32F1-3165-214B-86CD-07AA3E55DC8F}"/>
                  </a:ext>
                </a:extLst>
              </p14:cNvPr>
              <p14:cNvContentPartPr/>
              <p14:nvPr/>
            </p14:nvContentPartPr>
            <p14:xfrm>
              <a:off x="5023745" y="733403"/>
              <a:ext cx="1800" cy="4680"/>
            </p14:xfrm>
          </p:contentPart>
        </mc:Choice>
        <mc:Fallback>
          <p:pic>
            <p:nvPicPr>
              <p:cNvPr id="161" name="Input penna 160">
                <a:extLst>
                  <a:ext uri="{FF2B5EF4-FFF2-40B4-BE49-F238E27FC236}">
                    <a16:creationId xmlns:a16="http://schemas.microsoft.com/office/drawing/2014/main" id="{257F32F1-3165-214B-86CD-07AA3E55DC8F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016185" y="725843"/>
                <a:ext cx="16920" cy="1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uppo 168">
            <a:extLst>
              <a:ext uri="{FF2B5EF4-FFF2-40B4-BE49-F238E27FC236}">
                <a16:creationId xmlns:a16="http://schemas.microsoft.com/office/drawing/2014/main" id="{499D25B4-8BAB-7C12-9E71-D33731B3F569}"/>
              </a:ext>
            </a:extLst>
          </p:cNvPr>
          <p:cNvGrpSpPr/>
          <p:nvPr/>
        </p:nvGrpSpPr>
        <p:grpSpPr>
          <a:xfrm>
            <a:off x="2210483" y="306443"/>
            <a:ext cx="3854908" cy="1394335"/>
            <a:chOff x="2210483" y="306443"/>
            <a:chExt cx="3854908" cy="139433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9F8F8E3-F421-D601-62A6-46E975C1C2A8}"/>
                    </a:ext>
                  </a:extLst>
                </p14:cNvPr>
                <p14:cNvContentPartPr/>
                <p14:nvPr/>
              </p14:nvContentPartPr>
              <p14:xfrm>
                <a:off x="2584883" y="306443"/>
                <a:ext cx="345960" cy="45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9F8F8E3-F421-D601-62A6-46E975C1C2A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577323" y="298883"/>
                  <a:ext cx="3610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B756505-33EB-BC4B-662D-59C298E9493E}"/>
                    </a:ext>
                  </a:extLst>
                </p14:cNvPr>
                <p14:cNvContentPartPr/>
                <p14:nvPr/>
              </p14:nvContentPartPr>
              <p14:xfrm>
                <a:off x="2623403" y="326963"/>
                <a:ext cx="234360" cy="2660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B756505-33EB-BC4B-662D-59C298E9493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615843" y="319403"/>
                  <a:ext cx="2494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3FF2E44-CC23-E5FC-0BC7-3069F6013780}"/>
                    </a:ext>
                  </a:extLst>
                </p14:cNvPr>
                <p14:cNvContentPartPr/>
                <p14:nvPr/>
              </p14:nvContentPartPr>
              <p14:xfrm>
                <a:off x="2788283" y="618563"/>
                <a:ext cx="21960" cy="172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3FF2E44-CC23-E5FC-0BC7-3069F601378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780723" y="611003"/>
                  <a:ext cx="370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DF777C9-80C0-338C-7B71-F68DACA7966B}"/>
                    </a:ext>
                  </a:extLst>
                </p14:cNvPr>
                <p14:cNvContentPartPr/>
                <p14:nvPr/>
              </p14:nvContentPartPr>
              <p14:xfrm>
                <a:off x="2673803" y="719723"/>
                <a:ext cx="385560" cy="860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DF777C9-80C0-338C-7B71-F68DACA7966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666243" y="712163"/>
                  <a:ext cx="400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E7F923F1-1D88-8408-17E3-0E15EFFB4749}"/>
                    </a:ext>
                  </a:extLst>
                </p14:cNvPr>
                <p14:cNvContentPartPr/>
                <p14:nvPr/>
              </p14:nvContentPartPr>
              <p14:xfrm>
                <a:off x="3644723" y="355403"/>
                <a:ext cx="205200" cy="309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E7F923F1-1D88-8408-17E3-0E15EFFB474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637163" y="347843"/>
                  <a:ext cx="2203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45A2239-B23D-6415-E159-E699DF757F64}"/>
                    </a:ext>
                  </a:extLst>
                </p14:cNvPr>
                <p14:cNvContentPartPr/>
                <p14:nvPr/>
              </p14:nvContentPartPr>
              <p14:xfrm>
                <a:off x="3622043" y="399323"/>
                <a:ext cx="199800" cy="204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45A2239-B23D-6415-E159-E699DF757F6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614483" y="391763"/>
                  <a:ext cx="2145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AFCE3D4-6301-55D0-502D-DDF2ABB64926}"/>
                    </a:ext>
                  </a:extLst>
                </p14:cNvPr>
                <p14:cNvContentPartPr/>
                <p14:nvPr/>
              </p14:nvContentPartPr>
              <p14:xfrm>
                <a:off x="3733643" y="631883"/>
                <a:ext cx="9720" cy="471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AFCE3D4-6301-55D0-502D-DDF2ABB6492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726083" y="624323"/>
                  <a:ext cx="248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0C2787D-616D-A285-0687-F7944306FB37}"/>
                    </a:ext>
                  </a:extLst>
                </p14:cNvPr>
                <p14:cNvContentPartPr/>
                <p14:nvPr/>
              </p14:nvContentPartPr>
              <p14:xfrm>
                <a:off x="3645443" y="660323"/>
                <a:ext cx="239040" cy="417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0C2787D-616D-A285-0687-F7944306FB3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637883" y="652763"/>
                  <a:ext cx="2541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0D86E592-2ECF-85E0-5D7D-0B8DB4515C60}"/>
                    </a:ext>
                  </a:extLst>
                </p14:cNvPr>
                <p14:cNvContentPartPr/>
                <p14:nvPr/>
              </p14:nvContentPartPr>
              <p14:xfrm>
                <a:off x="3963323" y="324803"/>
                <a:ext cx="48960" cy="3006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0D86E592-2ECF-85E0-5D7D-0B8DB4515C6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955763" y="317243"/>
                  <a:ext cx="640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73D8595-6BC2-040A-9C72-519933D02AEB}"/>
                    </a:ext>
                  </a:extLst>
                </p14:cNvPr>
                <p14:cNvContentPartPr/>
                <p14:nvPr/>
              </p14:nvContentPartPr>
              <p14:xfrm>
                <a:off x="4207763" y="357203"/>
                <a:ext cx="209880" cy="1720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73D8595-6BC2-040A-9C72-519933D02AE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200203" y="350003"/>
                  <a:ext cx="2250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49F8F93-030E-8986-2BD3-B3A9AC08CDB4}"/>
                    </a:ext>
                  </a:extLst>
                </p14:cNvPr>
                <p14:cNvContentPartPr/>
                <p14:nvPr/>
              </p14:nvContentPartPr>
              <p14:xfrm>
                <a:off x="4256723" y="584723"/>
                <a:ext cx="4320" cy="1242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49F8F93-030E-8986-2BD3-B3A9AC08CDB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249163" y="577163"/>
                  <a:ext cx="194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D5B812D-4CD6-310A-C173-A2F9868D8A19}"/>
                    </a:ext>
                  </a:extLst>
                </p14:cNvPr>
                <p14:cNvContentPartPr/>
                <p14:nvPr/>
              </p14:nvContentPartPr>
              <p14:xfrm>
                <a:off x="4342043" y="628643"/>
                <a:ext cx="37440" cy="79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D5B812D-4CD6-310A-C173-A2F9868D8A1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334483" y="621083"/>
                  <a:ext cx="525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57A91C8-AC8E-9D54-B229-D4FF0BB033C2}"/>
                    </a:ext>
                  </a:extLst>
                </p14:cNvPr>
                <p14:cNvContentPartPr/>
                <p14:nvPr/>
              </p14:nvContentPartPr>
              <p14:xfrm>
                <a:off x="4056563" y="736283"/>
                <a:ext cx="840600" cy="594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57A91C8-AC8E-9D54-B229-D4FF0BB033C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049003" y="728723"/>
                  <a:ext cx="8557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7939DB3-188F-DF68-9946-3BF3414C8B1B}"/>
                    </a:ext>
                  </a:extLst>
                </p14:cNvPr>
                <p14:cNvContentPartPr/>
                <p14:nvPr/>
              </p14:nvContentPartPr>
              <p14:xfrm>
                <a:off x="2210483" y="911963"/>
                <a:ext cx="2671200" cy="1558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7939DB3-188F-DF68-9946-3BF3414C8B1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203283" y="904403"/>
                  <a:ext cx="26863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46B3A88-C501-BAA9-B17A-66ABD38F6BC2}"/>
                    </a:ext>
                  </a:extLst>
                </p14:cNvPr>
                <p14:cNvContentPartPr/>
                <p14:nvPr/>
              </p14:nvContentPartPr>
              <p14:xfrm>
                <a:off x="3359714" y="1177338"/>
                <a:ext cx="7200" cy="2275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46B3A88-C501-BAA9-B17A-66ABD38F6BC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352154" y="1169778"/>
                  <a:ext cx="2232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FC5D047-9548-1465-FE4F-76A9E92B61D0}"/>
                    </a:ext>
                  </a:extLst>
                </p14:cNvPr>
                <p14:cNvContentPartPr/>
                <p14:nvPr/>
              </p14:nvContentPartPr>
              <p14:xfrm>
                <a:off x="3343514" y="1177338"/>
                <a:ext cx="131040" cy="1159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FC5D047-9548-1465-FE4F-76A9E92B61D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335954" y="1169778"/>
                  <a:ext cx="1461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D5DFA0B-951D-5A37-F7A5-E9EBAB551359}"/>
                    </a:ext>
                  </a:extLst>
                </p14:cNvPr>
                <p14:cNvContentPartPr/>
                <p14:nvPr/>
              </p14:nvContentPartPr>
              <p14:xfrm>
                <a:off x="3526394" y="1179858"/>
                <a:ext cx="110880" cy="1105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D5DFA0B-951D-5A37-F7A5-E9EBAB55135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518834" y="1172298"/>
                  <a:ext cx="1260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B2D28839-1FFA-4D72-FDD1-B61E9E0CAFDF}"/>
                    </a:ext>
                  </a:extLst>
                </p14:cNvPr>
                <p14:cNvContentPartPr/>
                <p14:nvPr/>
              </p14:nvContentPartPr>
              <p14:xfrm>
                <a:off x="3687674" y="1189938"/>
                <a:ext cx="66240" cy="1663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B2D28839-1FFA-4D72-FDD1-B61E9E0CAFD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680114" y="1182738"/>
                  <a:ext cx="813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3B88BBF-6579-3F10-65DD-EFF62963C989}"/>
                    </a:ext>
                  </a:extLst>
                </p14:cNvPr>
                <p14:cNvContentPartPr/>
                <p14:nvPr/>
              </p14:nvContentPartPr>
              <p14:xfrm>
                <a:off x="3820514" y="1170858"/>
                <a:ext cx="121320" cy="1476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3B88BBF-6579-3F10-65DD-EFF62963C98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812954" y="1163298"/>
                  <a:ext cx="136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113A308D-6C8D-1889-C2C8-A730B7703A7F}"/>
                    </a:ext>
                  </a:extLst>
                </p14:cNvPr>
                <p14:cNvContentPartPr/>
                <p14:nvPr/>
              </p14:nvContentPartPr>
              <p14:xfrm>
                <a:off x="3998714" y="1189938"/>
                <a:ext cx="79200" cy="1069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113A308D-6C8D-1889-C2C8-A730B7703A7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991154" y="1182738"/>
                  <a:ext cx="94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6DA5632-8D5F-740F-65F9-4FEADE95F82F}"/>
                    </a:ext>
                  </a:extLst>
                </p14:cNvPr>
                <p14:cNvContentPartPr/>
                <p14:nvPr/>
              </p14:nvContentPartPr>
              <p14:xfrm>
                <a:off x="4196714" y="1177338"/>
                <a:ext cx="36360" cy="1058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6DA5632-8D5F-740F-65F9-4FEADE95F82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189154" y="1169778"/>
                  <a:ext cx="514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5A6BF3E-2F1A-6150-D7DF-4AD849E1B895}"/>
                    </a:ext>
                  </a:extLst>
                </p14:cNvPr>
                <p14:cNvContentPartPr/>
                <p14:nvPr/>
              </p14:nvContentPartPr>
              <p14:xfrm>
                <a:off x="4331354" y="1209378"/>
                <a:ext cx="60120" cy="1306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5A6BF3E-2F1A-6150-D7DF-4AD849E1B89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323794" y="1201818"/>
                  <a:ext cx="752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19DEC314-A1B7-4CA6-A838-3C0C69AA70DC}"/>
                    </a:ext>
                  </a:extLst>
                </p14:cNvPr>
                <p14:cNvContentPartPr/>
                <p14:nvPr/>
              </p14:nvContentPartPr>
              <p14:xfrm>
                <a:off x="4486514" y="1216938"/>
                <a:ext cx="92160" cy="1188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19DEC314-A1B7-4CA6-A838-3C0C69AA70D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478954" y="1209378"/>
                  <a:ext cx="1072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817C9550-4F2A-BB4B-364D-D936785D102F}"/>
                    </a:ext>
                  </a:extLst>
                </p14:cNvPr>
                <p14:cNvContentPartPr/>
                <p14:nvPr/>
              </p14:nvContentPartPr>
              <p14:xfrm>
                <a:off x="4733834" y="1091658"/>
                <a:ext cx="41760" cy="1206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817C9550-4F2A-BB4B-364D-D936785D102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726274" y="1084098"/>
                  <a:ext cx="568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58D0F88-4764-70C8-6FFE-CBA037ADB83F}"/>
                    </a:ext>
                  </a:extLst>
                </p14:cNvPr>
                <p14:cNvContentPartPr/>
                <p14:nvPr/>
              </p14:nvContentPartPr>
              <p14:xfrm>
                <a:off x="4777394" y="1288578"/>
                <a:ext cx="5040" cy="180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58D0F88-4764-70C8-6FFE-CBA037ADB83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769834" y="1281018"/>
                  <a:ext cx="201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887885C0-C61C-2FBD-CB7C-D53A39403D30}"/>
                    </a:ext>
                  </a:extLst>
                </p14:cNvPr>
                <p14:cNvContentPartPr/>
                <p14:nvPr/>
              </p14:nvContentPartPr>
              <p14:xfrm>
                <a:off x="3065954" y="1417818"/>
                <a:ext cx="2082600" cy="529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887885C0-C61C-2FBD-CB7C-D53A39403D3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058394" y="1410258"/>
                  <a:ext cx="20977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A7F6A8B-E15F-B843-AFAE-7A69D32D3987}"/>
                    </a:ext>
                  </a:extLst>
                </p14:cNvPr>
                <p14:cNvContentPartPr/>
                <p14:nvPr/>
              </p14:nvContentPartPr>
              <p14:xfrm>
                <a:off x="4037234" y="1484418"/>
                <a:ext cx="141120" cy="2163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A7F6A8B-E15F-B843-AFAE-7A69D32D398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029674" y="1476858"/>
                  <a:ext cx="1562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B6E5297-8822-8954-464B-667D62FBE575}"/>
                    </a:ext>
                  </a:extLst>
                </p14:cNvPr>
                <p14:cNvContentPartPr/>
                <p14:nvPr/>
              </p14:nvContentPartPr>
              <p14:xfrm>
                <a:off x="4225874" y="1614738"/>
                <a:ext cx="80280" cy="691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B6E5297-8822-8954-464B-667D62FBE57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218314" y="1607178"/>
                  <a:ext cx="954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6C789B24-C86B-71A8-2D88-2C2AC7D260BD}"/>
                    </a:ext>
                  </a:extLst>
                </p14:cNvPr>
                <p14:cNvContentPartPr/>
                <p14:nvPr/>
              </p14:nvContentPartPr>
              <p14:xfrm>
                <a:off x="4361234" y="1599258"/>
                <a:ext cx="102960" cy="698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6C789B24-C86B-71A8-2D88-2C2AC7D260B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353674" y="1591698"/>
                  <a:ext cx="1180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B2034EBF-511E-8889-60D5-7FFBBCBC9E0F}"/>
                    </a:ext>
                  </a:extLst>
                </p14:cNvPr>
                <p14:cNvContentPartPr/>
                <p14:nvPr/>
              </p14:nvContentPartPr>
              <p14:xfrm>
                <a:off x="4514954" y="1622658"/>
                <a:ext cx="69120" cy="669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B2034EBF-511E-8889-60D5-7FFBBCBC9E0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507394" y="1615098"/>
                  <a:ext cx="842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87309FC9-35CF-EC12-1EDF-46B74F582F84}"/>
                    </a:ext>
                  </a:extLst>
                </p14:cNvPr>
                <p14:cNvContentPartPr/>
                <p14:nvPr/>
              </p14:nvContentPartPr>
              <p14:xfrm>
                <a:off x="4669394" y="1630938"/>
                <a:ext cx="62280" cy="176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87309FC9-35CF-EC12-1EDF-46B74F582F8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661834" y="1623738"/>
                  <a:ext cx="774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D332256D-C241-4EE1-604B-DEE5B1306DA2}"/>
                    </a:ext>
                  </a:extLst>
                </p14:cNvPr>
                <p14:cNvContentPartPr/>
                <p14:nvPr/>
              </p14:nvContentPartPr>
              <p14:xfrm>
                <a:off x="4806914" y="1490178"/>
                <a:ext cx="38520" cy="1468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D332256D-C241-4EE1-604B-DEE5B1306DA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799354" y="1482618"/>
                  <a:ext cx="536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0791CD5-1395-A587-239B-4B7D5F1B40F4}"/>
                    </a:ext>
                  </a:extLst>
                </p14:cNvPr>
                <p14:cNvContentPartPr/>
                <p14:nvPr/>
              </p14:nvContentPartPr>
              <p14:xfrm>
                <a:off x="4918874" y="1584498"/>
                <a:ext cx="76680" cy="464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0791CD5-1395-A587-239B-4B7D5F1B40F4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911314" y="1576938"/>
                  <a:ext cx="914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AF9338D2-F7F6-4739-A102-8C2A8FD78026}"/>
                    </a:ext>
                  </a:extLst>
                </p14:cNvPr>
                <p14:cNvContentPartPr/>
                <p14:nvPr/>
              </p14:nvContentPartPr>
              <p14:xfrm>
                <a:off x="5060354" y="1435818"/>
                <a:ext cx="121320" cy="2610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AF9338D2-F7F6-4739-A102-8C2A8FD7802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052794" y="1428258"/>
                  <a:ext cx="13644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851CEF5-E4F4-DA81-C708-16567BFCE6C6}"/>
                    </a:ext>
                  </a:extLst>
                </p14:cNvPr>
                <p14:cNvContentPartPr/>
                <p14:nvPr/>
              </p14:nvContentPartPr>
              <p14:xfrm>
                <a:off x="5306511" y="1522745"/>
                <a:ext cx="34920" cy="1425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851CEF5-E4F4-DA81-C708-16567BFCE6C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298951" y="1515185"/>
                  <a:ext cx="500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1B16C1FB-9CEE-7C65-AE89-66EE5D354E8A}"/>
                    </a:ext>
                  </a:extLst>
                </p14:cNvPr>
                <p14:cNvContentPartPr/>
                <p14:nvPr/>
              </p14:nvContentPartPr>
              <p14:xfrm>
                <a:off x="5402271" y="1565225"/>
                <a:ext cx="1080" cy="435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1B16C1FB-9CEE-7C65-AE89-66EE5D354E8A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394711" y="1557665"/>
                  <a:ext cx="162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C3B11874-FC64-8B3E-87FB-E3640C812E93}"/>
                    </a:ext>
                  </a:extLst>
                </p14:cNvPr>
                <p14:cNvContentPartPr/>
                <p14:nvPr/>
              </p14:nvContentPartPr>
              <p14:xfrm>
                <a:off x="5461671" y="1527065"/>
                <a:ext cx="35640" cy="633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C3B11874-FC64-8B3E-87FB-E3640C812E9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454111" y="1519505"/>
                  <a:ext cx="507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0C3A3CD3-1FA5-307B-2649-30C401B0B2F5}"/>
                    </a:ext>
                  </a:extLst>
                </p14:cNvPr>
                <p14:cNvContentPartPr/>
                <p14:nvPr/>
              </p14:nvContentPartPr>
              <p14:xfrm>
                <a:off x="5531511" y="1434545"/>
                <a:ext cx="59400" cy="1814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0C3A3CD3-1FA5-307B-2649-30C401B0B2F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523951" y="1426985"/>
                  <a:ext cx="745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38695B6-9C8B-93F8-47B8-BE2A9ECABEAA}"/>
                    </a:ext>
                  </a:extLst>
                </p14:cNvPr>
                <p14:cNvContentPartPr/>
                <p14:nvPr/>
              </p14:nvContentPartPr>
              <p14:xfrm>
                <a:off x="5648511" y="1546145"/>
                <a:ext cx="25560" cy="500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38695B6-9C8B-93F8-47B8-BE2A9ECABEA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640951" y="1538585"/>
                  <a:ext cx="406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B38AFBE6-6342-86BE-3C72-1BC8041C2A79}"/>
                    </a:ext>
                  </a:extLst>
                </p14:cNvPr>
                <p14:cNvContentPartPr/>
                <p14:nvPr/>
              </p14:nvContentPartPr>
              <p14:xfrm>
                <a:off x="5741751" y="1534265"/>
                <a:ext cx="34920" cy="612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B38AFBE6-6342-86BE-3C72-1BC8041C2A7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734191" y="1526705"/>
                  <a:ext cx="500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C366EB69-ABD3-A214-B767-A5DF129B380D}"/>
                    </a:ext>
                  </a:extLst>
                </p14:cNvPr>
                <p14:cNvContentPartPr/>
                <p14:nvPr/>
              </p14:nvContentPartPr>
              <p14:xfrm>
                <a:off x="5818791" y="1500065"/>
                <a:ext cx="33840" cy="1101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C366EB69-ABD3-A214-B767-A5DF129B380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811231" y="1492505"/>
                  <a:ext cx="486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4F4ABC03-F2F8-963B-7A0D-EB59C59DA0C5}"/>
                    </a:ext>
                  </a:extLst>
                </p14:cNvPr>
                <p14:cNvContentPartPr/>
                <p14:nvPr/>
              </p14:nvContentPartPr>
              <p14:xfrm>
                <a:off x="5905911" y="1464785"/>
                <a:ext cx="11880" cy="1227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4F4ABC03-F2F8-963B-7A0D-EB59C59DA0C5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898351" y="1457225"/>
                  <a:ext cx="27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0188E7DC-F0DE-59C7-A629-77746705D5CC}"/>
                    </a:ext>
                  </a:extLst>
                </p14:cNvPr>
                <p14:cNvContentPartPr/>
                <p14:nvPr/>
              </p14:nvContentPartPr>
              <p14:xfrm>
                <a:off x="5904471" y="1570265"/>
                <a:ext cx="1080" cy="54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0188E7DC-F0DE-59C7-A629-77746705D5C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896911" y="1562705"/>
                  <a:ext cx="162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ED35D555-F034-99E6-E496-D8BB19780737}"/>
                    </a:ext>
                  </a:extLst>
                </p14:cNvPr>
                <p14:cNvContentPartPr/>
                <p14:nvPr/>
              </p14:nvContentPartPr>
              <p14:xfrm>
                <a:off x="5985471" y="1537145"/>
                <a:ext cx="79920" cy="957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ED35D555-F034-99E6-E496-D8BB1978073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977911" y="1529585"/>
                  <a:ext cx="950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DC77367A-2871-876A-099C-B42AB61DDB24}"/>
                    </a:ext>
                  </a:extLst>
                </p14:cNvPr>
                <p14:cNvContentPartPr/>
                <p14:nvPr/>
              </p14:nvContentPartPr>
              <p14:xfrm>
                <a:off x="3132665" y="1148843"/>
                <a:ext cx="105120" cy="122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DC77367A-2871-876A-099C-B42AB61DDB2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125105" y="1141283"/>
                  <a:ext cx="1202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BE1A77BF-59EC-CB7E-BDB4-C4E0DE6813DB}"/>
                    </a:ext>
                  </a:extLst>
                </p14:cNvPr>
                <p14:cNvContentPartPr/>
                <p14:nvPr/>
              </p14:nvContentPartPr>
              <p14:xfrm>
                <a:off x="3244265" y="1072163"/>
                <a:ext cx="203760" cy="280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BE1A77BF-59EC-CB7E-BDB4-C4E0DE6813D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236705" y="1064603"/>
                  <a:ext cx="2188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E886D9EF-A16D-E1A4-25D3-6542B70D9FE3}"/>
                    </a:ext>
                  </a:extLst>
                </p14:cNvPr>
                <p14:cNvContentPartPr/>
                <p14:nvPr/>
              </p14:nvContentPartPr>
              <p14:xfrm>
                <a:off x="4577705" y="931403"/>
                <a:ext cx="117360" cy="1220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E886D9EF-A16D-E1A4-25D3-6542B70D9FE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570145" y="923843"/>
                  <a:ext cx="1324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C648B49C-4A5F-BCFB-31E7-7EF19E43C473}"/>
                    </a:ext>
                  </a:extLst>
                </p14:cNvPr>
                <p14:cNvContentPartPr/>
                <p14:nvPr/>
              </p14:nvContentPartPr>
              <p14:xfrm>
                <a:off x="4640345" y="1026803"/>
                <a:ext cx="117360" cy="1666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C648B49C-4A5F-BCFB-31E7-7EF19E43C47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632785" y="1019603"/>
                  <a:ext cx="1324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9D003998-098C-A2C9-6AC4-6BDA23FE9346}"/>
                    </a:ext>
                  </a:extLst>
                </p14:cNvPr>
                <p14:cNvContentPartPr/>
                <p14:nvPr/>
              </p14:nvContentPartPr>
              <p14:xfrm>
                <a:off x="3078665" y="932123"/>
                <a:ext cx="45360" cy="6523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9D003998-098C-A2C9-6AC4-6BDA23FE9346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071105" y="924563"/>
                  <a:ext cx="60480" cy="66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3C334C8B-64A1-F6BD-EF08-C779284E3232}"/>
                    </a:ext>
                  </a:extLst>
                </p14:cNvPr>
                <p14:cNvContentPartPr/>
                <p14:nvPr/>
              </p14:nvContentPartPr>
              <p14:xfrm>
                <a:off x="3140585" y="829523"/>
                <a:ext cx="18000" cy="52992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3C334C8B-64A1-F6BD-EF08-C779284E323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133025" y="821963"/>
                  <a:ext cx="3312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FBE4E4C1-28A1-6379-6EAF-0C0441BE75AC}"/>
                    </a:ext>
                  </a:extLst>
                </p14:cNvPr>
                <p14:cNvContentPartPr/>
                <p14:nvPr/>
              </p14:nvContentPartPr>
              <p14:xfrm>
                <a:off x="3144185" y="801083"/>
                <a:ext cx="1984680" cy="6238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FBE4E4C1-28A1-6379-6EAF-0C0441BE75A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136625" y="793523"/>
                  <a:ext cx="1999800" cy="639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590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64ADE-5FE4-9098-09DA-A7C2DBAC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9F5ED4-0DAE-4E42-BCAC-14B03AD5889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08A188-15E7-7AB2-1934-AC5BF86B9C4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B3E58-81B2-1A8E-3EA4-006577D7E1A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49C185B-55EF-E8FC-1549-5910A402714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C76C2CF-E3D5-4B33-B72D-48FC375675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321324E-CA44-E697-0F4E-74C17710214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F78DBAF-B7D8-45A7-0181-86979BA2111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294F071-B551-F9BB-E8B3-A64ECB4B33F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4C2567D-DFDF-85A4-5338-E1C66512EEB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328C44C-13C4-13A9-5DCD-F72F0448A2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88003E8-8C73-BBAA-4C89-623C0B0A05B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4D39629-622B-AA7C-418A-E6C6BB272BE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EAC48BB-44DE-F3C6-AED6-2D66E91DD13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0432D8C-3900-3B9D-63C8-C8F427B95A8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6CEEFA9-E599-CF97-1755-04436DBD8D8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89B2633-AAF7-7FD2-9572-7A40FF2AF7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3CC333E-2EAF-7B36-11D2-EA7FA76538B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F819973-7E79-D66B-26D3-199B696A416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D60E815-B67A-9CA9-A356-B19606DC8F8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AFBDDD6-6C9B-EE0C-82F9-9E1A2C47A8B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E1BC73D-C0A8-FC08-6A0C-5DD1272C8B8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0038F6E-ADF7-263C-0908-A23D0CD9514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C804764-4525-C11F-36BD-096937597B2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421DD12-8CB6-DAD3-F729-589BAB4C3D8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83EC9EE-99DE-2881-60B5-FFE0A910690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DF05B76-1307-06B0-FF60-70F0C13C105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A486CCB-B237-ED48-1470-FB1B1C61A71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F4D5713-40BE-0606-2D43-CA1A0BB8A2E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854D525-4E88-D9A2-0C95-8F08EAFB219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5238A35-EFB6-7EEC-9D82-F1859A024F3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72F724C-ADB9-EA1E-D048-721C6EE48B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99A7980-73BA-2689-BBC0-C419E93EBA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F737804-C503-5E35-9C92-E01106528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ADA7F6-C131-BC67-B199-8F588708ACB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716A765-B658-7A6B-ED15-C8112F4C0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1A6CF97-CE6D-3DC8-EE87-CAF59F1AD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B1A0FD39-0AA6-D607-8904-E594AD788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796" y="937762"/>
            <a:ext cx="6329290" cy="2304995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48369549-6D9E-EA9C-9931-3253FC880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796" y="3088332"/>
            <a:ext cx="6323744" cy="1909735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86B3B857-374B-AED5-D6EE-115B8D2156A1}"/>
              </a:ext>
            </a:extLst>
          </p:cNvPr>
          <p:cNvGrpSpPr/>
          <p:nvPr/>
        </p:nvGrpSpPr>
        <p:grpSpPr>
          <a:xfrm>
            <a:off x="4670145" y="3079726"/>
            <a:ext cx="1866600" cy="764640"/>
            <a:chOff x="4670145" y="3079726"/>
            <a:chExt cx="1866600" cy="76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628E2AA-2FEA-B5E1-3B73-8C8FBE448663}"/>
                    </a:ext>
                  </a:extLst>
                </p14:cNvPr>
                <p14:cNvContentPartPr/>
                <p14:nvPr/>
              </p14:nvContentPartPr>
              <p14:xfrm>
                <a:off x="4670145" y="3079726"/>
                <a:ext cx="673920" cy="764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628E2AA-2FEA-B5E1-3B73-8C8FBE44866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662585" y="3072166"/>
                  <a:ext cx="689040" cy="77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C24348A-E744-9376-6452-D713C879318B}"/>
                    </a:ext>
                  </a:extLst>
                </p14:cNvPr>
                <p14:cNvContentPartPr/>
                <p14:nvPr/>
              </p14:nvContentPartPr>
              <p14:xfrm>
                <a:off x="5438025" y="3768766"/>
                <a:ext cx="1098720" cy="33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C24348A-E744-9376-6452-D713C879318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30465" y="3761206"/>
                  <a:ext cx="1113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1E7808E-32F9-D316-09C4-FECF432B2F48}"/>
                    </a:ext>
                  </a:extLst>
                </p14:cNvPr>
                <p14:cNvContentPartPr/>
                <p14:nvPr/>
              </p14:nvContentPartPr>
              <p14:xfrm>
                <a:off x="5466465" y="3080446"/>
                <a:ext cx="3240" cy="722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1E7808E-32F9-D316-09C4-FECF432B2F4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58905" y="3072886"/>
                  <a:ext cx="18360" cy="73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672715B-ADF2-35C2-1F10-66E260CEE919}"/>
                    </a:ext>
                  </a:extLst>
                </p14:cNvPr>
                <p14:cNvContentPartPr/>
                <p14:nvPr/>
              </p14:nvContentPartPr>
              <p14:xfrm>
                <a:off x="5466465" y="3084406"/>
                <a:ext cx="1051200" cy="666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672715B-ADF2-35C2-1F10-66E260CEE91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58905" y="3076846"/>
                  <a:ext cx="1065960" cy="681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0432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36B00-519A-9212-941C-1D920E753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BE4279-294F-E4B0-9E1B-56871913FEC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7A3692-6B67-4854-9029-4200B6EC69F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DE6CC-0683-DA78-1D53-6577EFE1BE5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7618F0C-DD0A-45A8-8787-5281C6BAC55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F683D0E-F487-8630-E5E4-EBE328842BA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4E3DB27-6276-161D-98F1-3465C7E12BA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4CB909C-85A9-FC0E-71A8-BC95C400F6F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3AB26D9-12FE-5B1E-6A1A-4856D3C1AFD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43E1106-B207-65BC-959E-D63B82D7530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2C2A2DB-82D0-3FD1-FA2F-13B19E09DEC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5A0330D-477A-5493-6458-7B054362F18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741C69E-A45C-20BB-1BB1-A5748B18799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87FA5BB-9DB0-73D8-68A1-2C9808DA459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6DFD520-7C10-7BC1-4A62-A17E6BB956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B3D50D1-4A8F-497C-7693-3DA22447876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AEA0CB9-0D3A-C7BB-28DE-CCDD47502BE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0C9AB3C-9B8C-DA82-D8CE-E0AF85651ED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C1B62B2-36F2-1FE8-653C-201C2355E1C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C08B464-187F-4E21-78E2-A65A67625A0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6B9B819-D3FD-DD97-DC3E-0224CA1F09A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94F2B85-063A-B5A8-0A2B-7B9133CAFA8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7528DCA-B454-6985-27AB-6E05A5201A1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94643A-9A7C-219B-4D69-E521472DB46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2A67DF1-057A-C463-2386-C25FE856208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B5337EF-BB22-015E-F1E5-10A6D05A01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D71B372-B1F1-96D8-7D6E-66BBBEA17CA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C6F8984-D139-C5F0-91D0-C23C72351CC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C42AF32-5E09-BBA9-C0A3-C7F7E442810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21A4CC5-6400-4204-C49E-979F06FEA15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BFDB253-BD17-2495-5B0B-41BA4836A16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A041526-F39F-C3BA-CA1F-9F4BFE390DD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0833E1F-47B2-980F-73A0-A719E6B1A1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0365957-9418-06FC-176C-702F42887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AC22F9C-9D65-CA40-65D2-483A3EBD9B9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BE8CB11-BED1-E4F6-D1C1-BB9A5DD9A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C61CD56-6212-837A-92DB-33E7E7EEB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D9D88BB0-A37D-554D-DB6A-6D9607243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51" y="758939"/>
            <a:ext cx="5274031" cy="555382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5E04962-71B4-DFFA-CFAF-495D0A8C0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0050" y="1334448"/>
            <a:ext cx="5949769" cy="404521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3FCC8934-9888-FD70-C05C-9E7AEAA1640A}"/>
                  </a:ext>
                </a:extLst>
              </p14:cNvPr>
              <p14:cNvContentPartPr/>
              <p14:nvPr/>
            </p14:nvContentPartPr>
            <p14:xfrm>
              <a:off x="2527475" y="5636659"/>
              <a:ext cx="615600" cy="109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3FCC8934-9888-FD70-C05C-9E7AEAA1640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19915" y="5629459"/>
                <a:ext cx="63072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866F8F9-F87C-9439-2E24-92A1E9C3781D}"/>
                  </a:ext>
                </a:extLst>
              </p14:cNvPr>
              <p14:cNvContentPartPr/>
              <p14:nvPr/>
            </p14:nvContentPartPr>
            <p14:xfrm>
              <a:off x="7473124" y="1895439"/>
              <a:ext cx="871200" cy="820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866F8F9-F87C-9439-2E24-92A1E9C378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65564" y="1887879"/>
                <a:ext cx="88632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A6E9CED0-2A15-2ACC-3640-E7561A942200}"/>
                  </a:ext>
                </a:extLst>
              </p14:cNvPr>
              <p14:cNvContentPartPr/>
              <p14:nvPr/>
            </p14:nvContentPartPr>
            <p14:xfrm>
              <a:off x="8434324" y="2881119"/>
              <a:ext cx="624240" cy="331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A6E9CED0-2A15-2ACC-3640-E7561A94220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26764" y="2873559"/>
                <a:ext cx="63936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6B4101D3-0625-75D2-F99D-851B95560FA9}"/>
                  </a:ext>
                </a:extLst>
              </p14:cNvPr>
              <p14:cNvContentPartPr/>
              <p14:nvPr/>
            </p14:nvContentPartPr>
            <p14:xfrm>
              <a:off x="8954524" y="3843039"/>
              <a:ext cx="605160" cy="1040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6B4101D3-0625-75D2-F99D-851B95560FA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946964" y="3835479"/>
                <a:ext cx="62028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1718C4E3-CC0A-2760-B077-96BF0AE7C850}"/>
                  </a:ext>
                </a:extLst>
              </p14:cNvPr>
              <p14:cNvContentPartPr/>
              <p14:nvPr/>
            </p14:nvContentPartPr>
            <p14:xfrm>
              <a:off x="7600924" y="4942839"/>
              <a:ext cx="518040" cy="4694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1718C4E3-CC0A-2760-B077-96BF0AE7C85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593364" y="4935279"/>
                <a:ext cx="533160" cy="48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99444D5C-C47E-6BF8-8EB8-C99141A538D1}"/>
                  </a:ext>
                </a:extLst>
              </p14:cNvPr>
              <p14:cNvContentPartPr/>
              <p14:nvPr/>
            </p14:nvContentPartPr>
            <p14:xfrm>
              <a:off x="2081435" y="5071254"/>
              <a:ext cx="455760" cy="4852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99444D5C-C47E-6BF8-8EB8-C99141A538D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073875" y="5063694"/>
                <a:ext cx="470880" cy="50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748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A8556-4EBB-2BA6-7FC6-49E3B6FCB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38931C-173C-F840-C35A-3FF68A76084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6F0610-0AB0-7EE3-5CE7-F75E00D0E2F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6B508-DF35-6848-B255-BD984221CDD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D535F3D-F022-9E44-C807-78BF7F2BF35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796D46C-5D97-6B49-DDE7-FAC2FEF813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750CA-3EFE-300B-A491-5AB27EC4349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6A8DEC1-8F66-9ECA-F55E-160A01B3195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2CAC6F8-5CBA-FB6C-C135-53B2B1CA241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282F14D-319E-A4DA-B1F7-FB522611389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EC81E8F-2D5B-CE56-09C7-1E602C06CB2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D9B7E99-4A8E-CAA6-BE86-67FF946E6FA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D6A4CC4-B91E-2585-1A11-3D46E46D613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07688A4-656D-F38C-0364-3D4C9007C08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526B707-EFF1-9E42-03F7-05437901788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FFC56BA-79D8-3E99-53ED-AEB86AF3198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D5F7E4D-7F98-CB7A-5820-DCEC9384F30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278B519-5286-97F2-1304-6E53D23284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8CA50E1-1B7B-54D2-1770-F734D3AC16F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459B43E-E15D-B13D-3F42-27E529CA5B5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44D8BDC-0C4A-BEE3-96F0-984ACED0A2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AF8103-0D2C-2D2E-A59F-9FB56EB85E0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2FB2A9A-E2E0-7DCF-F17D-5FEC084B9B5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54D6E72-1929-EE6E-38C3-8931FD609C8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E655322-BDDE-FB04-B92B-36D3DBE1806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97E0B46-66D9-3B20-921D-4ED4A4965A3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A1A7F51-DF9E-6921-0402-DB5DD860722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ADFF94A-03D2-EA49-812D-A5405760BF2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C700820-1F8A-DC85-3F49-49B0994FD3D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0DCD524-BD23-1971-A682-835FA68C297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16BFB52-0B4B-D06B-5DA0-9ADC2181913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E157515-DB95-2406-1971-D28611C38AE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39190F2-FFDC-1377-AB72-BE664C1D2B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AB8C638-05D0-F02B-7EAA-A453FD1A9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51B3C0C-0826-85F4-CFB9-8857CAABB1A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D65E532-8896-8650-298C-35B00D176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23" y="5620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0BF20D4-6668-659F-85FF-FD79E8E37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7E55F04C-1FA8-975D-4E20-E97E75EA3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69" y="1201892"/>
            <a:ext cx="5317953" cy="42876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DD63904-4114-D222-D4CE-B2E4EE658375}"/>
              </a:ext>
            </a:extLst>
          </p:cNvPr>
          <p:cNvSpPr txBox="1"/>
          <p:nvPr/>
        </p:nvSpPr>
        <p:spPr>
          <a:xfrm>
            <a:off x="2141503" y="1376499"/>
            <a:ext cx="78098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/>
              <a:t>fare</a:t>
            </a:r>
          </a:p>
        </p:txBody>
      </p:sp>
      <p:pic>
        <p:nvPicPr>
          <p:cNvPr id="12" name="Immagine 11" descr="Immagine che contiene Carattere, testo, bianco, logo&#10;&#10;Descrizione generata automaticamente">
            <a:extLst>
              <a:ext uri="{FF2B5EF4-FFF2-40B4-BE49-F238E27FC236}">
                <a16:creationId xmlns:a16="http://schemas.microsoft.com/office/drawing/2014/main" id="{D1FA7934-ACF2-DCDA-F3F6-652F072E6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588" y="5383057"/>
            <a:ext cx="5330634" cy="1051455"/>
          </a:xfrm>
          <a:prstGeom prst="rect">
            <a:avLst/>
          </a:prstGeom>
        </p:spPr>
      </p:pic>
      <p:pic>
        <p:nvPicPr>
          <p:cNvPr id="29" name="Immagine 2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482362F-571C-CDAA-9333-F72D6417FD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692" y="1142671"/>
            <a:ext cx="5317953" cy="508983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30E170E-4F93-636D-42B3-9F0D36C2B464}"/>
                  </a:ext>
                </a:extLst>
              </p14:cNvPr>
              <p14:cNvContentPartPr/>
              <p14:nvPr/>
            </p14:nvContentPartPr>
            <p14:xfrm>
              <a:off x="7175404" y="2998119"/>
              <a:ext cx="750600" cy="104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30E170E-4F93-636D-42B3-9F0D36C2B46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67844" y="2990559"/>
                <a:ext cx="76572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EE861E51-D2C5-8A30-1325-C03A2FD9F90F}"/>
                  </a:ext>
                </a:extLst>
              </p14:cNvPr>
              <p14:cNvContentPartPr/>
              <p14:nvPr/>
            </p14:nvContentPartPr>
            <p14:xfrm>
              <a:off x="7974244" y="3955719"/>
              <a:ext cx="762120" cy="327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EE861E51-D2C5-8A30-1325-C03A2FD9F90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66684" y="3948159"/>
                <a:ext cx="77724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964A9A86-FAF9-AD36-EB4B-092943A04124}"/>
                  </a:ext>
                </a:extLst>
              </p14:cNvPr>
              <p14:cNvContentPartPr/>
              <p14:nvPr/>
            </p14:nvContentPartPr>
            <p14:xfrm>
              <a:off x="7886764" y="4738359"/>
              <a:ext cx="886680" cy="1022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964A9A86-FAF9-AD36-EB4B-092943A0412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79204" y="4730799"/>
                <a:ext cx="90180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1BF3FDEA-2792-CEBA-6D52-4A4AE4ED04A0}"/>
                  </a:ext>
                </a:extLst>
              </p14:cNvPr>
              <p14:cNvContentPartPr/>
              <p14:nvPr/>
            </p14:nvContentPartPr>
            <p14:xfrm>
              <a:off x="8725204" y="6200214"/>
              <a:ext cx="1617840" cy="568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1BF3FDEA-2792-CEBA-6D52-4A4AE4ED04A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17644" y="6192654"/>
                <a:ext cx="16329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84F02A2C-9CEA-BD48-F1EC-B4F45EB67DFC}"/>
                  </a:ext>
                </a:extLst>
              </p14:cNvPr>
              <p14:cNvContentPartPr/>
              <p14:nvPr/>
            </p14:nvContentPartPr>
            <p14:xfrm>
              <a:off x="4349795" y="5581734"/>
              <a:ext cx="576000" cy="72180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84F02A2C-9CEA-BD48-F1EC-B4F45EB67DF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42235" y="5574174"/>
                <a:ext cx="591120" cy="73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889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0F1EC-A978-9D70-75F1-25158EC92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3C8949-57D0-9C7F-28F6-77AF2D4913F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6679C4-940C-4994-62D3-C67B630A5DC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9545A4-E8E1-DE77-1512-54DBF0B6311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5F369AC-75EC-8FEA-6715-E370DF90D30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BEE67F3-4794-138A-6B8D-1C91B615567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40B5992-FC5D-7149-4100-3B51B070A19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0A217B4-13EE-4AF0-D8BF-59B69ADF9A9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BA0252E-2B7B-C255-3A3C-B4BAF456D1B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CD605E4-6FE1-0777-1321-BDA6DE6532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599444-8B95-E18D-2B3D-4E6EDDEBCE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C59F4FD-2E89-ADC4-763A-4C957A51C40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2B43E4E-98AD-F36E-2EFB-CCD36C10648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F4D7864-322F-AFEA-CC19-8558CB0ED01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68E0937-1DC6-DDED-2690-740D5E4351D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BA90ADE-ECF1-C5CC-4F7E-D28669C3495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30FAD26-3C1D-3FA9-35D8-406C068FE2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3BF5AEE-C899-C180-C98E-61D625CA13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474F054-02BA-932C-7753-70CBD45BAA0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1548940-EE03-1F0C-E0BA-C039545ECF2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C61993E-99C5-78CF-F95A-867DB89C108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F8729BA-5760-723A-7D1B-380D1E1B2C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23C4648-B57B-F2AC-B437-478AC0C2DEC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B03A74C-FF58-8178-B179-700D8F36D21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94C989B-86E9-9630-49A9-5DB775B711E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CA12B80-D2E7-3A11-B6CC-0000C79D574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83A3CBC-8E5A-4E77-ABD1-5AAB0780C6C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D0A004D-A01D-DAF3-5E87-7893EB4DD09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841BB82-B8D2-FE42-8315-27048E30E18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42CC4E5-89AA-3280-0041-A1E491C6C10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9A3821D-70E7-8386-101D-A81FEA3B1FD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F6D706F-75B0-7CD1-2484-050528FFF5E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87C48A6-B62B-3E33-58D7-84D75165E2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ACCD91F-D51F-7D99-5748-E31CD1888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E3F899B-111B-62DC-8972-2911B82E08D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3F53FEA-53A2-6B61-2AAD-73CE28213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BD72751-B5A9-99D7-D677-B5D35D762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1F4D02AA-C12C-B0D6-0679-B9BA518B8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148" y="482862"/>
            <a:ext cx="5094286" cy="1009814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B64985E-DD0B-E8FA-CE05-E0B6E68A6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149" y="1468468"/>
            <a:ext cx="5094285" cy="4953947"/>
          </a:xfrm>
          <a:prstGeom prst="rect">
            <a:avLst/>
          </a:prstGeom>
        </p:spPr>
      </p:pic>
      <p:pic>
        <p:nvPicPr>
          <p:cNvPr id="28" name="Immagine 27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EFF6C3E-C8ED-038A-477F-F1B4BD46B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3310" y="510167"/>
            <a:ext cx="6228290" cy="3299310"/>
          </a:xfrm>
          <a:prstGeom prst="rect">
            <a:avLst/>
          </a:prstGeom>
        </p:spPr>
      </p:pic>
      <p:pic>
        <p:nvPicPr>
          <p:cNvPr id="29" name="Immagine 2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625C4F3F-E320-0DDC-4567-337CFC7AD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8104" y="4023863"/>
            <a:ext cx="6203496" cy="176194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396A220-3AA0-8774-F37B-97BBF46A63C2}"/>
                  </a:ext>
                </a:extLst>
              </p14:cNvPr>
              <p14:cNvContentPartPr/>
              <p14:nvPr/>
            </p14:nvContentPartPr>
            <p14:xfrm>
              <a:off x="2466995" y="5143974"/>
              <a:ext cx="434160" cy="5475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396A220-3AA0-8774-F37B-97BBF46A63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59435" y="5136414"/>
                <a:ext cx="449280" cy="5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7FAAA2B-EBEC-34B2-2A19-3E0DC2ECF74D}"/>
                  </a:ext>
                </a:extLst>
              </p14:cNvPr>
              <p14:cNvContentPartPr/>
              <p14:nvPr/>
            </p14:nvContentPartPr>
            <p14:xfrm>
              <a:off x="9137404" y="1912235"/>
              <a:ext cx="646920" cy="360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7FAAA2B-EBEC-34B2-2A19-3E0DC2ECF74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129844" y="1905035"/>
                <a:ext cx="66204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AFE5893E-496E-E74C-8205-E04C110F18B4}"/>
                  </a:ext>
                </a:extLst>
              </p14:cNvPr>
              <p14:cNvContentPartPr/>
              <p14:nvPr/>
            </p14:nvContentPartPr>
            <p14:xfrm>
              <a:off x="9939124" y="2815835"/>
              <a:ext cx="837000" cy="648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AFE5893E-496E-E74C-8205-E04C110F18B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931564" y="2808275"/>
                <a:ext cx="8521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CF27265B-77E8-5F68-F759-FBD50AC2ADD0}"/>
                  </a:ext>
                </a:extLst>
              </p14:cNvPr>
              <p14:cNvContentPartPr/>
              <p14:nvPr/>
            </p14:nvContentPartPr>
            <p14:xfrm>
              <a:off x="9692524" y="3709355"/>
              <a:ext cx="698400" cy="626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CF27265B-77E8-5F68-F759-FBD50AC2ADD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685324" y="3701795"/>
                <a:ext cx="713520" cy="7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166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83464-428A-5BAB-305F-6DF092D4A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F7F838-FEB9-9825-1074-9884200CF17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669C25-9DA6-8EB7-BB3E-DC77CFCD67D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71229D-1DCA-4094-42F4-57740DE0C8E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55105FA-4C22-8E79-2801-A29E4A26EA1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1AB3715-9CEE-6328-4319-0CA78BB16D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A85142C-27D9-B509-C139-FB6F62D3C9F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DA9FD9F-6105-9113-E382-4E3F716AB28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9594F83-80AC-FC63-9498-1AA8591D162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9801D05-6252-444F-FE76-1161DDC655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864CBEE-755F-C10B-C881-B79BCFE0AC3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0A410BD-6BE8-0879-DAEB-4335DE9E69E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852B8E1-3AFC-B44A-1C28-6617942F171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7724D7F-913F-1315-DFBF-99308DB88DC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C080D25-16FB-A716-06FC-2C6DF48EA5C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9FDAF29-28CF-D6D2-0309-8FAF6F44929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6319736-181F-A79E-D879-4BDFB45C5D4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AA328B5-47F6-0478-074A-51E527EDE76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9F1795C-A5D9-BCFE-06CF-AAA1139480F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1CE00E8-4EBB-0E27-A0F7-98491DD8760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A2C1580-4B58-26E6-85D0-417D26C9CE0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B192478-244E-7397-7856-3C189F1A10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0AD269C-7B31-EF0C-B33D-5B40339B327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12AAA34-918F-6115-B79F-0D2A4758DCA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790DD54-A22D-30F3-F914-F3775C7C3AA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43E9A8D-919B-BC48-E02C-2A8D05F4714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8A0CF9-3FF1-E9D0-E7AD-9D8198A878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D69D104-C7D9-B82B-C798-A72ADE4C0E8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1E7D477-EB5F-6769-F96E-484B9FAC9D0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EE81704-49FF-783C-FD1F-C5DF10733A7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4FD51B0-865D-2D1D-FF53-26A6A797294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34F1B89-8FF6-B5F4-B399-0F59C99DF02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1F074C1-9CED-7B74-0A03-FACBE042CD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46148F3-B2F9-3758-EF54-D03FB9E45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B758E37-C934-04EA-BD24-ED12682B2EE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31962A3-9D11-06DC-C721-45514D7BD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51FE99E-C1D7-4B2F-EE3F-3C208D5C4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7A9349B-791D-4FFC-A28A-5B7DD53917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100" y="1098550"/>
            <a:ext cx="5003800" cy="4660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F15A49D-D732-3DED-CAAE-D2CCDD80EACC}"/>
                  </a:ext>
                </a:extLst>
              </p14:cNvPr>
              <p14:cNvContentPartPr/>
              <p14:nvPr/>
            </p14:nvContentPartPr>
            <p14:xfrm>
              <a:off x="5669352" y="2314296"/>
              <a:ext cx="290160" cy="316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F15A49D-D732-3DED-CAAE-D2CCDD80EA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61792" y="2306736"/>
                <a:ext cx="304920" cy="4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1540FE79-F877-0D2E-054A-B3799F1797A3}"/>
              </a:ext>
            </a:extLst>
          </p:cNvPr>
          <p:cNvGrpSpPr/>
          <p:nvPr/>
        </p:nvGrpSpPr>
        <p:grpSpPr>
          <a:xfrm>
            <a:off x="3951792" y="2363976"/>
            <a:ext cx="250560" cy="165600"/>
            <a:chOff x="3951792" y="2363976"/>
            <a:chExt cx="250560" cy="16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D42C8B8-EE4E-71A9-1112-28651AA0B0FC}"/>
                    </a:ext>
                  </a:extLst>
                </p14:cNvPr>
                <p14:cNvContentPartPr/>
                <p14:nvPr/>
              </p14:nvContentPartPr>
              <p14:xfrm>
                <a:off x="3951792" y="2388096"/>
                <a:ext cx="223200" cy="141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D42C8B8-EE4E-71A9-1112-28651AA0B0F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44232" y="2380536"/>
                  <a:ext cx="2383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7F058D9-72CC-9DB2-D77A-100467D8E620}"/>
                    </a:ext>
                  </a:extLst>
                </p14:cNvPr>
                <p14:cNvContentPartPr/>
                <p14:nvPr/>
              </p14:nvContentPartPr>
              <p14:xfrm>
                <a:off x="3992472" y="2363976"/>
                <a:ext cx="209880" cy="144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7F058D9-72CC-9DB2-D77A-100467D8E62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84912" y="2356416"/>
                  <a:ext cx="225000" cy="15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4CFEA2E6-A5BC-702C-1B79-298DE1C26F68}"/>
                  </a:ext>
                </a:extLst>
              </p14:cNvPr>
              <p14:cNvContentPartPr/>
              <p14:nvPr/>
            </p14:nvContentPartPr>
            <p14:xfrm>
              <a:off x="6278904" y="3247776"/>
              <a:ext cx="306720" cy="622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4CFEA2E6-A5BC-702C-1B79-298DE1C26F6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71344" y="3240216"/>
                <a:ext cx="321840" cy="7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D1BE0402-05B8-E0F0-6B75-BEAAD4928C62}"/>
              </a:ext>
            </a:extLst>
          </p:cNvPr>
          <p:cNvGrpSpPr/>
          <p:nvPr/>
        </p:nvGrpSpPr>
        <p:grpSpPr>
          <a:xfrm>
            <a:off x="4057344" y="3579696"/>
            <a:ext cx="161280" cy="225720"/>
            <a:chOff x="4057344" y="3579696"/>
            <a:chExt cx="16128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76AD772-C222-2738-E64A-8621D2F952DC}"/>
                    </a:ext>
                  </a:extLst>
                </p14:cNvPr>
                <p14:cNvContentPartPr/>
                <p14:nvPr/>
              </p14:nvContentPartPr>
              <p14:xfrm>
                <a:off x="4058064" y="3638736"/>
                <a:ext cx="160560" cy="111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76AD772-C222-2738-E64A-8621D2F952D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50504" y="3631176"/>
                  <a:ext cx="1753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B4C38BC-C845-EEB2-68B1-A9043751C286}"/>
                    </a:ext>
                  </a:extLst>
                </p14:cNvPr>
                <p14:cNvContentPartPr/>
                <p14:nvPr/>
              </p14:nvContentPartPr>
              <p14:xfrm>
                <a:off x="4057344" y="3579696"/>
                <a:ext cx="160560" cy="2257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B4C38BC-C845-EEB2-68B1-A9043751C28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49784" y="3572136"/>
                  <a:ext cx="175680" cy="24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1E98CA77-D220-0CE5-BA69-4D6778FFE72E}"/>
                  </a:ext>
                </a:extLst>
              </p14:cNvPr>
              <p14:cNvContentPartPr/>
              <p14:nvPr/>
            </p14:nvContentPartPr>
            <p14:xfrm>
              <a:off x="4983624" y="3197916"/>
              <a:ext cx="213480" cy="219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1E98CA77-D220-0CE5-BA69-4D6778FFE72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76064" y="3190356"/>
                <a:ext cx="22860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DDD781E6-8EF8-C8D5-02AE-99C978D819EF}"/>
                  </a:ext>
                </a:extLst>
              </p14:cNvPr>
              <p14:cNvContentPartPr/>
              <p14:nvPr/>
            </p14:nvContentPartPr>
            <p14:xfrm>
              <a:off x="6290064" y="4150116"/>
              <a:ext cx="798480" cy="403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DDD781E6-8EF8-C8D5-02AE-99C978D819E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282504" y="4142556"/>
                <a:ext cx="813600" cy="5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4D442999-4185-6509-FD7F-F61B370E4EA0}"/>
              </a:ext>
            </a:extLst>
          </p:cNvPr>
          <p:cNvGrpSpPr/>
          <p:nvPr/>
        </p:nvGrpSpPr>
        <p:grpSpPr>
          <a:xfrm>
            <a:off x="3980664" y="4262436"/>
            <a:ext cx="173520" cy="181080"/>
            <a:chOff x="3980664" y="4262436"/>
            <a:chExt cx="17352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07880C3-6EBF-7D2F-90FA-E0F87DCB36A2}"/>
                    </a:ext>
                  </a:extLst>
                </p14:cNvPr>
                <p14:cNvContentPartPr/>
                <p14:nvPr/>
              </p14:nvContentPartPr>
              <p14:xfrm>
                <a:off x="3990744" y="4262436"/>
                <a:ext cx="163440" cy="144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07880C3-6EBF-7D2F-90FA-E0F87DCB36A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983184" y="4254876"/>
                  <a:ext cx="1785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499ACC5-4F58-D458-ECCA-EA22F05061C2}"/>
                    </a:ext>
                  </a:extLst>
                </p14:cNvPr>
                <p14:cNvContentPartPr/>
                <p14:nvPr/>
              </p14:nvContentPartPr>
              <p14:xfrm>
                <a:off x="3980664" y="4301316"/>
                <a:ext cx="141480" cy="142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499ACC5-4F58-D458-ECCA-EA22F05061C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973104" y="4293756"/>
                  <a:ext cx="15660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DE3163BA-9CDA-36A8-8371-B21F68947124}"/>
              </a:ext>
            </a:extLst>
          </p:cNvPr>
          <p:cNvGrpSpPr/>
          <p:nvPr/>
        </p:nvGrpSpPr>
        <p:grpSpPr>
          <a:xfrm>
            <a:off x="6003144" y="4340916"/>
            <a:ext cx="608760" cy="236160"/>
            <a:chOff x="6003144" y="4340916"/>
            <a:chExt cx="608760" cy="23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2F105A5-E47D-1797-0E41-99F57C156D1B}"/>
                    </a:ext>
                  </a:extLst>
                </p14:cNvPr>
                <p14:cNvContentPartPr/>
                <p14:nvPr/>
              </p14:nvContentPartPr>
              <p14:xfrm>
                <a:off x="6016464" y="4412556"/>
                <a:ext cx="12240" cy="164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2F105A5-E47D-1797-0E41-99F57C156D1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08904" y="4405356"/>
                  <a:ext cx="2736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0B5BCD5-3BCB-8C47-A07C-3CC0E9CC10F7}"/>
                    </a:ext>
                  </a:extLst>
                </p14:cNvPr>
                <p14:cNvContentPartPr/>
                <p14:nvPr/>
              </p14:nvContentPartPr>
              <p14:xfrm>
                <a:off x="6003144" y="4353876"/>
                <a:ext cx="98640" cy="222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0B5BCD5-3BCB-8C47-A07C-3CC0E9CC10F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995584" y="4346316"/>
                  <a:ext cx="1137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DD64B9D-37B4-E984-4ED8-204A29B1E677}"/>
                    </a:ext>
                  </a:extLst>
                </p14:cNvPr>
                <p14:cNvContentPartPr/>
                <p14:nvPr/>
              </p14:nvContentPartPr>
              <p14:xfrm>
                <a:off x="6136704" y="4340916"/>
                <a:ext cx="101520" cy="192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DD64B9D-37B4-E984-4ED8-204A29B1E67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129144" y="4333356"/>
                  <a:ext cx="1166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C55684F-76B7-0382-5E6D-2133A99A531F}"/>
                    </a:ext>
                  </a:extLst>
                </p14:cNvPr>
                <p14:cNvContentPartPr/>
                <p14:nvPr/>
              </p14:nvContentPartPr>
              <p14:xfrm>
                <a:off x="6260184" y="4355676"/>
                <a:ext cx="70200" cy="1497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C55684F-76B7-0382-5E6D-2133A99A531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252624" y="4348116"/>
                  <a:ext cx="853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BBFA905-A8FC-009F-0AAB-C08A7C8145F2}"/>
                    </a:ext>
                  </a:extLst>
                </p14:cNvPr>
                <p14:cNvContentPartPr/>
                <p14:nvPr/>
              </p14:nvContentPartPr>
              <p14:xfrm>
                <a:off x="6381504" y="4388436"/>
                <a:ext cx="62280" cy="950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BBFA905-A8FC-009F-0AAB-C08A7C8145F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373944" y="4380876"/>
                  <a:ext cx="774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CB71586-CCF4-5E75-4BF0-05AD0C61C46E}"/>
                    </a:ext>
                  </a:extLst>
                </p14:cNvPr>
                <p14:cNvContentPartPr/>
                <p14:nvPr/>
              </p14:nvContentPartPr>
              <p14:xfrm>
                <a:off x="6448464" y="4410756"/>
                <a:ext cx="60840" cy="92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CB71586-CCF4-5E75-4BF0-05AD0C61C46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440904" y="4403196"/>
                  <a:ext cx="759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8FC9997-5FF4-58B6-D169-5087079DBE2A}"/>
                    </a:ext>
                  </a:extLst>
                </p14:cNvPr>
                <p14:cNvContentPartPr/>
                <p14:nvPr/>
              </p14:nvContentPartPr>
              <p14:xfrm>
                <a:off x="6484104" y="4434516"/>
                <a:ext cx="57240" cy="39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8FC9997-5FF4-58B6-D169-5087079DBE2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476544" y="4426956"/>
                  <a:ext cx="723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4575D34-09D2-13D4-1342-61717AC3A18A}"/>
                    </a:ext>
                  </a:extLst>
                </p14:cNvPr>
                <p14:cNvContentPartPr/>
                <p14:nvPr/>
              </p14:nvContentPartPr>
              <p14:xfrm>
                <a:off x="6607584" y="4347036"/>
                <a:ext cx="1080" cy="57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4575D34-09D2-13D4-1342-61717AC3A18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600024" y="4339476"/>
                  <a:ext cx="162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22ACC43-8443-E66E-714B-D2A70A6040F8}"/>
                    </a:ext>
                  </a:extLst>
                </p14:cNvPr>
                <p14:cNvContentPartPr/>
                <p14:nvPr/>
              </p14:nvContentPartPr>
              <p14:xfrm>
                <a:off x="6611544" y="4533156"/>
                <a:ext cx="360" cy="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22ACC43-8443-E66E-714B-D2A70A6040F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603984" y="452559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B247AE01-60E1-5E5B-B67D-B797F217E601}"/>
                  </a:ext>
                </a:extLst>
              </p14:cNvPr>
              <p14:cNvContentPartPr/>
              <p14:nvPr/>
            </p14:nvContentPartPr>
            <p14:xfrm>
              <a:off x="6513192" y="5085612"/>
              <a:ext cx="664920" cy="4500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B247AE01-60E1-5E5B-B67D-B797F217E60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505632" y="5078052"/>
                <a:ext cx="680040" cy="6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uppo 69">
            <a:extLst>
              <a:ext uri="{FF2B5EF4-FFF2-40B4-BE49-F238E27FC236}">
                <a16:creationId xmlns:a16="http://schemas.microsoft.com/office/drawing/2014/main" id="{651D6AA2-974F-2299-F61A-2303C3F8F34C}"/>
              </a:ext>
            </a:extLst>
          </p:cNvPr>
          <p:cNvGrpSpPr/>
          <p:nvPr/>
        </p:nvGrpSpPr>
        <p:grpSpPr>
          <a:xfrm>
            <a:off x="3991392" y="5496732"/>
            <a:ext cx="183960" cy="218520"/>
            <a:chOff x="3991392" y="5496732"/>
            <a:chExt cx="183960" cy="21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83F6DE6-93D5-356F-52DE-75FD24E99DD0}"/>
                    </a:ext>
                  </a:extLst>
                </p14:cNvPr>
                <p14:cNvContentPartPr/>
                <p14:nvPr/>
              </p14:nvContentPartPr>
              <p14:xfrm>
                <a:off x="4003272" y="5534892"/>
                <a:ext cx="157320" cy="1148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83F6DE6-93D5-356F-52DE-75FD24E99DD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995712" y="5527692"/>
                  <a:ext cx="1724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7C7C00A-3A88-74C6-3385-95B5B256AAB1}"/>
                    </a:ext>
                  </a:extLst>
                </p14:cNvPr>
                <p14:cNvContentPartPr/>
                <p14:nvPr/>
              </p14:nvContentPartPr>
              <p14:xfrm>
                <a:off x="3991392" y="5496732"/>
                <a:ext cx="183960" cy="2185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7C7C00A-3A88-74C6-3385-95B5B256AAB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983832" y="5489172"/>
                  <a:ext cx="199080" cy="23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725B3EEA-028F-2508-04EA-9BEE135059B0}"/>
                  </a:ext>
                </a:extLst>
              </p14:cNvPr>
              <p14:cNvContentPartPr/>
              <p14:nvPr/>
            </p14:nvContentPartPr>
            <p14:xfrm>
              <a:off x="5275872" y="5085612"/>
              <a:ext cx="99720" cy="252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725B3EEA-028F-2508-04EA-9BEE135059B0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268312" y="5078052"/>
                <a:ext cx="114840" cy="1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743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901D-E47E-A671-0A51-FF087535C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111DD1-F653-F462-1443-5CE67F32D3C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951DA3-111D-0483-66C4-F1752B39B5C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186115-BCF0-AE7C-753B-7D479B387BE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C7E46B7-30C3-B157-3497-EC41DA46C35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7CA5730-A491-4F54-14A3-D0951B292F2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27EFE38-AC8E-345E-20C9-9D7959F2CD3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626DEFB-E3C2-6722-EEC8-B7D164EE735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65C0DFB-3F26-2A5E-9C41-F1F1649BC3D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DA1812E-DD93-DEC6-089D-04E1C92B5CE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CF2198F-0BBE-217A-D0BF-4E44F5B5C60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5F562F4-9DD2-7848-6FF6-5D0FEEADA76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953BB4E-BE1E-138B-79D7-27D83E2C7AE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210B5F0-BB78-33BF-27BF-C4BC9D3972E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390DADF-CA67-D3B4-B5E7-A450DA6BF36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FB09C58-692D-7E7C-30F9-69246222E9A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5B05846-8DA7-60F7-34A3-CE93C9D331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BD5E2F6-5356-14AC-9357-3EE25736A69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D344C79-FFD5-45B1-2093-FC69605307A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3B4D74E-F9BB-C85F-2640-E9A9E731FF2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B34EA49-42F1-D6F5-3491-27A35F6213F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BF880A6-635A-B1BA-B94F-3ABFC587A99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C1B074C-1480-F62E-8C00-0487BC57346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9003C06-70D8-CFA6-D0D1-BB4E23E34DE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895EBBA-B1D8-FDA4-E5A5-A8533B51D68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3B8AD31-7AB8-C600-6C9F-296C33F788D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10919E9-1F69-B0DD-2C43-7DA17ECA573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C4CCB97-B06C-C1A5-8828-A9241815C85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C4892DF-DAC1-A098-64E6-7E25F1215C4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92118E-D3B0-82B7-BA07-B3D6680A708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BC83E52-9179-4596-A3FB-197EA3ABBE3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6C31A0D-F208-D5B7-6AA0-868B8CEA460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F130AF0-6D55-D9BB-CE0C-B45980DD77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FF7FDC4-1D52-ACFC-533C-B123A4E57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D94BEAD-36BC-677A-A25D-51B782EEB6F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92C5ACC-7DBD-6B3C-947E-EEFE39457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58A69AC-24B1-7845-4D47-402B36339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CA152D34-7E83-890F-B10C-94D5D35D5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104" y="1724288"/>
            <a:ext cx="5569351" cy="3043361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ACFE426D-F72D-D179-D549-F6DDCC3CB6ED}"/>
              </a:ext>
            </a:extLst>
          </p:cNvPr>
          <p:cNvGrpSpPr/>
          <p:nvPr/>
        </p:nvGrpSpPr>
        <p:grpSpPr>
          <a:xfrm>
            <a:off x="7438849" y="2964511"/>
            <a:ext cx="276480" cy="198720"/>
            <a:chOff x="7438849" y="2964511"/>
            <a:chExt cx="27648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27B3410-290C-D2F5-CDE6-E6E21B2909F6}"/>
                    </a:ext>
                  </a:extLst>
                </p14:cNvPr>
                <p14:cNvContentPartPr/>
                <p14:nvPr/>
              </p14:nvContentPartPr>
              <p14:xfrm>
                <a:off x="7438849" y="2964511"/>
                <a:ext cx="193320" cy="198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27B3410-290C-D2F5-CDE6-E6E21B2909F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31289" y="2956951"/>
                  <a:ext cx="20844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8CC4EF1-7394-CA19-CCBC-FF8E41E19C5B}"/>
                    </a:ext>
                  </a:extLst>
                </p14:cNvPr>
                <p14:cNvContentPartPr/>
                <p14:nvPr/>
              </p14:nvContentPartPr>
              <p14:xfrm>
                <a:off x="7688329" y="3000871"/>
                <a:ext cx="27000" cy="156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8CC4EF1-7394-CA19-CCBC-FF8E41E19C5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680769" y="2993311"/>
                  <a:ext cx="42120" cy="17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54DC06C1-B0C2-5901-56DE-C415354E8846}"/>
              </a:ext>
            </a:extLst>
          </p:cNvPr>
          <p:cNvGrpSpPr/>
          <p:nvPr/>
        </p:nvGrpSpPr>
        <p:grpSpPr>
          <a:xfrm>
            <a:off x="5726689" y="2834191"/>
            <a:ext cx="637200" cy="282960"/>
            <a:chOff x="5726689" y="2834191"/>
            <a:chExt cx="637200" cy="28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A877D46-4280-DD96-67C4-EB89EDA63E65}"/>
                    </a:ext>
                  </a:extLst>
                </p14:cNvPr>
                <p14:cNvContentPartPr/>
                <p14:nvPr/>
              </p14:nvContentPartPr>
              <p14:xfrm>
                <a:off x="5726689" y="2881711"/>
                <a:ext cx="17640" cy="96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A877D46-4280-DD96-67C4-EB89EDA63E6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19129" y="2874151"/>
                  <a:ext cx="327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9051D79-2F23-0B19-28EF-192EE50D7D64}"/>
                    </a:ext>
                  </a:extLst>
                </p14:cNvPr>
                <p14:cNvContentPartPr/>
                <p14:nvPr/>
              </p14:nvContentPartPr>
              <p14:xfrm>
                <a:off x="5744689" y="2834191"/>
                <a:ext cx="64440" cy="129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9051D79-2F23-0B19-28EF-192EE50D7D6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37129" y="2826631"/>
                  <a:ext cx="79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FA5ABFE-41C9-6437-3952-9E3441775D5A}"/>
                    </a:ext>
                  </a:extLst>
                </p14:cNvPr>
                <p14:cNvContentPartPr/>
                <p14:nvPr/>
              </p14:nvContentPartPr>
              <p14:xfrm>
                <a:off x="5850889" y="2842111"/>
                <a:ext cx="16560" cy="89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FA5ABFE-41C9-6437-3952-9E3441775D5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43329" y="2834551"/>
                  <a:ext cx="313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7E610B6-C0D2-74AA-8A55-B2B7A1CA0E91}"/>
                    </a:ext>
                  </a:extLst>
                </p14:cNvPr>
                <p14:cNvContentPartPr/>
                <p14:nvPr/>
              </p14:nvContentPartPr>
              <p14:xfrm>
                <a:off x="5873929" y="2902591"/>
                <a:ext cx="21240" cy="12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7E610B6-C0D2-74AA-8A55-B2B7A1CA0E9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866369" y="2895031"/>
                  <a:ext cx="363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803B04E-CAAF-C05A-7E85-4395AEE7D862}"/>
                    </a:ext>
                  </a:extLst>
                </p14:cNvPr>
                <p14:cNvContentPartPr/>
                <p14:nvPr/>
              </p14:nvContentPartPr>
              <p14:xfrm>
                <a:off x="5803369" y="2993671"/>
                <a:ext cx="81720" cy="75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803B04E-CAAF-C05A-7E85-4395AEE7D86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95809" y="2986111"/>
                  <a:ext cx="968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E7F8AC4-709E-3619-F3EB-A71952F679E2}"/>
                    </a:ext>
                  </a:extLst>
                </p14:cNvPr>
                <p14:cNvContentPartPr/>
                <p14:nvPr/>
              </p14:nvContentPartPr>
              <p14:xfrm>
                <a:off x="6002809" y="2838511"/>
                <a:ext cx="61560" cy="33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E7F8AC4-709E-3619-F3EB-A71952F679E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95249" y="2830951"/>
                  <a:ext cx="766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E792ADB-350A-9562-EF37-E5B454A51E5C}"/>
                    </a:ext>
                  </a:extLst>
                </p14:cNvPr>
                <p14:cNvContentPartPr/>
                <p14:nvPr/>
              </p14:nvContentPartPr>
              <p14:xfrm>
                <a:off x="6028369" y="2881711"/>
                <a:ext cx="30600" cy="9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E792ADB-350A-9562-EF37-E5B454A51E5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20809" y="2874151"/>
                  <a:ext cx="457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65D2BE5-A6EE-4ECC-A5B0-A3FFC342721F}"/>
                    </a:ext>
                  </a:extLst>
                </p14:cNvPr>
                <p14:cNvContentPartPr/>
                <p14:nvPr/>
              </p14:nvContentPartPr>
              <p14:xfrm>
                <a:off x="6028369" y="2891071"/>
                <a:ext cx="36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65D2BE5-A6EE-4ECC-A5B0-A3FFC342721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20809" y="288351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01D3954-BF82-A97D-5653-92597E9AAE24}"/>
                    </a:ext>
                  </a:extLst>
                </p14:cNvPr>
                <p14:cNvContentPartPr/>
                <p14:nvPr/>
              </p14:nvContentPartPr>
              <p14:xfrm>
                <a:off x="6028369" y="2891071"/>
                <a:ext cx="3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01D3954-BF82-A97D-5653-92597E9AAE2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20809" y="288351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BEB15EC-2BB8-79A4-34B1-805E4873B2DE}"/>
                    </a:ext>
                  </a:extLst>
                </p14:cNvPr>
                <p14:cNvContentPartPr/>
                <p14:nvPr/>
              </p14:nvContentPartPr>
              <p14:xfrm>
                <a:off x="6139249" y="2855071"/>
                <a:ext cx="1440" cy="946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BEB15EC-2BB8-79A4-34B1-805E4873B2D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131689" y="2847511"/>
                  <a:ext cx="165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9B2DDF3-6330-CD27-9885-D3C62B481F99}"/>
                    </a:ext>
                  </a:extLst>
                </p14:cNvPr>
                <p14:cNvContentPartPr/>
                <p14:nvPr/>
              </p14:nvContentPartPr>
              <p14:xfrm>
                <a:off x="6033049" y="2945431"/>
                <a:ext cx="31320" cy="471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9B2DDF3-6330-CD27-9885-D3C62B481F9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025489" y="2937871"/>
                  <a:ext cx="464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61D6EAC-6B97-E9BE-0A2F-68F53EDB58FE}"/>
                    </a:ext>
                  </a:extLst>
                </p14:cNvPr>
                <p14:cNvContentPartPr/>
                <p14:nvPr/>
              </p14:nvContentPartPr>
              <p14:xfrm>
                <a:off x="6130969" y="2905111"/>
                <a:ext cx="61920" cy="82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61D6EAC-6B97-E9BE-0A2F-68F53EDB58F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123409" y="2897551"/>
                  <a:ext cx="77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26F2FEA-3071-6DC4-293B-96310B77FA5F}"/>
                    </a:ext>
                  </a:extLst>
                </p14:cNvPr>
                <p14:cNvContentPartPr/>
                <p14:nvPr/>
              </p14:nvContentPartPr>
              <p14:xfrm>
                <a:off x="6073369" y="3026071"/>
                <a:ext cx="99000" cy="91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26F2FEA-3071-6DC4-293B-96310B77FA5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65809" y="3018871"/>
                  <a:ext cx="113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DEDB7AC-9448-A474-5A17-6C52DF7A47BF}"/>
                    </a:ext>
                  </a:extLst>
                </p14:cNvPr>
                <p14:cNvContentPartPr/>
                <p14:nvPr/>
              </p14:nvContentPartPr>
              <p14:xfrm>
                <a:off x="6272809" y="2872351"/>
                <a:ext cx="40680" cy="96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DEDB7AC-9448-A474-5A17-6C52DF7A47B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265249" y="2864791"/>
                  <a:ext cx="558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5C097DC-1950-9702-C3D6-63E082F5EB9D}"/>
                    </a:ext>
                  </a:extLst>
                </p14:cNvPr>
                <p14:cNvContentPartPr/>
                <p14:nvPr/>
              </p14:nvContentPartPr>
              <p14:xfrm>
                <a:off x="6284689" y="2933551"/>
                <a:ext cx="73440" cy="21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5C097DC-1950-9702-C3D6-63E082F5EB9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277129" y="2925991"/>
                  <a:ext cx="885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FA47A8B-71C0-D3B7-8459-04911B784736}"/>
                    </a:ext>
                  </a:extLst>
                </p14:cNvPr>
                <p14:cNvContentPartPr/>
                <p14:nvPr/>
              </p14:nvContentPartPr>
              <p14:xfrm>
                <a:off x="6252649" y="3028231"/>
                <a:ext cx="46080" cy="2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FA47A8B-71C0-D3B7-8459-04911B78473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245089" y="3020671"/>
                  <a:ext cx="612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41E056A-51ED-123B-7F0D-1D86F2072048}"/>
                    </a:ext>
                  </a:extLst>
                </p14:cNvPr>
                <p14:cNvContentPartPr/>
                <p14:nvPr/>
              </p14:nvContentPartPr>
              <p14:xfrm>
                <a:off x="6340849" y="2998351"/>
                <a:ext cx="23040" cy="81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41E056A-51ED-123B-7F0D-1D86F207204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33289" y="2990791"/>
                  <a:ext cx="3816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6DC9DB68-F732-C391-D921-8A65FBD141C0}"/>
              </a:ext>
            </a:extLst>
          </p:cNvPr>
          <p:cNvGrpSpPr/>
          <p:nvPr/>
        </p:nvGrpSpPr>
        <p:grpSpPr>
          <a:xfrm>
            <a:off x="6548209" y="2892871"/>
            <a:ext cx="577800" cy="274320"/>
            <a:chOff x="6548209" y="2892871"/>
            <a:chExt cx="577800" cy="27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6815DDD-C941-9388-61C1-87154A94E030}"/>
                    </a:ext>
                  </a:extLst>
                </p14:cNvPr>
                <p14:cNvContentPartPr/>
                <p14:nvPr/>
              </p14:nvContentPartPr>
              <p14:xfrm>
                <a:off x="6609769" y="2932831"/>
                <a:ext cx="78120" cy="795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6815DDD-C941-9388-61C1-87154A94E03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602209" y="2925271"/>
                  <a:ext cx="932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6CA800E-12DD-E3E0-0E7D-A1AA347B12EA}"/>
                    </a:ext>
                  </a:extLst>
                </p14:cNvPr>
                <p14:cNvContentPartPr/>
                <p14:nvPr/>
              </p14:nvContentPartPr>
              <p14:xfrm>
                <a:off x="6732529" y="2892871"/>
                <a:ext cx="18000" cy="93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6CA800E-12DD-E3E0-0E7D-A1AA347B12E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725329" y="2885311"/>
                  <a:ext cx="331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726E92B-6DD2-FA5D-AC70-DFB64AB0FA7A}"/>
                    </a:ext>
                  </a:extLst>
                </p14:cNvPr>
                <p14:cNvContentPartPr/>
                <p14:nvPr/>
              </p14:nvContentPartPr>
              <p14:xfrm>
                <a:off x="6548209" y="3052711"/>
                <a:ext cx="102600" cy="1144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726E92B-6DD2-FA5D-AC70-DFB64AB0FA7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40649" y="3045151"/>
                  <a:ext cx="1173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15B6DE3-4C62-4186-04FD-2A53E6E72FAF}"/>
                    </a:ext>
                  </a:extLst>
                </p14:cNvPr>
                <p14:cNvContentPartPr/>
                <p14:nvPr/>
              </p14:nvContentPartPr>
              <p14:xfrm>
                <a:off x="6611569" y="3094831"/>
                <a:ext cx="70920" cy="410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15B6DE3-4C62-4186-04FD-2A53E6E72FA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604009" y="3087271"/>
                  <a:ext cx="860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C70E50B-4776-6CFD-2F9A-FE3D95B59421}"/>
                    </a:ext>
                  </a:extLst>
                </p14:cNvPr>
                <p14:cNvContentPartPr/>
                <p14:nvPr/>
              </p14:nvContentPartPr>
              <p14:xfrm>
                <a:off x="6687529" y="3063151"/>
                <a:ext cx="46080" cy="342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C70E50B-4776-6CFD-2F9A-FE3D95B5942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679969" y="3055591"/>
                  <a:ext cx="612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17ABC92-C436-75EC-F39A-5F437903E143}"/>
                    </a:ext>
                  </a:extLst>
                </p14:cNvPr>
                <p14:cNvContentPartPr/>
                <p14:nvPr/>
              </p14:nvContentPartPr>
              <p14:xfrm>
                <a:off x="6709849" y="3063151"/>
                <a:ext cx="49320" cy="712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17ABC92-C436-75EC-F39A-5F437903E14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702289" y="3055591"/>
                  <a:ext cx="644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6271642-1462-AE22-32D3-FF4A26479597}"/>
                    </a:ext>
                  </a:extLst>
                </p14:cNvPr>
                <p14:cNvContentPartPr/>
                <p14:nvPr/>
              </p14:nvContentPartPr>
              <p14:xfrm>
                <a:off x="6826489" y="2960911"/>
                <a:ext cx="46440" cy="478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6271642-1462-AE22-32D3-FF4A2647959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818929" y="2953351"/>
                  <a:ext cx="615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5991274-10A7-F81C-A4C8-3584DA77292C}"/>
                    </a:ext>
                  </a:extLst>
                </p14:cNvPr>
                <p14:cNvContentPartPr/>
                <p14:nvPr/>
              </p14:nvContentPartPr>
              <p14:xfrm>
                <a:off x="6904969" y="2977471"/>
                <a:ext cx="47880" cy="169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5991274-10A7-F81C-A4C8-3584DA77292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897409" y="2969911"/>
                  <a:ext cx="630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FF3360CE-6FA8-B64F-9FF8-25C6D2867AE1}"/>
                    </a:ext>
                  </a:extLst>
                </p14:cNvPr>
                <p14:cNvContentPartPr/>
                <p14:nvPr/>
              </p14:nvContentPartPr>
              <p14:xfrm>
                <a:off x="6975889" y="2918791"/>
                <a:ext cx="9720" cy="88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FF3360CE-6FA8-B64F-9FF8-25C6D2867AE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968329" y="2911231"/>
                  <a:ext cx="24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96EED5F-00EA-0B2A-FDEC-0CF908F12DCB}"/>
                    </a:ext>
                  </a:extLst>
                </p14:cNvPr>
                <p14:cNvContentPartPr/>
                <p14:nvPr/>
              </p14:nvContentPartPr>
              <p14:xfrm>
                <a:off x="7062649" y="2898991"/>
                <a:ext cx="63360" cy="885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96EED5F-00EA-0B2A-FDEC-0CF908F12DC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055089" y="2891431"/>
                  <a:ext cx="78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40E0590-5444-28C9-708E-688B6486B2E7}"/>
                    </a:ext>
                  </a:extLst>
                </p14:cNvPr>
                <p14:cNvContentPartPr/>
                <p14:nvPr/>
              </p14:nvContentPartPr>
              <p14:xfrm>
                <a:off x="7041769" y="3005911"/>
                <a:ext cx="21600" cy="572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40E0590-5444-28C9-708E-688B6486B2E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034569" y="2998351"/>
                  <a:ext cx="36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A8365FBF-1123-0FD1-40E7-17E341CFB229}"/>
                    </a:ext>
                  </a:extLst>
                </p14:cNvPr>
                <p14:cNvContentPartPr/>
                <p14:nvPr/>
              </p14:nvContentPartPr>
              <p14:xfrm>
                <a:off x="7093609" y="2991511"/>
                <a:ext cx="31680" cy="882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A8365FBF-1123-0FD1-40E7-17E341CFB22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86049" y="2983951"/>
                  <a:ext cx="468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50142ED-1A69-7B62-C4D2-9DB77EA74596}"/>
                    </a:ext>
                  </a:extLst>
                </p14:cNvPr>
                <p14:cNvContentPartPr/>
                <p14:nvPr/>
              </p14:nvContentPartPr>
              <p14:xfrm>
                <a:off x="6962209" y="3082591"/>
                <a:ext cx="161640" cy="255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50142ED-1A69-7B62-C4D2-9DB77EA7459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955009" y="3075031"/>
                  <a:ext cx="17676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4ACBFBE3-D85E-8E79-0758-1077E92509EA}"/>
              </a:ext>
            </a:extLst>
          </p:cNvPr>
          <p:cNvGrpSpPr/>
          <p:nvPr/>
        </p:nvGrpSpPr>
        <p:grpSpPr>
          <a:xfrm>
            <a:off x="7406449" y="3368071"/>
            <a:ext cx="359280" cy="214560"/>
            <a:chOff x="7406449" y="3368071"/>
            <a:chExt cx="359280" cy="21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23A0D03-5428-1B85-E378-2C9F382BE6F4}"/>
                    </a:ext>
                  </a:extLst>
                </p14:cNvPr>
                <p14:cNvContentPartPr/>
                <p14:nvPr/>
              </p14:nvContentPartPr>
              <p14:xfrm>
                <a:off x="7406449" y="3377071"/>
                <a:ext cx="33120" cy="2055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23A0D03-5428-1B85-E378-2C9F382BE6F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398889" y="3369511"/>
                  <a:ext cx="482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940B0A5F-ECB2-01DD-38BB-0EA6D19B53F9}"/>
                    </a:ext>
                  </a:extLst>
                </p14:cNvPr>
                <p14:cNvContentPartPr/>
                <p14:nvPr/>
              </p14:nvContentPartPr>
              <p14:xfrm>
                <a:off x="7440289" y="3376351"/>
                <a:ext cx="196920" cy="1580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940B0A5F-ECB2-01DD-38BB-0EA6D19B53F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432729" y="3368791"/>
                  <a:ext cx="2120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F12B54A0-B7AD-9680-E4AF-7B2E4EE71E48}"/>
                    </a:ext>
                  </a:extLst>
                </p14:cNvPr>
                <p14:cNvContentPartPr/>
                <p14:nvPr/>
              </p14:nvContentPartPr>
              <p14:xfrm>
                <a:off x="7631089" y="3368071"/>
                <a:ext cx="134640" cy="1818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F12B54A0-B7AD-9680-E4AF-7B2E4EE71E4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23889" y="3360511"/>
                  <a:ext cx="149400" cy="19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D43A3516-BE36-7C2B-5A94-C73266CF5A54}"/>
                  </a:ext>
                </a:extLst>
              </p14:cNvPr>
              <p14:cNvContentPartPr/>
              <p14:nvPr/>
            </p14:nvContentPartPr>
            <p14:xfrm>
              <a:off x="4680529" y="3644191"/>
              <a:ext cx="122040" cy="4968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D43A3516-BE36-7C2B-5A94-C73266CF5A5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4672969" y="3636991"/>
                <a:ext cx="137160" cy="6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72A06634-730E-729E-F5BC-E3C8FEE96E0A}"/>
              </a:ext>
            </a:extLst>
          </p:cNvPr>
          <p:cNvGrpSpPr/>
          <p:nvPr/>
        </p:nvGrpSpPr>
        <p:grpSpPr>
          <a:xfrm>
            <a:off x="5632369" y="3314071"/>
            <a:ext cx="347400" cy="229320"/>
            <a:chOff x="5632369" y="3314071"/>
            <a:chExt cx="347400" cy="22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C94C242-F5AF-A125-051B-3037D173D22C}"/>
                    </a:ext>
                  </a:extLst>
                </p14:cNvPr>
                <p14:cNvContentPartPr/>
                <p14:nvPr/>
              </p14:nvContentPartPr>
              <p14:xfrm>
                <a:off x="5670169" y="3351151"/>
                <a:ext cx="71640" cy="100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C94C242-F5AF-A125-051B-3037D173D22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662969" y="3343591"/>
                  <a:ext cx="867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B9CB5550-CBD9-474A-AEB5-15C1A9756BEC}"/>
                    </a:ext>
                  </a:extLst>
                </p14:cNvPr>
                <p14:cNvContentPartPr/>
                <p14:nvPr/>
              </p14:nvContentPartPr>
              <p14:xfrm>
                <a:off x="5634889" y="3360871"/>
                <a:ext cx="90720" cy="1101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B9CB5550-CBD9-474A-AEB5-15C1A9756BE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627329" y="3353311"/>
                  <a:ext cx="1054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C0419950-A159-9787-22B1-C613F361D384}"/>
                    </a:ext>
                  </a:extLst>
                </p14:cNvPr>
                <p14:cNvContentPartPr/>
                <p14:nvPr/>
              </p14:nvContentPartPr>
              <p14:xfrm>
                <a:off x="5632369" y="3402991"/>
                <a:ext cx="84600" cy="212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C0419950-A159-9787-22B1-C613F361D38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624809" y="3395431"/>
                  <a:ext cx="99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D61B77C-2A1F-FA8F-2B39-790E8D225548}"/>
                    </a:ext>
                  </a:extLst>
                </p14:cNvPr>
                <p14:cNvContentPartPr/>
                <p14:nvPr/>
              </p14:nvContentPartPr>
              <p14:xfrm>
                <a:off x="5771329" y="3359071"/>
                <a:ext cx="3240" cy="1144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D61B77C-2A1F-FA8F-2B39-790E8D22554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763769" y="3351511"/>
                  <a:ext cx="183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C0007B4C-E2AB-3E49-C864-546148F67467}"/>
                    </a:ext>
                  </a:extLst>
                </p14:cNvPr>
                <p14:cNvContentPartPr/>
                <p14:nvPr/>
              </p14:nvContentPartPr>
              <p14:xfrm>
                <a:off x="5774209" y="3408391"/>
                <a:ext cx="67320" cy="262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C0007B4C-E2AB-3E49-C864-546148F6746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766649" y="3400831"/>
                  <a:ext cx="824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B205ADAF-AF16-634D-82CC-4571820A18EA}"/>
                    </a:ext>
                  </a:extLst>
                </p14:cNvPr>
                <p14:cNvContentPartPr/>
                <p14:nvPr/>
              </p14:nvContentPartPr>
              <p14:xfrm>
                <a:off x="5732089" y="3498031"/>
                <a:ext cx="101880" cy="453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B205ADAF-AF16-634D-82CC-4571820A18E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724529" y="3490471"/>
                  <a:ext cx="1170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423B58C-1E58-62F2-7792-264734436D5E}"/>
                    </a:ext>
                  </a:extLst>
                </p14:cNvPr>
                <p14:cNvContentPartPr/>
                <p14:nvPr/>
              </p14:nvContentPartPr>
              <p14:xfrm>
                <a:off x="5895889" y="3314071"/>
                <a:ext cx="68760" cy="903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423B58C-1E58-62F2-7792-264734436D5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888329" y="3306511"/>
                  <a:ext cx="83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613A4472-894E-DFA8-5A3E-9D95346DD889}"/>
                    </a:ext>
                  </a:extLst>
                </p14:cNvPr>
                <p14:cNvContentPartPr/>
                <p14:nvPr/>
              </p14:nvContentPartPr>
              <p14:xfrm>
                <a:off x="5921809" y="3378511"/>
                <a:ext cx="57960" cy="288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613A4472-894E-DFA8-5A3E-9D95346DD88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914609" y="3370951"/>
                  <a:ext cx="73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6943BB52-B17F-C775-F745-F033620269C4}"/>
                    </a:ext>
                  </a:extLst>
                </p14:cNvPr>
                <p14:cNvContentPartPr/>
                <p14:nvPr/>
              </p14:nvContentPartPr>
              <p14:xfrm>
                <a:off x="5895169" y="3446911"/>
                <a:ext cx="54360" cy="72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6943BB52-B17F-C775-F745-F033620269C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887609" y="3439351"/>
                  <a:ext cx="69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4CC49C8-5134-C6AE-279C-F0D05AAA0986}"/>
                    </a:ext>
                  </a:extLst>
                </p14:cNvPr>
                <p14:cNvContentPartPr/>
                <p14:nvPr/>
              </p14:nvContentPartPr>
              <p14:xfrm>
                <a:off x="5939809" y="3446911"/>
                <a:ext cx="12960" cy="626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4CC49C8-5134-C6AE-279C-F0D05AAA098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932249" y="3439351"/>
                  <a:ext cx="2772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0E9B020C-FCB3-34C5-2A9C-B8F1D8A37DE6}"/>
              </a:ext>
            </a:extLst>
          </p:cNvPr>
          <p:cNvGrpSpPr/>
          <p:nvPr/>
        </p:nvGrpSpPr>
        <p:grpSpPr>
          <a:xfrm>
            <a:off x="6178849" y="3321271"/>
            <a:ext cx="555840" cy="213840"/>
            <a:chOff x="6178849" y="3321271"/>
            <a:chExt cx="55584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BC139182-2194-C9A3-989E-0F08474A7E09}"/>
                    </a:ext>
                  </a:extLst>
                </p14:cNvPr>
                <p14:cNvContentPartPr/>
                <p14:nvPr/>
              </p14:nvContentPartPr>
              <p14:xfrm>
                <a:off x="6178849" y="3342511"/>
                <a:ext cx="68040" cy="615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BC139182-2194-C9A3-989E-0F08474A7E0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171289" y="3334951"/>
                  <a:ext cx="831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60D2C4B-8890-FD80-E73C-23BA26D2FBEC}"/>
                    </a:ext>
                  </a:extLst>
                </p14:cNvPr>
                <p14:cNvContentPartPr/>
                <p14:nvPr/>
              </p14:nvContentPartPr>
              <p14:xfrm>
                <a:off x="6271729" y="3378871"/>
                <a:ext cx="57240" cy="54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60D2C4B-8890-FD80-E73C-23BA26D2FBE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264169" y="3371311"/>
                  <a:ext cx="723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F3C4812-3F52-059F-75DF-E60D84F2529F}"/>
                    </a:ext>
                  </a:extLst>
                </p14:cNvPr>
                <p14:cNvContentPartPr/>
                <p14:nvPr/>
              </p14:nvContentPartPr>
              <p14:xfrm>
                <a:off x="6345889" y="3321271"/>
                <a:ext cx="6480" cy="856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F3C4812-3F52-059F-75DF-E60D84F2529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338329" y="3313711"/>
                  <a:ext cx="212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5B9BB6F-8825-5D3E-1DDE-607D618B4FFF}"/>
                    </a:ext>
                  </a:extLst>
                </p14:cNvPr>
                <p14:cNvContentPartPr/>
                <p14:nvPr/>
              </p14:nvContentPartPr>
              <p14:xfrm>
                <a:off x="6201529" y="3430711"/>
                <a:ext cx="116640" cy="1044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5B9BB6F-8825-5D3E-1DDE-607D618B4FF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193969" y="3423511"/>
                  <a:ext cx="1317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4157489-5216-CDFD-E8C6-67A6EA9E7161}"/>
                    </a:ext>
                  </a:extLst>
                </p14:cNvPr>
                <p14:cNvContentPartPr/>
                <p14:nvPr/>
              </p14:nvContentPartPr>
              <p14:xfrm>
                <a:off x="6258409" y="3492631"/>
                <a:ext cx="42480" cy="140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4157489-5216-CDFD-E8C6-67A6EA9E716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250849" y="3485071"/>
                  <a:ext cx="576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11A58B09-3A4A-430B-A11A-41669FEBA873}"/>
                    </a:ext>
                  </a:extLst>
                </p14:cNvPr>
                <p14:cNvContentPartPr/>
                <p14:nvPr/>
              </p14:nvContentPartPr>
              <p14:xfrm>
                <a:off x="6294049" y="3428191"/>
                <a:ext cx="51840" cy="943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11A58B09-3A4A-430B-A11A-41669FEBA87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286489" y="3420631"/>
                  <a:ext cx="669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7FCA0C38-AA1C-F135-68CF-2CCB96162D31}"/>
                    </a:ext>
                  </a:extLst>
                </p14:cNvPr>
                <p14:cNvContentPartPr/>
                <p14:nvPr/>
              </p14:nvContentPartPr>
              <p14:xfrm>
                <a:off x="6307729" y="3491191"/>
                <a:ext cx="70560" cy="104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7FCA0C38-AA1C-F135-68CF-2CCB96162D3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300169" y="3483631"/>
                  <a:ext cx="853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63664403-B245-5A58-0936-00A31D70CD8B}"/>
                    </a:ext>
                  </a:extLst>
                </p14:cNvPr>
                <p14:cNvContentPartPr/>
                <p14:nvPr/>
              </p14:nvContentPartPr>
              <p14:xfrm>
                <a:off x="6427249" y="3351151"/>
                <a:ext cx="43200" cy="842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63664403-B245-5A58-0936-00A31D70CD8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419689" y="3343591"/>
                  <a:ext cx="583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76CD0648-A7A0-B3CA-8956-3D8EED0B3FBD}"/>
                    </a:ext>
                  </a:extLst>
                </p14:cNvPr>
                <p14:cNvContentPartPr/>
                <p14:nvPr/>
              </p14:nvContentPartPr>
              <p14:xfrm>
                <a:off x="6499969" y="3390031"/>
                <a:ext cx="66960" cy="151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76CD0648-A7A0-B3CA-8956-3D8EED0B3FB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492409" y="3382471"/>
                  <a:ext cx="81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094865E9-4EA3-9A2A-0BF9-FD90E9852A71}"/>
                    </a:ext>
                  </a:extLst>
                </p14:cNvPr>
                <p14:cNvContentPartPr/>
                <p14:nvPr/>
              </p14:nvContentPartPr>
              <p14:xfrm>
                <a:off x="6541009" y="3346111"/>
                <a:ext cx="23040" cy="1116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094865E9-4EA3-9A2A-0BF9-FD90E9852A7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533449" y="3338551"/>
                  <a:ext cx="381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2B6FDCC2-230C-2799-3C74-4D0CDF33499E}"/>
                    </a:ext>
                  </a:extLst>
                </p14:cNvPr>
                <p14:cNvContentPartPr/>
                <p14:nvPr/>
              </p14:nvContentPartPr>
              <p14:xfrm>
                <a:off x="6632809" y="3328471"/>
                <a:ext cx="83880" cy="993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2B6FDCC2-230C-2799-3C74-4D0CDF33499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625609" y="3320911"/>
                  <a:ext cx="990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A4694AB2-5E3D-06B1-B6A9-5CFD94780ACB}"/>
                    </a:ext>
                  </a:extLst>
                </p14:cNvPr>
                <p14:cNvContentPartPr/>
                <p14:nvPr/>
              </p14:nvContentPartPr>
              <p14:xfrm>
                <a:off x="6641449" y="3428911"/>
                <a:ext cx="21600" cy="892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A4694AB2-5E3D-06B1-B6A9-5CFD94780AC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633889" y="3421351"/>
                  <a:ext cx="367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D5D4F6B6-02D2-E893-F133-DEAE0BE25CD0}"/>
                    </a:ext>
                  </a:extLst>
                </p14:cNvPr>
                <p14:cNvContentPartPr/>
                <p14:nvPr/>
              </p14:nvContentPartPr>
              <p14:xfrm>
                <a:off x="6722089" y="3461671"/>
                <a:ext cx="12600" cy="471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D5D4F6B6-02D2-E893-F133-DEAE0BE25CD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714529" y="3454111"/>
                  <a:ext cx="277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29BE99CF-44D0-D9AF-63FD-86EE0DABB416}"/>
                    </a:ext>
                  </a:extLst>
                </p14:cNvPr>
                <p14:cNvContentPartPr/>
                <p14:nvPr/>
              </p14:nvContentPartPr>
              <p14:xfrm>
                <a:off x="6587809" y="3513511"/>
                <a:ext cx="114480" cy="165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29BE99CF-44D0-D9AF-63FD-86EE0DABB41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580249" y="3505951"/>
                  <a:ext cx="12924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5131457D-2564-0BF5-86DF-0B3BA329D464}"/>
              </a:ext>
            </a:extLst>
          </p:cNvPr>
          <p:cNvGrpSpPr/>
          <p:nvPr/>
        </p:nvGrpSpPr>
        <p:grpSpPr>
          <a:xfrm>
            <a:off x="4420249" y="3227671"/>
            <a:ext cx="361080" cy="192960"/>
            <a:chOff x="4420249" y="3227671"/>
            <a:chExt cx="36108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71ECEB84-7356-A712-D5F5-D6003BA32D3B}"/>
                    </a:ext>
                  </a:extLst>
                </p14:cNvPr>
                <p14:cNvContentPartPr/>
                <p14:nvPr/>
              </p14:nvContentPartPr>
              <p14:xfrm>
                <a:off x="4420249" y="3239911"/>
                <a:ext cx="16200" cy="1479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71ECEB84-7356-A712-D5F5-D6003BA32D3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413049" y="3232351"/>
                  <a:ext cx="313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4A587B4-5C5F-D50E-FAD5-54FA03DADDB6}"/>
                    </a:ext>
                  </a:extLst>
                </p14:cNvPr>
                <p14:cNvContentPartPr/>
                <p14:nvPr/>
              </p14:nvContentPartPr>
              <p14:xfrm>
                <a:off x="4439329" y="3227671"/>
                <a:ext cx="61560" cy="1929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4A587B4-5C5F-D50E-FAD5-54FA03DADDB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431769" y="3220111"/>
                  <a:ext cx="766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8D03A4F-197A-1B1D-2CB1-3180224572F0}"/>
                    </a:ext>
                  </a:extLst>
                </p14:cNvPr>
                <p14:cNvContentPartPr/>
                <p14:nvPr/>
              </p14:nvContentPartPr>
              <p14:xfrm>
                <a:off x="4575409" y="3262591"/>
                <a:ext cx="6120" cy="745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8D03A4F-197A-1B1D-2CB1-3180224572F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567849" y="3255391"/>
                  <a:ext cx="212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6E1BCCA5-788F-A5E5-6F2E-43E37C6A9C2B}"/>
                    </a:ext>
                  </a:extLst>
                </p14:cNvPr>
                <p14:cNvContentPartPr/>
                <p14:nvPr/>
              </p14:nvContentPartPr>
              <p14:xfrm>
                <a:off x="4655329" y="3243151"/>
                <a:ext cx="36720" cy="1159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6E1BCCA5-788F-A5E5-6F2E-43E37C6A9C2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647769" y="3235591"/>
                  <a:ext cx="514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1042DBFB-499B-2326-9027-6F08EBBA1D2D}"/>
                    </a:ext>
                  </a:extLst>
                </p14:cNvPr>
                <p14:cNvContentPartPr/>
                <p14:nvPr/>
              </p14:nvContentPartPr>
              <p14:xfrm>
                <a:off x="4772329" y="3271591"/>
                <a:ext cx="9000" cy="1083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1042DBFB-499B-2326-9027-6F08EBBA1D2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764769" y="3264031"/>
                  <a:ext cx="2412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17FBE94A-B327-A8C7-96E9-F10251BAA523}"/>
              </a:ext>
            </a:extLst>
          </p:cNvPr>
          <p:cNvGrpSpPr/>
          <p:nvPr/>
        </p:nvGrpSpPr>
        <p:grpSpPr>
          <a:xfrm>
            <a:off x="7323001" y="3728690"/>
            <a:ext cx="354600" cy="229680"/>
            <a:chOff x="7323001" y="3728690"/>
            <a:chExt cx="354600" cy="22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10621E3-C0E4-060E-43B5-855109C06F0B}"/>
                    </a:ext>
                  </a:extLst>
                </p14:cNvPr>
                <p14:cNvContentPartPr/>
                <p14:nvPr/>
              </p14:nvContentPartPr>
              <p14:xfrm>
                <a:off x="7323001" y="3740210"/>
                <a:ext cx="12600" cy="2181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10621E3-C0E4-060E-43B5-855109C06F0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315441" y="3732650"/>
                  <a:ext cx="277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1130AA68-D05F-5937-1389-D781D2C1C95D}"/>
                    </a:ext>
                  </a:extLst>
                </p14:cNvPr>
                <p14:cNvContentPartPr/>
                <p14:nvPr/>
              </p14:nvContentPartPr>
              <p14:xfrm>
                <a:off x="7328041" y="3728690"/>
                <a:ext cx="159120" cy="1951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1130AA68-D05F-5937-1389-D781D2C1C95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320481" y="3721130"/>
                  <a:ext cx="17424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E13B8FB7-EAA4-18A4-8C5C-C240D705E694}"/>
                    </a:ext>
                  </a:extLst>
                </p14:cNvPr>
                <p14:cNvContentPartPr/>
                <p14:nvPr/>
              </p14:nvContentPartPr>
              <p14:xfrm>
                <a:off x="7536841" y="3772970"/>
                <a:ext cx="140760" cy="1544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E13B8FB7-EAA4-18A4-8C5C-C240D705E69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529281" y="3765410"/>
                  <a:ext cx="155880" cy="169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31" name="Input penna 130">
                <a:extLst>
                  <a:ext uri="{FF2B5EF4-FFF2-40B4-BE49-F238E27FC236}">
                    <a16:creationId xmlns:a16="http://schemas.microsoft.com/office/drawing/2014/main" id="{218CA093-C2FF-B905-B900-C6F0422185BE}"/>
                  </a:ext>
                </a:extLst>
              </p14:cNvPr>
              <p14:cNvContentPartPr/>
              <p14:nvPr/>
            </p14:nvContentPartPr>
            <p14:xfrm>
              <a:off x="5242921" y="3747050"/>
              <a:ext cx="111240" cy="283320"/>
            </p14:xfrm>
          </p:contentPart>
        </mc:Choice>
        <mc:Fallback>
          <p:pic>
            <p:nvPicPr>
              <p:cNvPr id="131" name="Input penna 130">
                <a:extLst>
                  <a:ext uri="{FF2B5EF4-FFF2-40B4-BE49-F238E27FC236}">
                    <a16:creationId xmlns:a16="http://schemas.microsoft.com/office/drawing/2014/main" id="{218CA093-C2FF-B905-B900-C6F0422185BE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5235361" y="3739490"/>
                <a:ext cx="126360" cy="29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8BC5C309-A440-A24F-5896-665B362B11A2}"/>
              </a:ext>
            </a:extLst>
          </p:cNvPr>
          <p:cNvGrpSpPr/>
          <p:nvPr/>
        </p:nvGrpSpPr>
        <p:grpSpPr>
          <a:xfrm>
            <a:off x="5597521" y="3713570"/>
            <a:ext cx="286920" cy="271800"/>
            <a:chOff x="5597521" y="3713570"/>
            <a:chExt cx="28692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7F83D68-4E54-D150-5738-7DE08380F47F}"/>
                    </a:ext>
                  </a:extLst>
                </p14:cNvPr>
                <p14:cNvContentPartPr/>
                <p14:nvPr/>
              </p14:nvContentPartPr>
              <p14:xfrm>
                <a:off x="5597521" y="3713570"/>
                <a:ext cx="110160" cy="939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7F83D68-4E54-D150-5738-7DE08380F47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589961" y="3706010"/>
                  <a:ext cx="125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B13641B5-2B67-85B4-3A84-DD25279CFB26}"/>
                    </a:ext>
                  </a:extLst>
                </p14:cNvPr>
                <p14:cNvContentPartPr/>
                <p14:nvPr/>
              </p14:nvContentPartPr>
              <p14:xfrm>
                <a:off x="5665201" y="3806090"/>
                <a:ext cx="8640" cy="428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B13641B5-2B67-85B4-3A84-DD25279CFB2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657641" y="3798530"/>
                  <a:ext cx="237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24795CD8-1E79-8CB2-44A3-76A9A7752663}"/>
                    </a:ext>
                  </a:extLst>
                </p14:cNvPr>
                <p14:cNvContentPartPr/>
                <p14:nvPr/>
              </p14:nvContentPartPr>
              <p14:xfrm>
                <a:off x="5615521" y="3850010"/>
                <a:ext cx="90720" cy="5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24795CD8-1E79-8CB2-44A3-76A9A775266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607961" y="3842450"/>
                  <a:ext cx="1058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9724A7D-D28D-277E-873F-83DEBE11520C}"/>
                    </a:ext>
                  </a:extLst>
                </p14:cNvPr>
                <p14:cNvContentPartPr/>
                <p14:nvPr/>
              </p14:nvContentPartPr>
              <p14:xfrm>
                <a:off x="5634601" y="3899690"/>
                <a:ext cx="70920" cy="856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9724A7D-D28D-277E-873F-83DEBE11520C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627041" y="3892130"/>
                  <a:ext cx="860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0C82119E-0279-55FD-661D-6A75B6AAB3A8}"/>
                    </a:ext>
                  </a:extLst>
                </p14:cNvPr>
                <p14:cNvContentPartPr/>
                <p14:nvPr/>
              </p14:nvContentPartPr>
              <p14:xfrm>
                <a:off x="5798761" y="3721130"/>
                <a:ext cx="60120" cy="1216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0C82119E-0279-55FD-661D-6A75B6AAB3A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791201" y="3713570"/>
                  <a:ext cx="752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49C684C-3600-C961-E5B3-05EB6A523312}"/>
                    </a:ext>
                  </a:extLst>
                </p14:cNvPr>
                <p14:cNvContentPartPr/>
                <p14:nvPr/>
              </p14:nvContentPartPr>
              <p14:xfrm>
                <a:off x="5832961" y="3792410"/>
                <a:ext cx="51480" cy="313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49C684C-3600-C961-E5B3-05EB6A52331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825401" y="3784850"/>
                  <a:ext cx="666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683709F3-922F-2D34-2019-08F415436DD1}"/>
                    </a:ext>
                  </a:extLst>
                </p14:cNvPr>
                <p14:cNvContentPartPr/>
                <p14:nvPr/>
              </p14:nvContentPartPr>
              <p14:xfrm>
                <a:off x="5800201" y="3882770"/>
                <a:ext cx="39600" cy="205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683709F3-922F-2D34-2019-08F415436DD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792641" y="3875210"/>
                  <a:ext cx="547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D2B38DA4-886D-33D9-87A9-4A0D6D2D1CDA}"/>
                    </a:ext>
                  </a:extLst>
                </p14:cNvPr>
                <p14:cNvContentPartPr/>
                <p14:nvPr/>
              </p14:nvContentPartPr>
              <p14:xfrm>
                <a:off x="5848801" y="3892130"/>
                <a:ext cx="18000" cy="414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D2B38DA4-886D-33D9-87A9-4A0D6D2D1CD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841241" y="3884570"/>
                  <a:ext cx="3276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EA9F98F1-03E3-3CE1-4D29-6F611CA74B78}"/>
              </a:ext>
            </a:extLst>
          </p:cNvPr>
          <p:cNvGrpSpPr/>
          <p:nvPr/>
        </p:nvGrpSpPr>
        <p:grpSpPr>
          <a:xfrm>
            <a:off x="6062641" y="3743450"/>
            <a:ext cx="664920" cy="235800"/>
            <a:chOff x="6062641" y="3743450"/>
            <a:chExt cx="664920" cy="23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1B2542EE-93FE-A530-A3F3-E4FCD005CDF1}"/>
                    </a:ext>
                  </a:extLst>
                </p14:cNvPr>
                <p14:cNvContentPartPr/>
                <p14:nvPr/>
              </p14:nvContentPartPr>
              <p14:xfrm>
                <a:off x="6080641" y="3770810"/>
                <a:ext cx="65880" cy="568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1B2542EE-93FE-A530-A3F3-E4FCD005CDF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073081" y="3763250"/>
                  <a:ext cx="81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5511F1CA-583C-33BE-B9A1-02126D00FE45}"/>
                    </a:ext>
                  </a:extLst>
                </p14:cNvPr>
                <p14:cNvContentPartPr/>
                <p14:nvPr/>
              </p14:nvContentPartPr>
              <p14:xfrm>
                <a:off x="6159841" y="3773690"/>
                <a:ext cx="48600" cy="212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5511F1CA-583C-33BE-B9A1-02126D00FE4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152281" y="3766130"/>
                  <a:ext cx="63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27B1FE89-0D60-52B1-BBB9-786F3E204F29}"/>
                    </a:ext>
                  </a:extLst>
                </p14:cNvPr>
                <p14:cNvContentPartPr/>
                <p14:nvPr/>
              </p14:nvContentPartPr>
              <p14:xfrm>
                <a:off x="6207361" y="3743450"/>
                <a:ext cx="22320" cy="1119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27B1FE89-0D60-52B1-BBB9-786F3E204F2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199801" y="3735890"/>
                  <a:ext cx="374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42F8B3C-EF97-FB52-4A2D-23D455BE6B43}"/>
                    </a:ext>
                  </a:extLst>
                </p14:cNvPr>
                <p14:cNvContentPartPr/>
                <p14:nvPr/>
              </p14:nvContentPartPr>
              <p14:xfrm>
                <a:off x="6062641" y="3905090"/>
                <a:ext cx="92520" cy="658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42F8B3C-EF97-FB52-4A2D-23D455BE6B4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055081" y="3897530"/>
                  <a:ext cx="1076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84EC922B-4664-D9E5-8710-34A1BD63B9AE}"/>
                    </a:ext>
                  </a:extLst>
                </p14:cNvPr>
                <p14:cNvContentPartPr/>
                <p14:nvPr/>
              </p14:nvContentPartPr>
              <p14:xfrm>
                <a:off x="6127441" y="3897170"/>
                <a:ext cx="46080" cy="68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84EC922B-4664-D9E5-8710-34A1BD63B9A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119881" y="3889610"/>
                  <a:ext cx="61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451A0750-A40C-D268-E819-D6BCCEB1CAE1}"/>
                    </a:ext>
                  </a:extLst>
                </p14:cNvPr>
                <p14:cNvContentPartPr/>
                <p14:nvPr/>
              </p14:nvContentPartPr>
              <p14:xfrm>
                <a:off x="6150481" y="3852890"/>
                <a:ext cx="72720" cy="1263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451A0750-A40C-D268-E819-D6BCCEB1CAE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142921" y="3845690"/>
                  <a:ext cx="878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19615C32-E343-807F-D9AA-1006F9D95F5E}"/>
                    </a:ext>
                  </a:extLst>
                </p14:cNvPr>
                <p14:cNvContentPartPr/>
                <p14:nvPr/>
              </p14:nvContentPartPr>
              <p14:xfrm>
                <a:off x="6189361" y="3923450"/>
                <a:ext cx="58680" cy="43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19615C32-E343-807F-D9AA-1006F9D95F5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181801" y="3915890"/>
                  <a:ext cx="738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64F6C849-7D2B-F6AC-9209-FE8FFD71DCB9}"/>
                    </a:ext>
                  </a:extLst>
                </p14:cNvPr>
                <p14:cNvContentPartPr/>
                <p14:nvPr/>
              </p14:nvContentPartPr>
              <p14:xfrm>
                <a:off x="6291601" y="3781250"/>
                <a:ext cx="48960" cy="781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64F6C849-7D2B-F6AC-9209-FE8FFD71DCB9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284041" y="3773690"/>
                  <a:ext cx="640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0388F8F3-6976-4570-590F-136FB2BBDF73}"/>
                    </a:ext>
                  </a:extLst>
                </p14:cNvPr>
                <p14:cNvContentPartPr/>
                <p14:nvPr/>
              </p14:nvContentPartPr>
              <p14:xfrm>
                <a:off x="6378361" y="3807530"/>
                <a:ext cx="30600" cy="176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0388F8F3-6976-4570-590F-136FB2BBDF7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370801" y="3799970"/>
                  <a:ext cx="457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93126AB2-0D87-F4E3-0EF8-01C11CC89BAC}"/>
                    </a:ext>
                  </a:extLst>
                </p14:cNvPr>
                <p14:cNvContentPartPr/>
                <p14:nvPr/>
              </p14:nvContentPartPr>
              <p14:xfrm>
                <a:off x="6420121" y="3771530"/>
                <a:ext cx="5040" cy="676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93126AB2-0D87-F4E3-0EF8-01C11CC89BA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412561" y="3763970"/>
                  <a:ext cx="201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D6E95A9-C585-A6EC-CF10-E12EC0B0B00F}"/>
                    </a:ext>
                  </a:extLst>
                </p14:cNvPr>
                <p14:cNvContentPartPr/>
                <p14:nvPr/>
              </p14:nvContentPartPr>
              <p14:xfrm>
                <a:off x="6511561" y="3758570"/>
                <a:ext cx="81360" cy="568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D6E95A9-C585-A6EC-CF10-E12EC0B0B00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504001" y="3751010"/>
                  <a:ext cx="96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1DC61E9A-DF30-98A2-45B3-12E5718216A4}"/>
                    </a:ext>
                  </a:extLst>
                </p14:cNvPr>
                <p14:cNvContentPartPr/>
                <p14:nvPr/>
              </p14:nvContentPartPr>
              <p14:xfrm>
                <a:off x="6506161" y="3852170"/>
                <a:ext cx="20160" cy="590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1DC61E9A-DF30-98A2-45B3-12E5718216A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498601" y="3844610"/>
                  <a:ext cx="352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BEDFE670-4D03-1551-4CE7-F3F205E2BC8C}"/>
                    </a:ext>
                  </a:extLst>
                </p14:cNvPr>
                <p14:cNvContentPartPr/>
                <p14:nvPr/>
              </p14:nvContentPartPr>
              <p14:xfrm>
                <a:off x="6573481" y="3858290"/>
                <a:ext cx="8640" cy="615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BEDFE670-4D03-1551-4CE7-F3F205E2BC8C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565921" y="3850730"/>
                  <a:ext cx="237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90F7FD53-9DBB-8657-CB22-27839AD0F309}"/>
                    </a:ext>
                  </a:extLst>
                </p14:cNvPr>
                <p14:cNvContentPartPr/>
                <p14:nvPr/>
              </p14:nvContentPartPr>
              <p14:xfrm>
                <a:off x="6448921" y="3864770"/>
                <a:ext cx="278640" cy="655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90F7FD53-9DBB-8657-CB22-27839AD0F309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441361" y="3857210"/>
                  <a:ext cx="29376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0AAD817E-11FB-C880-C6D4-CA35CFC08812}"/>
              </a:ext>
            </a:extLst>
          </p:cNvPr>
          <p:cNvGrpSpPr/>
          <p:nvPr/>
        </p:nvGrpSpPr>
        <p:grpSpPr>
          <a:xfrm>
            <a:off x="7200281" y="4210718"/>
            <a:ext cx="318960" cy="230040"/>
            <a:chOff x="7200281" y="4210718"/>
            <a:chExt cx="318960" cy="23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30042890-FA33-96F3-D0BA-54B01433549F}"/>
                    </a:ext>
                  </a:extLst>
                </p14:cNvPr>
                <p14:cNvContentPartPr/>
                <p14:nvPr/>
              </p14:nvContentPartPr>
              <p14:xfrm>
                <a:off x="7200281" y="4234478"/>
                <a:ext cx="14760" cy="2062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30042890-FA33-96F3-D0BA-54B01433549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192721" y="4226918"/>
                  <a:ext cx="298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1CED4994-0B4C-20A0-2A3C-E4C19EF5E193}"/>
                    </a:ext>
                  </a:extLst>
                </p14:cNvPr>
                <p14:cNvContentPartPr/>
                <p14:nvPr/>
              </p14:nvContentPartPr>
              <p14:xfrm>
                <a:off x="7210721" y="4242398"/>
                <a:ext cx="150120" cy="1130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1CED4994-0B4C-20A0-2A3C-E4C19EF5E19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203161" y="4234838"/>
                  <a:ext cx="165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BE1B228C-E31C-4E1E-B4BA-90BC3AC46FB1}"/>
                    </a:ext>
                  </a:extLst>
                </p14:cNvPr>
                <p14:cNvContentPartPr/>
                <p14:nvPr/>
              </p14:nvContentPartPr>
              <p14:xfrm>
                <a:off x="7367321" y="4210718"/>
                <a:ext cx="151920" cy="13824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BE1B228C-E31C-4E1E-B4BA-90BC3AC46FB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360121" y="4203158"/>
                  <a:ext cx="167040" cy="15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E711CF99-D014-46E4-8EB4-0FB45231D97A}"/>
              </a:ext>
            </a:extLst>
          </p:cNvPr>
          <p:cNvGrpSpPr/>
          <p:nvPr/>
        </p:nvGrpSpPr>
        <p:grpSpPr>
          <a:xfrm>
            <a:off x="5285441" y="4200638"/>
            <a:ext cx="329760" cy="191160"/>
            <a:chOff x="5285441" y="4200638"/>
            <a:chExt cx="329760" cy="19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50AFAA9F-A291-5FD5-BA42-02B2955806E8}"/>
                    </a:ext>
                  </a:extLst>
                </p14:cNvPr>
                <p14:cNvContentPartPr/>
                <p14:nvPr/>
              </p14:nvContentPartPr>
              <p14:xfrm>
                <a:off x="5285441" y="4217558"/>
                <a:ext cx="111600" cy="180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50AFAA9F-A291-5FD5-BA42-02B2955806E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277881" y="4209998"/>
                  <a:ext cx="1267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58D88341-32B2-876C-6996-1083F673EA88}"/>
                    </a:ext>
                  </a:extLst>
                </p14:cNvPr>
                <p14:cNvContentPartPr/>
                <p14:nvPr/>
              </p14:nvContentPartPr>
              <p14:xfrm>
                <a:off x="5318561" y="4236278"/>
                <a:ext cx="35280" cy="615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58D88341-32B2-876C-6996-1083F673EA8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311001" y="4228718"/>
                  <a:ext cx="504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F7295622-E8DB-BB42-7E46-AF14BBA1CD7C}"/>
                    </a:ext>
                  </a:extLst>
                </p14:cNvPr>
                <p14:cNvContentPartPr/>
                <p14:nvPr/>
              </p14:nvContentPartPr>
              <p14:xfrm>
                <a:off x="5338361" y="4269398"/>
                <a:ext cx="21240" cy="140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F7295622-E8DB-BB42-7E46-AF14BBA1CD7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330801" y="4261838"/>
                  <a:ext cx="363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D167E2EC-1064-010F-C2CF-7E78F02397F1}"/>
                    </a:ext>
                  </a:extLst>
                </p14:cNvPr>
                <p14:cNvContentPartPr/>
                <p14:nvPr/>
              </p14:nvContentPartPr>
              <p14:xfrm>
                <a:off x="5416121" y="4233758"/>
                <a:ext cx="6120" cy="514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D167E2EC-1064-010F-C2CF-7E78F02397F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408561" y="4226198"/>
                  <a:ext cx="212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AE9CE72E-1157-8CCA-2DA3-403EBBEBFAF8}"/>
                    </a:ext>
                  </a:extLst>
                </p14:cNvPr>
                <p14:cNvContentPartPr/>
                <p14:nvPr/>
              </p14:nvContentPartPr>
              <p14:xfrm>
                <a:off x="5422601" y="4273718"/>
                <a:ext cx="25200" cy="68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AE9CE72E-1157-8CCA-2DA3-403EBBEBFAF8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415041" y="4266158"/>
                  <a:ext cx="403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40AEF11D-4BA5-C4C1-2A30-0136358886FF}"/>
                    </a:ext>
                  </a:extLst>
                </p14:cNvPr>
                <p14:cNvContentPartPr/>
                <p14:nvPr/>
              </p14:nvContentPartPr>
              <p14:xfrm>
                <a:off x="5365721" y="4339958"/>
                <a:ext cx="101880" cy="518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40AEF11D-4BA5-C4C1-2A30-0136358886FF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358161" y="4332398"/>
                  <a:ext cx="117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962B2342-EDBF-40C5-AC35-2C3005C07D55}"/>
                    </a:ext>
                  </a:extLst>
                </p14:cNvPr>
                <p14:cNvContentPartPr/>
                <p14:nvPr/>
              </p14:nvContentPartPr>
              <p14:xfrm>
                <a:off x="5566241" y="4200638"/>
                <a:ext cx="38880" cy="766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962B2342-EDBF-40C5-AC35-2C3005C07D5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558681" y="4193078"/>
                  <a:ext cx="536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C3B9554B-9F03-A9BB-8F2A-A3ECC5F8BE12}"/>
                    </a:ext>
                  </a:extLst>
                </p14:cNvPr>
                <p14:cNvContentPartPr/>
                <p14:nvPr/>
              </p14:nvContentPartPr>
              <p14:xfrm>
                <a:off x="5575961" y="4251398"/>
                <a:ext cx="39240" cy="50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C3B9554B-9F03-A9BB-8F2A-A3ECC5F8BE1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568401" y="4243838"/>
                  <a:ext cx="543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8C8A390D-2B3C-F2CA-BE4D-9597886C770A}"/>
                    </a:ext>
                  </a:extLst>
                </p14:cNvPr>
                <p14:cNvContentPartPr/>
                <p14:nvPr/>
              </p14:nvContentPartPr>
              <p14:xfrm>
                <a:off x="5527001" y="4302518"/>
                <a:ext cx="71640" cy="140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8C8A390D-2B3C-F2CA-BE4D-9597886C770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519441" y="4294958"/>
                  <a:ext cx="867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F292544-BA25-7581-B4BC-9B3D92BF792B}"/>
                    </a:ext>
                  </a:extLst>
                </p14:cNvPr>
                <p14:cNvContentPartPr/>
                <p14:nvPr/>
              </p14:nvContentPartPr>
              <p14:xfrm>
                <a:off x="5567681" y="4308278"/>
                <a:ext cx="24120" cy="806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F292544-BA25-7581-B4BC-9B3D92BF792B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560121" y="4301078"/>
                  <a:ext cx="3924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16BBCAC1-C50A-0B82-EB34-5F032763D552}"/>
              </a:ext>
            </a:extLst>
          </p:cNvPr>
          <p:cNvGrpSpPr/>
          <p:nvPr/>
        </p:nvGrpSpPr>
        <p:grpSpPr>
          <a:xfrm>
            <a:off x="5781881" y="4198118"/>
            <a:ext cx="610560" cy="210960"/>
            <a:chOff x="5781881" y="4198118"/>
            <a:chExt cx="610560" cy="21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3A5A824-8A58-DC89-D3A7-BDD95373A790}"/>
                    </a:ext>
                  </a:extLst>
                </p14:cNvPr>
                <p14:cNvContentPartPr/>
                <p14:nvPr/>
              </p14:nvContentPartPr>
              <p14:xfrm>
                <a:off x="5781881" y="4204598"/>
                <a:ext cx="61560" cy="946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3A5A824-8A58-DC89-D3A7-BDD95373A79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774681" y="4197038"/>
                  <a:ext cx="766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9E1921CD-C7D3-1143-A1EF-2AF4542675E7}"/>
                    </a:ext>
                  </a:extLst>
                </p14:cNvPr>
                <p14:cNvContentPartPr/>
                <p14:nvPr/>
              </p14:nvContentPartPr>
              <p14:xfrm>
                <a:off x="5880161" y="4235198"/>
                <a:ext cx="61920" cy="169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9E1921CD-C7D3-1143-A1EF-2AF4542675E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872601" y="4227638"/>
                  <a:ext cx="77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8672F6F8-B6F1-A009-9BC7-A29A79B5C999}"/>
                    </a:ext>
                  </a:extLst>
                </p14:cNvPr>
                <p14:cNvContentPartPr/>
                <p14:nvPr/>
              </p14:nvContentPartPr>
              <p14:xfrm>
                <a:off x="5917961" y="4206758"/>
                <a:ext cx="24120" cy="806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8672F6F8-B6F1-A009-9BC7-A29A79B5C999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910401" y="4199198"/>
                  <a:ext cx="392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30E16312-0DC5-C9D4-B1C3-3A1ACF96556C}"/>
                    </a:ext>
                  </a:extLst>
                </p14:cNvPr>
                <p14:cNvContentPartPr/>
                <p14:nvPr/>
              </p14:nvContentPartPr>
              <p14:xfrm>
                <a:off x="5817161" y="4308998"/>
                <a:ext cx="83520" cy="1000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30E16312-0DC5-C9D4-B1C3-3A1ACF96556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809601" y="4301438"/>
                  <a:ext cx="986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FC74013E-9A74-B18D-8C64-7633C9DAB2F8}"/>
                    </a:ext>
                  </a:extLst>
                </p14:cNvPr>
                <p14:cNvContentPartPr/>
                <p14:nvPr/>
              </p14:nvContentPartPr>
              <p14:xfrm>
                <a:off x="5856401" y="4335638"/>
                <a:ext cx="42480" cy="118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FC74013E-9A74-B18D-8C64-7633C9DAB2F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848841" y="4328078"/>
                  <a:ext cx="576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BE03EC1A-D327-2960-3DF0-BCB7769EBB30}"/>
                    </a:ext>
                  </a:extLst>
                </p14:cNvPr>
                <p14:cNvContentPartPr/>
                <p14:nvPr/>
              </p14:nvContentPartPr>
              <p14:xfrm>
                <a:off x="5885921" y="4312958"/>
                <a:ext cx="47160" cy="676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BE03EC1A-D327-2960-3DF0-BCB7769EBB3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878361" y="4305398"/>
                  <a:ext cx="619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8C18C629-4046-8C6B-D46D-CCAE70CE147D}"/>
                    </a:ext>
                  </a:extLst>
                </p14:cNvPr>
                <p14:cNvContentPartPr/>
                <p14:nvPr/>
              </p14:nvContentPartPr>
              <p14:xfrm>
                <a:off x="5915801" y="4350038"/>
                <a:ext cx="50760" cy="108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8C18C629-4046-8C6B-D46D-CCAE70CE147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908241" y="4342478"/>
                  <a:ext cx="658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82282CC3-C8E7-69FA-3FF9-F854C56A1EAD}"/>
                    </a:ext>
                  </a:extLst>
                </p14:cNvPr>
                <p14:cNvContentPartPr/>
                <p14:nvPr/>
              </p14:nvContentPartPr>
              <p14:xfrm>
                <a:off x="6028841" y="4226198"/>
                <a:ext cx="57600" cy="849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82282CC3-C8E7-69FA-3FF9-F854C56A1EA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021281" y="4218638"/>
                  <a:ext cx="727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0D5AAA71-28F6-5BF2-1A1E-78E04B5C53FE}"/>
                    </a:ext>
                  </a:extLst>
                </p14:cNvPr>
                <p14:cNvContentPartPr/>
                <p14:nvPr/>
              </p14:nvContentPartPr>
              <p14:xfrm>
                <a:off x="6104081" y="4254278"/>
                <a:ext cx="42120" cy="108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0D5AAA71-28F6-5BF2-1A1E-78E04B5C53FE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6096521" y="4246718"/>
                  <a:ext cx="572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D496BDDE-EDBA-1BDB-0D83-8580DD9EC08C}"/>
                    </a:ext>
                  </a:extLst>
                </p14:cNvPr>
                <p14:cNvContentPartPr/>
                <p14:nvPr/>
              </p14:nvContentPartPr>
              <p14:xfrm>
                <a:off x="6154121" y="4213958"/>
                <a:ext cx="15840" cy="10008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D496BDDE-EDBA-1BDB-0D83-8580DD9EC08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6146561" y="4206398"/>
                  <a:ext cx="309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4C88B027-0C80-5EB3-3685-0B7D30A0E31F}"/>
                    </a:ext>
                  </a:extLst>
                </p14:cNvPr>
                <p14:cNvContentPartPr/>
                <p14:nvPr/>
              </p14:nvContentPartPr>
              <p14:xfrm>
                <a:off x="6254201" y="4198118"/>
                <a:ext cx="43920" cy="738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4C88B027-0C80-5EB3-3685-0B7D30A0E31F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6246641" y="4190558"/>
                  <a:ext cx="590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2051842F-B93A-C22C-58F3-2068A9FE66EF}"/>
                    </a:ext>
                  </a:extLst>
                </p14:cNvPr>
                <p14:cNvContentPartPr/>
                <p14:nvPr/>
              </p14:nvContentPartPr>
              <p14:xfrm>
                <a:off x="6239441" y="4281638"/>
                <a:ext cx="5760" cy="547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2051842F-B93A-C22C-58F3-2068A9FE66E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231881" y="4274078"/>
                  <a:ext cx="208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CADA8456-5B99-1004-C5FE-AB017615B42E}"/>
                    </a:ext>
                  </a:extLst>
                </p14:cNvPr>
                <p14:cNvContentPartPr/>
                <p14:nvPr/>
              </p14:nvContentPartPr>
              <p14:xfrm>
                <a:off x="6291641" y="4289198"/>
                <a:ext cx="9720" cy="6444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CADA8456-5B99-1004-C5FE-AB017615B42E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284081" y="4281638"/>
                  <a:ext cx="248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E6F931C6-7008-A239-9F6B-DC8F7704ECA8}"/>
                    </a:ext>
                  </a:extLst>
                </p14:cNvPr>
                <p14:cNvContentPartPr/>
                <p14:nvPr/>
              </p14:nvContentPartPr>
              <p14:xfrm>
                <a:off x="6160961" y="4331318"/>
                <a:ext cx="231480" cy="331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E6F931C6-7008-A239-9F6B-DC8F7704ECA8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153401" y="4323758"/>
                  <a:ext cx="24660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8A4C59D2-0392-DD7D-BEDD-51CFD1386D42}"/>
              </a:ext>
            </a:extLst>
          </p:cNvPr>
          <p:cNvGrpSpPr/>
          <p:nvPr/>
        </p:nvGrpSpPr>
        <p:grpSpPr>
          <a:xfrm>
            <a:off x="3652481" y="4153478"/>
            <a:ext cx="592200" cy="133200"/>
            <a:chOff x="3652481" y="4153478"/>
            <a:chExt cx="592200" cy="13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21BB9D5A-E9A9-8BE3-CFCC-76FBD2201866}"/>
                    </a:ext>
                  </a:extLst>
                </p14:cNvPr>
                <p14:cNvContentPartPr/>
                <p14:nvPr/>
              </p14:nvContentPartPr>
              <p14:xfrm>
                <a:off x="3652481" y="4175438"/>
                <a:ext cx="64800" cy="1112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21BB9D5A-E9A9-8BE3-CFCC-76FBD220186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644921" y="4167878"/>
                  <a:ext cx="799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126D17B-EB14-F82B-F8E6-1666F665EE01}"/>
                    </a:ext>
                  </a:extLst>
                </p14:cNvPr>
                <p14:cNvContentPartPr/>
                <p14:nvPr/>
              </p14:nvContentPartPr>
              <p14:xfrm>
                <a:off x="3754361" y="4180118"/>
                <a:ext cx="56880" cy="874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126D17B-EB14-F82B-F8E6-1666F665EE01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3746801" y="4172558"/>
                  <a:ext cx="716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23A6D36C-AE4E-0007-0DD3-6DC66DE63F4C}"/>
                    </a:ext>
                  </a:extLst>
                </p14:cNvPr>
                <p14:cNvContentPartPr/>
                <p14:nvPr/>
              </p14:nvContentPartPr>
              <p14:xfrm>
                <a:off x="3825281" y="4156358"/>
                <a:ext cx="79920" cy="1033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23A6D36C-AE4E-0007-0DD3-6DC66DE63F4C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3817721" y="4148798"/>
                  <a:ext cx="950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B1C77D56-3A5E-2F75-D07A-435FD1CEB2CD}"/>
                    </a:ext>
                  </a:extLst>
                </p14:cNvPr>
                <p14:cNvContentPartPr/>
                <p14:nvPr/>
              </p14:nvContentPartPr>
              <p14:xfrm>
                <a:off x="3951281" y="4155278"/>
                <a:ext cx="50760" cy="1029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B1C77D56-3A5E-2F75-D07A-435FD1CEB2CD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3943721" y="4147718"/>
                  <a:ext cx="65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68947711-D7E7-D07B-7336-FE24CEE6370D}"/>
                    </a:ext>
                  </a:extLst>
                </p14:cNvPr>
                <p14:cNvContentPartPr/>
                <p14:nvPr/>
              </p14:nvContentPartPr>
              <p14:xfrm>
                <a:off x="4068281" y="4172558"/>
                <a:ext cx="44640" cy="950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68947711-D7E7-D07B-7336-FE24CEE6370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060721" y="4164998"/>
                  <a:ext cx="597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32D90486-A8F3-B9E6-1BA1-6874EF8B3408}"/>
                    </a:ext>
                  </a:extLst>
                </p14:cNvPr>
                <p14:cNvContentPartPr/>
                <p14:nvPr/>
              </p14:nvContentPartPr>
              <p14:xfrm>
                <a:off x="4158281" y="4153478"/>
                <a:ext cx="86400" cy="1180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32D90486-A8F3-B9E6-1BA1-6874EF8B340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150721" y="4145918"/>
                  <a:ext cx="101520" cy="13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197" name="Input penna 196">
                <a:extLst>
                  <a:ext uri="{FF2B5EF4-FFF2-40B4-BE49-F238E27FC236}">
                    <a16:creationId xmlns:a16="http://schemas.microsoft.com/office/drawing/2014/main" id="{C8CC9B3D-6A01-5557-3425-4D264AC941E2}"/>
                  </a:ext>
                </a:extLst>
              </p14:cNvPr>
              <p14:cNvContentPartPr/>
              <p14:nvPr/>
            </p14:nvContentPartPr>
            <p14:xfrm>
              <a:off x="558597" y="3361118"/>
              <a:ext cx="108360" cy="228960"/>
            </p14:xfrm>
          </p:contentPart>
        </mc:Choice>
        <mc:Fallback>
          <p:pic>
            <p:nvPicPr>
              <p:cNvPr id="197" name="Input penna 196">
                <a:extLst>
                  <a:ext uri="{FF2B5EF4-FFF2-40B4-BE49-F238E27FC236}">
                    <a16:creationId xmlns:a16="http://schemas.microsoft.com/office/drawing/2014/main" id="{C8CC9B3D-6A01-5557-3425-4D264AC941E2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551037" y="3353558"/>
                <a:ext cx="123120" cy="24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198" name="Input penna 197">
                <a:extLst>
                  <a:ext uri="{FF2B5EF4-FFF2-40B4-BE49-F238E27FC236}">
                    <a16:creationId xmlns:a16="http://schemas.microsoft.com/office/drawing/2014/main" id="{74F0F033-4B59-4D32-1D69-083D8E5E1493}"/>
                  </a:ext>
                </a:extLst>
              </p14:cNvPr>
              <p14:cNvContentPartPr/>
              <p14:nvPr/>
            </p14:nvContentPartPr>
            <p14:xfrm>
              <a:off x="615477" y="3495398"/>
              <a:ext cx="51480" cy="69480"/>
            </p14:xfrm>
          </p:contentPart>
        </mc:Choice>
        <mc:Fallback>
          <p:pic>
            <p:nvPicPr>
              <p:cNvPr id="198" name="Input penna 197">
                <a:extLst>
                  <a:ext uri="{FF2B5EF4-FFF2-40B4-BE49-F238E27FC236}">
                    <a16:creationId xmlns:a16="http://schemas.microsoft.com/office/drawing/2014/main" id="{74F0F033-4B59-4D32-1D69-083D8E5E1493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607917" y="3487838"/>
                <a:ext cx="6660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7">
            <p14:nvContentPartPr>
              <p14:cNvPr id="199" name="Input penna 198">
                <a:extLst>
                  <a:ext uri="{FF2B5EF4-FFF2-40B4-BE49-F238E27FC236}">
                    <a16:creationId xmlns:a16="http://schemas.microsoft.com/office/drawing/2014/main" id="{A2F366DB-B596-8B8A-1A7E-EB973F580A49}"/>
                  </a:ext>
                </a:extLst>
              </p14:cNvPr>
              <p14:cNvContentPartPr/>
              <p14:nvPr/>
            </p14:nvContentPartPr>
            <p14:xfrm>
              <a:off x="759117" y="3392798"/>
              <a:ext cx="18720" cy="235080"/>
            </p14:xfrm>
          </p:contentPart>
        </mc:Choice>
        <mc:Fallback>
          <p:pic>
            <p:nvPicPr>
              <p:cNvPr id="199" name="Input penna 198">
                <a:extLst>
                  <a:ext uri="{FF2B5EF4-FFF2-40B4-BE49-F238E27FC236}">
                    <a16:creationId xmlns:a16="http://schemas.microsoft.com/office/drawing/2014/main" id="{A2F366DB-B596-8B8A-1A7E-EB973F580A49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751557" y="3385238"/>
                <a:ext cx="3384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9">
            <p14:nvContentPartPr>
              <p14:cNvPr id="202" name="Input penna 201">
                <a:extLst>
                  <a:ext uri="{FF2B5EF4-FFF2-40B4-BE49-F238E27FC236}">
                    <a16:creationId xmlns:a16="http://schemas.microsoft.com/office/drawing/2014/main" id="{DB000733-98D5-3EE0-E59F-359824DF2C7C}"/>
                  </a:ext>
                </a:extLst>
              </p14:cNvPr>
              <p14:cNvContentPartPr/>
              <p14:nvPr/>
            </p14:nvContentPartPr>
            <p14:xfrm>
              <a:off x="942357" y="3420518"/>
              <a:ext cx="52920" cy="91440"/>
            </p14:xfrm>
          </p:contentPart>
        </mc:Choice>
        <mc:Fallback>
          <p:pic>
            <p:nvPicPr>
              <p:cNvPr id="202" name="Input penna 201">
                <a:extLst>
                  <a:ext uri="{FF2B5EF4-FFF2-40B4-BE49-F238E27FC236}">
                    <a16:creationId xmlns:a16="http://schemas.microsoft.com/office/drawing/2014/main" id="{DB000733-98D5-3EE0-E59F-359824DF2C7C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934797" y="3412958"/>
                <a:ext cx="6804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1">
            <p14:nvContentPartPr>
              <p14:cNvPr id="203" name="Input penna 202">
                <a:extLst>
                  <a:ext uri="{FF2B5EF4-FFF2-40B4-BE49-F238E27FC236}">
                    <a16:creationId xmlns:a16="http://schemas.microsoft.com/office/drawing/2014/main" id="{AD3CA8D3-80F8-1268-7A30-6203E5AEB875}"/>
                  </a:ext>
                </a:extLst>
              </p14:cNvPr>
              <p14:cNvContentPartPr/>
              <p14:nvPr/>
            </p14:nvContentPartPr>
            <p14:xfrm>
              <a:off x="1042797" y="3407918"/>
              <a:ext cx="56160" cy="127800"/>
            </p14:xfrm>
          </p:contentPart>
        </mc:Choice>
        <mc:Fallback>
          <p:pic>
            <p:nvPicPr>
              <p:cNvPr id="203" name="Input penna 202">
                <a:extLst>
                  <a:ext uri="{FF2B5EF4-FFF2-40B4-BE49-F238E27FC236}">
                    <a16:creationId xmlns:a16="http://schemas.microsoft.com/office/drawing/2014/main" id="{AD3CA8D3-80F8-1268-7A30-6203E5AEB875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1035237" y="3400358"/>
                <a:ext cx="7128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3">
            <p14:nvContentPartPr>
              <p14:cNvPr id="204" name="Input penna 203">
                <a:extLst>
                  <a:ext uri="{FF2B5EF4-FFF2-40B4-BE49-F238E27FC236}">
                    <a16:creationId xmlns:a16="http://schemas.microsoft.com/office/drawing/2014/main" id="{C3EC8C55-C0FF-EC3B-D758-9F781DA6C34B}"/>
                  </a:ext>
                </a:extLst>
              </p14:cNvPr>
              <p14:cNvContentPartPr/>
              <p14:nvPr/>
            </p14:nvContentPartPr>
            <p14:xfrm>
              <a:off x="975837" y="3549038"/>
              <a:ext cx="178560" cy="36360"/>
            </p14:xfrm>
          </p:contentPart>
        </mc:Choice>
        <mc:Fallback>
          <p:pic>
            <p:nvPicPr>
              <p:cNvPr id="204" name="Input penna 203">
                <a:extLst>
                  <a:ext uri="{FF2B5EF4-FFF2-40B4-BE49-F238E27FC236}">
                    <a16:creationId xmlns:a16="http://schemas.microsoft.com/office/drawing/2014/main" id="{C3EC8C55-C0FF-EC3B-D758-9F781DA6C34B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968277" y="3541478"/>
                <a:ext cx="1936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5">
            <p14:nvContentPartPr>
              <p14:cNvPr id="205" name="Input penna 204">
                <a:extLst>
                  <a:ext uri="{FF2B5EF4-FFF2-40B4-BE49-F238E27FC236}">
                    <a16:creationId xmlns:a16="http://schemas.microsoft.com/office/drawing/2014/main" id="{D7DF37C5-651C-9089-2970-246E923A025F}"/>
                  </a:ext>
                </a:extLst>
              </p14:cNvPr>
              <p14:cNvContentPartPr/>
              <p14:nvPr/>
            </p14:nvContentPartPr>
            <p14:xfrm>
              <a:off x="1253757" y="3379838"/>
              <a:ext cx="96480" cy="111960"/>
            </p14:xfrm>
          </p:contentPart>
        </mc:Choice>
        <mc:Fallback>
          <p:pic>
            <p:nvPicPr>
              <p:cNvPr id="205" name="Input penna 204">
                <a:extLst>
                  <a:ext uri="{FF2B5EF4-FFF2-40B4-BE49-F238E27FC236}">
                    <a16:creationId xmlns:a16="http://schemas.microsoft.com/office/drawing/2014/main" id="{D7DF37C5-651C-9089-2970-246E923A025F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1246197" y="3372278"/>
                <a:ext cx="111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7">
            <p14:nvContentPartPr>
              <p14:cNvPr id="206" name="Input penna 205">
                <a:extLst>
                  <a:ext uri="{FF2B5EF4-FFF2-40B4-BE49-F238E27FC236}">
                    <a16:creationId xmlns:a16="http://schemas.microsoft.com/office/drawing/2014/main" id="{1E86C49C-3F53-BDD9-3BCC-7F777837C2E2}"/>
                  </a:ext>
                </a:extLst>
              </p14:cNvPr>
              <p14:cNvContentPartPr/>
              <p14:nvPr/>
            </p14:nvContentPartPr>
            <p14:xfrm>
              <a:off x="1379037" y="3428798"/>
              <a:ext cx="38160" cy="12960"/>
            </p14:xfrm>
          </p:contentPart>
        </mc:Choice>
        <mc:Fallback>
          <p:pic>
            <p:nvPicPr>
              <p:cNvPr id="206" name="Input penna 205">
                <a:extLst>
                  <a:ext uri="{FF2B5EF4-FFF2-40B4-BE49-F238E27FC236}">
                    <a16:creationId xmlns:a16="http://schemas.microsoft.com/office/drawing/2014/main" id="{1E86C49C-3F53-BDD9-3BCC-7F777837C2E2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1371477" y="3421238"/>
                <a:ext cx="5328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A8DB7804-0CF3-11F3-31B0-731327E7C023}"/>
                  </a:ext>
                </a:extLst>
              </p14:cNvPr>
              <p14:cNvContentPartPr/>
              <p14:nvPr/>
            </p14:nvContentPartPr>
            <p14:xfrm>
              <a:off x="1425117" y="3381278"/>
              <a:ext cx="12960" cy="142920"/>
            </p14:xfrm>
          </p:contentPart>
        </mc:Choice>
        <mc:Fallback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A8DB7804-0CF3-11F3-31B0-731327E7C023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1417917" y="3373718"/>
                <a:ext cx="2808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1">
            <p14:nvContentPartPr>
              <p14:cNvPr id="210" name="Input penna 209">
                <a:extLst>
                  <a:ext uri="{FF2B5EF4-FFF2-40B4-BE49-F238E27FC236}">
                    <a16:creationId xmlns:a16="http://schemas.microsoft.com/office/drawing/2014/main" id="{D28F8BA3-7B1E-214B-199C-51C72703728A}"/>
                  </a:ext>
                </a:extLst>
              </p14:cNvPr>
              <p14:cNvContentPartPr/>
              <p14:nvPr/>
            </p14:nvContentPartPr>
            <p14:xfrm>
              <a:off x="1344117" y="3565598"/>
              <a:ext cx="74880" cy="106560"/>
            </p14:xfrm>
          </p:contentPart>
        </mc:Choice>
        <mc:Fallback>
          <p:pic>
            <p:nvPicPr>
              <p:cNvPr id="210" name="Input penna 209">
                <a:extLst>
                  <a:ext uri="{FF2B5EF4-FFF2-40B4-BE49-F238E27FC236}">
                    <a16:creationId xmlns:a16="http://schemas.microsoft.com/office/drawing/2014/main" id="{D28F8BA3-7B1E-214B-199C-51C72703728A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1336557" y="3558038"/>
                <a:ext cx="8964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3">
            <p14:nvContentPartPr>
              <p14:cNvPr id="211" name="Input penna 210">
                <a:extLst>
                  <a:ext uri="{FF2B5EF4-FFF2-40B4-BE49-F238E27FC236}">
                    <a16:creationId xmlns:a16="http://schemas.microsoft.com/office/drawing/2014/main" id="{896CFE2C-CBB9-8E06-FF0C-414E5728752C}"/>
                  </a:ext>
                </a:extLst>
              </p14:cNvPr>
              <p14:cNvContentPartPr/>
              <p14:nvPr/>
            </p14:nvContentPartPr>
            <p14:xfrm>
              <a:off x="1372197" y="3551558"/>
              <a:ext cx="96480" cy="60480"/>
            </p14:xfrm>
          </p:contentPart>
        </mc:Choice>
        <mc:Fallback>
          <p:pic>
            <p:nvPicPr>
              <p:cNvPr id="211" name="Input penna 210">
                <a:extLst>
                  <a:ext uri="{FF2B5EF4-FFF2-40B4-BE49-F238E27FC236}">
                    <a16:creationId xmlns:a16="http://schemas.microsoft.com/office/drawing/2014/main" id="{896CFE2C-CBB9-8E06-FF0C-414E5728752C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1364637" y="3543998"/>
                <a:ext cx="11160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5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66DE0B70-875A-DEBB-28B0-A41979FCD7BD}"/>
                  </a:ext>
                </a:extLst>
              </p14:cNvPr>
              <p14:cNvContentPartPr/>
              <p14:nvPr/>
            </p14:nvContentPartPr>
            <p14:xfrm>
              <a:off x="1551117" y="3382358"/>
              <a:ext cx="113040" cy="28800"/>
            </p14:xfrm>
          </p:contentPart>
        </mc:Choice>
        <mc:Fallback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66DE0B70-875A-DEBB-28B0-A41979FCD7BD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1543557" y="3374798"/>
                <a:ext cx="12816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7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FFC740FA-A17C-F296-9ECF-E7D4DC7A2573}"/>
                  </a:ext>
                </a:extLst>
              </p14:cNvPr>
              <p14:cNvContentPartPr/>
              <p14:nvPr/>
            </p14:nvContentPartPr>
            <p14:xfrm>
              <a:off x="1535277" y="3397478"/>
              <a:ext cx="121680" cy="149040"/>
            </p14:xfrm>
          </p:contentPart>
        </mc:Choice>
        <mc:Fallback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FFC740FA-A17C-F296-9ECF-E7D4DC7A2573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1527717" y="3389918"/>
                <a:ext cx="13680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9">
            <p14:nvContentPartPr>
              <p14:cNvPr id="214" name="Input penna 213">
                <a:extLst>
                  <a:ext uri="{FF2B5EF4-FFF2-40B4-BE49-F238E27FC236}">
                    <a16:creationId xmlns:a16="http://schemas.microsoft.com/office/drawing/2014/main" id="{57371470-55F4-308D-D753-61077DFE1E22}"/>
                  </a:ext>
                </a:extLst>
              </p14:cNvPr>
              <p14:cNvContentPartPr/>
              <p14:nvPr/>
            </p14:nvContentPartPr>
            <p14:xfrm>
              <a:off x="1704117" y="3431318"/>
              <a:ext cx="6840" cy="119520"/>
            </p14:xfrm>
          </p:contentPart>
        </mc:Choice>
        <mc:Fallback>
          <p:pic>
            <p:nvPicPr>
              <p:cNvPr id="214" name="Input penna 213">
                <a:extLst>
                  <a:ext uri="{FF2B5EF4-FFF2-40B4-BE49-F238E27FC236}">
                    <a16:creationId xmlns:a16="http://schemas.microsoft.com/office/drawing/2014/main" id="{57371470-55F4-308D-D753-61077DFE1E22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1696557" y="3423758"/>
                <a:ext cx="2160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1">
            <p14:nvContentPartPr>
              <p14:cNvPr id="215" name="Input penna 214">
                <a:extLst>
                  <a:ext uri="{FF2B5EF4-FFF2-40B4-BE49-F238E27FC236}">
                    <a16:creationId xmlns:a16="http://schemas.microsoft.com/office/drawing/2014/main" id="{A19998D4-10B4-D08F-3BF8-F0102590FFDB}"/>
                  </a:ext>
                </a:extLst>
              </p14:cNvPr>
              <p14:cNvContentPartPr/>
              <p14:nvPr/>
            </p14:nvContentPartPr>
            <p14:xfrm>
              <a:off x="1700877" y="3525638"/>
              <a:ext cx="178200" cy="18720"/>
            </p14:xfrm>
          </p:contentPart>
        </mc:Choice>
        <mc:Fallback>
          <p:pic>
            <p:nvPicPr>
              <p:cNvPr id="215" name="Input penna 214">
                <a:extLst>
                  <a:ext uri="{FF2B5EF4-FFF2-40B4-BE49-F238E27FC236}">
                    <a16:creationId xmlns:a16="http://schemas.microsoft.com/office/drawing/2014/main" id="{A19998D4-10B4-D08F-3BF8-F0102590FFDB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1693317" y="3518078"/>
                <a:ext cx="19332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3">
            <p14:nvContentPartPr>
              <p14:cNvPr id="216" name="Input penna 215">
                <a:extLst>
                  <a:ext uri="{FF2B5EF4-FFF2-40B4-BE49-F238E27FC236}">
                    <a16:creationId xmlns:a16="http://schemas.microsoft.com/office/drawing/2014/main" id="{7D10EFAE-3C66-BAF6-9909-5E89622E5C74}"/>
                  </a:ext>
                </a:extLst>
              </p14:cNvPr>
              <p14:cNvContentPartPr/>
              <p14:nvPr/>
            </p14:nvContentPartPr>
            <p14:xfrm>
              <a:off x="442317" y="3707798"/>
              <a:ext cx="1957680" cy="127800"/>
            </p14:xfrm>
          </p:contentPart>
        </mc:Choice>
        <mc:Fallback>
          <p:pic>
            <p:nvPicPr>
              <p:cNvPr id="216" name="Input penna 215">
                <a:extLst>
                  <a:ext uri="{FF2B5EF4-FFF2-40B4-BE49-F238E27FC236}">
                    <a16:creationId xmlns:a16="http://schemas.microsoft.com/office/drawing/2014/main" id="{7D10EFAE-3C66-BAF6-9909-5E89622E5C74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434757" y="3700238"/>
                <a:ext cx="1972440" cy="14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7" name="Gruppo 236">
            <a:extLst>
              <a:ext uri="{FF2B5EF4-FFF2-40B4-BE49-F238E27FC236}">
                <a16:creationId xmlns:a16="http://schemas.microsoft.com/office/drawing/2014/main" id="{7A5CD19A-8000-6190-00DB-939DD5DFD302}"/>
              </a:ext>
            </a:extLst>
          </p:cNvPr>
          <p:cNvGrpSpPr/>
          <p:nvPr/>
        </p:nvGrpSpPr>
        <p:grpSpPr>
          <a:xfrm>
            <a:off x="2430597" y="2972678"/>
            <a:ext cx="324720" cy="279720"/>
            <a:chOff x="2430597" y="2972678"/>
            <a:chExt cx="324720" cy="27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B376B9B1-1D5A-FDB5-E3C9-153A19FAAF8B}"/>
                    </a:ext>
                  </a:extLst>
                </p14:cNvPr>
                <p14:cNvContentPartPr/>
                <p14:nvPr/>
              </p14:nvContentPartPr>
              <p14:xfrm>
                <a:off x="2430597" y="2972678"/>
                <a:ext cx="71280" cy="27972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B376B9B1-1D5A-FDB5-E3C9-153A19FAAF8B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423037" y="2965118"/>
                  <a:ext cx="8640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BD71D661-6F28-2FFB-6E18-D799F95A258E}"/>
                    </a:ext>
                  </a:extLst>
                </p14:cNvPr>
                <p14:cNvContentPartPr/>
                <p14:nvPr/>
              </p14:nvContentPartPr>
              <p14:xfrm>
                <a:off x="2432037" y="3117758"/>
                <a:ext cx="70200" cy="684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BD71D661-6F28-2FFB-6E18-D799F95A258E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2424477" y="3110198"/>
                  <a:ext cx="853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E6C0557B-DA0F-585F-D8BF-289CB7F799E6}"/>
                    </a:ext>
                  </a:extLst>
                </p14:cNvPr>
                <p14:cNvContentPartPr/>
                <p14:nvPr/>
              </p14:nvContentPartPr>
              <p14:xfrm>
                <a:off x="2522757" y="3131798"/>
                <a:ext cx="68760" cy="655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E6C0557B-DA0F-585F-D8BF-289CB7F799E6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2515557" y="3124238"/>
                  <a:ext cx="838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81E7EF98-6C67-8F99-CB1B-143417C53F41}"/>
                    </a:ext>
                  </a:extLst>
                </p14:cNvPr>
                <p14:cNvContentPartPr/>
                <p14:nvPr/>
              </p14:nvContentPartPr>
              <p14:xfrm>
                <a:off x="2626437" y="3123518"/>
                <a:ext cx="41760" cy="4392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81E7EF98-6C67-8F99-CB1B-143417C53F41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2618877" y="3115958"/>
                  <a:ext cx="568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E51C1C5C-AB1A-9C6D-06D2-52DFAC2DB9B3}"/>
                    </a:ext>
                  </a:extLst>
                </p14:cNvPr>
                <p14:cNvContentPartPr/>
                <p14:nvPr/>
              </p14:nvContentPartPr>
              <p14:xfrm>
                <a:off x="2696277" y="3112358"/>
                <a:ext cx="59040" cy="1062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E51C1C5C-AB1A-9C6D-06D2-52DFAC2DB9B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2688717" y="3104798"/>
                  <a:ext cx="7416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5" name="Gruppo 234">
            <a:extLst>
              <a:ext uri="{FF2B5EF4-FFF2-40B4-BE49-F238E27FC236}">
                <a16:creationId xmlns:a16="http://schemas.microsoft.com/office/drawing/2014/main" id="{53DBBA6C-E7E9-9852-48C9-7C261FD43328}"/>
              </a:ext>
            </a:extLst>
          </p:cNvPr>
          <p:cNvGrpSpPr/>
          <p:nvPr/>
        </p:nvGrpSpPr>
        <p:grpSpPr>
          <a:xfrm>
            <a:off x="2164917" y="3394238"/>
            <a:ext cx="815400" cy="190080"/>
            <a:chOff x="2164917" y="3394238"/>
            <a:chExt cx="81540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6D415D45-7E96-27FB-79BC-7072F2EA59F9}"/>
                    </a:ext>
                  </a:extLst>
                </p14:cNvPr>
                <p14:cNvContentPartPr/>
                <p14:nvPr/>
              </p14:nvContentPartPr>
              <p14:xfrm>
                <a:off x="2164917" y="3417998"/>
                <a:ext cx="72720" cy="288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6D415D45-7E96-27FB-79BC-7072F2EA59F9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2157357" y="3410438"/>
                  <a:ext cx="878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52D2DF86-9570-CD41-EE92-5C05C30554F8}"/>
                    </a:ext>
                  </a:extLst>
                </p14:cNvPr>
                <p14:cNvContentPartPr/>
                <p14:nvPr/>
              </p14:nvContentPartPr>
              <p14:xfrm>
                <a:off x="2165277" y="3521678"/>
                <a:ext cx="113040" cy="57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52D2DF86-9570-CD41-EE92-5C05C30554F8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157717" y="3514118"/>
                  <a:ext cx="1281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27DCCE4E-5454-9521-9D73-AE79B27D114D}"/>
                    </a:ext>
                  </a:extLst>
                </p14:cNvPr>
                <p14:cNvContentPartPr/>
                <p14:nvPr/>
              </p14:nvContentPartPr>
              <p14:xfrm>
                <a:off x="2380557" y="3398918"/>
                <a:ext cx="63000" cy="1353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27DCCE4E-5454-9521-9D73-AE79B27D114D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372997" y="3391358"/>
                  <a:ext cx="781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15CCF7EE-060F-24F0-A9A6-3AE8EF462ECA}"/>
                    </a:ext>
                  </a:extLst>
                </p14:cNvPr>
                <p14:cNvContentPartPr/>
                <p14:nvPr/>
              </p14:nvContentPartPr>
              <p14:xfrm>
                <a:off x="2484957" y="3399998"/>
                <a:ext cx="75600" cy="918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15CCF7EE-060F-24F0-A9A6-3AE8EF462ECA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477397" y="3392438"/>
                  <a:ext cx="907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FC3B5B23-3B8F-8B01-280C-F0DE474A4169}"/>
                    </a:ext>
                  </a:extLst>
                </p14:cNvPr>
                <p14:cNvContentPartPr/>
                <p14:nvPr/>
              </p14:nvContentPartPr>
              <p14:xfrm>
                <a:off x="2557317" y="3399278"/>
                <a:ext cx="79920" cy="990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FC3B5B23-3B8F-8B01-280C-F0DE474A4169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549757" y="3391718"/>
                  <a:ext cx="950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49CC10F8-E014-4F78-8F9C-C045F285BDD9}"/>
                    </a:ext>
                  </a:extLst>
                </p14:cNvPr>
                <p14:cNvContentPartPr/>
                <p14:nvPr/>
              </p14:nvContentPartPr>
              <p14:xfrm>
                <a:off x="2672517" y="3425198"/>
                <a:ext cx="36720" cy="788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49CC10F8-E014-4F78-8F9C-C045F285BDD9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664957" y="3417638"/>
                  <a:ext cx="518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34820179-99EC-BB21-EBBC-7251FABC985E}"/>
                    </a:ext>
                  </a:extLst>
                </p14:cNvPr>
                <p14:cNvContentPartPr/>
                <p14:nvPr/>
              </p14:nvContentPartPr>
              <p14:xfrm>
                <a:off x="2747397" y="3394238"/>
                <a:ext cx="58320" cy="1249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34820179-99EC-BB21-EBBC-7251FABC985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739837" y="3386678"/>
                  <a:ext cx="730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71F73604-3AF3-F8A9-8A44-53A89AAC3767}"/>
                    </a:ext>
                  </a:extLst>
                </p14:cNvPr>
                <p14:cNvContentPartPr/>
                <p14:nvPr/>
              </p14:nvContentPartPr>
              <p14:xfrm>
                <a:off x="2843157" y="3397838"/>
                <a:ext cx="137160" cy="1864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71F73604-3AF3-F8A9-8A44-53A89AAC3767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2835597" y="3390638"/>
                  <a:ext cx="152280" cy="20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5" name="Gruppo 264">
            <a:extLst>
              <a:ext uri="{FF2B5EF4-FFF2-40B4-BE49-F238E27FC236}">
                <a16:creationId xmlns:a16="http://schemas.microsoft.com/office/drawing/2014/main" id="{DFC4281A-1FB4-215A-28EE-0F3F45EF5FF2}"/>
              </a:ext>
            </a:extLst>
          </p:cNvPr>
          <p:cNvGrpSpPr/>
          <p:nvPr/>
        </p:nvGrpSpPr>
        <p:grpSpPr>
          <a:xfrm>
            <a:off x="211197" y="3872678"/>
            <a:ext cx="1762200" cy="679320"/>
            <a:chOff x="211197" y="3872678"/>
            <a:chExt cx="1762200" cy="67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BFD2BA70-BFD8-7F5D-CB91-13A2792D3149}"/>
                    </a:ext>
                  </a:extLst>
                </p14:cNvPr>
                <p14:cNvContentPartPr/>
                <p14:nvPr/>
              </p14:nvContentPartPr>
              <p14:xfrm>
                <a:off x="647517" y="4092998"/>
                <a:ext cx="114120" cy="2689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BFD2BA70-BFD8-7F5D-CB91-13A2792D3149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639957" y="4085438"/>
                  <a:ext cx="1292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D0509811-6922-75FF-0382-FE4F1535ECD1}"/>
                    </a:ext>
                  </a:extLst>
                </p14:cNvPr>
                <p14:cNvContentPartPr/>
                <p14:nvPr/>
              </p14:nvContentPartPr>
              <p14:xfrm>
                <a:off x="699357" y="4236638"/>
                <a:ext cx="48600" cy="6192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D0509811-6922-75FF-0382-FE4F1535ECD1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91797" y="4229078"/>
                  <a:ext cx="633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28CD2B63-90A7-B629-4C4B-2DC325F047D3}"/>
                    </a:ext>
                  </a:extLst>
                </p14:cNvPr>
                <p14:cNvContentPartPr/>
                <p14:nvPr/>
              </p14:nvContentPartPr>
              <p14:xfrm>
                <a:off x="827157" y="4106318"/>
                <a:ext cx="6840" cy="2451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28CD2B63-90A7-B629-4C4B-2DC325F047D3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819597" y="4098758"/>
                  <a:ext cx="216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AF1F3DF8-AD39-7FEA-F1E1-97A6BE73F934}"/>
                    </a:ext>
                  </a:extLst>
                </p14:cNvPr>
                <p14:cNvContentPartPr/>
                <p14:nvPr/>
              </p14:nvContentPartPr>
              <p14:xfrm>
                <a:off x="971157" y="4097678"/>
                <a:ext cx="47520" cy="1242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AF1F3DF8-AD39-7FEA-F1E1-97A6BE73F934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963597" y="4090118"/>
                  <a:ext cx="62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B8521809-60CD-9DD9-D1CF-D11A6662611F}"/>
                    </a:ext>
                  </a:extLst>
                </p14:cNvPr>
                <p14:cNvContentPartPr/>
                <p14:nvPr/>
              </p14:nvContentPartPr>
              <p14:xfrm>
                <a:off x="1084197" y="4118198"/>
                <a:ext cx="50040" cy="9504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B8521809-60CD-9DD9-D1CF-D11A6662611F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076637" y="4110638"/>
                  <a:ext cx="651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A8B6EBD3-0662-5155-B0BB-C9A33DFA59E1}"/>
                    </a:ext>
                  </a:extLst>
                </p14:cNvPr>
                <p14:cNvContentPartPr/>
                <p14:nvPr/>
              </p14:nvContentPartPr>
              <p14:xfrm>
                <a:off x="992757" y="4255718"/>
                <a:ext cx="160560" cy="525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A8B6EBD3-0662-5155-B0BB-C9A33DFA59E1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985197" y="4248158"/>
                  <a:ext cx="1756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924B46A2-5BED-316C-385A-754FB90DFEAC}"/>
                    </a:ext>
                  </a:extLst>
                </p14:cNvPr>
                <p14:cNvContentPartPr/>
                <p14:nvPr/>
              </p14:nvContentPartPr>
              <p14:xfrm>
                <a:off x="1201917" y="4122878"/>
                <a:ext cx="87840" cy="1252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924B46A2-5BED-316C-385A-754FB90DFEAC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194357" y="4115318"/>
                  <a:ext cx="1029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A27861CA-DD15-2F78-A3F2-73A95F16B274}"/>
                    </a:ext>
                  </a:extLst>
                </p14:cNvPr>
                <p14:cNvContentPartPr/>
                <p14:nvPr/>
              </p14:nvContentPartPr>
              <p14:xfrm>
                <a:off x="1307757" y="4173278"/>
                <a:ext cx="43560" cy="104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A27861CA-DD15-2F78-A3F2-73A95F16B274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300197" y="4166078"/>
                  <a:ext cx="586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67BAE486-A83C-1367-30E6-53DD9DDE6BD4}"/>
                    </a:ext>
                  </a:extLst>
                </p14:cNvPr>
                <p14:cNvContentPartPr/>
                <p14:nvPr/>
              </p14:nvContentPartPr>
              <p14:xfrm>
                <a:off x="1346637" y="4119278"/>
                <a:ext cx="24480" cy="1162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67BAE486-A83C-1367-30E6-53DD9DDE6BD4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339077" y="4111718"/>
                  <a:ext cx="396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60A680C4-20F9-7125-29D2-B89B8A105D26}"/>
                    </a:ext>
                  </a:extLst>
                </p14:cNvPr>
                <p14:cNvContentPartPr/>
                <p14:nvPr/>
              </p14:nvContentPartPr>
              <p14:xfrm>
                <a:off x="1452117" y="4077878"/>
                <a:ext cx="100440" cy="1299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60A680C4-20F9-7125-29D2-B89B8A105D26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444557" y="4070318"/>
                  <a:ext cx="115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DF60731E-BB28-F228-3731-CDA513BFD9DE}"/>
                    </a:ext>
                  </a:extLst>
                </p14:cNvPr>
                <p14:cNvContentPartPr/>
                <p14:nvPr/>
              </p14:nvContentPartPr>
              <p14:xfrm>
                <a:off x="1431957" y="4240238"/>
                <a:ext cx="83520" cy="1116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DF60731E-BB28-F228-3731-CDA513BFD9DE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424397" y="4232678"/>
                  <a:ext cx="986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F16EADFD-A7E2-E266-9342-50B2997BA4BD}"/>
                    </a:ext>
                  </a:extLst>
                </p14:cNvPr>
                <p14:cNvContentPartPr/>
                <p14:nvPr/>
              </p14:nvContentPartPr>
              <p14:xfrm>
                <a:off x="1491357" y="4245278"/>
                <a:ext cx="14400" cy="3888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F16EADFD-A7E2-E266-9342-50B2997BA4BD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483797" y="4237718"/>
                  <a:ext cx="295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41D34064-BF92-1CF2-95E1-7375295FB092}"/>
                    </a:ext>
                  </a:extLst>
                </p14:cNvPr>
                <p14:cNvContentPartPr/>
                <p14:nvPr/>
              </p14:nvContentPartPr>
              <p14:xfrm>
                <a:off x="1554717" y="4175078"/>
                <a:ext cx="29880" cy="2304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41D34064-BF92-1CF2-95E1-7375295FB092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547157" y="4167518"/>
                  <a:ext cx="450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99DEE238-E933-F8CB-72EA-EEE240142E12}"/>
                    </a:ext>
                  </a:extLst>
                </p14:cNvPr>
                <p14:cNvContentPartPr/>
                <p14:nvPr/>
              </p14:nvContentPartPr>
              <p14:xfrm>
                <a:off x="1588917" y="4058078"/>
                <a:ext cx="33480" cy="20880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99DEE238-E933-F8CB-72EA-EEE240142E12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581357" y="4050518"/>
                  <a:ext cx="486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B050B1E4-A3FD-14C1-B654-45B1E99E409F}"/>
                    </a:ext>
                  </a:extLst>
                </p14:cNvPr>
                <p14:cNvContentPartPr/>
                <p14:nvPr/>
              </p14:nvContentPartPr>
              <p14:xfrm>
                <a:off x="211197" y="4381718"/>
                <a:ext cx="1762200" cy="10692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B050B1E4-A3FD-14C1-B654-45B1E99E409F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203637" y="4374158"/>
                  <a:ext cx="17773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69DFBB6D-86F8-488D-9ADC-99EC81C08ED2}"/>
                    </a:ext>
                  </a:extLst>
                </p14:cNvPr>
                <p14:cNvContentPartPr/>
                <p14:nvPr/>
              </p14:nvContentPartPr>
              <p14:xfrm>
                <a:off x="420357" y="3872678"/>
                <a:ext cx="1513800" cy="6793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69DFBB6D-86F8-488D-9ADC-99EC81C08ED2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412797" y="3865118"/>
                  <a:ext cx="1528920" cy="69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3">
            <p14:nvContentPartPr>
              <p14:cNvPr id="266" name="Input penna 265">
                <a:extLst>
                  <a:ext uri="{FF2B5EF4-FFF2-40B4-BE49-F238E27FC236}">
                    <a16:creationId xmlns:a16="http://schemas.microsoft.com/office/drawing/2014/main" id="{AB4C10C3-B8DA-59AA-E2E7-30F9054257B1}"/>
                  </a:ext>
                </a:extLst>
              </p14:cNvPr>
              <p14:cNvContentPartPr/>
              <p14:nvPr/>
            </p14:nvContentPartPr>
            <p14:xfrm>
              <a:off x="4262277" y="4541558"/>
              <a:ext cx="129600" cy="5400"/>
            </p14:xfrm>
          </p:contentPart>
        </mc:Choice>
        <mc:Fallback>
          <p:pic>
            <p:nvPicPr>
              <p:cNvPr id="266" name="Input penna 265">
                <a:extLst>
                  <a:ext uri="{FF2B5EF4-FFF2-40B4-BE49-F238E27FC236}">
                    <a16:creationId xmlns:a16="http://schemas.microsoft.com/office/drawing/2014/main" id="{AB4C10C3-B8DA-59AA-E2E7-30F9054257B1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4254717" y="4533998"/>
                <a:ext cx="144720" cy="2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07B718C0-F518-3FA2-6FF6-A12CBCDB268A}"/>
              </a:ext>
            </a:extLst>
          </p:cNvPr>
          <p:cNvGrpSpPr/>
          <p:nvPr/>
        </p:nvGrpSpPr>
        <p:grpSpPr>
          <a:xfrm>
            <a:off x="52766" y="5502837"/>
            <a:ext cx="969840" cy="423360"/>
            <a:chOff x="52766" y="5502837"/>
            <a:chExt cx="969840" cy="42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CEEED58F-5377-5830-1FD3-902FE78DF987}"/>
                    </a:ext>
                  </a:extLst>
                </p14:cNvPr>
                <p14:cNvContentPartPr/>
                <p14:nvPr/>
              </p14:nvContentPartPr>
              <p14:xfrm>
                <a:off x="233846" y="5604357"/>
                <a:ext cx="262080" cy="1195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CEEED58F-5377-5830-1FD3-902FE78DF987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26286" y="5596797"/>
                  <a:ext cx="2772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E6219265-4081-F40F-575D-C3A52D952418}"/>
                    </a:ext>
                  </a:extLst>
                </p14:cNvPr>
                <p14:cNvContentPartPr/>
                <p14:nvPr/>
              </p14:nvContentPartPr>
              <p14:xfrm>
                <a:off x="529766" y="5524077"/>
                <a:ext cx="111600" cy="2437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E6219265-4081-F40F-575D-C3A52D952418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522206" y="5516517"/>
                  <a:ext cx="1267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C0C25F51-36E2-914A-D6ED-CD7A4D55E808}"/>
                    </a:ext>
                  </a:extLst>
                </p14:cNvPr>
                <p14:cNvContentPartPr/>
                <p14:nvPr/>
              </p14:nvContentPartPr>
              <p14:xfrm>
                <a:off x="549206" y="5687157"/>
                <a:ext cx="107640" cy="1872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C0C25F51-36E2-914A-D6ED-CD7A4D55E808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541646" y="5679597"/>
                  <a:ext cx="1227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5E438F10-4E69-3590-EAF2-45191501A3C5}"/>
                    </a:ext>
                  </a:extLst>
                </p14:cNvPr>
                <p14:cNvContentPartPr/>
                <p14:nvPr/>
              </p14:nvContentPartPr>
              <p14:xfrm>
                <a:off x="680966" y="5595357"/>
                <a:ext cx="84600" cy="255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5E438F10-4E69-3590-EAF2-45191501A3C5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73406" y="5587797"/>
                  <a:ext cx="993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D109AE74-D644-A887-4094-4E951544774F}"/>
                    </a:ext>
                  </a:extLst>
                </p14:cNvPr>
                <p14:cNvContentPartPr/>
                <p14:nvPr/>
              </p14:nvContentPartPr>
              <p14:xfrm>
                <a:off x="697886" y="5502837"/>
                <a:ext cx="87480" cy="31896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D109AE74-D644-A887-4094-4E951544774F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690326" y="5495277"/>
                  <a:ext cx="10224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C678EC6D-6E06-8682-B853-AD730B64C082}"/>
                    </a:ext>
                  </a:extLst>
                </p14:cNvPr>
                <p14:cNvContentPartPr/>
                <p14:nvPr/>
              </p14:nvContentPartPr>
              <p14:xfrm>
                <a:off x="52766" y="5800197"/>
                <a:ext cx="969840" cy="12600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C678EC6D-6E06-8682-B853-AD730B64C082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45206" y="5792637"/>
                  <a:ext cx="984960" cy="14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FB8455F1-692A-BE2B-03CA-B4A552F9D0B2}"/>
              </a:ext>
            </a:extLst>
          </p:cNvPr>
          <p:cNvGrpSpPr/>
          <p:nvPr/>
        </p:nvGrpSpPr>
        <p:grpSpPr>
          <a:xfrm>
            <a:off x="151046" y="1269977"/>
            <a:ext cx="2547360" cy="1688760"/>
            <a:chOff x="151046" y="1269977"/>
            <a:chExt cx="2547360" cy="168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ED7E5C27-C016-DE8B-8A45-A3439F55189A}"/>
                    </a:ext>
                  </a:extLst>
                </p14:cNvPr>
                <p14:cNvContentPartPr/>
                <p14:nvPr/>
              </p14:nvContentPartPr>
              <p14:xfrm>
                <a:off x="347277" y="2511158"/>
                <a:ext cx="212040" cy="1047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ED7E5C27-C016-DE8B-8A45-A3439F55189A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339717" y="2503598"/>
                  <a:ext cx="2271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5BDEEE5F-C008-549F-EF76-9A22B11C3831}"/>
                    </a:ext>
                  </a:extLst>
                </p14:cNvPr>
                <p14:cNvContentPartPr/>
                <p14:nvPr/>
              </p14:nvContentPartPr>
              <p14:xfrm>
                <a:off x="664797" y="2422238"/>
                <a:ext cx="146520" cy="11916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5BDEEE5F-C008-549F-EF76-9A22B11C3831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657237" y="2414678"/>
                  <a:ext cx="1616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425AB2AA-9835-F369-10BE-BE8A699FB196}"/>
                    </a:ext>
                  </a:extLst>
                </p14:cNvPr>
                <p14:cNvContentPartPr/>
                <p14:nvPr/>
              </p14:nvContentPartPr>
              <p14:xfrm>
                <a:off x="660837" y="2565518"/>
                <a:ext cx="122760" cy="392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425AB2AA-9835-F369-10BE-BE8A699FB196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653277" y="2558318"/>
                  <a:ext cx="1378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3999541B-FD1E-75FB-F135-653E49797DC4}"/>
                    </a:ext>
                  </a:extLst>
                </p14:cNvPr>
                <p14:cNvContentPartPr/>
                <p14:nvPr/>
              </p14:nvContentPartPr>
              <p14:xfrm>
                <a:off x="752277" y="2570558"/>
                <a:ext cx="11520" cy="8280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3999541B-FD1E-75FB-F135-653E49797DC4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744717" y="2563358"/>
                  <a:ext cx="266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A9E5B0CD-8A6F-8F33-4224-EB1993CFC87F}"/>
                    </a:ext>
                  </a:extLst>
                </p14:cNvPr>
                <p14:cNvContentPartPr/>
                <p14:nvPr/>
              </p14:nvContentPartPr>
              <p14:xfrm>
                <a:off x="803757" y="2546438"/>
                <a:ext cx="57240" cy="302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A9E5B0CD-8A6F-8F33-4224-EB1993CFC87F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796197" y="2538878"/>
                  <a:ext cx="723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1030373C-60BB-173C-5661-F5CBCD242E8C}"/>
                    </a:ext>
                  </a:extLst>
                </p14:cNvPr>
                <p14:cNvContentPartPr/>
                <p14:nvPr/>
              </p14:nvContentPartPr>
              <p14:xfrm>
                <a:off x="849117" y="2433758"/>
                <a:ext cx="44280" cy="23544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1030373C-60BB-173C-5661-F5CBCD242E8C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841557" y="2426198"/>
                  <a:ext cx="5904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13FAD024-0C2F-B0AC-1E80-37B04273203D}"/>
                    </a:ext>
                  </a:extLst>
                </p14:cNvPr>
                <p14:cNvContentPartPr/>
                <p14:nvPr/>
              </p14:nvContentPartPr>
              <p14:xfrm>
                <a:off x="287126" y="2263577"/>
                <a:ext cx="43200" cy="6289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13FAD024-0C2F-B0AC-1E80-37B04273203D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279566" y="2256017"/>
                  <a:ext cx="5832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F833FBBD-0C4B-4032-B5DA-C46C46C66994}"/>
                    </a:ext>
                  </a:extLst>
                </p14:cNvPr>
                <p14:cNvContentPartPr/>
                <p14:nvPr/>
              </p14:nvContentPartPr>
              <p14:xfrm>
                <a:off x="286766" y="2168897"/>
                <a:ext cx="814320" cy="6642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F833FBBD-0C4B-4032-B5DA-C46C46C66994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279206" y="2161337"/>
                  <a:ext cx="82944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D19CCB1D-B1D2-6888-5FB8-F47A05BBE99D}"/>
                    </a:ext>
                  </a:extLst>
                </p14:cNvPr>
                <p14:cNvContentPartPr/>
                <p14:nvPr/>
              </p14:nvContentPartPr>
              <p14:xfrm>
                <a:off x="151046" y="2859737"/>
                <a:ext cx="898200" cy="990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D19CCB1D-B1D2-6888-5FB8-F47A05BBE99D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43846" y="2852177"/>
                  <a:ext cx="9133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DDA2C4E7-98DE-9992-048E-AEE568D9974B}"/>
                    </a:ext>
                  </a:extLst>
                </p14:cNvPr>
                <p14:cNvContentPartPr/>
                <p14:nvPr/>
              </p14:nvContentPartPr>
              <p14:xfrm>
                <a:off x="1597886" y="2386337"/>
                <a:ext cx="55800" cy="3142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DDA2C4E7-98DE-9992-048E-AEE568D9974B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590326" y="2378777"/>
                  <a:ext cx="7092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23A419FA-6BA2-F1A8-E761-4D20BD09A64F}"/>
                    </a:ext>
                  </a:extLst>
                </p14:cNvPr>
                <p14:cNvContentPartPr/>
                <p14:nvPr/>
              </p14:nvContentPartPr>
              <p14:xfrm>
                <a:off x="1535606" y="2547617"/>
                <a:ext cx="243720" cy="2124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23A419FA-6BA2-F1A8-E761-4D20BD09A64F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528046" y="2540057"/>
                  <a:ext cx="258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D4C8303-7C0D-AAE2-040B-BFA428E2B710}"/>
                    </a:ext>
                  </a:extLst>
                </p14:cNvPr>
                <p14:cNvContentPartPr/>
                <p14:nvPr/>
              </p14:nvContentPartPr>
              <p14:xfrm>
                <a:off x="2038526" y="2362577"/>
                <a:ext cx="99360" cy="2142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D4C8303-7C0D-AAE2-040B-BFA428E2B710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2030966" y="2355017"/>
                  <a:ext cx="11448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E00930F2-E567-4C9F-3EE1-716CBD67F3D0}"/>
                    </a:ext>
                  </a:extLst>
                </p14:cNvPr>
                <p14:cNvContentPartPr/>
                <p14:nvPr/>
              </p14:nvContentPartPr>
              <p14:xfrm>
                <a:off x="2062286" y="2462657"/>
                <a:ext cx="174240" cy="705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E00930F2-E567-4C9F-3EE1-716CBD67F3D0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2054726" y="2455097"/>
                  <a:ext cx="1893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E6679C7C-514F-7EA1-D358-646290124C61}"/>
                    </a:ext>
                  </a:extLst>
                </p14:cNvPr>
                <p14:cNvContentPartPr/>
                <p14:nvPr/>
              </p14:nvContentPartPr>
              <p14:xfrm>
                <a:off x="2244446" y="2436017"/>
                <a:ext cx="86040" cy="255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E6679C7C-514F-7EA1-D358-646290124C6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2236886" y="2428457"/>
                  <a:ext cx="1008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7272C34-01F0-8B6E-32DC-BD3EB68E8488}"/>
                    </a:ext>
                  </a:extLst>
                </p14:cNvPr>
                <p14:cNvContentPartPr/>
                <p14:nvPr/>
              </p14:nvContentPartPr>
              <p14:xfrm>
                <a:off x="2356766" y="2341337"/>
                <a:ext cx="16920" cy="2178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7272C34-01F0-8B6E-32DC-BD3EB68E8488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2349206" y="2333777"/>
                  <a:ext cx="320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314F7EA2-29E8-F9C0-5B24-78B2F74CE5C9}"/>
                    </a:ext>
                  </a:extLst>
                </p14:cNvPr>
                <p14:cNvContentPartPr/>
                <p14:nvPr/>
              </p14:nvContentPartPr>
              <p14:xfrm>
                <a:off x="2045006" y="2171777"/>
                <a:ext cx="37080" cy="6480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314F7EA2-29E8-F9C0-5B24-78B2F74CE5C9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037446" y="2164577"/>
                  <a:ext cx="51840" cy="66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665D2237-F861-F873-8A52-3EB338EA8F9E}"/>
                    </a:ext>
                  </a:extLst>
                </p14:cNvPr>
                <p14:cNvContentPartPr/>
                <p14:nvPr/>
              </p14:nvContentPartPr>
              <p14:xfrm>
                <a:off x="2000366" y="2090057"/>
                <a:ext cx="657360" cy="6883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665D2237-F861-F873-8A52-3EB338EA8F9E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1993166" y="2082497"/>
                  <a:ext cx="672480" cy="70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F0012741-C28F-06F3-55B7-7124622585CE}"/>
                    </a:ext>
                  </a:extLst>
                </p14:cNvPr>
                <p14:cNvContentPartPr/>
                <p14:nvPr/>
              </p14:nvContentPartPr>
              <p14:xfrm>
                <a:off x="1969766" y="2668937"/>
                <a:ext cx="728640" cy="1170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F0012741-C28F-06F3-55B7-7124622585CE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1962206" y="2661377"/>
                  <a:ext cx="7437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723FACF7-FD12-F797-CEEF-45CE2DF544F5}"/>
                    </a:ext>
                  </a:extLst>
                </p14:cNvPr>
                <p14:cNvContentPartPr/>
                <p14:nvPr/>
              </p14:nvContentPartPr>
              <p14:xfrm>
                <a:off x="678086" y="1773257"/>
                <a:ext cx="115920" cy="32076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723FACF7-FD12-F797-CEEF-45CE2DF544F5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670526" y="1765697"/>
                  <a:ext cx="13104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FC93F7BA-9431-332A-B1D4-D9602D5D9653}"/>
                    </a:ext>
                  </a:extLst>
                </p14:cNvPr>
                <p14:cNvContentPartPr/>
                <p14:nvPr/>
              </p14:nvContentPartPr>
              <p14:xfrm>
                <a:off x="572606" y="1598297"/>
                <a:ext cx="512640" cy="5097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FC93F7BA-9431-332A-B1D4-D9602D5D9653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565046" y="1590737"/>
                  <a:ext cx="527760" cy="52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4D25424B-4710-144B-0A4E-A9DAB90E58AA}"/>
                    </a:ext>
                  </a:extLst>
                </p14:cNvPr>
                <p14:cNvContentPartPr/>
                <p14:nvPr/>
              </p14:nvContentPartPr>
              <p14:xfrm>
                <a:off x="2081006" y="1786577"/>
                <a:ext cx="229680" cy="2055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4D25424B-4710-144B-0A4E-A9DAB90E58AA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2073806" y="1779017"/>
                  <a:ext cx="2448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E52855D7-8629-6690-ADA7-D21B3D244930}"/>
                    </a:ext>
                  </a:extLst>
                </p14:cNvPr>
                <p14:cNvContentPartPr/>
                <p14:nvPr/>
              </p14:nvContentPartPr>
              <p14:xfrm>
                <a:off x="1908206" y="1543217"/>
                <a:ext cx="525240" cy="4827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E52855D7-8629-6690-ADA7-D21B3D244930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1900646" y="1535657"/>
                  <a:ext cx="540360" cy="49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04A5FC56-D908-1C61-FD3E-2787EB09DA3A}"/>
                    </a:ext>
                  </a:extLst>
                </p14:cNvPr>
                <p14:cNvContentPartPr/>
                <p14:nvPr/>
              </p14:nvContentPartPr>
              <p14:xfrm>
                <a:off x="1081286" y="1342697"/>
                <a:ext cx="225000" cy="1537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04A5FC56-D908-1C61-FD3E-2787EB09DA3A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073726" y="1335137"/>
                  <a:ext cx="2401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6590CA51-6DDF-2C84-3C5C-ABBC2D5A49AC}"/>
                    </a:ext>
                  </a:extLst>
                </p14:cNvPr>
                <p14:cNvContentPartPr/>
                <p14:nvPr/>
              </p14:nvContentPartPr>
              <p14:xfrm>
                <a:off x="1349846" y="1362137"/>
                <a:ext cx="79560" cy="1296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6590CA51-6DDF-2C84-3C5C-ABBC2D5A49AC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342286" y="1354577"/>
                  <a:ext cx="946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5355726B-48F9-279C-07C6-412DF1472F9B}"/>
                    </a:ext>
                  </a:extLst>
                </p14:cNvPr>
                <p14:cNvContentPartPr/>
                <p14:nvPr/>
              </p14:nvContentPartPr>
              <p14:xfrm>
                <a:off x="1501046" y="1375097"/>
                <a:ext cx="43920" cy="1015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5355726B-48F9-279C-07C6-412DF1472F9B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1493486" y="1367537"/>
                  <a:ext cx="590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2827FDAC-C9AC-647C-5674-058288CB7286}"/>
                    </a:ext>
                  </a:extLst>
                </p14:cNvPr>
                <p14:cNvContentPartPr/>
                <p14:nvPr/>
              </p14:nvContentPartPr>
              <p14:xfrm>
                <a:off x="1581686" y="1323617"/>
                <a:ext cx="77040" cy="1821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2827FDAC-C9AC-647C-5674-058288CB7286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574126" y="1316417"/>
                  <a:ext cx="921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6CBBD01-C3C1-F925-E7DB-BF2BB2DAE542}"/>
                    </a:ext>
                  </a:extLst>
                </p14:cNvPr>
                <p14:cNvContentPartPr/>
                <p14:nvPr/>
              </p14:nvContentPartPr>
              <p14:xfrm>
                <a:off x="1674926" y="1280417"/>
                <a:ext cx="29160" cy="1954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6CBBD01-C3C1-F925-E7DB-BF2BB2DAE542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667366" y="1273217"/>
                  <a:ext cx="442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2A3F3E4A-3F43-E6F9-4BB5-101A66D91EE5}"/>
                    </a:ext>
                  </a:extLst>
                </p14:cNvPr>
                <p14:cNvContentPartPr/>
                <p14:nvPr/>
              </p14:nvContentPartPr>
              <p14:xfrm>
                <a:off x="1685006" y="1352777"/>
                <a:ext cx="42480" cy="6696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2A3F3E4A-3F43-E6F9-4BB5-101A66D91EE5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677806" y="1345217"/>
                  <a:ext cx="576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C4FC5A14-6EAD-8FB3-5EA1-29F45EA7B5DC}"/>
                    </a:ext>
                  </a:extLst>
                </p14:cNvPr>
                <p14:cNvContentPartPr/>
                <p14:nvPr/>
              </p14:nvContentPartPr>
              <p14:xfrm>
                <a:off x="1732886" y="1269977"/>
                <a:ext cx="25560" cy="1418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C4FC5A14-6EAD-8FB3-5EA1-29F45EA7B5DC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725326" y="1262417"/>
                  <a:ext cx="406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6BCAF4E1-5938-9D85-7C45-943244B972C2}"/>
                    </a:ext>
                  </a:extLst>
                </p14:cNvPr>
                <p14:cNvContentPartPr/>
                <p14:nvPr/>
              </p14:nvContentPartPr>
              <p14:xfrm>
                <a:off x="1727486" y="1401017"/>
                <a:ext cx="30960" cy="1440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6BCAF4E1-5938-9D85-7C45-943244B972C2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719926" y="1393457"/>
                  <a:ext cx="460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9A7B9850-494E-1EDE-2CA6-0CF6867B2A07}"/>
                    </a:ext>
                  </a:extLst>
                </p14:cNvPr>
                <p14:cNvContentPartPr/>
                <p14:nvPr/>
              </p14:nvContentPartPr>
              <p14:xfrm>
                <a:off x="1798406" y="1372577"/>
                <a:ext cx="6120" cy="568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9A7B9850-494E-1EDE-2CA6-0CF6867B2A07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790846" y="1365017"/>
                  <a:ext cx="212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1B9A8D2-A3AA-4D66-D689-CE6099CDBAA2}"/>
                    </a:ext>
                  </a:extLst>
                </p14:cNvPr>
                <p14:cNvContentPartPr/>
                <p14:nvPr/>
              </p14:nvContentPartPr>
              <p14:xfrm>
                <a:off x="1894166" y="1374737"/>
                <a:ext cx="104760" cy="784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1B9A8D2-A3AA-4D66-D689-CE6099CDBAA2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1886606" y="1367177"/>
                  <a:ext cx="1198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A99AD34F-004D-D80F-2865-3685F22DD2CE}"/>
                    </a:ext>
                  </a:extLst>
                </p14:cNvPr>
                <p14:cNvContentPartPr/>
                <p14:nvPr/>
              </p14:nvContentPartPr>
              <p14:xfrm>
                <a:off x="2023406" y="1384097"/>
                <a:ext cx="26640" cy="14292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A99AD34F-004D-D80F-2865-3685F22DD2CE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2015846" y="1376537"/>
                  <a:ext cx="41760" cy="15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A2FA1E31-BD49-C5C4-B258-6D193A7D4B6B}"/>
              </a:ext>
            </a:extLst>
          </p:cNvPr>
          <p:cNvGrpSpPr/>
          <p:nvPr/>
        </p:nvGrpSpPr>
        <p:grpSpPr>
          <a:xfrm>
            <a:off x="473246" y="317852"/>
            <a:ext cx="578520" cy="516960"/>
            <a:chOff x="473246" y="317852"/>
            <a:chExt cx="578520" cy="51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D6BA2AFC-BBB9-151A-B788-2E63AA784732}"/>
                    </a:ext>
                  </a:extLst>
                </p14:cNvPr>
                <p14:cNvContentPartPr/>
                <p14:nvPr/>
              </p14:nvContentPartPr>
              <p14:xfrm>
                <a:off x="485126" y="317852"/>
                <a:ext cx="142920" cy="316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D6BA2AFC-BBB9-151A-B788-2E63AA784732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477566" y="310292"/>
                  <a:ext cx="1576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C4E881E-A798-9964-0A13-45FD1E389ACC}"/>
                    </a:ext>
                  </a:extLst>
                </p14:cNvPr>
                <p14:cNvContentPartPr/>
                <p14:nvPr/>
              </p14:nvContentPartPr>
              <p14:xfrm>
                <a:off x="473246" y="359972"/>
                <a:ext cx="145440" cy="1814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C4E881E-A798-9964-0A13-45FD1E389ACC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465686" y="352412"/>
                  <a:ext cx="1605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42B179BB-E310-8D29-DEFA-8B29D24EBB37}"/>
                    </a:ext>
                  </a:extLst>
                </p14:cNvPr>
                <p14:cNvContentPartPr/>
                <p14:nvPr/>
              </p14:nvContentPartPr>
              <p14:xfrm>
                <a:off x="628766" y="425132"/>
                <a:ext cx="89280" cy="270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42B179BB-E310-8D29-DEFA-8B29D24EBB37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21206" y="417572"/>
                  <a:ext cx="1044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DE815612-9E5B-1D02-F1DC-10268A15C678}"/>
                    </a:ext>
                  </a:extLst>
                </p14:cNvPr>
                <p14:cNvContentPartPr/>
                <p14:nvPr/>
              </p14:nvContentPartPr>
              <p14:xfrm>
                <a:off x="701846" y="372932"/>
                <a:ext cx="39600" cy="17820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DE815612-9E5B-1D02-F1DC-10268A15C678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94286" y="365372"/>
                  <a:ext cx="547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43DB2A04-0BAA-E3A6-82F2-8A3D51D40F01}"/>
                    </a:ext>
                  </a:extLst>
                </p14:cNvPr>
                <p14:cNvContentPartPr/>
                <p14:nvPr/>
              </p14:nvContentPartPr>
              <p14:xfrm>
                <a:off x="549206" y="650492"/>
                <a:ext cx="153360" cy="1843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43DB2A04-0BAA-E3A6-82F2-8A3D51D40F01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541646" y="642932"/>
                  <a:ext cx="1681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CC6622EE-BAD3-D182-72E6-98658825FD52}"/>
                    </a:ext>
                  </a:extLst>
                </p14:cNvPr>
                <p14:cNvContentPartPr/>
                <p14:nvPr/>
              </p14:nvContentPartPr>
              <p14:xfrm>
                <a:off x="575846" y="683972"/>
                <a:ext cx="135360" cy="590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CC6622EE-BAD3-D182-72E6-98658825FD52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568286" y="676412"/>
                  <a:ext cx="1504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228C6C3B-B811-CF62-A71C-F885AD58C28B}"/>
                    </a:ext>
                  </a:extLst>
                </p14:cNvPr>
                <p14:cNvContentPartPr/>
                <p14:nvPr/>
              </p14:nvContentPartPr>
              <p14:xfrm>
                <a:off x="844046" y="391652"/>
                <a:ext cx="128520" cy="1440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228C6C3B-B811-CF62-A71C-F885AD58C28B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836486" y="384092"/>
                  <a:ext cx="143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D93AE4D8-579B-7AD5-0E2E-4E18C1DACFF3}"/>
                    </a:ext>
                  </a:extLst>
                </p14:cNvPr>
                <p14:cNvContentPartPr/>
                <p14:nvPr/>
              </p14:nvContentPartPr>
              <p14:xfrm>
                <a:off x="828926" y="426572"/>
                <a:ext cx="100440" cy="1994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D93AE4D8-579B-7AD5-0E2E-4E18C1DACFF3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821366" y="419012"/>
                  <a:ext cx="11556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2910BED4-C8BE-B0F8-47FE-1458520D176C}"/>
                    </a:ext>
                  </a:extLst>
                </p14:cNvPr>
                <p14:cNvContentPartPr/>
                <p14:nvPr/>
              </p14:nvContentPartPr>
              <p14:xfrm>
                <a:off x="950966" y="474812"/>
                <a:ext cx="52200" cy="1792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2910BED4-C8BE-B0F8-47FE-1458520D176C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943406" y="467252"/>
                  <a:ext cx="673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2385E227-4FDC-C6A6-11BC-080EE624C205}"/>
                    </a:ext>
                  </a:extLst>
                </p14:cNvPr>
                <p14:cNvContentPartPr/>
                <p14:nvPr/>
              </p14:nvContentPartPr>
              <p14:xfrm>
                <a:off x="980486" y="576332"/>
                <a:ext cx="71280" cy="144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2385E227-4FDC-C6A6-11BC-080EE624C205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972926" y="568772"/>
                  <a:ext cx="8640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373D856C-0866-959A-8C73-C94293D5AC7E}"/>
              </a:ext>
            </a:extLst>
          </p:cNvPr>
          <p:cNvGrpSpPr/>
          <p:nvPr/>
        </p:nvGrpSpPr>
        <p:grpSpPr>
          <a:xfrm>
            <a:off x="1379366" y="387332"/>
            <a:ext cx="81360" cy="149760"/>
            <a:chOff x="1379366" y="387332"/>
            <a:chExt cx="8136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A9B26472-1B1F-E363-19C8-8A48317F49C0}"/>
                    </a:ext>
                  </a:extLst>
                </p14:cNvPr>
                <p14:cNvContentPartPr/>
                <p14:nvPr/>
              </p14:nvContentPartPr>
              <p14:xfrm>
                <a:off x="1402406" y="387332"/>
                <a:ext cx="58320" cy="392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A9B26472-1B1F-E363-19C8-8A48317F49C0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1394846" y="379772"/>
                  <a:ext cx="730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F87428F3-3BC6-D8D6-BBDE-C72A2FFDA78F}"/>
                    </a:ext>
                  </a:extLst>
                </p14:cNvPr>
                <p14:cNvContentPartPr/>
                <p14:nvPr/>
              </p14:nvContentPartPr>
              <p14:xfrm>
                <a:off x="1379366" y="507932"/>
                <a:ext cx="72360" cy="291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F87428F3-3BC6-D8D6-BBDE-C72A2FFDA78F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1372166" y="500372"/>
                  <a:ext cx="8748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514BA9B1-90CF-8FA5-13A9-C5EB47D1DCD8}"/>
              </a:ext>
            </a:extLst>
          </p:cNvPr>
          <p:cNvGrpSpPr/>
          <p:nvPr/>
        </p:nvGrpSpPr>
        <p:grpSpPr>
          <a:xfrm>
            <a:off x="1669166" y="200492"/>
            <a:ext cx="555840" cy="324720"/>
            <a:chOff x="1669166" y="200492"/>
            <a:chExt cx="555840" cy="32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38B612AA-6E19-DA16-7D65-71D5E03AE306}"/>
                    </a:ext>
                  </a:extLst>
                </p14:cNvPr>
                <p14:cNvContentPartPr/>
                <p14:nvPr/>
              </p14:nvContentPartPr>
              <p14:xfrm>
                <a:off x="1669166" y="366452"/>
                <a:ext cx="114120" cy="1587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38B612AA-6E19-DA16-7D65-71D5E03AE306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1661606" y="358892"/>
                  <a:ext cx="1292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DA9682DB-EDA8-C2DE-5E7F-4EE092F8502F}"/>
                    </a:ext>
                  </a:extLst>
                </p14:cNvPr>
                <p14:cNvContentPartPr/>
                <p14:nvPr/>
              </p14:nvContentPartPr>
              <p14:xfrm>
                <a:off x="1808486" y="419012"/>
                <a:ext cx="68760" cy="5688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DA9682DB-EDA8-C2DE-5E7F-4EE092F8502F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1800926" y="411452"/>
                  <a:ext cx="838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B88100C5-AC26-24C6-C155-32E9755BB0A4}"/>
                    </a:ext>
                  </a:extLst>
                </p14:cNvPr>
                <p14:cNvContentPartPr/>
                <p14:nvPr/>
              </p14:nvContentPartPr>
              <p14:xfrm>
                <a:off x="1974806" y="200492"/>
                <a:ext cx="18000" cy="3164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B88100C5-AC26-24C6-C155-32E9755BB0A4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1967246" y="193292"/>
                  <a:ext cx="327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D63A6A8E-8162-E48B-9312-A6AA9CAE6474}"/>
                    </a:ext>
                  </a:extLst>
                </p14:cNvPr>
                <p14:cNvContentPartPr/>
                <p14:nvPr/>
              </p14:nvContentPartPr>
              <p14:xfrm>
                <a:off x="2018726" y="239732"/>
                <a:ext cx="99360" cy="2768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D63A6A8E-8162-E48B-9312-A6AA9CAE6474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2011166" y="232172"/>
                  <a:ext cx="11448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F25AA726-9C2A-1087-DD02-1BF774799672}"/>
                    </a:ext>
                  </a:extLst>
                </p14:cNvPr>
                <p14:cNvContentPartPr/>
                <p14:nvPr/>
              </p14:nvContentPartPr>
              <p14:xfrm>
                <a:off x="2151566" y="403892"/>
                <a:ext cx="73440" cy="11844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F25AA726-9C2A-1087-DD02-1BF774799672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2144006" y="396692"/>
                  <a:ext cx="8856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3" name="Gruppo 352">
            <a:extLst>
              <a:ext uri="{FF2B5EF4-FFF2-40B4-BE49-F238E27FC236}">
                <a16:creationId xmlns:a16="http://schemas.microsoft.com/office/drawing/2014/main" id="{810E2723-3FA5-6C32-D313-A4A5F96E7FC9}"/>
              </a:ext>
            </a:extLst>
          </p:cNvPr>
          <p:cNvGrpSpPr/>
          <p:nvPr/>
        </p:nvGrpSpPr>
        <p:grpSpPr>
          <a:xfrm>
            <a:off x="3075524" y="247292"/>
            <a:ext cx="1116720" cy="429480"/>
            <a:chOff x="3075524" y="247292"/>
            <a:chExt cx="1116720" cy="42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16B1D458-C231-5DE7-EBF7-7AC734BA308D}"/>
                    </a:ext>
                  </a:extLst>
                </p14:cNvPr>
                <p14:cNvContentPartPr/>
                <p14:nvPr/>
              </p14:nvContentPartPr>
              <p14:xfrm>
                <a:off x="3075524" y="266372"/>
                <a:ext cx="151920" cy="230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16B1D458-C231-5DE7-EBF7-7AC734BA308D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3067964" y="258812"/>
                  <a:ext cx="1670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BFDCC782-C1BF-6F98-1DA3-C9C725FFAE0C}"/>
                    </a:ext>
                  </a:extLst>
                </p14:cNvPr>
                <p14:cNvContentPartPr/>
                <p14:nvPr/>
              </p14:nvContentPartPr>
              <p14:xfrm>
                <a:off x="3103964" y="247292"/>
                <a:ext cx="124920" cy="1908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BFDCC782-C1BF-6F98-1DA3-C9C725FFAE0C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3096404" y="239732"/>
                  <a:ext cx="13968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EBFDDF71-AF69-35BF-DA96-D235141170F4}"/>
                    </a:ext>
                  </a:extLst>
                </p14:cNvPr>
                <p14:cNvContentPartPr/>
                <p14:nvPr/>
              </p14:nvContentPartPr>
              <p14:xfrm>
                <a:off x="3280004" y="313892"/>
                <a:ext cx="47160" cy="306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EBFDDF71-AF69-35BF-DA96-D235141170F4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3272444" y="306332"/>
                  <a:ext cx="619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A28A7FAC-6D03-788E-822E-E3C321009E07}"/>
                    </a:ext>
                  </a:extLst>
                </p14:cNvPr>
                <p14:cNvContentPartPr/>
                <p14:nvPr/>
              </p14:nvContentPartPr>
              <p14:xfrm>
                <a:off x="3317444" y="275012"/>
                <a:ext cx="27000" cy="12780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A28A7FAC-6D03-788E-822E-E3C321009E07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3309884" y="267452"/>
                  <a:ext cx="421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73D3AC93-2B3E-D0B4-F11C-2375AE280DDD}"/>
                    </a:ext>
                  </a:extLst>
                </p14:cNvPr>
                <p14:cNvContentPartPr/>
                <p14:nvPr/>
              </p14:nvContentPartPr>
              <p14:xfrm>
                <a:off x="3470084" y="266372"/>
                <a:ext cx="88200" cy="12132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73D3AC93-2B3E-D0B4-F11C-2375AE280DDD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3462524" y="258812"/>
                  <a:ext cx="1033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0EC519F5-5731-8628-6594-9197B3E34A83}"/>
                    </a:ext>
                  </a:extLst>
                </p14:cNvPr>
                <p14:cNvContentPartPr/>
                <p14:nvPr/>
              </p14:nvContentPartPr>
              <p14:xfrm>
                <a:off x="3442364" y="436652"/>
                <a:ext cx="104400" cy="1620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0EC519F5-5731-8628-6594-9197B3E34A83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3434804" y="429092"/>
                  <a:ext cx="1195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B8769DC8-44EC-A538-0850-1F28ABDD5F8A}"/>
                    </a:ext>
                  </a:extLst>
                </p14:cNvPr>
                <p14:cNvContentPartPr/>
                <p14:nvPr/>
              </p14:nvContentPartPr>
              <p14:xfrm>
                <a:off x="3509684" y="483812"/>
                <a:ext cx="7560" cy="3132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B8769DC8-44EC-A538-0850-1F28ABDD5F8A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3502124" y="476252"/>
                  <a:ext cx="226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16923855-6EEA-6CA2-290D-DE4F45E7352B}"/>
                    </a:ext>
                  </a:extLst>
                </p14:cNvPr>
                <p14:cNvContentPartPr/>
                <p14:nvPr/>
              </p14:nvContentPartPr>
              <p14:xfrm>
                <a:off x="3564764" y="413612"/>
                <a:ext cx="81000" cy="550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16923855-6EEA-6CA2-290D-DE4F45E7352B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3557204" y="406052"/>
                  <a:ext cx="961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429E3885-40D9-34AD-52C2-E14F68E25097}"/>
                    </a:ext>
                  </a:extLst>
                </p14:cNvPr>
                <p14:cNvContentPartPr/>
                <p14:nvPr/>
              </p14:nvContentPartPr>
              <p14:xfrm>
                <a:off x="3663404" y="279692"/>
                <a:ext cx="25200" cy="18144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429E3885-40D9-34AD-52C2-E14F68E25097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3655844" y="272132"/>
                  <a:ext cx="403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0BE78124-F570-BE68-BF5C-070BABCA4B04}"/>
                    </a:ext>
                  </a:extLst>
                </p14:cNvPr>
                <p14:cNvContentPartPr/>
                <p14:nvPr/>
              </p14:nvContentPartPr>
              <p14:xfrm>
                <a:off x="3729284" y="267452"/>
                <a:ext cx="79560" cy="1782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0BE78124-F570-BE68-BF5C-070BABCA4B04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3721724" y="259892"/>
                  <a:ext cx="946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472B2F7B-209B-1FD6-826A-44324896E13D}"/>
                    </a:ext>
                  </a:extLst>
                </p14:cNvPr>
                <p14:cNvContentPartPr/>
                <p14:nvPr/>
              </p14:nvContentPartPr>
              <p14:xfrm>
                <a:off x="3773564" y="356372"/>
                <a:ext cx="60480" cy="518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472B2F7B-209B-1FD6-826A-44324896E13D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3766004" y="348812"/>
                  <a:ext cx="756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93CF1AFE-343F-EE01-7B51-CD6C84DA056B}"/>
                    </a:ext>
                  </a:extLst>
                </p14:cNvPr>
                <p14:cNvContentPartPr/>
                <p14:nvPr/>
              </p14:nvContentPartPr>
              <p14:xfrm>
                <a:off x="3862484" y="347732"/>
                <a:ext cx="48960" cy="1044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93CF1AFE-343F-EE01-7B51-CD6C84DA056B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3854924" y="340172"/>
                  <a:ext cx="640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1580BB48-F4F5-316D-3E84-F962ED4B1597}"/>
                    </a:ext>
                  </a:extLst>
                </p14:cNvPr>
                <p14:cNvContentPartPr/>
                <p14:nvPr/>
              </p14:nvContentPartPr>
              <p14:xfrm>
                <a:off x="3913604" y="260252"/>
                <a:ext cx="16920" cy="1843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1580BB48-F4F5-316D-3E84-F962ED4B1597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3906044" y="252692"/>
                  <a:ext cx="320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538C199F-879C-4E0A-B208-FF30B5DEB3A0}"/>
                    </a:ext>
                  </a:extLst>
                </p14:cNvPr>
                <p14:cNvContentPartPr/>
                <p14:nvPr/>
              </p14:nvContentPartPr>
              <p14:xfrm>
                <a:off x="3398084" y="583532"/>
                <a:ext cx="794160" cy="932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538C199F-879C-4E0A-B208-FF30B5DEB3A0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3390524" y="575972"/>
                  <a:ext cx="80928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4" name="Gruppo 363">
            <a:extLst>
              <a:ext uri="{FF2B5EF4-FFF2-40B4-BE49-F238E27FC236}">
                <a16:creationId xmlns:a16="http://schemas.microsoft.com/office/drawing/2014/main" id="{972AD1BB-5AB7-D87F-5481-BAD792F1BE21}"/>
              </a:ext>
            </a:extLst>
          </p:cNvPr>
          <p:cNvGrpSpPr/>
          <p:nvPr/>
        </p:nvGrpSpPr>
        <p:grpSpPr>
          <a:xfrm>
            <a:off x="3588524" y="815372"/>
            <a:ext cx="525240" cy="215280"/>
            <a:chOff x="3588524" y="815372"/>
            <a:chExt cx="52524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481189AA-1812-D96D-35CE-881044BD598A}"/>
                    </a:ext>
                  </a:extLst>
                </p14:cNvPr>
                <p14:cNvContentPartPr/>
                <p14:nvPr/>
              </p14:nvContentPartPr>
              <p14:xfrm>
                <a:off x="3588524" y="817532"/>
                <a:ext cx="130680" cy="12060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481189AA-1812-D96D-35CE-881044BD598A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3581324" y="810332"/>
                  <a:ext cx="1458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8C22AE40-A94F-D9AD-159A-51D3E67A2DE6}"/>
                    </a:ext>
                  </a:extLst>
                </p14:cNvPr>
                <p14:cNvContentPartPr/>
                <p14:nvPr/>
              </p14:nvContentPartPr>
              <p14:xfrm>
                <a:off x="3588884" y="978812"/>
                <a:ext cx="84240" cy="165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8C22AE40-A94F-D9AD-159A-51D3E67A2DE6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3581324" y="971252"/>
                  <a:ext cx="993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CFE70CFB-DF4A-7A89-CB5F-93D223C6B7B8}"/>
                    </a:ext>
                  </a:extLst>
                </p14:cNvPr>
                <p14:cNvContentPartPr/>
                <p14:nvPr/>
              </p14:nvContentPartPr>
              <p14:xfrm>
                <a:off x="3649364" y="969092"/>
                <a:ext cx="18360" cy="615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CFE70CFB-DF4A-7A89-CB5F-93D223C6B7B8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3641804" y="961532"/>
                  <a:ext cx="334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0ABD4141-466C-AC38-02E6-8DF717786560}"/>
                    </a:ext>
                  </a:extLst>
                </p14:cNvPr>
                <p14:cNvContentPartPr/>
                <p14:nvPr/>
              </p14:nvContentPartPr>
              <p14:xfrm>
                <a:off x="3753044" y="884132"/>
                <a:ext cx="41040" cy="450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0ABD4141-466C-AC38-02E6-8DF717786560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3745484" y="876572"/>
                  <a:ext cx="561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EC64D4B2-840E-CBB1-5158-D8BE6EF8EA87}"/>
                    </a:ext>
                  </a:extLst>
                </p14:cNvPr>
                <p14:cNvContentPartPr/>
                <p14:nvPr/>
              </p14:nvContentPartPr>
              <p14:xfrm>
                <a:off x="3806324" y="816092"/>
                <a:ext cx="12600" cy="1569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EC64D4B2-840E-CBB1-5158-D8BE6EF8EA87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3798764" y="808532"/>
                  <a:ext cx="277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3B8FB4E6-9B43-D2DE-C589-3BED5EAE7128}"/>
                    </a:ext>
                  </a:extLst>
                </p14:cNvPr>
                <p14:cNvContentPartPr/>
                <p14:nvPr/>
              </p14:nvContentPartPr>
              <p14:xfrm>
                <a:off x="3905324" y="817532"/>
                <a:ext cx="62640" cy="1116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3B8FB4E6-9B43-D2DE-C589-3BED5EAE7128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3897764" y="809972"/>
                  <a:ext cx="777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D121637C-2798-161D-58F0-030868828BBC}"/>
                    </a:ext>
                  </a:extLst>
                </p14:cNvPr>
                <p14:cNvContentPartPr/>
                <p14:nvPr/>
              </p14:nvContentPartPr>
              <p14:xfrm>
                <a:off x="3928724" y="914732"/>
                <a:ext cx="58680" cy="1440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D121637C-2798-161D-58F0-030868828BBC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3921164" y="907172"/>
                  <a:ext cx="73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EDDFE8C5-F59C-F079-ADB4-0F17F65F6BE3}"/>
                    </a:ext>
                  </a:extLst>
                </p14:cNvPr>
                <p14:cNvContentPartPr/>
                <p14:nvPr/>
              </p14:nvContentPartPr>
              <p14:xfrm>
                <a:off x="4045364" y="860012"/>
                <a:ext cx="47880" cy="154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EDDFE8C5-F59C-F079-ADB4-0F17F65F6BE3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4037804" y="852452"/>
                  <a:ext cx="630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4771F476-1E24-B97D-789F-8DA96583018B}"/>
                    </a:ext>
                  </a:extLst>
                </p14:cNvPr>
                <p14:cNvContentPartPr/>
                <p14:nvPr/>
              </p14:nvContentPartPr>
              <p14:xfrm>
                <a:off x="4091804" y="815372"/>
                <a:ext cx="21960" cy="18072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4771F476-1E24-B97D-789F-8DA96583018B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4084244" y="807812"/>
                  <a:ext cx="37080" cy="19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3">
            <p14:nvContentPartPr>
              <p14:cNvPr id="365" name="Input penna 364">
                <a:extLst>
                  <a:ext uri="{FF2B5EF4-FFF2-40B4-BE49-F238E27FC236}">
                    <a16:creationId xmlns:a16="http://schemas.microsoft.com/office/drawing/2014/main" id="{04231550-F632-6C30-AFF5-365E59FFBF29}"/>
                  </a:ext>
                </a:extLst>
              </p14:cNvPr>
              <p14:cNvContentPartPr/>
              <p14:nvPr/>
            </p14:nvContentPartPr>
            <p14:xfrm>
              <a:off x="3791204" y="566612"/>
              <a:ext cx="206280" cy="35640"/>
            </p14:xfrm>
          </p:contentPart>
        </mc:Choice>
        <mc:Fallback>
          <p:pic>
            <p:nvPicPr>
              <p:cNvPr id="365" name="Input penna 364">
                <a:extLst>
                  <a:ext uri="{FF2B5EF4-FFF2-40B4-BE49-F238E27FC236}">
                    <a16:creationId xmlns:a16="http://schemas.microsoft.com/office/drawing/2014/main" id="{04231550-F632-6C30-AFF5-365E59FFBF29}"/>
                  </a:ext>
                </a:extLst>
              </p:cNvPr>
              <p:cNvPicPr/>
              <p:nvPr/>
            </p:nvPicPr>
            <p:blipFill>
              <a:blip r:embed="rId504"/>
              <a:stretch>
                <a:fillRect/>
              </a:stretch>
            </p:blipFill>
            <p:spPr>
              <a:xfrm>
                <a:off x="3783644" y="559052"/>
                <a:ext cx="221400" cy="5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788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FAA20-4614-0240-E3E3-58C169BED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FF97E2-8018-7D7A-0A03-53196B25B49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948577-3A1D-93B6-DAE2-95B6EDFF4E5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A09692-70F3-3315-32BC-CF161538F56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FA1BD7C-BABF-4EDF-9D9A-2B3680A6F8C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BBE5E40-081C-E20B-DE38-2F1B08C855F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B077ED9-F135-FC68-735A-8FD5F13516B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0D45825-3A0D-4E70-11DF-C0D793036B7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8EAC520-A3D5-DC46-7665-FA90BD41195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D74C147-9385-591F-17A2-2B6A8A59A31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A948AAE-5713-4CCA-4511-1DC45BFEF0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75844BC-23E4-8CAD-0933-A47BA24EEEE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5579A62-4D26-288D-96F2-4A786B45016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A1EAF00-4397-842D-A640-B77574A00BC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D0FF4B0-BB2D-4206-80AA-07884A94936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D49F0B1-B885-9A3E-2B9F-53A4EAD9C72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EB758A6-20AB-1619-1783-D234D937EF7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6456DBE-AA2C-7725-BAC2-66DF04313B3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3FD8520-36C9-FC8F-F3AF-260ADB0DECC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B5EB5B7-F468-0AFD-FCB2-03815C3C0FF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54850BF-AD1D-FB3F-D6A3-9D5422862A6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ED2BEE6-7FCF-FD47-3CA7-3F4647301C1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16D2615-20D0-4A04-A35E-F7EFC8F3A44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F574EA0-3393-973A-660E-A2AA3580CA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504C106-CE20-B397-F5EC-685E4E0C0A5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D5EBF22-903F-F1DA-043E-D928F7F7BF5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99DC3D5-25F5-DC07-EBD7-56256D96877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43D713B-D9AD-2AE9-A055-0CEA297EB2C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491319E-4377-5450-2B4C-56AB1E1D194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EDB8D62-1CC7-9F13-280B-EC4EEEACCF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EC493C8-CDF4-32AE-9084-46F6E5BEB2C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06B4045-A6BA-46D0-41C1-FF08AAA4546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B948373-9A61-F831-2461-CF512B7176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3F5BDF3-EBA0-DE02-0F52-33A053731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B65ED0C-4C30-514D-C89F-D79C0570686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D6DE5B1-05BE-7370-98EC-CDF053E8F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0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57BF2FF-8596-7D22-83A2-54162AE22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280BB6E3-7B90-CDB3-A863-B5911BA26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0246" y="1949632"/>
            <a:ext cx="6927850" cy="259561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3E09EA46-C97C-8AE6-FC2A-8C1B49440B01}"/>
                  </a:ext>
                </a:extLst>
              </p14:cNvPr>
              <p14:cNvContentPartPr/>
              <p14:nvPr/>
            </p14:nvContentPartPr>
            <p14:xfrm>
              <a:off x="8624520" y="2868688"/>
              <a:ext cx="612000" cy="244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3E09EA46-C97C-8AE6-FC2A-8C1B49440B0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16960" y="2861128"/>
                <a:ext cx="62712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o 63">
            <a:extLst>
              <a:ext uri="{FF2B5EF4-FFF2-40B4-BE49-F238E27FC236}">
                <a16:creationId xmlns:a16="http://schemas.microsoft.com/office/drawing/2014/main" id="{317A0289-9D3C-7E49-1744-8B9245938940}"/>
              </a:ext>
            </a:extLst>
          </p:cNvPr>
          <p:cNvGrpSpPr/>
          <p:nvPr/>
        </p:nvGrpSpPr>
        <p:grpSpPr>
          <a:xfrm>
            <a:off x="2658600" y="1069048"/>
            <a:ext cx="588600" cy="400320"/>
            <a:chOff x="2658600" y="1069048"/>
            <a:chExt cx="588600" cy="40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3A0A6E2-0EEA-F90A-5E72-BC83BE216599}"/>
                    </a:ext>
                  </a:extLst>
                </p14:cNvPr>
                <p14:cNvContentPartPr/>
                <p14:nvPr/>
              </p14:nvContentPartPr>
              <p14:xfrm>
                <a:off x="2658600" y="1069048"/>
                <a:ext cx="256320" cy="400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3A0A6E2-0EEA-F90A-5E72-BC83BE21659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51040" y="1061488"/>
                  <a:ext cx="27144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40D48C2-5D2E-4B9B-55BE-A095B2C6DCB3}"/>
                    </a:ext>
                  </a:extLst>
                </p14:cNvPr>
                <p14:cNvContentPartPr/>
                <p14:nvPr/>
              </p14:nvContentPartPr>
              <p14:xfrm>
                <a:off x="2968560" y="1132048"/>
                <a:ext cx="29520" cy="242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40D48C2-5D2E-4B9B-55BE-A095B2C6DCB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61000" y="1124488"/>
                  <a:ext cx="442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43A19DE-C489-709E-B015-76FA504FD5E4}"/>
                    </a:ext>
                  </a:extLst>
                </p14:cNvPr>
                <p14:cNvContentPartPr/>
                <p14:nvPr/>
              </p14:nvContentPartPr>
              <p14:xfrm>
                <a:off x="3079440" y="1228888"/>
                <a:ext cx="167760" cy="194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43A19DE-C489-709E-B015-76FA504FD5E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71880" y="1221328"/>
                  <a:ext cx="182880" cy="20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6C1BD752-8869-3039-C2CB-DD82315E8A3E}"/>
              </a:ext>
            </a:extLst>
          </p:cNvPr>
          <p:cNvGrpSpPr/>
          <p:nvPr/>
        </p:nvGrpSpPr>
        <p:grpSpPr>
          <a:xfrm>
            <a:off x="3987360" y="812368"/>
            <a:ext cx="2129040" cy="806400"/>
            <a:chOff x="3987360" y="812368"/>
            <a:chExt cx="2129040" cy="80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11301A2-7E6A-2701-1FF4-4B0AC9C0B751}"/>
                    </a:ext>
                  </a:extLst>
                </p14:cNvPr>
                <p14:cNvContentPartPr/>
                <p14:nvPr/>
              </p14:nvContentPartPr>
              <p14:xfrm>
                <a:off x="3987360" y="1105768"/>
                <a:ext cx="241920" cy="344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11301A2-7E6A-2701-1FF4-4B0AC9C0B75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979800" y="1098208"/>
                  <a:ext cx="25704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8B61C2C-E9E5-D91C-8CFC-153B1643B134}"/>
                    </a:ext>
                  </a:extLst>
                </p14:cNvPr>
                <p14:cNvContentPartPr/>
                <p14:nvPr/>
              </p14:nvContentPartPr>
              <p14:xfrm>
                <a:off x="4345200" y="819208"/>
                <a:ext cx="95400" cy="7995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8B61C2C-E9E5-D91C-8CFC-153B1643B13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337640" y="811648"/>
                  <a:ext cx="110520" cy="81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1100A24-F053-D895-F500-E5F5B3DFFFDB}"/>
                    </a:ext>
                  </a:extLst>
                </p14:cNvPr>
                <p14:cNvContentPartPr/>
                <p14:nvPr/>
              </p14:nvContentPartPr>
              <p14:xfrm>
                <a:off x="4535280" y="812368"/>
                <a:ext cx="39600" cy="6184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1100A24-F053-D895-F500-E5F5B3DFFFD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27720" y="804808"/>
                  <a:ext cx="54720" cy="63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DA8787B-1BBC-6DCF-3DFA-AE77AD728AC8}"/>
                    </a:ext>
                  </a:extLst>
                </p14:cNvPr>
                <p14:cNvContentPartPr/>
                <p14:nvPr/>
              </p14:nvContentPartPr>
              <p14:xfrm>
                <a:off x="4590000" y="1205488"/>
                <a:ext cx="360" cy="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DA8787B-1BBC-6DCF-3DFA-AE77AD728AC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582440" y="119828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DEED00A-1E28-EAC3-A916-D0CED2324892}"/>
                    </a:ext>
                  </a:extLst>
                </p14:cNvPr>
                <p14:cNvContentPartPr/>
                <p14:nvPr/>
              </p14:nvContentPartPr>
              <p14:xfrm>
                <a:off x="4764960" y="1203688"/>
                <a:ext cx="230400" cy="232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DEED00A-1E28-EAC3-A916-D0CED232489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757400" y="1196128"/>
                  <a:ext cx="24552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1F36F3B-A647-CB2D-CD72-5D632A528D90}"/>
                    </a:ext>
                  </a:extLst>
                </p14:cNvPr>
                <p14:cNvContentPartPr/>
                <p14:nvPr/>
              </p14:nvContentPartPr>
              <p14:xfrm>
                <a:off x="5059080" y="1240408"/>
                <a:ext cx="104760" cy="173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1F36F3B-A647-CB2D-CD72-5D632A528D9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051880" y="1232848"/>
                  <a:ext cx="1195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20A13D7-6F04-6C1D-5325-704DCDB8C936}"/>
                    </a:ext>
                  </a:extLst>
                </p14:cNvPr>
                <p14:cNvContentPartPr/>
                <p14:nvPr/>
              </p14:nvContentPartPr>
              <p14:xfrm>
                <a:off x="5178240" y="1218088"/>
                <a:ext cx="149400" cy="224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20A13D7-6F04-6C1D-5325-704DCDB8C93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71040" y="1210528"/>
                  <a:ext cx="1645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C3749B6-F6A3-EC10-A5CD-62760B892CE5}"/>
                    </a:ext>
                  </a:extLst>
                </p14:cNvPr>
                <p14:cNvContentPartPr/>
                <p14:nvPr/>
              </p14:nvContentPartPr>
              <p14:xfrm>
                <a:off x="5358960" y="1245448"/>
                <a:ext cx="88920" cy="187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C3749B6-F6A3-EC10-A5CD-62760B892CE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351400" y="1237888"/>
                  <a:ext cx="1040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D5F1338-554D-8FAA-B238-DD695D40D196}"/>
                    </a:ext>
                  </a:extLst>
                </p14:cNvPr>
                <p14:cNvContentPartPr/>
                <p14:nvPr/>
              </p14:nvContentPartPr>
              <p14:xfrm>
                <a:off x="5543280" y="1002088"/>
                <a:ext cx="54720" cy="3808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D5F1338-554D-8FAA-B238-DD695D40D19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535720" y="994528"/>
                  <a:ext cx="6984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BD37093-15B2-0348-DABC-EF77F5BB8779}"/>
                    </a:ext>
                  </a:extLst>
                </p14:cNvPr>
                <p14:cNvContentPartPr/>
                <p14:nvPr/>
              </p14:nvContentPartPr>
              <p14:xfrm>
                <a:off x="5533920" y="1297648"/>
                <a:ext cx="73080" cy="25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BD37093-15B2-0348-DABC-EF77F5BB877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526360" y="1290088"/>
                  <a:ext cx="882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F51130B-AEC3-0C23-83FE-A824386A7FEB}"/>
                    </a:ext>
                  </a:extLst>
                </p14:cNvPr>
                <p14:cNvContentPartPr/>
                <p14:nvPr/>
              </p14:nvContentPartPr>
              <p14:xfrm>
                <a:off x="5707080" y="1164088"/>
                <a:ext cx="7920" cy="210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F51130B-AEC3-0C23-83FE-A824386A7FE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699520" y="1156528"/>
                  <a:ext cx="230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AC761DA-0666-B4E2-FA34-7DD13D283449}"/>
                    </a:ext>
                  </a:extLst>
                </p14:cNvPr>
                <p14:cNvContentPartPr/>
                <p14:nvPr/>
              </p14:nvContentPartPr>
              <p14:xfrm>
                <a:off x="5797440" y="1236808"/>
                <a:ext cx="100080" cy="203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AC761DA-0666-B4E2-FA34-7DD13D28344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89880" y="1229248"/>
                  <a:ext cx="11520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10073C6-D7B1-0AAB-1F31-81226C86CC1B}"/>
                    </a:ext>
                  </a:extLst>
                </p14:cNvPr>
                <p14:cNvContentPartPr/>
                <p14:nvPr/>
              </p14:nvContentPartPr>
              <p14:xfrm>
                <a:off x="5962320" y="1236808"/>
                <a:ext cx="154080" cy="189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10073C6-D7B1-0AAB-1F31-81226C86CC1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54760" y="1229248"/>
                  <a:ext cx="168840" cy="20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AC0D842F-E669-6AD9-4AB5-3BE7F7C00AED}"/>
              </a:ext>
            </a:extLst>
          </p:cNvPr>
          <p:cNvGrpSpPr/>
          <p:nvPr/>
        </p:nvGrpSpPr>
        <p:grpSpPr>
          <a:xfrm>
            <a:off x="6628680" y="1147528"/>
            <a:ext cx="271080" cy="226080"/>
            <a:chOff x="6628680" y="1147528"/>
            <a:chExt cx="271080" cy="22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5A26780-86B7-B730-01F5-44989D159D28}"/>
                    </a:ext>
                  </a:extLst>
                </p14:cNvPr>
                <p14:cNvContentPartPr/>
                <p14:nvPr/>
              </p14:nvContentPartPr>
              <p14:xfrm>
                <a:off x="6628680" y="1255168"/>
                <a:ext cx="223920" cy="25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5A26780-86B7-B730-01F5-44989D159D2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621120" y="1247608"/>
                  <a:ext cx="238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9FCF5FD-1BE3-C390-D723-5C54B6D5027E}"/>
                    </a:ext>
                  </a:extLst>
                </p14:cNvPr>
                <p14:cNvContentPartPr/>
                <p14:nvPr/>
              </p14:nvContentPartPr>
              <p14:xfrm>
                <a:off x="6873480" y="1147528"/>
                <a:ext cx="26280" cy="226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9FCF5FD-1BE3-C390-D723-5C54B6D5027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865920" y="1139968"/>
                  <a:ext cx="41400" cy="24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A70047C-C973-1A26-3F91-0C729F09CD23}"/>
                  </a:ext>
                </a:extLst>
              </p14:cNvPr>
              <p14:cNvContentPartPr/>
              <p14:nvPr/>
            </p14:nvContentPartPr>
            <p14:xfrm>
              <a:off x="6469920" y="3550528"/>
              <a:ext cx="1324800" cy="17964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EA70047C-C973-1A26-3F91-0C729F09CD23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462360" y="3542968"/>
                <a:ext cx="1339560" cy="19476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uppo 73">
            <a:extLst>
              <a:ext uri="{FF2B5EF4-FFF2-40B4-BE49-F238E27FC236}">
                <a16:creationId xmlns:a16="http://schemas.microsoft.com/office/drawing/2014/main" id="{434B741B-4D9C-2FE6-9057-26E51788C4C9}"/>
              </a:ext>
            </a:extLst>
          </p:cNvPr>
          <p:cNvGrpSpPr/>
          <p:nvPr/>
        </p:nvGrpSpPr>
        <p:grpSpPr>
          <a:xfrm>
            <a:off x="7769880" y="725608"/>
            <a:ext cx="403560" cy="741960"/>
            <a:chOff x="7769880" y="725608"/>
            <a:chExt cx="403560" cy="74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58EEF34-A68A-F761-E641-668806AD0D75}"/>
                    </a:ext>
                  </a:extLst>
                </p14:cNvPr>
                <p14:cNvContentPartPr/>
                <p14:nvPr/>
              </p14:nvContentPartPr>
              <p14:xfrm>
                <a:off x="7769880" y="812368"/>
                <a:ext cx="15120" cy="2512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58EEF34-A68A-F761-E641-668806AD0D7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762320" y="804808"/>
                  <a:ext cx="3024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8AE3812-1ADB-6F8A-3BAA-466E4A56EA66}"/>
                    </a:ext>
                  </a:extLst>
                </p14:cNvPr>
                <p14:cNvContentPartPr/>
                <p14:nvPr/>
              </p14:nvContentPartPr>
              <p14:xfrm>
                <a:off x="7801560" y="725608"/>
                <a:ext cx="263880" cy="3150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8AE3812-1ADB-6F8A-3BAA-466E4A56EA6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794000" y="718048"/>
                  <a:ext cx="27900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4971A94-E703-ABE8-76C4-951233270CBA}"/>
                    </a:ext>
                  </a:extLst>
                </p14:cNvPr>
                <p14:cNvContentPartPr/>
                <p14:nvPr/>
              </p14:nvContentPartPr>
              <p14:xfrm>
                <a:off x="7939440" y="1022608"/>
                <a:ext cx="25560" cy="914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4971A94-E703-ABE8-76C4-951233270CB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931880" y="1015048"/>
                  <a:ext cx="406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7C375A1-B7FE-8542-847F-394B2A25AF57}"/>
                    </a:ext>
                  </a:extLst>
                </p14:cNvPr>
                <p14:cNvContentPartPr/>
                <p14:nvPr/>
              </p14:nvContentPartPr>
              <p14:xfrm>
                <a:off x="7813800" y="1094248"/>
                <a:ext cx="318600" cy="41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7C375A1-B7FE-8542-847F-394B2A25AF5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806240" y="1086688"/>
                  <a:ext cx="3337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E807656-8BF9-DEBA-939B-37FC384C74A5}"/>
                    </a:ext>
                  </a:extLst>
                </p14:cNvPr>
                <p14:cNvContentPartPr/>
                <p14:nvPr/>
              </p14:nvContentPartPr>
              <p14:xfrm>
                <a:off x="7775640" y="1255168"/>
                <a:ext cx="286200" cy="2124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E807656-8BF9-DEBA-939B-37FC384C74A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768080" y="1247608"/>
                  <a:ext cx="3013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CAFC01F9-9EB9-2EB0-3826-E48E19B30EE7}"/>
                    </a:ext>
                  </a:extLst>
                </p14:cNvPr>
                <p14:cNvContentPartPr/>
                <p14:nvPr/>
              </p14:nvContentPartPr>
              <p14:xfrm>
                <a:off x="7998120" y="1339408"/>
                <a:ext cx="175320" cy="1234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CAFC01F9-9EB9-2EB0-3826-E48E19B30EE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990560" y="1331848"/>
                  <a:ext cx="19044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F8C2A9D8-DC35-1445-9DC1-3E0FD3579291}"/>
              </a:ext>
            </a:extLst>
          </p:cNvPr>
          <p:cNvGrpSpPr/>
          <p:nvPr/>
        </p:nvGrpSpPr>
        <p:grpSpPr>
          <a:xfrm>
            <a:off x="9803880" y="3199168"/>
            <a:ext cx="743040" cy="418680"/>
            <a:chOff x="9803880" y="3199168"/>
            <a:chExt cx="743040" cy="41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FC1F02C9-4EF4-B27A-F6D8-2522F7FE6D0B}"/>
                    </a:ext>
                  </a:extLst>
                </p14:cNvPr>
                <p14:cNvContentPartPr/>
                <p14:nvPr/>
              </p14:nvContentPartPr>
              <p14:xfrm>
                <a:off x="9803880" y="3199168"/>
                <a:ext cx="16200" cy="4186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FC1F02C9-4EF4-B27A-F6D8-2522F7FE6D0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796320" y="3191608"/>
                  <a:ext cx="3132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73DBE0FA-78A0-60A8-72B3-45033A9745E2}"/>
                    </a:ext>
                  </a:extLst>
                </p14:cNvPr>
                <p14:cNvContentPartPr/>
                <p14:nvPr/>
              </p14:nvContentPartPr>
              <p14:xfrm>
                <a:off x="9842040" y="3205648"/>
                <a:ext cx="184320" cy="3812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73DBE0FA-78A0-60A8-72B3-45033A9745E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834480" y="3198088"/>
                  <a:ext cx="19944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DE5C8F86-764F-BD88-0E24-91F0A5AA0ABC}"/>
                    </a:ext>
                  </a:extLst>
                </p14:cNvPr>
                <p14:cNvContentPartPr/>
                <p14:nvPr/>
              </p14:nvContentPartPr>
              <p14:xfrm>
                <a:off x="10009440" y="3405448"/>
                <a:ext cx="176760" cy="1458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DE5C8F86-764F-BD88-0E24-91F0A5AA0AB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001880" y="3397888"/>
                  <a:ext cx="1918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894C5C9A-1423-25CD-56D4-5B88B362D134}"/>
                    </a:ext>
                  </a:extLst>
                </p14:cNvPr>
                <p14:cNvContentPartPr/>
                <p14:nvPr/>
              </p14:nvContentPartPr>
              <p14:xfrm>
                <a:off x="10231920" y="3315088"/>
                <a:ext cx="152280" cy="2901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894C5C9A-1423-25CD-56D4-5B88B362D13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224360" y="3307528"/>
                  <a:ext cx="16704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BFCE614-9119-8DDC-3A18-E57F9B8F41B5}"/>
                    </a:ext>
                  </a:extLst>
                </p14:cNvPr>
                <p14:cNvContentPartPr/>
                <p14:nvPr/>
              </p14:nvContentPartPr>
              <p14:xfrm>
                <a:off x="10474920" y="3366568"/>
                <a:ext cx="72000" cy="1152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BFCE614-9119-8DDC-3A18-E57F9B8F41B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467360" y="3359008"/>
                  <a:ext cx="8712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731A1E0E-6873-BEC4-140D-79AE1F150C1A}"/>
              </a:ext>
            </a:extLst>
          </p:cNvPr>
          <p:cNvGrpSpPr/>
          <p:nvPr/>
        </p:nvGrpSpPr>
        <p:grpSpPr>
          <a:xfrm>
            <a:off x="10867680" y="3037168"/>
            <a:ext cx="684720" cy="714240"/>
            <a:chOff x="10867680" y="3037168"/>
            <a:chExt cx="684720" cy="71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22DE490-EE35-1855-B068-4D1460DE77F2}"/>
                    </a:ext>
                  </a:extLst>
                </p14:cNvPr>
                <p14:cNvContentPartPr/>
                <p14:nvPr/>
              </p14:nvContentPartPr>
              <p14:xfrm>
                <a:off x="10901160" y="3037168"/>
                <a:ext cx="424080" cy="714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22DE490-EE35-1855-B068-4D1460DE77F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893960" y="3029608"/>
                  <a:ext cx="438840" cy="72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499D05C-2D7D-A7BD-7FEF-5D5C14CA050B}"/>
                    </a:ext>
                  </a:extLst>
                </p14:cNvPr>
                <p14:cNvContentPartPr/>
                <p14:nvPr/>
              </p14:nvContentPartPr>
              <p14:xfrm>
                <a:off x="10867680" y="3140848"/>
                <a:ext cx="684720" cy="4838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499D05C-2D7D-A7BD-7FEF-5D5C14CA050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860120" y="3133288"/>
                  <a:ext cx="699480" cy="49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D334CA6F-8174-B2B8-17D4-99281564528E}"/>
              </a:ext>
            </a:extLst>
          </p:cNvPr>
          <p:cNvGrpSpPr/>
          <p:nvPr/>
        </p:nvGrpSpPr>
        <p:grpSpPr>
          <a:xfrm>
            <a:off x="9669960" y="4224808"/>
            <a:ext cx="821520" cy="465480"/>
            <a:chOff x="9669960" y="4224808"/>
            <a:chExt cx="821520" cy="46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A7C6CDA-E33C-FFD0-E533-A2C482BEE8D4}"/>
                    </a:ext>
                  </a:extLst>
                </p14:cNvPr>
                <p14:cNvContentPartPr/>
                <p14:nvPr/>
              </p14:nvContentPartPr>
              <p14:xfrm>
                <a:off x="9669960" y="4224808"/>
                <a:ext cx="201600" cy="4654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A7C6CDA-E33C-FFD0-E533-A2C482BEE8D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662400" y="4217248"/>
                  <a:ext cx="21636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D87FF4A-C297-0F43-70F3-B678FD7E0168}"/>
                    </a:ext>
                  </a:extLst>
                </p14:cNvPr>
                <p14:cNvContentPartPr/>
                <p14:nvPr/>
              </p14:nvContentPartPr>
              <p14:xfrm>
                <a:off x="9892440" y="4353688"/>
                <a:ext cx="88920" cy="126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D87FF4A-C297-0F43-70F3-B678FD7E016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884880" y="4346128"/>
                  <a:ext cx="1040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7CC31D69-1305-87CD-5A3A-E5981351E7F3}"/>
                    </a:ext>
                  </a:extLst>
                </p14:cNvPr>
                <p14:cNvContentPartPr/>
                <p14:nvPr/>
              </p14:nvContentPartPr>
              <p14:xfrm>
                <a:off x="10055160" y="4293568"/>
                <a:ext cx="26280" cy="1418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7CC31D69-1305-87CD-5A3A-E5981351E7F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047600" y="4286008"/>
                  <a:ext cx="414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DF35FA35-F431-9107-960B-99C9905E3D98}"/>
                    </a:ext>
                  </a:extLst>
                </p14:cNvPr>
                <p14:cNvContentPartPr/>
                <p14:nvPr/>
              </p14:nvContentPartPr>
              <p14:xfrm>
                <a:off x="10128600" y="4340008"/>
                <a:ext cx="127080" cy="943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DF35FA35-F431-9107-960B-99C9905E3D9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121040" y="4332448"/>
                  <a:ext cx="142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FF6E111-56F5-9C33-C86F-0916BB43F8DD}"/>
                    </a:ext>
                  </a:extLst>
                </p14:cNvPr>
                <p14:cNvContentPartPr/>
                <p14:nvPr/>
              </p14:nvContentPartPr>
              <p14:xfrm>
                <a:off x="10342080" y="4290688"/>
                <a:ext cx="149400" cy="1224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FF6E111-56F5-9C33-C86F-0916BB43F8D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334520" y="4283128"/>
                  <a:ext cx="164520" cy="13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E993FFFB-FD0A-1359-7468-FEE392B17914}"/>
                  </a:ext>
                </a:extLst>
              </p14:cNvPr>
              <p14:cNvContentPartPr/>
              <p14:nvPr/>
            </p14:nvContentPartPr>
            <p14:xfrm>
              <a:off x="7782480" y="3639088"/>
              <a:ext cx="1189440" cy="14328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E993FFFB-FD0A-1359-7468-FEE392B17914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774920" y="3631528"/>
                <a:ext cx="120456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379798FF-6C0F-8ACC-FA8D-9A6F89C0245E}"/>
                  </a:ext>
                </a:extLst>
              </p14:cNvPr>
              <p14:cNvContentPartPr/>
              <p14:nvPr/>
            </p14:nvContentPartPr>
            <p14:xfrm>
              <a:off x="10649160" y="4124008"/>
              <a:ext cx="259200" cy="35316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379798FF-6C0F-8ACC-FA8D-9A6F89C0245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0641600" y="4116448"/>
                <a:ext cx="27432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1FD6A99F-949B-7817-3D51-83C4D9D124E1}"/>
                  </a:ext>
                </a:extLst>
              </p14:cNvPr>
              <p14:cNvContentPartPr/>
              <p14:nvPr/>
            </p14:nvContentPartPr>
            <p14:xfrm>
              <a:off x="2469240" y="1708408"/>
              <a:ext cx="4058280" cy="7704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1FD6A99F-949B-7817-3D51-83C4D9D124E1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461680" y="1700848"/>
                <a:ext cx="4073400" cy="9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500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046F3-E503-D2BB-38D4-C59824CA1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8BD4A3-DF8D-04FD-ECC9-E54055AF1AF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6D33E-6F6F-B509-9BDA-426CAAEB8C8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2788C5-EEC0-BF3D-A72B-635FDB32A8F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3F49D0F-C7A7-E1C0-615F-F35817C9412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CDA6E28-34C4-6B06-42F9-2D16DDBCD0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FB61A33-AC0D-2E4B-1B01-B5C8F2D67D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F40AD38-9AC4-A50D-8A0D-A93C2611C80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C4576BD-092A-FCEE-5E2C-A2E8D4641FF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6AC1085-54CB-364A-978C-F4EA1138243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B93F55D-E982-6F69-CC91-5B1983B8006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3E13514-E1CC-C394-78F7-5E880D4EEEE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4B3152E-A4CA-0F2C-6CB5-185FA8CFF21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20D2491-35A7-FA07-EEBF-AD8A956E054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90C0BA1-6AF1-D970-DAFA-3BBFCA678A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A1E4CEE-F25D-0FF8-B0AE-596E8B1E0ED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377C593-D9B4-CBB9-D331-49EE3AAF69A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9FF96F6-D2A0-0593-784B-02C21CFE08B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4D5F461-A6E5-1BED-6CE8-96D3E6E716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1B90C29-6CC8-FCE7-BC3F-6CBB65A4562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D180376-C217-774E-32DB-E0629B50DA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BF0B8A9-F7A5-157E-422B-CD0E06C1AA8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69FA1EC-A10E-3E9C-2473-847D5B1C0F1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7A487EA-D205-B652-CA59-1893CD982CD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BEF1A61-F3D1-FE9D-85A8-23DD818B052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734ED22-DA2B-03DB-8832-4F83470DC21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3127F6D-AC1A-704C-EBFC-B48DEEF6B5C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5EEA2E9-FD65-031F-CFE8-31F1ADA8FDF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794D38C-4829-1BFD-A338-85D1F976CBA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21238A2-9E09-85D1-0822-C848F2EB00D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162E3CC-36DD-ABB0-0139-CFEDE5418AE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AE5D630-7567-194F-00AF-FA1812D871F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2572D1A-DA1C-EC70-8D4E-4F6602ABDE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17AE7BB-8D9B-25C9-F485-383EFE4E0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0E9004-3FD7-431A-9F5A-C2906A8F7C7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86310A2-95C9-1790-4E1E-6C7E05E51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F13F63B-F755-6398-188E-038C2E3F8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4B40E91-BD81-ABCE-7FE0-FFEAF12FE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4721" y="881212"/>
            <a:ext cx="6781800" cy="48311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12EF081-8392-AE63-E9F3-5FA8FBCA81CC}"/>
                  </a:ext>
                </a:extLst>
              </p14:cNvPr>
              <p14:cNvContentPartPr/>
              <p14:nvPr/>
            </p14:nvContentPartPr>
            <p14:xfrm>
              <a:off x="5598000" y="2516248"/>
              <a:ext cx="596880" cy="925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12EF081-8392-AE63-E9F3-5FA8FBCA81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90440" y="2508688"/>
                <a:ext cx="61200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D9F6841E-55E0-F431-95E5-9D7197AE144F}"/>
                  </a:ext>
                </a:extLst>
              </p14:cNvPr>
              <p14:cNvContentPartPr/>
              <p14:nvPr/>
            </p14:nvContentPartPr>
            <p14:xfrm>
              <a:off x="3738240" y="3230848"/>
              <a:ext cx="570960" cy="932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D9F6841E-55E0-F431-95E5-9D7197AE144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30680" y="3223288"/>
                <a:ext cx="58608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F6817CE-6FEA-6D04-4CE6-E06F0A47C661}"/>
                  </a:ext>
                </a:extLst>
              </p14:cNvPr>
              <p14:cNvContentPartPr/>
              <p14:nvPr/>
            </p14:nvContentPartPr>
            <p14:xfrm>
              <a:off x="3611520" y="4298248"/>
              <a:ext cx="926640" cy="439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F6817CE-6FEA-6D04-4CE6-E06F0A47C66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03960" y="4290688"/>
                <a:ext cx="94176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1A509AF0-191A-CD02-E3DA-D821C8848F43}"/>
                  </a:ext>
                </a:extLst>
              </p14:cNvPr>
              <p14:cNvContentPartPr/>
              <p14:nvPr/>
            </p14:nvContentPartPr>
            <p14:xfrm>
              <a:off x="3783960" y="5027608"/>
              <a:ext cx="1590120" cy="1281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1A509AF0-191A-CD02-E3DA-D821C8848F4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76400" y="5020048"/>
                <a:ext cx="160524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597CD96F-1095-7D6A-D7E5-7E127B695391}"/>
                  </a:ext>
                </a:extLst>
              </p14:cNvPr>
              <p14:cNvContentPartPr/>
              <p14:nvPr/>
            </p14:nvContentPartPr>
            <p14:xfrm>
              <a:off x="5396040" y="1732528"/>
              <a:ext cx="821520" cy="8604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597CD96F-1095-7D6A-D7E5-7E127B69539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88480" y="1724968"/>
                <a:ext cx="836280" cy="87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3897F4CC-537A-22EA-BFBD-91DA20E38B73}"/>
                  </a:ext>
                </a:extLst>
              </p14:cNvPr>
              <p14:cNvContentPartPr/>
              <p14:nvPr/>
            </p14:nvContentPartPr>
            <p14:xfrm>
              <a:off x="3656160" y="3225088"/>
              <a:ext cx="497520" cy="720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3897F4CC-537A-22EA-BFBD-91DA20E38B7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48600" y="3217528"/>
                <a:ext cx="512640" cy="8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770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134A3-52C7-68D7-921D-159A73A5B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B91F3-999B-8177-B310-0200E3A66FE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448620-7FCA-6FD6-E995-049F7C18F52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781C0C-7510-A232-1A0D-79DCA5C80B0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D9FE7FF-BE0A-C1F2-40DE-4FF9484B81C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341989C-539C-0C98-3BFD-AB6F2107547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34055A-5F3B-4439-33E3-894B69B8F72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83D7E2D-8084-553F-8DFE-556352BD8B0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9B8A382-4DD4-D0A0-4043-67E61C819CD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2BCEA45-73A8-55D5-1AEF-6721A053810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109C57B-75E7-4A0C-242C-D1FD415ED48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D87E9C-6BF5-F37E-FA45-B7AD68A5D47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F70B70F-F7B6-ED41-A2E9-151D94ADC76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3DE2D95-3D29-8BF2-811E-FEAAC98D43B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000FCE8-2AA1-4A1B-6732-4C182C9555B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C772C04-63C5-B1D1-8BAA-14128E8237E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190F247-2197-2E78-DE8D-539ECBDBF8C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9914BFF-F189-16B6-9844-AA3BB0BA06D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2513387-E82C-0E2E-51B8-FF088F702E9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6D79673-4580-397B-6532-B731A208ECE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D9380B4-E019-6532-71D8-75C75CC3AF6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85B8F04-04BF-1C4F-EF3A-E0466BE7E6A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7064A15-2A98-0F46-4625-74408EFFB23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136BEEA-9A0C-33C7-679C-1DAD2A1BDB1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D00A179-A7C8-6157-DEB2-01045B50B51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ABF2CD7-803E-80D2-4D02-3038DE308F4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C2D6334-A493-EC6C-85B2-BD8F2DF5F2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A9ECFAF-ECE2-2129-F9CB-7D8787A5F6C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E0EBF45-C8EE-1D6D-D82D-94B89876E06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4727C00-99EA-2E7D-8986-DAA3435AC6F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31283D2-37DD-A23F-E9D9-0C031B55E77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06ECE21-1F9F-5D40-33C0-4023DC85CDA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9B6F872-8103-9002-CE44-341DBA2376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21A15DE-E1FE-0C47-7BAB-86F9B1266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1E4D23B-18E2-A6C4-9CAE-76676D67FDB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F039C04-2BC7-CEEC-E4A2-33A4CBEA6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DC4AECF-2C9D-ADDF-041F-425B6B80A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7A6ED15-BE78-2602-0388-F1DD78AB9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028" y="1302036"/>
            <a:ext cx="5590988" cy="3604108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00D4534B-D987-129D-F3D9-4E828CBEE813}"/>
              </a:ext>
            </a:extLst>
          </p:cNvPr>
          <p:cNvGrpSpPr/>
          <p:nvPr/>
        </p:nvGrpSpPr>
        <p:grpSpPr>
          <a:xfrm>
            <a:off x="3136451" y="3706298"/>
            <a:ext cx="214560" cy="304920"/>
            <a:chOff x="3136451" y="3706298"/>
            <a:chExt cx="214560" cy="30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92C28B8-B2F0-FB8D-EE97-979BE9CE9702}"/>
                    </a:ext>
                  </a:extLst>
                </p14:cNvPr>
                <p14:cNvContentPartPr/>
                <p14:nvPr/>
              </p14:nvContentPartPr>
              <p14:xfrm>
                <a:off x="3136451" y="3889898"/>
                <a:ext cx="154800" cy="82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92C28B8-B2F0-FB8D-EE97-979BE9CE970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128891" y="3882338"/>
                  <a:ext cx="1699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4474CA0-C075-4B7B-55A9-ED4B9C547BDE}"/>
                    </a:ext>
                  </a:extLst>
                </p14:cNvPr>
                <p14:cNvContentPartPr/>
                <p14:nvPr/>
              </p14:nvContentPartPr>
              <p14:xfrm>
                <a:off x="3221051" y="3706298"/>
                <a:ext cx="129960" cy="304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4474CA0-C075-4B7B-55A9-ED4B9C547BD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13491" y="3698738"/>
                  <a:ext cx="144720" cy="320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E78B1F92-7D75-F046-A697-0213520DEDD9}"/>
                  </a:ext>
                </a:extLst>
              </p14:cNvPr>
              <p14:cNvContentPartPr/>
              <p14:nvPr/>
            </p14:nvContentPartPr>
            <p14:xfrm>
              <a:off x="6731771" y="4031378"/>
              <a:ext cx="1315440" cy="831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E78B1F92-7D75-F046-A697-0213520DEDD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24211" y="4023818"/>
                <a:ext cx="1330560" cy="9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F3FDE422-FB9B-A472-5FEB-F8363F194501}"/>
              </a:ext>
            </a:extLst>
          </p:cNvPr>
          <p:cNvGrpSpPr/>
          <p:nvPr/>
        </p:nvGrpSpPr>
        <p:grpSpPr>
          <a:xfrm>
            <a:off x="6828971" y="3263498"/>
            <a:ext cx="420480" cy="144000"/>
            <a:chOff x="6828971" y="3263498"/>
            <a:chExt cx="420480" cy="14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51EE707-9D7A-EF69-90D3-102492CF22AF}"/>
                    </a:ext>
                  </a:extLst>
                </p14:cNvPr>
                <p14:cNvContentPartPr/>
                <p14:nvPr/>
              </p14:nvContentPartPr>
              <p14:xfrm>
                <a:off x="6828971" y="3362138"/>
                <a:ext cx="328320" cy="32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51EE707-9D7A-EF69-90D3-102492CF22A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821411" y="3354578"/>
                  <a:ext cx="3434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27059FB-2C62-A56D-8F81-0ED81446A3F1}"/>
                    </a:ext>
                  </a:extLst>
                </p14:cNvPr>
                <p14:cNvContentPartPr/>
                <p14:nvPr/>
              </p14:nvContentPartPr>
              <p14:xfrm>
                <a:off x="7172051" y="3263498"/>
                <a:ext cx="77400" cy="144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27059FB-2C62-A56D-8F81-0ED81446A3F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164491" y="3255938"/>
                  <a:ext cx="92520" cy="159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3226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8615B-9378-7A77-BC46-9B040C08F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876139-9DB7-B594-FA82-CA141A6B0C5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0FFAE9-97AB-2844-A16C-6B8028ED148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5F7828-136E-F249-C434-3F1983AFBBD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2521CAB-9D12-7933-FFBE-E23201CC479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4F59AB9-C6A6-3024-5F61-F52E81D377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2216E36-D5DE-1D10-D57E-2605010386E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FF2F997-66B9-39EB-5B51-387E8CA0619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2C462FD-65D2-9250-A0DD-B5C8FF5C5E8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0E9E7B3-480E-1F2F-C2FC-E29885E10E4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5928294-2C9E-850A-E98F-8B69B945035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9A536BC-5C51-46C7-B7F6-687DA799F29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221A248-AF8B-5606-E91B-F79F2DB27E5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0B633F7-180F-F6B6-CF22-91ED1CB356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1BB6604-6E53-7F3D-3B90-0D0E4B58AA0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D625ADD-AD49-8A62-C7C4-53A5FA09899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B5E93EC-2DAE-6E73-EDEE-FAA8B84D21E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823ABE3-9A63-0FD9-997F-4012EDF078C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CF34A85-CB3A-9B66-9D21-2B596A36D6E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78814B9-F21A-9B7A-F022-D4DB7EF54AC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2E55F10-1E86-B4A0-0F12-CF6A3F079E9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4A6324D-DFAE-2059-45E2-A9F30EE1B9E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B51554D-CCDF-CA4D-EDEE-6179055D9F7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50A592D-C39F-AF24-E854-9DABE6C674E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ADFA7F0-9219-01C3-915D-032AD9E8790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25A6DF4-FB1A-3B27-A157-25A6B9BD46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152C053-526E-5B93-F81C-7CEBD2206D0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9301F1E-AE40-DE62-1C91-6D687123B3D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F8D9408-52A8-904D-1DB2-8A1AE83086F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942DEB6-E07C-E5DD-C756-4E0461E9664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9AA4FB3-6E93-03DF-D142-E0D71360DC1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3F9B486-642E-3DDC-FD69-3834AF2BFB3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64C5ACE-7C7D-B78F-7D40-4256D48E99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DB88D3-8643-BA48-CF92-58E4B8138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BAC197-41B5-8B0D-317A-7E3192F6239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BAAEE3-1ACF-C8A0-47AF-219951289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001374-F9AD-7363-5285-612BB0D11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C9E3E6D-ABD9-A6FC-7CD1-4F3D0C61B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579" y="1025478"/>
            <a:ext cx="6025776" cy="4062321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520BAB15-D4FC-C232-6059-D10336D31F32}"/>
              </a:ext>
            </a:extLst>
          </p:cNvPr>
          <p:cNvGrpSpPr/>
          <p:nvPr/>
        </p:nvGrpSpPr>
        <p:grpSpPr>
          <a:xfrm>
            <a:off x="2551091" y="3595058"/>
            <a:ext cx="2553480" cy="676440"/>
            <a:chOff x="2551091" y="3595058"/>
            <a:chExt cx="2553480" cy="67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13F579F-2059-0AC4-0B7F-2BFA6E84AE57}"/>
                    </a:ext>
                  </a:extLst>
                </p14:cNvPr>
                <p14:cNvContentPartPr/>
                <p14:nvPr/>
              </p14:nvContentPartPr>
              <p14:xfrm>
                <a:off x="2732891" y="3795218"/>
                <a:ext cx="31680" cy="52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13F579F-2059-0AC4-0B7F-2BFA6E84AE5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25331" y="3788018"/>
                  <a:ext cx="468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BF98271-5A8F-EF28-BE67-BFFF12EBDFB5}"/>
                    </a:ext>
                  </a:extLst>
                </p14:cNvPr>
                <p14:cNvContentPartPr/>
                <p14:nvPr/>
              </p14:nvContentPartPr>
              <p14:xfrm>
                <a:off x="2897411" y="3758498"/>
                <a:ext cx="5040" cy="11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BF98271-5A8F-EF28-BE67-BFFF12EBDFB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889851" y="3750938"/>
                  <a:ext cx="20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C287011-B8FE-DB65-AEA4-DF44616BFD11}"/>
                    </a:ext>
                  </a:extLst>
                </p14:cNvPr>
                <p14:cNvContentPartPr/>
                <p14:nvPr/>
              </p14:nvContentPartPr>
              <p14:xfrm>
                <a:off x="2667731" y="3939938"/>
                <a:ext cx="167400" cy="186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C287011-B8FE-DB65-AEA4-DF44616BFD1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660171" y="3932738"/>
                  <a:ext cx="18252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C9194BB-E2DF-475E-E09B-8C6568CAC834}"/>
                    </a:ext>
                  </a:extLst>
                </p14:cNvPr>
                <p14:cNvContentPartPr/>
                <p14:nvPr/>
              </p14:nvContentPartPr>
              <p14:xfrm>
                <a:off x="2551091" y="3595058"/>
                <a:ext cx="502200" cy="676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C9194BB-E2DF-475E-E09B-8C6568CAC83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543531" y="3587498"/>
                  <a:ext cx="517320" cy="69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81DB153-EF59-B5F1-357E-84F95898821F}"/>
                    </a:ext>
                  </a:extLst>
                </p14:cNvPr>
                <p14:cNvContentPartPr/>
                <p14:nvPr/>
              </p14:nvContentPartPr>
              <p14:xfrm>
                <a:off x="3255251" y="3963698"/>
                <a:ext cx="1849320" cy="109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81DB153-EF59-B5F1-357E-84F95898821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247691" y="3956138"/>
                  <a:ext cx="186444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DA57EE00-30EB-F4F8-8582-BD24C05B8E4C}"/>
              </a:ext>
            </a:extLst>
          </p:cNvPr>
          <p:cNvGrpSpPr/>
          <p:nvPr/>
        </p:nvGrpSpPr>
        <p:grpSpPr>
          <a:xfrm>
            <a:off x="6525851" y="3950018"/>
            <a:ext cx="2471400" cy="568080"/>
            <a:chOff x="6525851" y="3950018"/>
            <a:chExt cx="2471400" cy="56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6BDDE6B-AB6D-F58C-0E77-16387D1D8F1F}"/>
                    </a:ext>
                  </a:extLst>
                </p14:cNvPr>
                <p14:cNvContentPartPr/>
                <p14:nvPr/>
              </p14:nvContentPartPr>
              <p14:xfrm>
                <a:off x="6525851" y="3984578"/>
                <a:ext cx="1188720" cy="112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6BDDE6B-AB6D-F58C-0E77-16387D1D8F1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18291" y="3977018"/>
                  <a:ext cx="12034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915ACA2-EAC0-9240-79D3-823C6D757337}"/>
                    </a:ext>
                  </a:extLst>
                </p14:cNvPr>
                <p14:cNvContentPartPr/>
                <p14:nvPr/>
              </p14:nvContentPartPr>
              <p14:xfrm>
                <a:off x="8293811" y="3950018"/>
                <a:ext cx="703440" cy="568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915ACA2-EAC0-9240-79D3-823C6D75733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86251" y="3942458"/>
                  <a:ext cx="718200" cy="58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9865536E-9A9F-7617-5425-FB29137631C0}"/>
              </a:ext>
            </a:extLst>
          </p:cNvPr>
          <p:cNvGrpSpPr/>
          <p:nvPr/>
        </p:nvGrpSpPr>
        <p:grpSpPr>
          <a:xfrm>
            <a:off x="2943851" y="4442138"/>
            <a:ext cx="1934640" cy="548640"/>
            <a:chOff x="2943851" y="4442138"/>
            <a:chExt cx="1934640" cy="54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2DB1F43-EA48-1CDA-81DB-14D9E4475E72}"/>
                    </a:ext>
                  </a:extLst>
                </p14:cNvPr>
                <p14:cNvContentPartPr/>
                <p14:nvPr/>
              </p14:nvContentPartPr>
              <p14:xfrm>
                <a:off x="4114571" y="4596578"/>
                <a:ext cx="763920" cy="39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2DB1F43-EA48-1CDA-81DB-14D9E4475E7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107011" y="4589018"/>
                  <a:ext cx="7790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53547A5-35D5-CF77-BD45-84548D2D05C5}"/>
                    </a:ext>
                  </a:extLst>
                </p14:cNvPr>
                <p14:cNvContentPartPr/>
                <p14:nvPr/>
              </p14:nvContentPartPr>
              <p14:xfrm>
                <a:off x="2943851" y="4442138"/>
                <a:ext cx="1248840" cy="548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53547A5-35D5-CF77-BD45-84548D2D05C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936291" y="4434578"/>
                  <a:ext cx="1263960" cy="56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FAF01A5D-BD03-425A-063D-01E700040650}"/>
              </a:ext>
            </a:extLst>
          </p:cNvPr>
          <p:cNvGrpSpPr/>
          <p:nvPr/>
        </p:nvGrpSpPr>
        <p:grpSpPr>
          <a:xfrm>
            <a:off x="2561891" y="683378"/>
            <a:ext cx="657720" cy="807120"/>
            <a:chOff x="2561891" y="683378"/>
            <a:chExt cx="657720" cy="80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84A11A6-CBB2-F7CB-577B-74A60CDDCCA5}"/>
                    </a:ext>
                  </a:extLst>
                </p14:cNvPr>
                <p14:cNvContentPartPr/>
                <p14:nvPr/>
              </p14:nvContentPartPr>
              <p14:xfrm>
                <a:off x="2817131" y="956258"/>
                <a:ext cx="18000" cy="338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84A11A6-CBB2-F7CB-577B-74A60CDDCCA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809571" y="948698"/>
                  <a:ext cx="331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3DC3AB9-22D5-60E3-7D33-CC4F02791A9A}"/>
                    </a:ext>
                  </a:extLst>
                </p14:cNvPr>
                <p14:cNvContentPartPr/>
                <p14:nvPr/>
              </p14:nvContentPartPr>
              <p14:xfrm>
                <a:off x="2978771" y="965618"/>
                <a:ext cx="24480" cy="23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3DC3AB9-22D5-60E3-7D33-CC4F02791A9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71211" y="958058"/>
                  <a:ext cx="396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7D28A92-CD14-C530-E2D1-4B4066110179}"/>
                    </a:ext>
                  </a:extLst>
                </p14:cNvPr>
                <p14:cNvContentPartPr/>
                <p14:nvPr/>
              </p14:nvContentPartPr>
              <p14:xfrm>
                <a:off x="2770691" y="1153538"/>
                <a:ext cx="255240" cy="126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7D28A92-CD14-C530-E2D1-4B406611017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763131" y="1145978"/>
                  <a:ext cx="2703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91CE9C7-2305-B832-7A12-0799DE8526C9}"/>
                    </a:ext>
                  </a:extLst>
                </p14:cNvPr>
                <p14:cNvContentPartPr/>
                <p14:nvPr/>
              </p14:nvContentPartPr>
              <p14:xfrm>
                <a:off x="2561891" y="683378"/>
                <a:ext cx="657720" cy="807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91CE9C7-2305-B832-7A12-0799DE8526C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554331" y="676178"/>
                  <a:ext cx="672840" cy="82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0EBF0D0-A869-FBCA-9CEF-313BB5BCE616}"/>
                    </a:ext>
                  </a:extLst>
                </p14:cNvPr>
                <p14:cNvContentPartPr/>
                <p14:nvPr/>
              </p14:nvContentPartPr>
              <p14:xfrm>
                <a:off x="2796971" y="1150298"/>
                <a:ext cx="290520" cy="35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0EBF0D0-A869-FBCA-9CEF-313BB5BCE61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789411" y="1142738"/>
                  <a:ext cx="30564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C983A60C-C0D8-B91B-6B8A-32A9B1E23E82}"/>
              </a:ext>
            </a:extLst>
          </p:cNvPr>
          <p:cNvGrpSpPr/>
          <p:nvPr/>
        </p:nvGrpSpPr>
        <p:grpSpPr>
          <a:xfrm>
            <a:off x="3657371" y="1039778"/>
            <a:ext cx="225360" cy="102600"/>
            <a:chOff x="3657371" y="1039778"/>
            <a:chExt cx="225360" cy="10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F09C45C-481B-6832-3EE6-5652034F906A}"/>
                    </a:ext>
                  </a:extLst>
                </p14:cNvPr>
                <p14:cNvContentPartPr/>
                <p14:nvPr/>
              </p14:nvContentPartPr>
              <p14:xfrm>
                <a:off x="3657371" y="1039778"/>
                <a:ext cx="145080" cy="154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F09C45C-481B-6832-3EE6-5652034F906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49811" y="1032218"/>
                  <a:ext cx="1602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9C76E6C-3354-D751-DFED-A8293D99F469}"/>
                    </a:ext>
                  </a:extLst>
                </p14:cNvPr>
                <p14:cNvContentPartPr/>
                <p14:nvPr/>
              </p14:nvContentPartPr>
              <p14:xfrm>
                <a:off x="3779411" y="1047338"/>
                <a:ext cx="103320" cy="950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9C76E6C-3354-D751-DFED-A8293D99F46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771851" y="1039778"/>
                  <a:ext cx="11844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3A61575D-0899-248B-03F9-08B95343DF0B}"/>
              </a:ext>
            </a:extLst>
          </p:cNvPr>
          <p:cNvGrpSpPr/>
          <p:nvPr/>
        </p:nvGrpSpPr>
        <p:grpSpPr>
          <a:xfrm>
            <a:off x="4546571" y="617498"/>
            <a:ext cx="213120" cy="461520"/>
            <a:chOff x="4546571" y="617498"/>
            <a:chExt cx="213120" cy="46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2206767-E390-70D4-EE76-0BD47CD49777}"/>
                    </a:ext>
                  </a:extLst>
                </p14:cNvPr>
                <p14:cNvContentPartPr/>
                <p14:nvPr/>
              </p14:nvContentPartPr>
              <p14:xfrm>
                <a:off x="4546571" y="682298"/>
                <a:ext cx="71280" cy="156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2206767-E390-70D4-EE76-0BD47CD4977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539011" y="674738"/>
                  <a:ext cx="860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9985DB7-15B1-445F-97E0-29AFED1030CE}"/>
                    </a:ext>
                  </a:extLst>
                </p14:cNvPr>
                <p14:cNvContentPartPr/>
                <p14:nvPr/>
              </p14:nvContentPartPr>
              <p14:xfrm>
                <a:off x="4586531" y="617498"/>
                <a:ext cx="165240" cy="2228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9985DB7-15B1-445F-97E0-29AFED1030C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78971" y="609938"/>
                  <a:ext cx="1803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CC2B80A-5061-D511-8A9E-D5016E7D59C1}"/>
                    </a:ext>
                  </a:extLst>
                </p14:cNvPr>
                <p14:cNvContentPartPr/>
                <p14:nvPr/>
              </p14:nvContentPartPr>
              <p14:xfrm>
                <a:off x="4638731" y="826658"/>
                <a:ext cx="10440" cy="691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CC2B80A-5061-D511-8A9E-D5016E7D59C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631171" y="819098"/>
                  <a:ext cx="255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5B7A36C-4E20-0E35-D13A-63718F154B23}"/>
                    </a:ext>
                  </a:extLst>
                </p14:cNvPr>
                <p14:cNvContentPartPr/>
                <p14:nvPr/>
              </p14:nvContentPartPr>
              <p14:xfrm>
                <a:off x="4562411" y="877778"/>
                <a:ext cx="162000" cy="194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5B7A36C-4E20-0E35-D13A-63718F154B2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554851" y="870218"/>
                  <a:ext cx="1771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EC87FE8-45DE-F5C6-744B-E539CFE00BA7}"/>
                    </a:ext>
                  </a:extLst>
                </p14:cNvPr>
                <p14:cNvContentPartPr/>
                <p14:nvPr/>
              </p14:nvContentPartPr>
              <p14:xfrm>
                <a:off x="4582571" y="963098"/>
                <a:ext cx="107280" cy="1159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EC87FE8-45DE-F5C6-744B-E539CFE00BA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575011" y="955538"/>
                  <a:ext cx="1224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766BE05-79B2-97EB-8719-0EE80332DFA7}"/>
                    </a:ext>
                  </a:extLst>
                </p14:cNvPr>
                <p14:cNvContentPartPr/>
                <p14:nvPr/>
              </p14:nvContentPartPr>
              <p14:xfrm>
                <a:off x="4658891" y="1012418"/>
                <a:ext cx="100800" cy="23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766BE05-79B2-97EB-8719-0EE80332DFA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51331" y="1004858"/>
                  <a:ext cx="11592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A049F8D1-CA1F-00DD-83B4-933AF67D290F}"/>
              </a:ext>
            </a:extLst>
          </p:cNvPr>
          <p:cNvGrpSpPr/>
          <p:nvPr/>
        </p:nvGrpSpPr>
        <p:grpSpPr>
          <a:xfrm>
            <a:off x="5805491" y="454418"/>
            <a:ext cx="665280" cy="347400"/>
            <a:chOff x="5805491" y="454418"/>
            <a:chExt cx="665280" cy="34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26729A4-76CC-DC39-A175-7D8EA17F9C8B}"/>
                    </a:ext>
                  </a:extLst>
                </p14:cNvPr>
                <p14:cNvContentPartPr/>
                <p14:nvPr/>
              </p14:nvContentPartPr>
              <p14:xfrm>
                <a:off x="5805491" y="617498"/>
                <a:ext cx="134640" cy="1843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26729A4-76CC-DC39-A175-7D8EA17F9C8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797931" y="609938"/>
                  <a:ext cx="1497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D2736E8-430B-CAA8-B5E4-AF68B740674B}"/>
                    </a:ext>
                  </a:extLst>
                </p14:cNvPr>
                <p14:cNvContentPartPr/>
                <p14:nvPr/>
              </p14:nvContentPartPr>
              <p14:xfrm>
                <a:off x="6020771" y="651698"/>
                <a:ext cx="87840" cy="1292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D2736E8-430B-CAA8-B5E4-AF68B740674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013211" y="644138"/>
                  <a:ext cx="1029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610C25D-4D2E-1FC8-220B-E13A50561085}"/>
                    </a:ext>
                  </a:extLst>
                </p14:cNvPr>
                <p14:cNvContentPartPr/>
                <p14:nvPr/>
              </p14:nvContentPartPr>
              <p14:xfrm>
                <a:off x="6143171" y="621458"/>
                <a:ext cx="70200" cy="1652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610C25D-4D2E-1FC8-220B-E13A5056108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35611" y="614258"/>
                  <a:ext cx="853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98627EB1-7AEC-AA0B-2700-E5BBADCCC0CA}"/>
                    </a:ext>
                  </a:extLst>
                </p14:cNvPr>
                <p14:cNvContentPartPr/>
                <p14:nvPr/>
              </p14:nvContentPartPr>
              <p14:xfrm>
                <a:off x="6275651" y="454418"/>
                <a:ext cx="72720" cy="3056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98627EB1-7AEC-AA0B-2700-E5BBADCCC0C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268091" y="446858"/>
                  <a:ext cx="8784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89E5916-A800-E437-157B-6BC6C2A61235}"/>
                    </a:ext>
                  </a:extLst>
                </p14:cNvPr>
                <p14:cNvContentPartPr/>
                <p14:nvPr/>
              </p14:nvContentPartPr>
              <p14:xfrm>
                <a:off x="6307691" y="656018"/>
                <a:ext cx="115200" cy="219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89E5916-A800-E437-157B-6BC6C2A6123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300131" y="648458"/>
                  <a:ext cx="130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2231F95-6285-8221-04E4-6EB1C82EAC19}"/>
                    </a:ext>
                  </a:extLst>
                </p14:cNvPr>
                <p14:cNvContentPartPr/>
                <p14:nvPr/>
              </p14:nvContentPartPr>
              <p14:xfrm>
                <a:off x="6408491" y="651698"/>
                <a:ext cx="62280" cy="1314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2231F95-6285-8221-04E4-6EB1C82EAC1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400931" y="644138"/>
                  <a:ext cx="7740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AC2D3846-2302-DD5E-A134-CCA5D3F4ACDF}"/>
              </a:ext>
            </a:extLst>
          </p:cNvPr>
          <p:cNvGrpSpPr/>
          <p:nvPr/>
        </p:nvGrpSpPr>
        <p:grpSpPr>
          <a:xfrm>
            <a:off x="6844091" y="312218"/>
            <a:ext cx="658080" cy="613800"/>
            <a:chOff x="6844091" y="312218"/>
            <a:chExt cx="658080" cy="61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4420740-94B2-61D7-64C7-3A1AFF231EF7}"/>
                    </a:ext>
                  </a:extLst>
                </p14:cNvPr>
                <p14:cNvContentPartPr/>
                <p14:nvPr/>
              </p14:nvContentPartPr>
              <p14:xfrm>
                <a:off x="7022651" y="558098"/>
                <a:ext cx="1080" cy="180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4420740-94B2-61D7-64C7-3A1AFF231EF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015091" y="550538"/>
                  <a:ext cx="162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06CD0D2-8E21-8324-1BDA-C7AC2D2B9F74}"/>
                    </a:ext>
                  </a:extLst>
                </p14:cNvPr>
                <p14:cNvContentPartPr/>
                <p14:nvPr/>
              </p14:nvContentPartPr>
              <p14:xfrm>
                <a:off x="7203371" y="510218"/>
                <a:ext cx="13320" cy="237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06CD0D2-8E21-8324-1BDA-C7AC2D2B9F7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195811" y="502658"/>
                  <a:ext cx="28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3D3CBB9-1041-5C90-02ED-F9E4B36B6CAF}"/>
                    </a:ext>
                  </a:extLst>
                </p14:cNvPr>
                <p14:cNvContentPartPr/>
                <p14:nvPr/>
              </p14:nvContentPartPr>
              <p14:xfrm>
                <a:off x="6986291" y="661058"/>
                <a:ext cx="280080" cy="1332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3D3CBB9-1041-5C90-02ED-F9E4B36B6CA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978731" y="653498"/>
                  <a:ext cx="2952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8296A8AD-B54B-30FF-7C96-92ED09EC7EE8}"/>
                    </a:ext>
                  </a:extLst>
                </p14:cNvPr>
                <p14:cNvContentPartPr/>
                <p14:nvPr/>
              </p14:nvContentPartPr>
              <p14:xfrm>
                <a:off x="6844091" y="312218"/>
                <a:ext cx="658080" cy="6138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8296A8AD-B54B-30FF-7C96-92ED09EC7EE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836531" y="304658"/>
                  <a:ext cx="672840" cy="62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2881515B-F98E-CB63-38E2-223650490AF0}"/>
              </a:ext>
            </a:extLst>
          </p:cNvPr>
          <p:cNvGrpSpPr/>
          <p:nvPr/>
        </p:nvGrpSpPr>
        <p:grpSpPr>
          <a:xfrm>
            <a:off x="4019171" y="3228218"/>
            <a:ext cx="1395000" cy="324000"/>
            <a:chOff x="4019171" y="3228218"/>
            <a:chExt cx="1395000" cy="32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F6AB9614-D7D8-7ACC-5A78-3F420663A6FF}"/>
                    </a:ext>
                  </a:extLst>
                </p14:cNvPr>
                <p14:cNvContentPartPr/>
                <p14:nvPr/>
              </p14:nvContentPartPr>
              <p14:xfrm>
                <a:off x="4019171" y="3366458"/>
                <a:ext cx="178920" cy="129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F6AB9614-D7D8-7ACC-5A78-3F420663A6F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011611" y="3358898"/>
                  <a:ext cx="1940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6F49B2DA-9318-E5AE-9A09-B950EAFC7D23}"/>
                    </a:ext>
                  </a:extLst>
                </p14:cNvPr>
                <p14:cNvContentPartPr/>
                <p14:nvPr/>
              </p14:nvContentPartPr>
              <p14:xfrm>
                <a:off x="4264331" y="3261698"/>
                <a:ext cx="11520" cy="2905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6F49B2DA-9318-E5AE-9A09-B950EAFC7D2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256771" y="3254138"/>
                  <a:ext cx="2664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3292737-3982-D0DD-AFE8-E6A141FD4654}"/>
                    </a:ext>
                  </a:extLst>
                </p14:cNvPr>
                <p14:cNvContentPartPr/>
                <p14:nvPr/>
              </p14:nvContentPartPr>
              <p14:xfrm>
                <a:off x="4266491" y="3431618"/>
                <a:ext cx="74160" cy="104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3292737-3982-D0DD-AFE8-E6A141FD465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259291" y="3424058"/>
                  <a:ext cx="892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A073F88-1C59-4383-BA7F-A28ACCB7D91F}"/>
                    </a:ext>
                  </a:extLst>
                </p14:cNvPr>
                <p14:cNvContentPartPr/>
                <p14:nvPr/>
              </p14:nvContentPartPr>
              <p14:xfrm>
                <a:off x="4397531" y="3320378"/>
                <a:ext cx="14040" cy="2127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A073F88-1C59-4383-BA7F-A28ACCB7D91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390331" y="3312818"/>
                  <a:ext cx="291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A624F2E7-6792-5BEB-F06B-094FBFC7F6C4}"/>
                    </a:ext>
                  </a:extLst>
                </p14:cNvPr>
                <p14:cNvContentPartPr/>
                <p14:nvPr/>
              </p14:nvContentPartPr>
              <p14:xfrm>
                <a:off x="4505531" y="3381218"/>
                <a:ext cx="62280" cy="1285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A624F2E7-6792-5BEB-F06B-094FBFC7F6C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497971" y="3373658"/>
                  <a:ext cx="774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F250793-A2BE-79AF-326C-3CAD34010286}"/>
                    </a:ext>
                  </a:extLst>
                </p14:cNvPr>
                <p14:cNvContentPartPr/>
                <p14:nvPr/>
              </p14:nvContentPartPr>
              <p14:xfrm>
                <a:off x="4613891" y="3398138"/>
                <a:ext cx="72000" cy="1198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F250793-A2BE-79AF-326C-3CAD3401028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606331" y="3390578"/>
                  <a:ext cx="871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0788140-F7ED-8825-4D40-5638B4A7AD6A}"/>
                    </a:ext>
                  </a:extLst>
                </p14:cNvPr>
                <p14:cNvContentPartPr/>
                <p14:nvPr/>
              </p14:nvContentPartPr>
              <p14:xfrm>
                <a:off x="4725851" y="3366458"/>
                <a:ext cx="94320" cy="1317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0788140-F7ED-8825-4D40-5638B4A7AD6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718291" y="3358898"/>
                  <a:ext cx="1094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690AC14-529E-9968-AD51-31EDB258BCDF}"/>
                    </a:ext>
                  </a:extLst>
                </p14:cNvPr>
                <p14:cNvContentPartPr/>
                <p14:nvPr/>
              </p14:nvContentPartPr>
              <p14:xfrm>
                <a:off x="4883171" y="3367898"/>
                <a:ext cx="51840" cy="1249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690AC14-529E-9968-AD51-31EDB258BCD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875611" y="3360338"/>
                  <a:ext cx="669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E28F926-CE81-5251-A318-82979FD2DC84}"/>
                    </a:ext>
                  </a:extLst>
                </p14:cNvPr>
                <p14:cNvContentPartPr/>
                <p14:nvPr/>
              </p14:nvContentPartPr>
              <p14:xfrm>
                <a:off x="4969211" y="3228218"/>
                <a:ext cx="66240" cy="2638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E28F926-CE81-5251-A318-82979FD2DC8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961651" y="3220658"/>
                  <a:ext cx="813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9A42ED1-EF2B-BD4B-AF2D-020077AF683F}"/>
                    </a:ext>
                  </a:extLst>
                </p14:cNvPr>
                <p14:cNvContentPartPr/>
                <p14:nvPr/>
              </p14:nvContentPartPr>
              <p14:xfrm>
                <a:off x="4933211" y="3451418"/>
                <a:ext cx="63000" cy="370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9A42ED1-EF2B-BD4B-AF2D-020077AF683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925651" y="3444218"/>
                  <a:ext cx="781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0AA42B8-0941-3D76-4D2D-06B6163EBD04}"/>
                    </a:ext>
                  </a:extLst>
                </p14:cNvPr>
                <p14:cNvContentPartPr/>
                <p14:nvPr/>
              </p14:nvContentPartPr>
              <p14:xfrm>
                <a:off x="5100971" y="3371138"/>
                <a:ext cx="21240" cy="1267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0AA42B8-0941-3D76-4D2D-06B6163EBD0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093771" y="3363578"/>
                  <a:ext cx="363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3C85C1DB-CC38-CFB3-9973-7B826E896685}"/>
                    </a:ext>
                  </a:extLst>
                </p14:cNvPr>
                <p14:cNvContentPartPr/>
                <p14:nvPr/>
              </p14:nvContentPartPr>
              <p14:xfrm>
                <a:off x="5196011" y="3420458"/>
                <a:ext cx="104040" cy="579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3C85C1DB-CC38-CFB3-9973-7B826E89668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188451" y="3413258"/>
                  <a:ext cx="1191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EBC5A064-1DAA-0D00-EE2A-21A3E35C7253}"/>
                    </a:ext>
                  </a:extLst>
                </p14:cNvPr>
                <p14:cNvContentPartPr/>
                <p14:nvPr/>
              </p14:nvContentPartPr>
              <p14:xfrm>
                <a:off x="5396171" y="3353858"/>
                <a:ext cx="18000" cy="849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EBC5A064-1DAA-0D00-EE2A-21A3E35C725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88611" y="3346298"/>
                  <a:ext cx="3312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AD91700B-B126-B2EE-EFC5-3E143161898C}"/>
              </a:ext>
            </a:extLst>
          </p:cNvPr>
          <p:cNvGrpSpPr/>
          <p:nvPr/>
        </p:nvGrpSpPr>
        <p:grpSpPr>
          <a:xfrm>
            <a:off x="6002411" y="3316058"/>
            <a:ext cx="174600" cy="95760"/>
            <a:chOff x="6002411" y="3316058"/>
            <a:chExt cx="174600" cy="9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6D51E63A-1B82-1CDE-A1A0-565E0AA3573A}"/>
                    </a:ext>
                  </a:extLst>
                </p14:cNvPr>
                <p14:cNvContentPartPr/>
                <p14:nvPr/>
              </p14:nvContentPartPr>
              <p14:xfrm>
                <a:off x="6002411" y="3352778"/>
                <a:ext cx="96120" cy="28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6D51E63A-1B82-1CDE-A1A0-565E0AA3573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94851" y="3345218"/>
                  <a:ext cx="111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F07C480-690B-2710-93D8-3D7D4D74B1F1}"/>
                    </a:ext>
                  </a:extLst>
                </p14:cNvPr>
                <p14:cNvContentPartPr/>
                <p14:nvPr/>
              </p14:nvContentPartPr>
              <p14:xfrm>
                <a:off x="6117251" y="3316058"/>
                <a:ext cx="59760" cy="957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F07C480-690B-2710-93D8-3D7D4D74B1F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109691" y="3308498"/>
                  <a:ext cx="74880" cy="11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0A885811-74B0-F655-9BBF-239A00EB9C09}"/>
              </a:ext>
            </a:extLst>
          </p:cNvPr>
          <p:cNvGrpSpPr/>
          <p:nvPr/>
        </p:nvGrpSpPr>
        <p:grpSpPr>
          <a:xfrm>
            <a:off x="6614771" y="3284378"/>
            <a:ext cx="142920" cy="213480"/>
            <a:chOff x="6614771" y="3284378"/>
            <a:chExt cx="142920" cy="21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AD5CE23-834D-F7FD-1CFF-90BDA9E694FA}"/>
                    </a:ext>
                  </a:extLst>
                </p14:cNvPr>
                <p14:cNvContentPartPr/>
                <p14:nvPr/>
              </p14:nvContentPartPr>
              <p14:xfrm>
                <a:off x="6619091" y="3284378"/>
                <a:ext cx="51840" cy="356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AD5CE23-834D-F7FD-1CFF-90BDA9E694F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611531" y="3276818"/>
                  <a:ext cx="669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BD4A9560-9449-A1A5-7620-47B015552341}"/>
                    </a:ext>
                  </a:extLst>
                </p14:cNvPr>
                <p14:cNvContentPartPr/>
                <p14:nvPr/>
              </p14:nvContentPartPr>
              <p14:xfrm>
                <a:off x="6755531" y="3295898"/>
                <a:ext cx="2160" cy="414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BD4A9560-9449-A1A5-7620-47B01555234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747971" y="3288338"/>
                  <a:ext cx="172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FA4190C8-ED64-A775-0F26-0CAF7F7F1505}"/>
                    </a:ext>
                  </a:extLst>
                </p14:cNvPr>
                <p14:cNvContentPartPr/>
                <p14:nvPr/>
              </p14:nvContentPartPr>
              <p14:xfrm>
                <a:off x="6614771" y="3398138"/>
                <a:ext cx="111240" cy="997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FA4190C8-ED64-A775-0F26-0CAF7F7F150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607571" y="3390578"/>
                  <a:ext cx="126360" cy="114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5163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D1CDD-C105-05A3-3DAF-713DD4F54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14FE0D6-39ED-4266-2DF3-252911A0237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A8642C4-9A24-E508-14C9-5DC4B8CFEC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E482FAD-B3FA-CA04-3040-031B86461E8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9969E33-39EB-75BE-4A3D-0385356AEC4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E8216C4-9B61-00FE-F02B-6CCA6D767A3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A44D553-CD00-099E-FCD9-F3E62B16731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F4031C6-6EC2-ED03-CD1C-B9E1CD18997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104BBC9-A160-E2CA-5AFF-BDE320EB946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1B6D11A-22C5-4380-59F5-DED75E6BC2C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F508AAC-2C8A-778D-EA71-D53E601D30F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BFDBA79-0E8C-8A96-B90D-4ECB3E6039D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3787977-19EA-7AB7-DF06-33E83417305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A1BBCDB-F107-3A5D-259B-4480D745884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1AF307E-1A63-B61F-72EF-5FF0FB25AC2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1F6E201-BCBA-85CD-9060-CC445852C2F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7CBFBA1-C2E5-9D25-6B44-CC68B519DD8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3460F65-EC05-F6E6-D050-AAA2697EA51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EC08E92-607C-1DB8-21D9-4D06366095F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C8083E2-8CFF-90AE-D47B-523D219EDD6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2AFA34E-ECBE-D88A-0DB0-C6CB9C32042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B27A626-D236-36A7-5F84-8BDF9A91379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8EFFE6E-B830-0C69-B429-6B9FFE70EB1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3AD8B76-92B8-77B3-2BF3-7F39B909071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406A601-A714-8D15-C485-403B890DA82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EB93035-C40C-5634-D560-95F5ED50E12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435DC90-1C5C-9793-327F-04B98EF0E19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2DFA88-7D35-6DEC-0422-6BE6BCB98B9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A935AD7-C7C7-3FE4-11E5-F8F4E21E53A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236B3F7-3307-30AB-8A1D-3F3436FBAC2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F14AADE-981F-C8DF-D4B4-1CB61C0E3B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168E36D-B7EC-CA1D-1695-2641676A6F6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F7134FD-D555-A1D9-398B-B78520CAD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941FEBA-B321-457B-6B20-F9D1B35E7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8D39E8-9C9C-31E5-8D44-7F35A56A2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390" y="0"/>
            <a:ext cx="5331219" cy="6858000"/>
          </a:xfrm>
          <a:prstGeom prst="rect">
            <a:avLst/>
          </a:prstGeom>
        </p:spPr>
      </p:pic>
      <p:grpSp>
        <p:nvGrpSpPr>
          <p:cNvPr id="33" name="Gruppo 32">
            <a:extLst>
              <a:ext uri="{FF2B5EF4-FFF2-40B4-BE49-F238E27FC236}">
                <a16:creationId xmlns:a16="http://schemas.microsoft.com/office/drawing/2014/main" id="{3D3BF2E2-9FB3-01A1-5088-F4987BE4FF1B}"/>
              </a:ext>
            </a:extLst>
          </p:cNvPr>
          <p:cNvGrpSpPr/>
          <p:nvPr/>
        </p:nvGrpSpPr>
        <p:grpSpPr>
          <a:xfrm>
            <a:off x="3210349" y="1242065"/>
            <a:ext cx="216720" cy="177840"/>
            <a:chOff x="3210349" y="1242065"/>
            <a:chExt cx="21672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BF23C3F-6B24-012F-DD7A-CBCD99522DA7}"/>
                    </a:ext>
                  </a:extLst>
                </p14:cNvPr>
                <p14:cNvContentPartPr/>
                <p14:nvPr/>
              </p14:nvContentPartPr>
              <p14:xfrm>
                <a:off x="3210349" y="1292465"/>
                <a:ext cx="196560" cy="47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BF23C3F-6B24-012F-DD7A-CBCD99522DA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02789" y="1284905"/>
                  <a:ext cx="2116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A6224E9-E9E8-32FD-28F5-637F5326DEBE}"/>
                    </a:ext>
                  </a:extLst>
                </p14:cNvPr>
                <p14:cNvContentPartPr/>
                <p14:nvPr/>
              </p14:nvContentPartPr>
              <p14:xfrm>
                <a:off x="3400069" y="1242065"/>
                <a:ext cx="27000" cy="177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A6224E9-E9E8-32FD-28F5-637F5326DEB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392509" y="1234505"/>
                  <a:ext cx="4212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37653702-EC5E-2EA0-BA28-2E3008B0FE2C}"/>
              </a:ext>
            </a:extLst>
          </p:cNvPr>
          <p:cNvGrpSpPr/>
          <p:nvPr/>
        </p:nvGrpSpPr>
        <p:grpSpPr>
          <a:xfrm>
            <a:off x="3260029" y="2234225"/>
            <a:ext cx="189360" cy="116640"/>
            <a:chOff x="3260029" y="2234225"/>
            <a:chExt cx="189360" cy="11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C69DD31-3ED3-B2B0-6F03-CBB69FC790E9}"/>
                    </a:ext>
                  </a:extLst>
                </p14:cNvPr>
                <p14:cNvContentPartPr/>
                <p14:nvPr/>
              </p14:nvContentPartPr>
              <p14:xfrm>
                <a:off x="3260029" y="2254385"/>
                <a:ext cx="142560" cy="28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C69DD31-3ED3-B2B0-6F03-CBB69FC790E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52469" y="2246825"/>
                  <a:ext cx="1576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796AA51-5A84-3CA5-0CBC-15DC88A76F35}"/>
                    </a:ext>
                  </a:extLst>
                </p14:cNvPr>
                <p14:cNvContentPartPr/>
                <p14:nvPr/>
              </p14:nvContentPartPr>
              <p14:xfrm>
                <a:off x="3420949" y="2234225"/>
                <a:ext cx="28440" cy="116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796AA51-5A84-3CA5-0CBC-15DC88A76F3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13389" y="2226665"/>
                  <a:ext cx="43560" cy="13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37B79AF4-E28C-9569-CD4E-3C60C229BC60}"/>
                  </a:ext>
                </a:extLst>
              </p14:cNvPr>
              <p14:cNvContentPartPr/>
              <p14:nvPr/>
            </p14:nvContentPartPr>
            <p14:xfrm>
              <a:off x="5524069" y="1930745"/>
              <a:ext cx="1054800" cy="6300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37B79AF4-E28C-9569-CD4E-3C60C229BC6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16509" y="1923185"/>
                <a:ext cx="1069920" cy="7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uppo 40">
            <a:extLst>
              <a:ext uri="{FF2B5EF4-FFF2-40B4-BE49-F238E27FC236}">
                <a16:creationId xmlns:a16="http://schemas.microsoft.com/office/drawing/2014/main" id="{6C215A48-179C-68E7-55E0-94258C4EE4B4}"/>
              </a:ext>
            </a:extLst>
          </p:cNvPr>
          <p:cNvGrpSpPr/>
          <p:nvPr/>
        </p:nvGrpSpPr>
        <p:grpSpPr>
          <a:xfrm>
            <a:off x="5404909" y="1503065"/>
            <a:ext cx="656280" cy="200520"/>
            <a:chOff x="5404909" y="1503065"/>
            <a:chExt cx="65628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F54660A-02C8-ADF9-A674-8A7B47366826}"/>
                    </a:ext>
                  </a:extLst>
                </p14:cNvPr>
                <p14:cNvContentPartPr/>
                <p14:nvPr/>
              </p14:nvContentPartPr>
              <p14:xfrm>
                <a:off x="5404909" y="1538345"/>
                <a:ext cx="125640" cy="124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F54660A-02C8-ADF9-A674-8A7B4736682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97349" y="1530785"/>
                  <a:ext cx="1407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27AE89E-3C04-6B8C-0243-1C9308358671}"/>
                    </a:ext>
                  </a:extLst>
                </p14:cNvPr>
                <p14:cNvContentPartPr/>
                <p14:nvPr/>
              </p14:nvContentPartPr>
              <p14:xfrm>
                <a:off x="5546389" y="1503065"/>
                <a:ext cx="115200" cy="162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27AE89E-3C04-6B8C-0243-1C930835867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538829" y="1495505"/>
                  <a:ext cx="1303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DDBA172-9C36-4555-8AC3-B9CE54B7A800}"/>
                    </a:ext>
                  </a:extLst>
                </p14:cNvPr>
                <p14:cNvContentPartPr/>
                <p14:nvPr/>
              </p14:nvContentPartPr>
              <p14:xfrm>
                <a:off x="5689669" y="1518905"/>
                <a:ext cx="99360" cy="129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DDBA172-9C36-4555-8AC3-B9CE54B7A80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82109" y="1511705"/>
                  <a:ext cx="1144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F5D55B3-D4FC-E160-EDCA-66BC749D91FC}"/>
                    </a:ext>
                  </a:extLst>
                </p14:cNvPr>
                <p14:cNvContentPartPr/>
                <p14:nvPr/>
              </p14:nvContentPartPr>
              <p14:xfrm>
                <a:off x="5838349" y="1537985"/>
                <a:ext cx="140400" cy="88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F5D55B3-D4FC-E160-EDCA-66BC749D91F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30789" y="1530425"/>
                  <a:ext cx="1551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BAC6DED-E7DD-F83F-845D-2AC1FFB00E26}"/>
                    </a:ext>
                  </a:extLst>
                </p14:cNvPr>
                <p14:cNvContentPartPr/>
                <p14:nvPr/>
              </p14:nvContentPartPr>
              <p14:xfrm>
                <a:off x="5987749" y="1543385"/>
                <a:ext cx="73440" cy="1602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BAC6DED-E7DD-F83F-845D-2AC1FFB00E2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980189" y="1535825"/>
                  <a:ext cx="88560" cy="17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C1BE1E27-3B9A-AE55-E0BB-521D0B32F41C}"/>
                  </a:ext>
                </a:extLst>
              </p14:cNvPr>
              <p14:cNvContentPartPr/>
              <p14:nvPr/>
            </p14:nvContentPartPr>
            <p14:xfrm>
              <a:off x="7658509" y="3000665"/>
              <a:ext cx="544680" cy="2124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C1BE1E27-3B9A-AE55-E0BB-521D0B32F41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650949" y="2993105"/>
                <a:ext cx="55980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EFCF01F6-AF70-F890-106A-871484066DBD}"/>
                  </a:ext>
                </a:extLst>
              </p14:cNvPr>
              <p14:cNvContentPartPr/>
              <p14:nvPr/>
            </p14:nvContentPartPr>
            <p14:xfrm>
              <a:off x="3184429" y="4209873"/>
              <a:ext cx="30240" cy="1944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EFCF01F6-AF70-F890-106A-871484066DB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176869" y="4202313"/>
                <a:ext cx="45360" cy="3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o 63">
            <a:extLst>
              <a:ext uri="{FF2B5EF4-FFF2-40B4-BE49-F238E27FC236}">
                <a16:creationId xmlns:a16="http://schemas.microsoft.com/office/drawing/2014/main" id="{DB792BFE-737E-FE21-09F8-7D4FBA6912B8}"/>
              </a:ext>
            </a:extLst>
          </p:cNvPr>
          <p:cNvGrpSpPr/>
          <p:nvPr/>
        </p:nvGrpSpPr>
        <p:grpSpPr>
          <a:xfrm>
            <a:off x="3225469" y="4731873"/>
            <a:ext cx="239400" cy="129960"/>
            <a:chOff x="3225469" y="4731873"/>
            <a:chExt cx="239400" cy="12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D26C700-C234-9523-14C8-91FD644832B0}"/>
                    </a:ext>
                  </a:extLst>
                </p14:cNvPr>
                <p14:cNvContentPartPr/>
                <p14:nvPr/>
              </p14:nvContentPartPr>
              <p14:xfrm>
                <a:off x="3225469" y="4792353"/>
                <a:ext cx="153000" cy="5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D26C700-C234-9523-14C8-91FD644832B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217909" y="4784793"/>
                  <a:ext cx="1681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0350962-C8FD-1477-2CE1-946C5902D27D}"/>
                    </a:ext>
                  </a:extLst>
                </p14:cNvPr>
                <p14:cNvContentPartPr/>
                <p14:nvPr/>
              </p14:nvContentPartPr>
              <p14:xfrm>
                <a:off x="3437869" y="4731873"/>
                <a:ext cx="27000" cy="129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0350962-C8FD-1477-2CE1-946C5902D27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430309" y="4724313"/>
                  <a:ext cx="42120" cy="14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61305721-A888-537B-DA5F-2899F168E39A}"/>
                  </a:ext>
                </a:extLst>
              </p14:cNvPr>
              <p14:cNvContentPartPr/>
              <p14:nvPr/>
            </p14:nvContentPartPr>
            <p14:xfrm>
              <a:off x="6727549" y="568604"/>
              <a:ext cx="118440" cy="32256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61305721-A888-537B-DA5F-2899F168E39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19989" y="561044"/>
                <a:ext cx="13356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E8B94435-BC1C-A791-EA20-427872245607}"/>
                  </a:ext>
                </a:extLst>
              </p14:cNvPr>
              <p14:cNvContentPartPr/>
              <p14:nvPr/>
            </p14:nvContentPartPr>
            <p14:xfrm>
              <a:off x="5601109" y="878924"/>
              <a:ext cx="452160" cy="5724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E8B94435-BC1C-A791-EA20-42787224560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593549" y="871364"/>
                <a:ext cx="467280" cy="72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D98573CE-38C5-19C2-AFF1-B732E54A03A7}"/>
              </a:ext>
            </a:extLst>
          </p:cNvPr>
          <p:cNvGrpSpPr/>
          <p:nvPr/>
        </p:nvGrpSpPr>
        <p:grpSpPr>
          <a:xfrm>
            <a:off x="7376989" y="1521524"/>
            <a:ext cx="3698640" cy="993960"/>
            <a:chOff x="7376989" y="1521524"/>
            <a:chExt cx="3698640" cy="99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2169A2A-6978-0615-387E-F534D8FF4DA2}"/>
                    </a:ext>
                  </a:extLst>
                </p14:cNvPr>
                <p14:cNvContentPartPr/>
                <p14:nvPr/>
              </p14:nvContentPartPr>
              <p14:xfrm>
                <a:off x="7376989" y="1728884"/>
                <a:ext cx="177120" cy="1382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2169A2A-6978-0615-387E-F534D8FF4DA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369429" y="1721324"/>
                  <a:ext cx="1922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6F31046-5B38-3F1C-1644-C21D2086EC69}"/>
                    </a:ext>
                  </a:extLst>
                </p14:cNvPr>
                <p14:cNvContentPartPr/>
                <p14:nvPr/>
              </p14:nvContentPartPr>
              <p14:xfrm>
                <a:off x="7582189" y="1764164"/>
                <a:ext cx="78480" cy="522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6F31046-5B38-3F1C-1644-C21D2086EC6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574629" y="1756604"/>
                  <a:ext cx="936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88AC157-BD0B-CA93-4C70-D721619C8086}"/>
                    </a:ext>
                  </a:extLst>
                </p14:cNvPr>
                <p14:cNvContentPartPr/>
                <p14:nvPr/>
              </p14:nvContentPartPr>
              <p14:xfrm>
                <a:off x="7700989" y="1719524"/>
                <a:ext cx="82440" cy="874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88AC157-BD0B-CA93-4C70-D721619C808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693429" y="1711964"/>
                  <a:ext cx="975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AD7715A3-955E-D840-A266-1FEADBCDC9B9}"/>
                    </a:ext>
                  </a:extLst>
                </p14:cNvPr>
                <p14:cNvContentPartPr/>
                <p14:nvPr/>
              </p14:nvContentPartPr>
              <p14:xfrm>
                <a:off x="7793509" y="1616924"/>
                <a:ext cx="23760" cy="2462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AD7715A3-955E-D840-A266-1FEADBCDC9B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785949" y="1609364"/>
                  <a:ext cx="388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A5903AA-B0ED-3AE4-D831-B9B84767A074}"/>
                    </a:ext>
                  </a:extLst>
                </p14:cNvPr>
                <p14:cNvContentPartPr/>
                <p14:nvPr/>
              </p14:nvContentPartPr>
              <p14:xfrm>
                <a:off x="7802509" y="1754804"/>
                <a:ext cx="39600" cy="496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A5903AA-B0ED-3AE4-D831-B9B84767A07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794949" y="1747244"/>
                  <a:ext cx="547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AD18BD7-6E10-BA0D-C0E1-E32B67D153D0}"/>
                    </a:ext>
                  </a:extLst>
                </p14:cNvPr>
                <p14:cNvContentPartPr/>
                <p14:nvPr/>
              </p14:nvContentPartPr>
              <p14:xfrm>
                <a:off x="7862629" y="1742924"/>
                <a:ext cx="51840" cy="88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AD18BD7-6E10-BA0D-C0E1-E32B67D153D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855069" y="1735724"/>
                  <a:ext cx="669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47CB81F-1BD8-B83F-6C34-854A18DF7D7E}"/>
                    </a:ext>
                  </a:extLst>
                </p14:cNvPr>
                <p14:cNvContentPartPr/>
                <p14:nvPr/>
              </p14:nvContentPartPr>
              <p14:xfrm>
                <a:off x="8040469" y="1571564"/>
                <a:ext cx="138600" cy="255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47CB81F-1BD8-B83F-6C34-854A18DF7D7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032909" y="1564004"/>
                  <a:ext cx="1537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0D20E6D-6AD7-DBFA-505F-FEDE477ACEFC}"/>
                    </a:ext>
                  </a:extLst>
                </p14:cNvPr>
                <p14:cNvContentPartPr/>
                <p14:nvPr/>
              </p14:nvContentPartPr>
              <p14:xfrm>
                <a:off x="8201749" y="1714484"/>
                <a:ext cx="96120" cy="1108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0D20E6D-6AD7-DBFA-505F-FEDE477ACEF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194549" y="1707284"/>
                  <a:ext cx="1112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93F87EE8-0D2F-3215-B34C-640501465366}"/>
                    </a:ext>
                  </a:extLst>
                </p14:cNvPr>
                <p14:cNvContentPartPr/>
                <p14:nvPr/>
              </p14:nvContentPartPr>
              <p14:xfrm>
                <a:off x="8348629" y="1705484"/>
                <a:ext cx="68040" cy="698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93F87EE8-0D2F-3215-B34C-64050146536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341069" y="1697924"/>
                  <a:ext cx="831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125DC3AE-B678-9360-EF62-130D1757A781}"/>
                    </a:ext>
                  </a:extLst>
                </p14:cNvPr>
                <p14:cNvContentPartPr/>
                <p14:nvPr/>
              </p14:nvContentPartPr>
              <p14:xfrm>
                <a:off x="8448709" y="1688924"/>
                <a:ext cx="69480" cy="1047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125DC3AE-B678-9360-EF62-130D1757A78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441149" y="1681364"/>
                  <a:ext cx="846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9F80E81-95F9-3F38-EF91-863BB351FB74}"/>
                    </a:ext>
                  </a:extLst>
                </p14:cNvPr>
                <p14:cNvContentPartPr/>
                <p14:nvPr/>
              </p14:nvContentPartPr>
              <p14:xfrm>
                <a:off x="8579749" y="1521524"/>
                <a:ext cx="18000" cy="1976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9F80E81-95F9-3F38-EF91-863BB351FB7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572189" y="1513964"/>
                  <a:ext cx="331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27D1FC5-040B-45D9-F121-365AA064080B}"/>
                    </a:ext>
                  </a:extLst>
                </p14:cNvPr>
                <p14:cNvContentPartPr/>
                <p14:nvPr/>
              </p14:nvContentPartPr>
              <p14:xfrm>
                <a:off x="8571829" y="1678844"/>
                <a:ext cx="57600" cy="295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27D1FC5-040B-45D9-F121-365AA064080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564269" y="1671284"/>
                  <a:ext cx="723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9BA1B320-F959-41B7-72FC-66CF99E3848A}"/>
                    </a:ext>
                  </a:extLst>
                </p14:cNvPr>
                <p14:cNvContentPartPr/>
                <p14:nvPr/>
              </p14:nvContentPartPr>
              <p14:xfrm>
                <a:off x="8659309" y="1642124"/>
                <a:ext cx="92160" cy="1447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9BA1B320-F959-41B7-72FC-66CF99E3848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651749" y="1634564"/>
                  <a:ext cx="1069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4B539C4F-7762-8DC6-0C09-699B4C76B61A}"/>
                    </a:ext>
                  </a:extLst>
                </p14:cNvPr>
                <p14:cNvContentPartPr/>
                <p14:nvPr/>
              </p14:nvContentPartPr>
              <p14:xfrm>
                <a:off x="8783869" y="1677044"/>
                <a:ext cx="66960" cy="1072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4B539C4F-7762-8DC6-0C09-699B4C76B61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776309" y="1669484"/>
                  <a:ext cx="820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0D5F44AB-30B4-BF2E-CBAF-A147EE8ED8ED}"/>
                    </a:ext>
                  </a:extLst>
                </p14:cNvPr>
                <p14:cNvContentPartPr/>
                <p14:nvPr/>
              </p14:nvContentPartPr>
              <p14:xfrm>
                <a:off x="8893309" y="1688564"/>
                <a:ext cx="50040" cy="1015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0D5F44AB-30B4-BF2E-CBAF-A147EE8ED8E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885749" y="1681004"/>
                  <a:ext cx="651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FE4DF74-EE24-8AD0-2894-9AE1A1CF2F7E}"/>
                    </a:ext>
                  </a:extLst>
                </p14:cNvPr>
                <p14:cNvContentPartPr/>
                <p14:nvPr/>
              </p14:nvContentPartPr>
              <p14:xfrm>
                <a:off x="9000229" y="1589204"/>
                <a:ext cx="25560" cy="1576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FE4DF74-EE24-8AD0-2894-9AE1A1CF2F7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992669" y="1581644"/>
                  <a:ext cx="406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16A40380-1A92-27F7-9E26-E6548F08B23D}"/>
                    </a:ext>
                  </a:extLst>
                </p14:cNvPr>
                <p14:cNvContentPartPr/>
                <p14:nvPr/>
              </p14:nvContentPartPr>
              <p14:xfrm>
                <a:off x="8976829" y="1705484"/>
                <a:ext cx="47160" cy="21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16A40380-1A92-27F7-9E26-E6548F08B23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969269" y="1697924"/>
                  <a:ext cx="619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A90EE34-1D18-ED56-3226-178C92583439}"/>
                    </a:ext>
                  </a:extLst>
                </p14:cNvPr>
                <p14:cNvContentPartPr/>
                <p14:nvPr/>
              </p14:nvContentPartPr>
              <p14:xfrm>
                <a:off x="9061429" y="1686044"/>
                <a:ext cx="48600" cy="817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A90EE34-1D18-ED56-3226-178C9258343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053869" y="1678484"/>
                  <a:ext cx="637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9A51F5D-2CE7-B4E5-BFB6-22D0D5DCDB2C}"/>
                    </a:ext>
                  </a:extLst>
                </p14:cNvPr>
                <p14:cNvContentPartPr/>
                <p14:nvPr/>
              </p14:nvContentPartPr>
              <p14:xfrm>
                <a:off x="9604669" y="1669484"/>
                <a:ext cx="154080" cy="1148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9A51F5D-2CE7-B4E5-BFB6-22D0D5DCDB2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597109" y="1661924"/>
                  <a:ext cx="1688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B8DBE4CB-0500-3896-3898-8391C74E68FC}"/>
                    </a:ext>
                  </a:extLst>
                </p14:cNvPr>
                <p14:cNvContentPartPr/>
                <p14:nvPr/>
              </p14:nvContentPartPr>
              <p14:xfrm>
                <a:off x="9783949" y="1684604"/>
                <a:ext cx="64800" cy="1234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B8DBE4CB-0500-3896-3898-8391C74E68F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776389" y="1677044"/>
                  <a:ext cx="799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6E313D3-683D-F403-1EA8-F75B964DBEC8}"/>
                    </a:ext>
                  </a:extLst>
                </p14:cNvPr>
                <p14:cNvContentPartPr/>
                <p14:nvPr/>
              </p14:nvContentPartPr>
              <p14:xfrm>
                <a:off x="9879709" y="1715564"/>
                <a:ext cx="59040" cy="774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6E313D3-683D-F403-1EA8-F75B964DBEC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872149" y="1708004"/>
                  <a:ext cx="741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1136275-4CC1-4D4D-EF62-82182A45E46B}"/>
                    </a:ext>
                  </a:extLst>
                </p14:cNvPr>
                <p14:cNvContentPartPr/>
                <p14:nvPr/>
              </p14:nvContentPartPr>
              <p14:xfrm>
                <a:off x="9982669" y="1724564"/>
                <a:ext cx="65520" cy="763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1136275-4CC1-4D4D-EF62-82182A45E46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975109" y="1717004"/>
                  <a:ext cx="806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DFCA930-B597-2CEF-0E52-D0DEE7A2DE0D}"/>
                    </a:ext>
                  </a:extLst>
                </p14:cNvPr>
                <p14:cNvContentPartPr/>
                <p14:nvPr/>
              </p14:nvContentPartPr>
              <p14:xfrm>
                <a:off x="10064749" y="1711244"/>
                <a:ext cx="124920" cy="1357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DFCA930-B597-2CEF-0E52-D0DEE7A2DE0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057189" y="1703684"/>
                  <a:ext cx="1400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8C5224D-EDE8-20DA-FAA9-77D92274BEA9}"/>
                    </a:ext>
                  </a:extLst>
                </p14:cNvPr>
                <p14:cNvContentPartPr/>
                <p14:nvPr/>
              </p14:nvContentPartPr>
              <p14:xfrm>
                <a:off x="7509469" y="1821764"/>
                <a:ext cx="3073320" cy="2552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8C5224D-EDE8-20DA-FAA9-77D92274BEA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501909" y="1814204"/>
                  <a:ext cx="30884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430CDDB-FEBC-120A-A6F7-C2DB8561C571}"/>
                    </a:ext>
                  </a:extLst>
                </p14:cNvPr>
                <p14:cNvContentPartPr/>
                <p14:nvPr/>
              </p14:nvContentPartPr>
              <p14:xfrm>
                <a:off x="8997709" y="1847684"/>
                <a:ext cx="18720" cy="102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430CDDB-FEBC-120A-A6F7-C2DB8561C57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990149" y="1840124"/>
                  <a:ext cx="338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7C7AA95B-60F6-9F3E-E656-B9ABFE84B842}"/>
                    </a:ext>
                  </a:extLst>
                </p14:cNvPr>
                <p14:cNvContentPartPr/>
                <p14:nvPr/>
              </p14:nvContentPartPr>
              <p14:xfrm>
                <a:off x="8927149" y="1994204"/>
                <a:ext cx="183600" cy="781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7C7AA95B-60F6-9F3E-E656-B9ABFE84B84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919589" y="1986644"/>
                  <a:ext cx="1987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753FE21-F714-468C-BD25-0B24EAA2C617}"/>
                    </a:ext>
                  </a:extLst>
                </p14:cNvPr>
                <p14:cNvContentPartPr/>
                <p14:nvPr/>
              </p14:nvContentPartPr>
              <p14:xfrm>
                <a:off x="9163309" y="2090324"/>
                <a:ext cx="201240" cy="2721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753FE21-F714-468C-BD25-0B24EAA2C61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155749" y="2082764"/>
                  <a:ext cx="21636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0554A58E-7AE5-3CA2-3796-674F7717B3EE}"/>
                    </a:ext>
                  </a:extLst>
                </p14:cNvPr>
                <p14:cNvContentPartPr/>
                <p14:nvPr/>
              </p14:nvContentPartPr>
              <p14:xfrm>
                <a:off x="9177709" y="2273564"/>
                <a:ext cx="163440" cy="522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0554A58E-7AE5-3CA2-3796-674F7717B3E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170509" y="2266004"/>
                  <a:ext cx="1785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35F65F8-C177-F639-F57C-729C002BCF4A}"/>
                    </a:ext>
                  </a:extLst>
                </p14:cNvPr>
                <p14:cNvContentPartPr/>
                <p14:nvPr/>
              </p14:nvContentPartPr>
              <p14:xfrm>
                <a:off x="9524389" y="2209844"/>
                <a:ext cx="111960" cy="288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35F65F8-C177-F639-F57C-729C002BCF4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516829" y="2202284"/>
                  <a:ext cx="127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FFD972EA-F689-8C5B-ED5D-8C635E14BE21}"/>
                    </a:ext>
                  </a:extLst>
                </p14:cNvPr>
                <p14:cNvContentPartPr/>
                <p14:nvPr/>
              </p14:nvContentPartPr>
              <p14:xfrm>
                <a:off x="9493789" y="2281844"/>
                <a:ext cx="105840" cy="1332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FFD972EA-F689-8C5B-ED5D-8C635E14BE2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486229" y="2274284"/>
                  <a:ext cx="1206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CFEEE02E-9FCE-9782-8536-AF1FB000A1CE}"/>
                    </a:ext>
                  </a:extLst>
                </p14:cNvPr>
                <p14:cNvContentPartPr/>
                <p14:nvPr/>
              </p14:nvContentPartPr>
              <p14:xfrm>
                <a:off x="9657949" y="2271044"/>
                <a:ext cx="28440" cy="1443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CFEEE02E-9FCE-9782-8536-AF1FB000A1C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650389" y="2263484"/>
                  <a:ext cx="435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0A219DC6-1A02-B0BC-E756-10BF810FB99D}"/>
                    </a:ext>
                  </a:extLst>
                </p14:cNvPr>
                <p14:cNvContentPartPr/>
                <p14:nvPr/>
              </p14:nvContentPartPr>
              <p14:xfrm>
                <a:off x="9655429" y="2343044"/>
                <a:ext cx="96120" cy="219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0A219DC6-1A02-B0BC-E756-10BF810FB99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647869" y="2335484"/>
                  <a:ext cx="111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8B79EA1-DE5D-9193-51A0-0C7907A6C459}"/>
                    </a:ext>
                  </a:extLst>
                </p14:cNvPr>
                <p14:cNvContentPartPr/>
                <p14:nvPr/>
              </p14:nvContentPartPr>
              <p14:xfrm>
                <a:off x="9825349" y="2099324"/>
                <a:ext cx="135000" cy="4068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8B79EA1-DE5D-9193-51A0-0C7907A6C45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817789" y="2091764"/>
                  <a:ext cx="15012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252771D-68BF-0208-AADA-EECCCE7B7CDB}"/>
                    </a:ext>
                  </a:extLst>
                </p14:cNvPr>
                <p14:cNvContentPartPr/>
                <p14:nvPr/>
              </p14:nvContentPartPr>
              <p14:xfrm>
                <a:off x="9989869" y="2204804"/>
                <a:ext cx="181080" cy="2001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252771D-68BF-0208-AADA-EECCCE7B7CD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982309" y="2197244"/>
                  <a:ext cx="1962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A62D8CDF-06BA-D7A1-9C54-93EC62DCED16}"/>
                    </a:ext>
                  </a:extLst>
                </p14:cNvPr>
                <p14:cNvContentPartPr/>
                <p14:nvPr/>
              </p14:nvContentPartPr>
              <p14:xfrm>
                <a:off x="10124149" y="2269244"/>
                <a:ext cx="87120" cy="1148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A62D8CDF-06BA-D7A1-9C54-93EC62DCED1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116589" y="2261684"/>
                  <a:ext cx="1022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48A1ECC6-451D-4EEF-3F10-4DE8735FAA89}"/>
                    </a:ext>
                  </a:extLst>
                </p14:cNvPr>
                <p14:cNvContentPartPr/>
                <p14:nvPr/>
              </p14:nvContentPartPr>
              <p14:xfrm>
                <a:off x="10223149" y="2262404"/>
                <a:ext cx="50040" cy="799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48A1ECC6-451D-4EEF-3F10-4DE8735FAA8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215589" y="2255204"/>
                  <a:ext cx="651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CFBF3BC-851B-5305-F2FA-23DEA6785BF9}"/>
                    </a:ext>
                  </a:extLst>
                </p14:cNvPr>
                <p14:cNvContentPartPr/>
                <p14:nvPr/>
              </p14:nvContentPartPr>
              <p14:xfrm>
                <a:off x="10310629" y="2228924"/>
                <a:ext cx="77400" cy="1274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CFBF3BC-851B-5305-F2FA-23DEA6785BF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303069" y="2221724"/>
                  <a:ext cx="925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DB38F6D-06FB-EB41-55E9-10790C00A749}"/>
                    </a:ext>
                  </a:extLst>
                </p14:cNvPr>
                <p14:cNvContentPartPr/>
                <p14:nvPr/>
              </p14:nvContentPartPr>
              <p14:xfrm>
                <a:off x="10409629" y="2130284"/>
                <a:ext cx="102600" cy="2422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DB38F6D-06FB-EB41-55E9-10790C00A74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402069" y="2122724"/>
                  <a:ext cx="11736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EB4D4867-DFC8-1548-62D9-A9BE4BDA16E7}"/>
                    </a:ext>
                  </a:extLst>
                </p14:cNvPr>
                <p14:cNvContentPartPr/>
                <p14:nvPr/>
              </p14:nvContentPartPr>
              <p14:xfrm>
                <a:off x="10582429" y="2240804"/>
                <a:ext cx="90360" cy="957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EB4D4867-DFC8-1548-62D9-A9BE4BDA16E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574869" y="2233244"/>
                  <a:ext cx="1054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86BA407E-FA65-5157-66AE-73119787E7E6}"/>
                    </a:ext>
                  </a:extLst>
                </p14:cNvPr>
                <p14:cNvContentPartPr/>
                <p14:nvPr/>
              </p14:nvContentPartPr>
              <p14:xfrm>
                <a:off x="10675669" y="2212724"/>
                <a:ext cx="132120" cy="1213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86BA407E-FA65-5157-66AE-73119787E7E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668109" y="2205164"/>
                  <a:ext cx="147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8F5C8935-7963-436F-33AE-DBE7A3F41186}"/>
                    </a:ext>
                  </a:extLst>
                </p14:cNvPr>
                <p14:cNvContentPartPr/>
                <p14:nvPr/>
              </p14:nvContentPartPr>
              <p14:xfrm>
                <a:off x="10982749" y="2008244"/>
                <a:ext cx="92880" cy="3902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8F5C8935-7963-436F-33AE-DBE7A3F4118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975189" y="2000684"/>
                  <a:ext cx="10800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08C5895-D03D-9FE7-6EDF-86B038364610}"/>
                    </a:ext>
                  </a:extLst>
                </p14:cNvPr>
                <p14:cNvContentPartPr/>
                <p14:nvPr/>
              </p14:nvContentPartPr>
              <p14:xfrm>
                <a:off x="9285709" y="2404604"/>
                <a:ext cx="5040" cy="730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08C5895-D03D-9FE7-6EDF-86B03836461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278149" y="2397404"/>
                  <a:ext cx="201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CBFAB7C2-C477-CB6A-8ADE-2154DB5D75A3}"/>
                    </a:ext>
                  </a:extLst>
                </p14:cNvPr>
                <p14:cNvContentPartPr/>
                <p14:nvPr/>
              </p14:nvContentPartPr>
              <p14:xfrm>
                <a:off x="9165829" y="2458244"/>
                <a:ext cx="277560" cy="572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CBFAB7C2-C477-CB6A-8ADE-2154DB5D75A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158269" y="2450684"/>
                  <a:ext cx="29268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uppo 122">
            <a:extLst>
              <a:ext uri="{FF2B5EF4-FFF2-40B4-BE49-F238E27FC236}">
                <a16:creationId xmlns:a16="http://schemas.microsoft.com/office/drawing/2014/main" id="{8A47041A-A70C-35CB-3800-38FC0CEFC90A}"/>
              </a:ext>
            </a:extLst>
          </p:cNvPr>
          <p:cNvGrpSpPr/>
          <p:nvPr/>
        </p:nvGrpSpPr>
        <p:grpSpPr>
          <a:xfrm>
            <a:off x="6047509" y="2617364"/>
            <a:ext cx="627480" cy="400680"/>
            <a:chOff x="6047509" y="2617364"/>
            <a:chExt cx="627480" cy="40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75FF33EC-D0AE-64E9-26B1-00E0914ABB90}"/>
                    </a:ext>
                  </a:extLst>
                </p14:cNvPr>
                <p14:cNvContentPartPr/>
                <p14:nvPr/>
              </p14:nvContentPartPr>
              <p14:xfrm>
                <a:off x="6047509" y="2617364"/>
                <a:ext cx="593640" cy="3902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75FF33EC-D0AE-64E9-26B1-00E0914ABB9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039949" y="2609804"/>
                  <a:ext cx="60876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E5E72D67-4C39-2367-506A-F66C47DD7581}"/>
                    </a:ext>
                  </a:extLst>
                </p14:cNvPr>
                <p14:cNvContentPartPr/>
                <p14:nvPr/>
              </p14:nvContentPartPr>
              <p14:xfrm>
                <a:off x="6118069" y="2929124"/>
                <a:ext cx="556920" cy="889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E5E72D67-4C39-2367-506A-F66C47DD758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110509" y="2921564"/>
                  <a:ext cx="57168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1214933E-F620-7AB5-12E6-78A0DBCBF07D}"/>
              </a:ext>
            </a:extLst>
          </p:cNvPr>
          <p:cNvGrpSpPr/>
          <p:nvPr/>
        </p:nvGrpSpPr>
        <p:grpSpPr>
          <a:xfrm>
            <a:off x="6147229" y="3112364"/>
            <a:ext cx="3245400" cy="412200"/>
            <a:chOff x="6147229" y="3112364"/>
            <a:chExt cx="3245400" cy="41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E8940AB-EE19-2534-39E5-EE0288ADE0C1}"/>
                    </a:ext>
                  </a:extLst>
                </p14:cNvPr>
                <p14:cNvContentPartPr/>
                <p14:nvPr/>
              </p14:nvContentPartPr>
              <p14:xfrm>
                <a:off x="6147229" y="3163484"/>
                <a:ext cx="214200" cy="72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E8940AB-EE19-2534-39E5-EE0288ADE0C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139669" y="3155924"/>
                  <a:ext cx="2293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1C66E706-B570-D039-0ACA-FB1134930E39}"/>
                    </a:ext>
                  </a:extLst>
                </p14:cNvPr>
                <p14:cNvContentPartPr/>
                <p14:nvPr/>
              </p14:nvContentPartPr>
              <p14:xfrm>
                <a:off x="6270709" y="3173564"/>
                <a:ext cx="27000" cy="1000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1C66E706-B570-D039-0ACA-FB1134930E3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263509" y="3166004"/>
                  <a:ext cx="421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5BD197E-C2E2-E454-C803-8B74C571AC79}"/>
                    </a:ext>
                  </a:extLst>
                </p14:cNvPr>
                <p14:cNvContentPartPr/>
                <p14:nvPr/>
              </p14:nvContentPartPr>
              <p14:xfrm>
                <a:off x="6343429" y="3145124"/>
                <a:ext cx="74880" cy="1382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5BD197E-C2E2-E454-C803-8B74C571AC7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335869" y="3137564"/>
                  <a:ext cx="900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09FC901-A2C8-8E4E-2123-D1093327B3AB}"/>
                    </a:ext>
                  </a:extLst>
                </p14:cNvPr>
                <p14:cNvContentPartPr/>
                <p14:nvPr/>
              </p14:nvContentPartPr>
              <p14:xfrm>
                <a:off x="6344149" y="3283004"/>
                <a:ext cx="360" cy="3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09FC901-A2C8-8E4E-2123-D1093327B3A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336589" y="327544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3C2D7157-3FE5-6B88-513C-A22A3BB9A82A}"/>
                    </a:ext>
                  </a:extLst>
                </p14:cNvPr>
                <p14:cNvContentPartPr/>
                <p14:nvPr/>
              </p14:nvContentPartPr>
              <p14:xfrm>
                <a:off x="6344149" y="3283004"/>
                <a:ext cx="360" cy="3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3C2D7157-3FE5-6B88-513C-A22A3BB9A82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336589" y="327544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1074BA1B-59D1-2D18-EAA0-4243D43FAC99}"/>
                    </a:ext>
                  </a:extLst>
                </p14:cNvPr>
                <p14:cNvContentPartPr/>
                <p14:nvPr/>
              </p14:nvContentPartPr>
              <p14:xfrm>
                <a:off x="6441349" y="3126764"/>
                <a:ext cx="151560" cy="1141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1074BA1B-59D1-2D18-EAA0-4243D43FAC9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433789" y="3119204"/>
                  <a:ext cx="1666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23F714F-8A02-DE23-7A6F-F95721485022}"/>
                    </a:ext>
                  </a:extLst>
                </p14:cNvPr>
                <p14:cNvContentPartPr/>
                <p14:nvPr/>
              </p14:nvContentPartPr>
              <p14:xfrm>
                <a:off x="6585349" y="3112364"/>
                <a:ext cx="103320" cy="446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23F714F-8A02-DE23-7A6F-F9572148502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577789" y="3104804"/>
                  <a:ext cx="1184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153D990B-4BC4-E0AD-5140-0198FA6AD026}"/>
                    </a:ext>
                  </a:extLst>
                </p14:cNvPr>
                <p14:cNvContentPartPr/>
                <p14:nvPr/>
              </p14:nvContentPartPr>
              <p14:xfrm>
                <a:off x="6595789" y="3150884"/>
                <a:ext cx="35640" cy="874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153D990B-4BC4-E0AD-5140-0198FA6AD02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588229" y="3143324"/>
                  <a:ext cx="507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71373E8C-3C3D-D111-8B4B-40C7480DFD1E}"/>
                    </a:ext>
                  </a:extLst>
                </p14:cNvPr>
                <p14:cNvContentPartPr/>
                <p14:nvPr/>
              </p14:nvContentPartPr>
              <p14:xfrm>
                <a:off x="6701629" y="3178604"/>
                <a:ext cx="85680" cy="1015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71373E8C-3C3D-D111-8B4B-40C7480DFD1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694069" y="3171044"/>
                  <a:ext cx="1008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5FCABC52-B4CB-085B-E3CE-C0F94BFBAA17}"/>
                    </a:ext>
                  </a:extLst>
                </p14:cNvPr>
                <p14:cNvContentPartPr/>
                <p14:nvPr/>
              </p14:nvContentPartPr>
              <p14:xfrm>
                <a:off x="6974149" y="3295604"/>
                <a:ext cx="23040" cy="597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5FCABC52-B4CB-085B-E3CE-C0F94BFBAA1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966589" y="3288044"/>
                  <a:ext cx="378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952BA77-9F9E-5EEC-9532-8A875CBF3053}"/>
                    </a:ext>
                  </a:extLst>
                </p14:cNvPr>
                <p14:cNvContentPartPr/>
                <p14:nvPr/>
              </p14:nvContentPartPr>
              <p14:xfrm>
                <a:off x="7198789" y="3162764"/>
                <a:ext cx="104040" cy="1292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952BA77-9F9E-5EEC-9532-8A875CBF305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191229" y="3155204"/>
                  <a:ext cx="1191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EDE6A3B-2426-A5CE-7802-26A729744A06}"/>
                    </a:ext>
                  </a:extLst>
                </p14:cNvPr>
                <p14:cNvContentPartPr/>
                <p14:nvPr/>
              </p14:nvContentPartPr>
              <p14:xfrm>
                <a:off x="7326229" y="3240524"/>
                <a:ext cx="106560" cy="388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EDE6A3B-2426-A5CE-7802-26A729744A0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318669" y="3232964"/>
                  <a:ext cx="1216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768F22E-5AA3-F83F-7102-682C74B14E55}"/>
                    </a:ext>
                  </a:extLst>
                </p14:cNvPr>
                <p14:cNvContentPartPr/>
                <p14:nvPr/>
              </p14:nvContentPartPr>
              <p14:xfrm>
                <a:off x="7475989" y="3256364"/>
                <a:ext cx="158760" cy="450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768F22E-5AA3-F83F-7102-682C74B14E5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468429" y="3248804"/>
                  <a:ext cx="1738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0849FE0C-8F2E-29B2-499F-4C51A272F171}"/>
                    </a:ext>
                  </a:extLst>
                </p14:cNvPr>
                <p14:cNvContentPartPr/>
                <p14:nvPr/>
              </p14:nvContentPartPr>
              <p14:xfrm>
                <a:off x="7904389" y="3177884"/>
                <a:ext cx="6840" cy="1753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0849FE0C-8F2E-29B2-499F-4C51A272F17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896829" y="3170324"/>
                  <a:ext cx="219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236CF3C3-2E45-5E6E-57EE-A2B4FA0C80BE}"/>
                    </a:ext>
                  </a:extLst>
                </p14:cNvPr>
                <p14:cNvContentPartPr/>
                <p14:nvPr/>
              </p14:nvContentPartPr>
              <p14:xfrm>
                <a:off x="7978549" y="3223604"/>
                <a:ext cx="64800" cy="11340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236CF3C3-2E45-5E6E-57EE-A2B4FA0C80BE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970989" y="3216044"/>
                  <a:ext cx="795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3361B30C-FDFC-F7EE-9FD4-F71658226537}"/>
                    </a:ext>
                  </a:extLst>
                </p14:cNvPr>
                <p14:cNvContentPartPr/>
                <p14:nvPr/>
              </p14:nvContentPartPr>
              <p14:xfrm>
                <a:off x="8087629" y="3227204"/>
                <a:ext cx="72000" cy="1594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3361B30C-FDFC-F7EE-9FD4-F7165822653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080069" y="3219644"/>
                  <a:ext cx="871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5D21D30-CC2B-F029-D83E-9D9C56ED0591}"/>
                    </a:ext>
                  </a:extLst>
                </p14:cNvPr>
                <p14:cNvContentPartPr/>
                <p14:nvPr/>
              </p14:nvContentPartPr>
              <p14:xfrm>
                <a:off x="8233429" y="3185084"/>
                <a:ext cx="74160" cy="1468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5D21D30-CC2B-F029-D83E-9D9C56ED059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225869" y="3177884"/>
                  <a:ext cx="892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BFC2A584-2239-08E9-69E7-A70BA01901C9}"/>
                    </a:ext>
                  </a:extLst>
                </p14:cNvPr>
                <p14:cNvContentPartPr/>
                <p14:nvPr/>
              </p14:nvContentPartPr>
              <p14:xfrm>
                <a:off x="8391469" y="3193724"/>
                <a:ext cx="63720" cy="1324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BFC2A584-2239-08E9-69E7-A70BA01901C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383909" y="3186164"/>
                  <a:ext cx="788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B7D17BC-D25B-3B51-8BD2-F45EB7259BC9}"/>
                    </a:ext>
                  </a:extLst>
                </p14:cNvPr>
                <p14:cNvContentPartPr/>
                <p14:nvPr/>
              </p14:nvContentPartPr>
              <p14:xfrm>
                <a:off x="8473549" y="3216044"/>
                <a:ext cx="51120" cy="914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B7D17BC-D25B-3B51-8BD2-F45EB7259BC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465989" y="3208484"/>
                  <a:ext cx="658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67A20E38-D0F1-3C0E-FDAB-7E12BDF43C79}"/>
                    </a:ext>
                  </a:extLst>
                </p14:cNvPr>
                <p14:cNvContentPartPr/>
                <p14:nvPr/>
              </p14:nvContentPartPr>
              <p14:xfrm>
                <a:off x="8545189" y="3193724"/>
                <a:ext cx="68760" cy="1083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67A20E38-D0F1-3C0E-FDAB-7E12BDF43C7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537629" y="3186164"/>
                  <a:ext cx="838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EC476B3-9546-EE52-142F-68040D5AE1F3}"/>
                    </a:ext>
                  </a:extLst>
                </p14:cNvPr>
                <p14:cNvContentPartPr/>
                <p14:nvPr/>
              </p14:nvContentPartPr>
              <p14:xfrm>
                <a:off x="7135789" y="3440324"/>
                <a:ext cx="2256840" cy="842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EC476B3-9546-EE52-142F-68040D5AE1F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128229" y="3432764"/>
                  <a:ext cx="227196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7E6B3732-1410-510B-8C41-2CFA26C26410}"/>
              </a:ext>
            </a:extLst>
          </p:cNvPr>
          <p:cNvGrpSpPr/>
          <p:nvPr/>
        </p:nvGrpSpPr>
        <p:grpSpPr>
          <a:xfrm>
            <a:off x="8923189" y="3011204"/>
            <a:ext cx="1599120" cy="333360"/>
            <a:chOff x="8923189" y="3011204"/>
            <a:chExt cx="1599120" cy="33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349599B8-FEBB-D236-003D-19825CAA85C2}"/>
                    </a:ext>
                  </a:extLst>
                </p14:cNvPr>
                <p14:cNvContentPartPr/>
                <p14:nvPr/>
              </p14:nvContentPartPr>
              <p14:xfrm>
                <a:off x="8923189" y="3299924"/>
                <a:ext cx="2880" cy="21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349599B8-FEBB-D236-003D-19825CAA85C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915629" y="3292364"/>
                  <a:ext cx="180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6B7D1C7B-708D-4F6E-7FFA-C4F4E46215E6}"/>
                    </a:ext>
                  </a:extLst>
                </p14:cNvPr>
                <p14:cNvContentPartPr/>
                <p14:nvPr/>
              </p14:nvContentPartPr>
              <p14:xfrm>
                <a:off x="9156829" y="3116684"/>
                <a:ext cx="131400" cy="1692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6B7D1C7B-708D-4F6E-7FFA-C4F4E46215E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149269" y="3109124"/>
                  <a:ext cx="1465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506E8108-40BF-7D40-C819-34236A54D164}"/>
                    </a:ext>
                  </a:extLst>
                </p14:cNvPr>
                <p14:cNvContentPartPr/>
                <p14:nvPr/>
              </p14:nvContentPartPr>
              <p14:xfrm>
                <a:off x="9323149" y="3207764"/>
                <a:ext cx="68760" cy="547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506E8108-40BF-7D40-C819-34236A54D16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315589" y="3200204"/>
                  <a:ext cx="838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FD36B9B2-2DD9-398E-889C-8B0545E55C8E}"/>
                    </a:ext>
                  </a:extLst>
                </p14:cNvPr>
                <p14:cNvContentPartPr/>
                <p14:nvPr/>
              </p14:nvContentPartPr>
              <p14:xfrm>
                <a:off x="9418909" y="3180044"/>
                <a:ext cx="179640" cy="900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FD36B9B2-2DD9-398E-889C-8B0545E55C8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411349" y="3172844"/>
                  <a:ext cx="1947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7C121E2A-7CE9-4BBB-1FD0-6A8F5A38BA03}"/>
                    </a:ext>
                  </a:extLst>
                </p14:cNvPr>
                <p14:cNvContentPartPr/>
                <p14:nvPr/>
              </p14:nvContentPartPr>
              <p14:xfrm>
                <a:off x="9797629" y="3011204"/>
                <a:ext cx="72720" cy="3182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7C121E2A-7CE9-4BBB-1FD0-6A8F5A38BA0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790069" y="3003644"/>
                  <a:ext cx="8784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ABDE8BE-F553-B109-AD98-08F763833742}"/>
                    </a:ext>
                  </a:extLst>
                </p14:cNvPr>
                <p14:cNvContentPartPr/>
                <p14:nvPr/>
              </p14:nvContentPartPr>
              <p14:xfrm>
                <a:off x="9821029" y="3146564"/>
                <a:ext cx="92880" cy="2844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ABDE8BE-F553-B109-AD98-08F76383374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813469" y="3139004"/>
                  <a:ext cx="108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FC55112B-7C6A-752D-BF0D-A6A14487EE0F}"/>
                    </a:ext>
                  </a:extLst>
                </p14:cNvPr>
                <p14:cNvContentPartPr/>
                <p14:nvPr/>
              </p14:nvContentPartPr>
              <p14:xfrm>
                <a:off x="9892309" y="3217844"/>
                <a:ext cx="98640" cy="907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FC55112B-7C6A-752D-BF0D-A6A14487EE0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9885109" y="3210284"/>
                  <a:ext cx="1137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5C73143-2906-121B-6FF2-EDFE85D95B82}"/>
                    </a:ext>
                  </a:extLst>
                </p14:cNvPr>
                <p14:cNvContentPartPr/>
                <p14:nvPr/>
              </p14:nvContentPartPr>
              <p14:xfrm>
                <a:off x="10017229" y="3207044"/>
                <a:ext cx="68760" cy="1375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5C73143-2906-121B-6FF2-EDFE85D95B8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009669" y="3199484"/>
                  <a:ext cx="838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F05B7DE-CE31-E535-CBA4-23C9979A854A}"/>
                    </a:ext>
                  </a:extLst>
                </p14:cNvPr>
                <p14:cNvContentPartPr/>
                <p14:nvPr/>
              </p14:nvContentPartPr>
              <p14:xfrm>
                <a:off x="10100029" y="3197684"/>
                <a:ext cx="137880" cy="1072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F05B7DE-CE31-E535-CBA4-23C9979A854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0092469" y="3190124"/>
                  <a:ext cx="1530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195A7170-33CD-44F9-49BB-472BEFA921C7}"/>
                    </a:ext>
                  </a:extLst>
                </p14:cNvPr>
                <p14:cNvContentPartPr/>
                <p14:nvPr/>
              </p14:nvContentPartPr>
              <p14:xfrm>
                <a:off x="10252669" y="3211004"/>
                <a:ext cx="269640" cy="900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195A7170-33CD-44F9-49BB-472BEFA921C7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0245109" y="3203804"/>
                  <a:ext cx="284760" cy="10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D9D19379-4E18-EDBA-6A0A-AC821701C75F}"/>
                  </a:ext>
                </a:extLst>
              </p14:cNvPr>
              <p14:cNvContentPartPr/>
              <p14:nvPr/>
            </p14:nvContentPartPr>
            <p14:xfrm>
              <a:off x="3275509" y="3732284"/>
              <a:ext cx="342720" cy="73080"/>
            </p14:xfrm>
          </p:contentPart>
        </mc:Choice>
        <mc:Fallback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D9D19379-4E18-EDBA-6A0A-AC821701C75F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3271189" y="3727964"/>
                <a:ext cx="351360" cy="8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5" name="Gruppo 174">
            <a:extLst>
              <a:ext uri="{FF2B5EF4-FFF2-40B4-BE49-F238E27FC236}">
                <a16:creationId xmlns:a16="http://schemas.microsoft.com/office/drawing/2014/main" id="{DE369947-D79C-8213-58A5-2E44C1E7565B}"/>
              </a:ext>
            </a:extLst>
          </p:cNvPr>
          <p:cNvGrpSpPr/>
          <p:nvPr/>
        </p:nvGrpSpPr>
        <p:grpSpPr>
          <a:xfrm>
            <a:off x="4758382" y="4929218"/>
            <a:ext cx="627120" cy="242640"/>
            <a:chOff x="4758382" y="4929218"/>
            <a:chExt cx="627120" cy="24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F232C957-977C-9853-0345-15B039052D18}"/>
                    </a:ext>
                  </a:extLst>
                </p14:cNvPr>
                <p14:cNvContentPartPr/>
                <p14:nvPr/>
              </p14:nvContentPartPr>
              <p14:xfrm>
                <a:off x="4758382" y="4964138"/>
                <a:ext cx="124200" cy="20772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F232C957-977C-9853-0345-15B039052D1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750822" y="4956578"/>
                  <a:ext cx="1393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1D0FD690-1927-FBCF-3BF0-ECAF3FE04530}"/>
                    </a:ext>
                  </a:extLst>
                </p14:cNvPr>
                <p14:cNvContentPartPr/>
                <p14:nvPr/>
              </p14:nvContentPartPr>
              <p14:xfrm>
                <a:off x="4897342" y="5001218"/>
                <a:ext cx="111960" cy="1198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1D0FD690-1927-FBCF-3BF0-ECAF3FE0453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889782" y="4993658"/>
                  <a:ext cx="1270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FA1A332-65D9-8F5F-1EE7-1F9761D8C6C6}"/>
                    </a:ext>
                  </a:extLst>
                </p14:cNvPr>
                <p14:cNvContentPartPr/>
                <p14:nvPr/>
              </p14:nvContentPartPr>
              <p14:xfrm>
                <a:off x="5002822" y="5022098"/>
                <a:ext cx="103320" cy="1022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FA1A332-65D9-8F5F-1EE7-1F9761D8C6C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995262" y="5014538"/>
                  <a:ext cx="1184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52952EF5-E26E-3B56-943F-49CCC6B1637E}"/>
                    </a:ext>
                  </a:extLst>
                </p14:cNvPr>
                <p14:cNvContentPartPr/>
                <p14:nvPr/>
              </p14:nvContentPartPr>
              <p14:xfrm>
                <a:off x="5133862" y="4930658"/>
                <a:ext cx="75240" cy="1843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52952EF5-E26E-3B56-943F-49CCC6B1637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126302" y="4923098"/>
                  <a:ext cx="903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95F94692-5C59-F75F-CAB3-EAB845779162}"/>
                    </a:ext>
                  </a:extLst>
                </p14:cNvPr>
                <p14:cNvContentPartPr/>
                <p14:nvPr/>
              </p14:nvContentPartPr>
              <p14:xfrm>
                <a:off x="5228542" y="4997618"/>
                <a:ext cx="6120" cy="615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95F94692-5C59-F75F-CAB3-EAB84577916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220982" y="4990058"/>
                  <a:ext cx="208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BDF987E9-2A17-AEE0-7806-9B03172FC992}"/>
                    </a:ext>
                  </a:extLst>
                </p14:cNvPr>
                <p14:cNvContentPartPr/>
                <p14:nvPr/>
              </p14:nvContentPartPr>
              <p14:xfrm>
                <a:off x="5299462" y="4929218"/>
                <a:ext cx="10800" cy="1594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BDF987E9-2A17-AEE0-7806-9B03172FC99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291902" y="4921658"/>
                  <a:ext cx="259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E4223243-9444-D1DB-842B-69677C928C14}"/>
                    </a:ext>
                  </a:extLst>
                </p14:cNvPr>
                <p14:cNvContentPartPr/>
                <p14:nvPr/>
              </p14:nvContentPartPr>
              <p14:xfrm>
                <a:off x="5296222" y="5036858"/>
                <a:ext cx="360" cy="3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E4223243-9444-D1DB-842B-69677C928C1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288662" y="502929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B9FEDF3E-A05D-63B2-B61E-C8446A7A4290}"/>
                    </a:ext>
                  </a:extLst>
                </p14:cNvPr>
                <p14:cNvContentPartPr/>
                <p14:nvPr/>
              </p14:nvContentPartPr>
              <p14:xfrm>
                <a:off x="5377222" y="4989338"/>
                <a:ext cx="8280" cy="781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B9FEDF3E-A05D-63B2-B61E-C8446A7A429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369662" y="4981778"/>
                  <a:ext cx="23040" cy="9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77" name="Input penna 176">
                <a:extLst>
                  <a:ext uri="{FF2B5EF4-FFF2-40B4-BE49-F238E27FC236}">
                    <a16:creationId xmlns:a16="http://schemas.microsoft.com/office/drawing/2014/main" id="{195E820A-B2C4-ADB6-19A7-C366D5EE7867}"/>
                  </a:ext>
                </a:extLst>
              </p14:cNvPr>
              <p14:cNvContentPartPr/>
              <p14:nvPr/>
            </p14:nvContentPartPr>
            <p14:xfrm>
              <a:off x="7464502" y="5440418"/>
              <a:ext cx="211320" cy="30600"/>
            </p14:xfrm>
          </p:contentPart>
        </mc:Choice>
        <mc:Fallback>
          <p:pic>
            <p:nvPicPr>
              <p:cNvPr id="177" name="Input penna 176">
                <a:extLst>
                  <a:ext uri="{FF2B5EF4-FFF2-40B4-BE49-F238E27FC236}">
                    <a16:creationId xmlns:a16="http://schemas.microsoft.com/office/drawing/2014/main" id="{195E820A-B2C4-ADB6-19A7-C366D5EE7867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7457302" y="5432858"/>
                <a:ext cx="22644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178" name="Input penna 177">
                <a:extLst>
                  <a:ext uri="{FF2B5EF4-FFF2-40B4-BE49-F238E27FC236}">
                    <a16:creationId xmlns:a16="http://schemas.microsoft.com/office/drawing/2014/main" id="{ED801C2E-2F1D-961F-5C44-6A7ADF337637}"/>
                  </a:ext>
                </a:extLst>
              </p14:cNvPr>
              <p14:cNvContentPartPr/>
              <p14:nvPr/>
            </p14:nvContentPartPr>
            <p14:xfrm>
              <a:off x="5968342" y="6027218"/>
              <a:ext cx="528480" cy="11520"/>
            </p14:xfrm>
          </p:contentPart>
        </mc:Choice>
        <mc:Fallback>
          <p:pic>
            <p:nvPicPr>
              <p:cNvPr id="178" name="Input penna 177">
                <a:extLst>
                  <a:ext uri="{FF2B5EF4-FFF2-40B4-BE49-F238E27FC236}">
                    <a16:creationId xmlns:a16="http://schemas.microsoft.com/office/drawing/2014/main" id="{ED801C2E-2F1D-961F-5C44-6A7ADF337637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5960782" y="6019658"/>
                <a:ext cx="543600" cy="2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4534BA1A-0A83-E5DC-3D49-9F6C23D42D5F}"/>
              </a:ext>
            </a:extLst>
          </p:cNvPr>
          <p:cNvGrpSpPr/>
          <p:nvPr/>
        </p:nvGrpSpPr>
        <p:grpSpPr>
          <a:xfrm>
            <a:off x="308585" y="2463218"/>
            <a:ext cx="1384560" cy="387360"/>
            <a:chOff x="308585" y="2463218"/>
            <a:chExt cx="1384560" cy="38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835BCFA1-A9E6-DACE-74B8-C6677462AD1C}"/>
                    </a:ext>
                  </a:extLst>
                </p14:cNvPr>
                <p14:cNvContentPartPr/>
                <p14:nvPr/>
              </p14:nvContentPartPr>
              <p14:xfrm>
                <a:off x="308585" y="2639618"/>
                <a:ext cx="385560" cy="1544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835BCFA1-A9E6-DACE-74B8-C6677462AD1C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97785" y="2628818"/>
                  <a:ext cx="4068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191ACC4A-4970-41A9-034A-5BC343D4BBDF}"/>
                    </a:ext>
                  </a:extLst>
                </p14:cNvPr>
                <p14:cNvContentPartPr/>
                <p14:nvPr/>
              </p14:nvContentPartPr>
              <p14:xfrm>
                <a:off x="801425" y="2580938"/>
                <a:ext cx="165960" cy="1584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191ACC4A-4970-41A9-034A-5BC343D4BBD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90625" y="2570498"/>
                  <a:ext cx="1872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90C0CCE6-509F-2C1E-562E-A45F6895954A}"/>
                    </a:ext>
                  </a:extLst>
                </p14:cNvPr>
                <p14:cNvContentPartPr/>
                <p14:nvPr/>
              </p14:nvContentPartPr>
              <p14:xfrm>
                <a:off x="987905" y="2596058"/>
                <a:ext cx="91080" cy="370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90C0CCE6-509F-2C1E-562E-A45F6895954A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977105" y="2585258"/>
                  <a:ext cx="1123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5736A33C-1AA5-0C92-0729-8DB188268B75}"/>
                    </a:ext>
                  </a:extLst>
                </p14:cNvPr>
                <p14:cNvContentPartPr/>
                <p14:nvPr/>
              </p14:nvContentPartPr>
              <p14:xfrm>
                <a:off x="1085825" y="2477258"/>
                <a:ext cx="42840" cy="2696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5736A33C-1AA5-0C92-0729-8DB188268B75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075385" y="2466818"/>
                  <a:ext cx="6408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2F280F65-1504-C847-DD24-0C76A64F774D}"/>
                    </a:ext>
                  </a:extLst>
                </p14:cNvPr>
                <p14:cNvContentPartPr/>
                <p14:nvPr/>
              </p14:nvContentPartPr>
              <p14:xfrm>
                <a:off x="1233065" y="2463218"/>
                <a:ext cx="25560" cy="2044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2F280F65-1504-C847-DD24-0C76A64F774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222625" y="2452418"/>
                  <a:ext cx="468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933C9EE0-4D55-DC6D-C6AC-4ACD3278D551}"/>
                    </a:ext>
                  </a:extLst>
                </p14:cNvPr>
                <p14:cNvContentPartPr/>
                <p14:nvPr/>
              </p14:nvContentPartPr>
              <p14:xfrm>
                <a:off x="1497665" y="2479058"/>
                <a:ext cx="106560" cy="1666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933C9EE0-4D55-DC6D-C6AC-4ACD3278D551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486865" y="2468258"/>
                  <a:ext cx="1278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DA838D1A-95D9-28FF-D739-09295E1E1E3B}"/>
                    </a:ext>
                  </a:extLst>
                </p14:cNvPr>
                <p14:cNvContentPartPr/>
                <p14:nvPr/>
              </p14:nvContentPartPr>
              <p14:xfrm>
                <a:off x="1508825" y="2667338"/>
                <a:ext cx="13320" cy="1299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DA838D1A-95D9-28FF-D739-09295E1E1E3B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498385" y="2656538"/>
                  <a:ext cx="345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74F6E7BD-79F1-513D-E7CF-401D1F02A8E3}"/>
                    </a:ext>
                  </a:extLst>
                </p14:cNvPr>
                <p14:cNvContentPartPr/>
                <p14:nvPr/>
              </p14:nvContentPartPr>
              <p14:xfrm>
                <a:off x="1578665" y="2664458"/>
                <a:ext cx="10800" cy="824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74F6E7BD-79F1-513D-E7CF-401D1F02A8E3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568225" y="2654018"/>
                  <a:ext cx="320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DAA61259-8715-3857-21CD-68CCE36297C2}"/>
                    </a:ext>
                  </a:extLst>
                </p14:cNvPr>
                <p14:cNvContentPartPr/>
                <p14:nvPr/>
              </p14:nvContentPartPr>
              <p14:xfrm>
                <a:off x="1368785" y="2800178"/>
                <a:ext cx="324360" cy="504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DAA61259-8715-3857-21CD-68CCE36297C2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358345" y="2789378"/>
                  <a:ext cx="34560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FA486DE3-F4F8-A777-2F9B-DD09BB8448A7}"/>
              </a:ext>
            </a:extLst>
          </p:cNvPr>
          <p:cNvGrpSpPr/>
          <p:nvPr/>
        </p:nvGrpSpPr>
        <p:grpSpPr>
          <a:xfrm>
            <a:off x="255305" y="3162338"/>
            <a:ext cx="1557000" cy="457200"/>
            <a:chOff x="255305" y="3162338"/>
            <a:chExt cx="1557000" cy="45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79CFE844-BCD1-30BC-B5BD-E9F5C0753EB3}"/>
                    </a:ext>
                  </a:extLst>
                </p14:cNvPr>
                <p14:cNvContentPartPr/>
                <p14:nvPr/>
              </p14:nvContentPartPr>
              <p14:xfrm>
                <a:off x="255305" y="3388058"/>
                <a:ext cx="214920" cy="1857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79CFE844-BCD1-30BC-B5BD-E9F5C0753EB3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44865" y="3377618"/>
                  <a:ext cx="2361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C49A668E-1DB4-B0A4-9A94-2204E91CF291}"/>
                    </a:ext>
                  </a:extLst>
                </p14:cNvPr>
                <p14:cNvContentPartPr/>
                <p14:nvPr/>
              </p14:nvContentPartPr>
              <p14:xfrm>
                <a:off x="535385" y="3206618"/>
                <a:ext cx="20520" cy="4129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C49A668E-1DB4-B0A4-9A94-2204E91CF29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24585" y="3196178"/>
                  <a:ext cx="4176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AA7A084F-3676-B7D6-E923-95DF97A943F3}"/>
                    </a:ext>
                  </a:extLst>
                </p14:cNvPr>
                <p14:cNvContentPartPr/>
                <p14:nvPr/>
              </p14:nvContentPartPr>
              <p14:xfrm>
                <a:off x="576425" y="3270338"/>
                <a:ext cx="71280" cy="237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AA7A084F-3676-B7D6-E923-95DF97A943F3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65625" y="3259538"/>
                  <a:ext cx="925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BF817AE-4F1B-2A51-6113-508BE34F7505}"/>
                    </a:ext>
                  </a:extLst>
                </p14:cNvPr>
                <p14:cNvContentPartPr/>
                <p14:nvPr/>
              </p14:nvContentPartPr>
              <p14:xfrm>
                <a:off x="708905" y="3162338"/>
                <a:ext cx="11520" cy="3812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BF817AE-4F1B-2A51-6113-508BE34F750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98105" y="3151538"/>
                  <a:ext cx="3276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2E4A555C-3ECD-31A5-5109-9620D5C31505}"/>
                    </a:ext>
                  </a:extLst>
                </p14:cNvPr>
                <p14:cNvContentPartPr/>
                <p14:nvPr/>
              </p14:nvContentPartPr>
              <p14:xfrm>
                <a:off x="708905" y="3342338"/>
                <a:ext cx="111960" cy="111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2E4A555C-3ECD-31A5-5109-9620D5C31505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98105" y="3331538"/>
                  <a:ext cx="1332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437E4B8-8688-CD8B-2909-7CC8DC22BACC}"/>
                    </a:ext>
                  </a:extLst>
                </p14:cNvPr>
                <p14:cNvContentPartPr/>
                <p14:nvPr/>
              </p14:nvContentPartPr>
              <p14:xfrm>
                <a:off x="888185" y="3374018"/>
                <a:ext cx="80640" cy="1821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437E4B8-8688-CD8B-2909-7CC8DC22BACC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77385" y="3363218"/>
                  <a:ext cx="1018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33F019D-822A-0D2B-394E-C6771C429540}"/>
                    </a:ext>
                  </a:extLst>
                </p14:cNvPr>
                <p14:cNvContentPartPr/>
                <p14:nvPr/>
              </p14:nvContentPartPr>
              <p14:xfrm>
                <a:off x="1031105" y="3410018"/>
                <a:ext cx="72720" cy="1220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33F019D-822A-0D2B-394E-C6771C429540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020665" y="3399218"/>
                  <a:ext cx="939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F4656F5-0A98-07FE-B282-8CD888813ACD}"/>
                    </a:ext>
                  </a:extLst>
                </p14:cNvPr>
                <p14:cNvContentPartPr/>
                <p14:nvPr/>
              </p14:nvContentPartPr>
              <p14:xfrm>
                <a:off x="1115705" y="3390578"/>
                <a:ext cx="135360" cy="1411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F4656F5-0A98-07FE-B282-8CD888813ACD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105265" y="3380138"/>
                  <a:ext cx="1566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65CFC43-A14C-4467-D400-96003419EC24}"/>
                    </a:ext>
                  </a:extLst>
                </p14:cNvPr>
                <p14:cNvContentPartPr/>
                <p14:nvPr/>
              </p14:nvContentPartPr>
              <p14:xfrm>
                <a:off x="1336025" y="3390578"/>
                <a:ext cx="63720" cy="1281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65CFC43-A14C-4467-D400-96003419EC24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325225" y="3380138"/>
                  <a:ext cx="849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2CC98CE-30A7-6B48-A5C8-DD01A39DEECE}"/>
                    </a:ext>
                  </a:extLst>
                </p14:cNvPr>
                <p14:cNvContentPartPr/>
                <p14:nvPr/>
              </p14:nvContentPartPr>
              <p14:xfrm>
                <a:off x="1423505" y="3271778"/>
                <a:ext cx="15480" cy="2412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2CC98CE-30A7-6B48-A5C8-DD01A39DEEC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413065" y="3261338"/>
                  <a:ext cx="3672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6314FCBA-6A5E-3493-BFB1-FC11C35B1D6B}"/>
                    </a:ext>
                  </a:extLst>
                </p14:cNvPr>
                <p14:cNvContentPartPr/>
                <p14:nvPr/>
              </p14:nvContentPartPr>
              <p14:xfrm>
                <a:off x="1442225" y="3461858"/>
                <a:ext cx="63720" cy="453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6314FCBA-6A5E-3493-BFB1-FC11C35B1D6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431425" y="3451058"/>
                  <a:ext cx="84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631037D3-3796-7921-50EC-7E0CA11A4566}"/>
                    </a:ext>
                  </a:extLst>
                </p14:cNvPr>
                <p14:cNvContentPartPr/>
                <p14:nvPr/>
              </p14:nvContentPartPr>
              <p14:xfrm>
                <a:off x="1530425" y="3409298"/>
                <a:ext cx="13320" cy="864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631037D3-3796-7921-50EC-7E0CA11A456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519985" y="3398498"/>
                  <a:ext cx="345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B98E9C2-7994-796D-520A-18493882EC56}"/>
                    </a:ext>
                  </a:extLst>
                </p14:cNvPr>
                <p14:cNvContentPartPr/>
                <p14:nvPr/>
              </p14:nvContentPartPr>
              <p14:xfrm>
                <a:off x="1634105" y="3428378"/>
                <a:ext cx="91080" cy="680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B98E9C2-7994-796D-520A-18493882EC5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623665" y="3417938"/>
                  <a:ext cx="1123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03A5CD3-F217-0786-F3BC-973F8D1BA67B}"/>
                    </a:ext>
                  </a:extLst>
                </p14:cNvPr>
                <p14:cNvContentPartPr/>
                <p14:nvPr/>
              </p14:nvContentPartPr>
              <p14:xfrm>
                <a:off x="1732385" y="3407498"/>
                <a:ext cx="79920" cy="1108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03A5CD3-F217-0786-F3BC-973F8D1BA67B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721585" y="3396698"/>
                  <a:ext cx="10116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78F919C0-5921-BDB7-D35E-EA12E9B02162}"/>
              </a:ext>
            </a:extLst>
          </p:cNvPr>
          <p:cNvGrpSpPr/>
          <p:nvPr/>
        </p:nvGrpSpPr>
        <p:grpSpPr>
          <a:xfrm>
            <a:off x="2090945" y="3093938"/>
            <a:ext cx="1071360" cy="562680"/>
            <a:chOff x="2090945" y="3093938"/>
            <a:chExt cx="1071360" cy="56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0D6CA5EE-2F0B-B9FA-5656-C336A8A4D039}"/>
                    </a:ext>
                  </a:extLst>
                </p14:cNvPr>
                <p14:cNvContentPartPr/>
                <p14:nvPr/>
              </p14:nvContentPartPr>
              <p14:xfrm>
                <a:off x="2090945" y="3093938"/>
                <a:ext cx="278640" cy="5626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0D6CA5EE-2F0B-B9FA-5656-C336A8A4D039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080145" y="3083138"/>
                  <a:ext cx="299880" cy="58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8883271-7AEA-8951-2371-781F04BE07B9}"/>
                    </a:ext>
                  </a:extLst>
                </p14:cNvPr>
                <p14:cNvContentPartPr/>
                <p14:nvPr/>
              </p14:nvContentPartPr>
              <p14:xfrm>
                <a:off x="2430065" y="3415058"/>
                <a:ext cx="274680" cy="1656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8883271-7AEA-8951-2371-781F04BE07B9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419625" y="3404258"/>
                  <a:ext cx="2959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C8D31B1-079C-5AA6-6072-3795C5553086}"/>
                    </a:ext>
                  </a:extLst>
                </p14:cNvPr>
                <p14:cNvContentPartPr/>
                <p14:nvPr/>
              </p14:nvContentPartPr>
              <p14:xfrm>
                <a:off x="2694665" y="3412538"/>
                <a:ext cx="59040" cy="824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C8D31B1-079C-5AA6-6072-3795C5553086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683865" y="3401738"/>
                  <a:ext cx="802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FDF06487-CD39-819D-4C89-BD27F5A9EF7F}"/>
                    </a:ext>
                  </a:extLst>
                </p14:cNvPr>
                <p14:cNvContentPartPr/>
                <p14:nvPr/>
              </p14:nvContentPartPr>
              <p14:xfrm>
                <a:off x="2819945" y="3197258"/>
                <a:ext cx="14040" cy="3549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FDF06487-CD39-819D-4C89-BD27F5A9EF7F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809505" y="3186818"/>
                  <a:ext cx="3528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C2C33628-ED85-7491-1343-AA0D72C417FF}"/>
                    </a:ext>
                  </a:extLst>
                </p14:cNvPr>
                <p14:cNvContentPartPr/>
                <p14:nvPr/>
              </p14:nvContentPartPr>
              <p14:xfrm>
                <a:off x="2795105" y="3375818"/>
                <a:ext cx="81720" cy="363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C2C33628-ED85-7491-1343-AA0D72C417FF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784305" y="3365018"/>
                  <a:ext cx="1029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E2C3C76-1F44-33D2-8EFB-AEE7854EC55B}"/>
                    </a:ext>
                  </a:extLst>
                </p14:cNvPr>
                <p14:cNvContentPartPr/>
                <p14:nvPr/>
              </p14:nvContentPartPr>
              <p14:xfrm>
                <a:off x="2886905" y="3417578"/>
                <a:ext cx="86400" cy="806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E2C3C76-1F44-33D2-8EFB-AEE7854EC55B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876105" y="3406778"/>
                  <a:ext cx="1076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80B631B-F5DF-BB74-3E23-DD9567049B1B}"/>
                    </a:ext>
                  </a:extLst>
                </p14:cNvPr>
                <p14:cNvContentPartPr/>
                <p14:nvPr/>
              </p14:nvContentPartPr>
              <p14:xfrm>
                <a:off x="2984825" y="3407498"/>
                <a:ext cx="51120" cy="698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80B631B-F5DF-BB74-3E23-DD9567049B1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974385" y="3396698"/>
                  <a:ext cx="723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A7E9C8B-9CF1-93EE-A583-48AD318D94A1}"/>
                    </a:ext>
                  </a:extLst>
                </p14:cNvPr>
                <p14:cNvContentPartPr/>
                <p14:nvPr/>
              </p14:nvContentPartPr>
              <p14:xfrm>
                <a:off x="3055745" y="3400658"/>
                <a:ext cx="38880" cy="579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A7E9C8B-9CF1-93EE-A583-48AD318D94A1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044945" y="3390218"/>
                  <a:ext cx="601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00865A21-1299-7BE9-552E-A762B1246EDD}"/>
                    </a:ext>
                  </a:extLst>
                </p14:cNvPr>
                <p14:cNvContentPartPr/>
                <p14:nvPr/>
              </p14:nvContentPartPr>
              <p14:xfrm>
                <a:off x="3124865" y="3411818"/>
                <a:ext cx="37440" cy="914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00865A21-1299-7BE9-552E-A762B1246EDD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3114065" y="3401018"/>
                  <a:ext cx="5868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6F87FC63-1E38-75B3-8F13-96FB99DEAA5C}"/>
              </a:ext>
            </a:extLst>
          </p:cNvPr>
          <p:cNvGrpSpPr/>
          <p:nvPr/>
        </p:nvGrpSpPr>
        <p:grpSpPr>
          <a:xfrm>
            <a:off x="380945" y="3947858"/>
            <a:ext cx="2484720" cy="614160"/>
            <a:chOff x="380945" y="3947858"/>
            <a:chExt cx="2484720" cy="61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B42178B-1F28-3B3B-8F8C-1EB3E2179669}"/>
                    </a:ext>
                  </a:extLst>
                </p14:cNvPr>
                <p14:cNvContentPartPr/>
                <p14:nvPr/>
              </p14:nvContentPartPr>
              <p14:xfrm>
                <a:off x="380945" y="4108418"/>
                <a:ext cx="58320" cy="550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B42178B-1F28-3B3B-8F8C-1EB3E2179669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370145" y="4097978"/>
                  <a:ext cx="795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2707BC3D-B798-B993-4D3E-32FB02038F2D}"/>
                    </a:ext>
                  </a:extLst>
                </p14:cNvPr>
                <p14:cNvContentPartPr/>
                <p14:nvPr/>
              </p14:nvContentPartPr>
              <p14:xfrm>
                <a:off x="472745" y="4067378"/>
                <a:ext cx="107280" cy="46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2707BC3D-B798-B993-4D3E-32FB02038F2D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61945" y="4056938"/>
                  <a:ext cx="1285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D59B0573-A6D9-14F5-4D2D-AF3BABEE41AB}"/>
                    </a:ext>
                  </a:extLst>
                </p14:cNvPr>
                <p14:cNvContentPartPr/>
                <p14:nvPr/>
              </p14:nvContentPartPr>
              <p14:xfrm>
                <a:off x="705305" y="4030658"/>
                <a:ext cx="120240" cy="2138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D59B0573-A6D9-14F5-4D2D-AF3BABEE41A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94505" y="4020218"/>
                  <a:ext cx="1414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9B454B59-5CA5-30AF-3BA2-96B94510E69B}"/>
                    </a:ext>
                  </a:extLst>
                </p14:cNvPr>
                <p14:cNvContentPartPr/>
                <p14:nvPr/>
              </p14:nvContentPartPr>
              <p14:xfrm>
                <a:off x="885665" y="4127498"/>
                <a:ext cx="192600" cy="1443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9B454B59-5CA5-30AF-3BA2-96B94510E69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75225" y="4117058"/>
                  <a:ext cx="2138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7C4A41E1-2ABB-FB44-3A9F-5CE17C0F395D}"/>
                    </a:ext>
                  </a:extLst>
                </p14:cNvPr>
                <p14:cNvContentPartPr/>
                <p14:nvPr/>
              </p14:nvContentPartPr>
              <p14:xfrm>
                <a:off x="1133345" y="4117418"/>
                <a:ext cx="74160" cy="1270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7C4A41E1-2ABB-FB44-3A9F-5CE17C0F395D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122905" y="4106618"/>
                  <a:ext cx="954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B7A1973E-3F0E-1D49-3DBD-31413877BEBB}"/>
                    </a:ext>
                  </a:extLst>
                </p14:cNvPr>
                <p14:cNvContentPartPr/>
                <p14:nvPr/>
              </p14:nvContentPartPr>
              <p14:xfrm>
                <a:off x="1257905" y="4128578"/>
                <a:ext cx="75240" cy="2001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B7A1973E-3F0E-1D49-3DBD-31413877BEBB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247465" y="4117778"/>
                  <a:ext cx="964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A65225FB-75C9-C2F0-FE4A-251D0630C3B6}"/>
                    </a:ext>
                  </a:extLst>
                </p14:cNvPr>
                <p14:cNvContentPartPr/>
                <p14:nvPr/>
              </p14:nvContentPartPr>
              <p14:xfrm>
                <a:off x="1398305" y="4121018"/>
                <a:ext cx="115920" cy="1306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A65225FB-75C9-C2F0-FE4A-251D0630C3B6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387505" y="4110218"/>
                  <a:ext cx="1371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D9A9F322-E3D2-FAF4-5306-316F6A7E16E0}"/>
                    </a:ext>
                  </a:extLst>
                </p14:cNvPr>
                <p14:cNvContentPartPr/>
                <p14:nvPr/>
              </p14:nvContentPartPr>
              <p14:xfrm>
                <a:off x="1533665" y="4100858"/>
                <a:ext cx="114480" cy="1854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D9A9F322-E3D2-FAF4-5306-316F6A7E16E0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523225" y="4090418"/>
                  <a:ext cx="1357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50F3BCD4-63E3-7654-2ED5-B372ECA91DAD}"/>
                    </a:ext>
                  </a:extLst>
                </p14:cNvPr>
                <p14:cNvContentPartPr/>
                <p14:nvPr/>
              </p14:nvContentPartPr>
              <p14:xfrm>
                <a:off x="1810145" y="4130378"/>
                <a:ext cx="120960" cy="9648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50F3BCD4-63E3-7654-2ED5-B372ECA91DA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799705" y="4119578"/>
                  <a:ext cx="1422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641383C3-58CB-FEB9-8D15-333C337E8AD3}"/>
                    </a:ext>
                  </a:extLst>
                </p14:cNvPr>
                <p14:cNvContentPartPr/>
                <p14:nvPr/>
              </p14:nvContentPartPr>
              <p14:xfrm>
                <a:off x="2096345" y="3947858"/>
                <a:ext cx="21240" cy="522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641383C3-58CB-FEB9-8D15-333C337E8AD3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085905" y="3937418"/>
                  <a:ext cx="424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E2CA2A41-9A6C-4C84-A507-60F54632A000}"/>
                    </a:ext>
                  </a:extLst>
                </p14:cNvPr>
                <p14:cNvContentPartPr/>
                <p14:nvPr/>
              </p14:nvContentPartPr>
              <p14:xfrm>
                <a:off x="2117225" y="3947858"/>
                <a:ext cx="19440" cy="9576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E2CA2A41-9A6C-4C84-A507-60F54632A00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106785" y="3937418"/>
                  <a:ext cx="406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9038056E-B8D2-9E1E-63B2-9913D571A203}"/>
                    </a:ext>
                  </a:extLst>
                </p14:cNvPr>
                <p14:cNvContentPartPr/>
                <p14:nvPr/>
              </p14:nvContentPartPr>
              <p14:xfrm>
                <a:off x="401105" y="4290218"/>
                <a:ext cx="2464560" cy="2718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9038056E-B8D2-9E1E-63B2-9913D571A20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90305" y="4279778"/>
                  <a:ext cx="2485800" cy="29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8">
            <p14:nvContentPartPr>
              <p14:cNvPr id="231" name="Input penna 230">
                <a:extLst>
                  <a:ext uri="{FF2B5EF4-FFF2-40B4-BE49-F238E27FC236}">
                    <a16:creationId xmlns:a16="http://schemas.microsoft.com/office/drawing/2014/main" id="{6E9E4D80-6A6F-E8D0-6094-B0F9EFCF4158}"/>
                  </a:ext>
                </a:extLst>
              </p14:cNvPr>
              <p14:cNvContentPartPr/>
              <p14:nvPr/>
            </p14:nvContentPartPr>
            <p14:xfrm>
              <a:off x="454516" y="3703058"/>
              <a:ext cx="2941560" cy="25200"/>
            </p14:xfrm>
          </p:contentPart>
        </mc:Choice>
        <mc:Fallback>
          <p:pic>
            <p:nvPicPr>
              <p:cNvPr id="231" name="Input penna 230">
                <a:extLst>
                  <a:ext uri="{FF2B5EF4-FFF2-40B4-BE49-F238E27FC236}">
                    <a16:creationId xmlns:a16="http://schemas.microsoft.com/office/drawing/2014/main" id="{6E9E4D80-6A6F-E8D0-6094-B0F9EFCF4158}"/>
                  </a:ext>
                </a:extLst>
              </p:cNvPr>
              <p:cNvPicPr/>
              <p:nvPr/>
            </p:nvPicPr>
            <p:blipFill>
              <a:blip r:embed="rId299"/>
              <a:stretch>
                <a:fillRect/>
              </a:stretch>
            </p:blipFill>
            <p:spPr>
              <a:xfrm>
                <a:off x="448396" y="3696938"/>
                <a:ext cx="295380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0">
            <p14:nvContentPartPr>
              <p14:cNvPr id="232" name="Input penna 231">
                <a:extLst>
                  <a:ext uri="{FF2B5EF4-FFF2-40B4-BE49-F238E27FC236}">
                    <a16:creationId xmlns:a16="http://schemas.microsoft.com/office/drawing/2014/main" id="{9157181F-8882-DBE8-6BF6-3B679877955A}"/>
                  </a:ext>
                </a:extLst>
              </p14:cNvPr>
              <p14:cNvContentPartPr/>
              <p14:nvPr/>
            </p14:nvContentPartPr>
            <p14:xfrm>
              <a:off x="7040978" y="5938004"/>
              <a:ext cx="547920" cy="73080"/>
            </p14:xfrm>
          </p:contentPart>
        </mc:Choice>
        <mc:Fallback>
          <p:pic>
            <p:nvPicPr>
              <p:cNvPr id="232" name="Input penna 231">
                <a:extLst>
                  <a:ext uri="{FF2B5EF4-FFF2-40B4-BE49-F238E27FC236}">
                    <a16:creationId xmlns:a16="http://schemas.microsoft.com/office/drawing/2014/main" id="{9157181F-8882-DBE8-6BF6-3B679877955A}"/>
                  </a:ext>
                </a:extLst>
              </p:cNvPr>
              <p:cNvPicPr/>
              <p:nvPr/>
            </p:nvPicPr>
            <p:blipFill>
              <a:blip r:embed="rId301"/>
              <a:stretch>
                <a:fillRect/>
              </a:stretch>
            </p:blipFill>
            <p:spPr>
              <a:xfrm>
                <a:off x="7030178" y="5927204"/>
                <a:ext cx="569160" cy="9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30DE761E-93A4-1AE5-A2FF-01751E3C866C}"/>
              </a:ext>
            </a:extLst>
          </p:cNvPr>
          <p:cNvGrpSpPr/>
          <p:nvPr/>
        </p:nvGrpSpPr>
        <p:grpSpPr>
          <a:xfrm>
            <a:off x="9260738" y="4507364"/>
            <a:ext cx="1550880" cy="384840"/>
            <a:chOff x="9260738" y="4507364"/>
            <a:chExt cx="1550880" cy="38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96C4FC34-0216-02CD-8F6B-4AB90AAD5F99}"/>
                    </a:ext>
                  </a:extLst>
                </p14:cNvPr>
                <p14:cNvContentPartPr/>
                <p14:nvPr/>
              </p14:nvContentPartPr>
              <p14:xfrm>
                <a:off x="9260738" y="4509884"/>
                <a:ext cx="189360" cy="838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96C4FC34-0216-02CD-8F6B-4AB90AAD5F99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249938" y="4499444"/>
                  <a:ext cx="2106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24EFB4D5-78DD-B08E-CD5A-3A88101489FA}"/>
                    </a:ext>
                  </a:extLst>
                </p14:cNvPr>
                <p14:cNvContentPartPr/>
                <p14:nvPr/>
              </p14:nvContentPartPr>
              <p14:xfrm>
                <a:off x="9276578" y="4574324"/>
                <a:ext cx="147600" cy="24624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24EFB4D5-78DD-B08E-CD5A-3A88101489FA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266138" y="4563524"/>
                  <a:ext cx="1688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71B4B630-0E71-7A6E-9005-008C1169FCF8}"/>
                    </a:ext>
                  </a:extLst>
                </p14:cNvPr>
                <p14:cNvContentPartPr/>
                <p14:nvPr/>
              </p14:nvContentPartPr>
              <p14:xfrm>
                <a:off x="9506618" y="4538324"/>
                <a:ext cx="20520" cy="27468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71B4B630-0E71-7A6E-9005-008C1169FCF8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495818" y="4527884"/>
                  <a:ext cx="417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01604448-5A40-0C40-A022-6F870EE7C944}"/>
                    </a:ext>
                  </a:extLst>
                </p14:cNvPr>
                <p14:cNvContentPartPr/>
                <p14:nvPr/>
              </p14:nvContentPartPr>
              <p14:xfrm>
                <a:off x="9521738" y="4671524"/>
                <a:ext cx="58320" cy="6732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01604448-5A40-0C40-A022-6F870EE7C944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511298" y="4660724"/>
                  <a:ext cx="795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A0AF19C0-FD0C-D138-2E8B-D64ACD48FF4C}"/>
                    </a:ext>
                  </a:extLst>
                </p14:cNvPr>
                <p14:cNvContentPartPr/>
                <p14:nvPr/>
              </p14:nvContentPartPr>
              <p14:xfrm>
                <a:off x="9636938" y="4581884"/>
                <a:ext cx="6840" cy="20124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A0AF19C0-FD0C-D138-2E8B-D64ACD48FF4C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626138" y="4571084"/>
                  <a:ext cx="280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667389F1-3571-2C25-34E2-75A02CC9E612}"/>
                    </a:ext>
                  </a:extLst>
                </p14:cNvPr>
                <p14:cNvContentPartPr/>
                <p14:nvPr/>
              </p14:nvContentPartPr>
              <p14:xfrm>
                <a:off x="9747098" y="4540124"/>
                <a:ext cx="118440" cy="1944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667389F1-3571-2C25-34E2-75A02CC9E612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736298" y="4529324"/>
                  <a:ext cx="139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764417A8-6AC5-73E4-4FC8-304FB48ED054}"/>
                    </a:ext>
                  </a:extLst>
                </p14:cNvPr>
                <p14:cNvContentPartPr/>
                <p14:nvPr/>
              </p14:nvContentPartPr>
              <p14:xfrm>
                <a:off x="9756458" y="4536524"/>
                <a:ext cx="134640" cy="1692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764417A8-6AC5-73E4-4FC8-304FB48ED05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746018" y="4526084"/>
                  <a:ext cx="1558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C7C2556C-3DCC-4595-3E98-587D55B79046}"/>
                    </a:ext>
                  </a:extLst>
                </p14:cNvPr>
                <p14:cNvContentPartPr/>
                <p14:nvPr/>
              </p14:nvContentPartPr>
              <p14:xfrm>
                <a:off x="9961658" y="4529324"/>
                <a:ext cx="6120" cy="21132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C7C2556C-3DCC-4595-3E98-587D55B79046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9950858" y="4518524"/>
                  <a:ext cx="2736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4AE59A6F-7B7B-1A8D-BB11-BC46E1B67BFE}"/>
                    </a:ext>
                  </a:extLst>
                </p14:cNvPr>
                <p14:cNvContentPartPr/>
                <p14:nvPr/>
              </p14:nvContentPartPr>
              <p14:xfrm>
                <a:off x="9986498" y="4654604"/>
                <a:ext cx="59760" cy="547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4AE59A6F-7B7B-1A8D-BB11-BC46E1B67BFE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976058" y="4644164"/>
                  <a:ext cx="810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1661FAB1-0702-0479-86AE-0D32C13E06BE}"/>
                    </a:ext>
                  </a:extLst>
                </p14:cNvPr>
                <p14:cNvContentPartPr/>
                <p14:nvPr/>
              </p14:nvContentPartPr>
              <p14:xfrm>
                <a:off x="9835298" y="4792484"/>
                <a:ext cx="117720" cy="997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1661FAB1-0702-0479-86AE-0D32C13E06BE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824858" y="4782044"/>
                  <a:ext cx="1389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A0640F59-0F5A-DDE6-A27F-C281482FEBF5}"/>
                    </a:ext>
                  </a:extLst>
                </p14:cNvPr>
                <p14:cNvContentPartPr/>
                <p14:nvPr/>
              </p14:nvContentPartPr>
              <p14:xfrm>
                <a:off x="10141658" y="4518164"/>
                <a:ext cx="115200" cy="4392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A0640F59-0F5A-DDE6-A27F-C281482FEBF5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131218" y="4507724"/>
                  <a:ext cx="1364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7D3DA937-D898-D4E7-72D6-60D33710C7A6}"/>
                    </a:ext>
                  </a:extLst>
                </p14:cNvPr>
                <p14:cNvContentPartPr/>
                <p14:nvPr/>
              </p14:nvContentPartPr>
              <p14:xfrm>
                <a:off x="10151378" y="4600244"/>
                <a:ext cx="75960" cy="522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7D3DA937-D898-D4E7-72D6-60D33710C7A6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140578" y="4589804"/>
                  <a:ext cx="972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EA9A4632-0C04-4B17-BD22-25D0614E0989}"/>
                    </a:ext>
                  </a:extLst>
                </p14:cNvPr>
                <p14:cNvContentPartPr/>
                <p14:nvPr/>
              </p14:nvContentPartPr>
              <p14:xfrm>
                <a:off x="10153898" y="4681244"/>
                <a:ext cx="101520" cy="10116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EA9A4632-0C04-4B17-BD22-25D0614E0989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143098" y="4670804"/>
                  <a:ext cx="1227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3A16ACA1-07A2-7C8E-CB79-4E17084BE17D}"/>
                    </a:ext>
                  </a:extLst>
                </p14:cNvPr>
                <p14:cNvContentPartPr/>
                <p14:nvPr/>
              </p14:nvContentPartPr>
              <p14:xfrm>
                <a:off x="10313018" y="4507364"/>
                <a:ext cx="60480" cy="24120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3A16ACA1-07A2-7C8E-CB79-4E17084BE17D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302218" y="4496924"/>
                  <a:ext cx="8172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EB944A8F-398A-A11A-1844-C0A791863E08}"/>
                    </a:ext>
                  </a:extLst>
                </p14:cNvPr>
                <p14:cNvContentPartPr/>
                <p14:nvPr/>
              </p14:nvContentPartPr>
              <p14:xfrm>
                <a:off x="10320218" y="4662164"/>
                <a:ext cx="72720" cy="2376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EB944A8F-398A-A11A-1844-C0A791863E08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309418" y="4651364"/>
                  <a:ext cx="93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6A0EFB2E-E788-DDB4-9467-DC146E100D51}"/>
                    </a:ext>
                  </a:extLst>
                </p14:cNvPr>
                <p14:cNvContentPartPr/>
                <p14:nvPr/>
              </p14:nvContentPartPr>
              <p14:xfrm>
                <a:off x="10447298" y="4519964"/>
                <a:ext cx="203040" cy="3888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6A0EFB2E-E788-DDB4-9467-DC146E100D51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436498" y="4509164"/>
                  <a:ext cx="2242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38DEF002-F808-F9AE-FDC5-D02EA5D0736F}"/>
                    </a:ext>
                  </a:extLst>
                </p14:cNvPr>
                <p14:cNvContentPartPr/>
                <p14:nvPr/>
              </p14:nvContentPartPr>
              <p14:xfrm>
                <a:off x="10451978" y="4535084"/>
                <a:ext cx="140400" cy="20772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38DEF002-F808-F9AE-FDC5-D02EA5D0736F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0441538" y="4524284"/>
                  <a:ext cx="1616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146F4545-6F64-31AD-8CCF-FBC22B6F1A59}"/>
                    </a:ext>
                  </a:extLst>
                </p14:cNvPr>
                <p14:cNvContentPartPr/>
                <p14:nvPr/>
              </p14:nvContentPartPr>
              <p14:xfrm>
                <a:off x="10625498" y="4512404"/>
                <a:ext cx="61560" cy="1969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146F4545-6F64-31AD-8CCF-FBC22B6F1A59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615058" y="4501964"/>
                  <a:ext cx="828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252FF7D5-438E-8129-EA02-37CC7386ECC7}"/>
                    </a:ext>
                  </a:extLst>
                </p14:cNvPr>
                <p14:cNvContentPartPr/>
                <p14:nvPr/>
              </p14:nvContentPartPr>
              <p14:xfrm>
                <a:off x="10678778" y="4657844"/>
                <a:ext cx="132840" cy="2556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252FF7D5-438E-8129-EA02-37CC7386ECC7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0667978" y="4647404"/>
                  <a:ext cx="15408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85DBF66D-F99D-B2AC-CA50-C15949899EA9}"/>
              </a:ext>
            </a:extLst>
          </p:cNvPr>
          <p:cNvGrpSpPr/>
          <p:nvPr/>
        </p:nvGrpSpPr>
        <p:grpSpPr>
          <a:xfrm>
            <a:off x="9029978" y="5156444"/>
            <a:ext cx="799200" cy="202680"/>
            <a:chOff x="9029978" y="5156444"/>
            <a:chExt cx="799200" cy="20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7A16D9C3-9BB7-9C46-88B2-9476ABC81EFE}"/>
                    </a:ext>
                  </a:extLst>
                </p14:cNvPr>
                <p14:cNvContentPartPr/>
                <p14:nvPr/>
              </p14:nvContentPartPr>
              <p14:xfrm>
                <a:off x="9029978" y="5156444"/>
                <a:ext cx="174960" cy="2026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7A16D9C3-9BB7-9C46-88B2-9476ABC81EFE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9019178" y="5146004"/>
                  <a:ext cx="1962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7B9A8848-956C-1482-E41D-56251A9ED58B}"/>
                    </a:ext>
                  </a:extLst>
                </p14:cNvPr>
                <p14:cNvContentPartPr/>
                <p14:nvPr/>
              </p14:nvContentPartPr>
              <p14:xfrm>
                <a:off x="9243818" y="5172284"/>
                <a:ext cx="101520" cy="16920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7B9A8848-956C-1482-E41D-56251A9ED58B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9233018" y="5161844"/>
                  <a:ext cx="1227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2F2A73F2-F583-8BC3-2C2C-B6370AE261F3}"/>
                    </a:ext>
                  </a:extLst>
                </p14:cNvPr>
                <p14:cNvContentPartPr/>
                <p14:nvPr/>
              </p14:nvContentPartPr>
              <p14:xfrm>
                <a:off x="9447578" y="5175164"/>
                <a:ext cx="47880" cy="1414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2F2A73F2-F583-8BC3-2C2C-B6370AE261F3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9437138" y="5164364"/>
                  <a:ext cx="691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C386DC3E-2260-02E1-0A14-B113CE77B8DB}"/>
                    </a:ext>
                  </a:extLst>
                </p14:cNvPr>
                <p14:cNvContentPartPr/>
                <p14:nvPr/>
              </p14:nvContentPartPr>
              <p14:xfrm>
                <a:off x="9522818" y="5194964"/>
                <a:ext cx="35640" cy="1332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C386DC3E-2260-02E1-0A14-B113CE77B8DB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9512018" y="5184524"/>
                  <a:ext cx="568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1A0044CC-A882-71C2-1558-A8B4D86B8C9C}"/>
                    </a:ext>
                  </a:extLst>
                </p14:cNvPr>
                <p14:cNvContentPartPr/>
                <p14:nvPr/>
              </p14:nvContentPartPr>
              <p14:xfrm>
                <a:off x="9640898" y="5245364"/>
                <a:ext cx="54360" cy="5148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1A0044CC-A882-71C2-1558-A8B4D86B8C9C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9630098" y="5234564"/>
                  <a:ext cx="756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6413D530-2592-DC2E-DA88-A4DB23A3E817}"/>
                    </a:ext>
                  </a:extLst>
                </p14:cNvPr>
                <p14:cNvContentPartPr/>
                <p14:nvPr/>
              </p14:nvContentPartPr>
              <p14:xfrm>
                <a:off x="9717218" y="5183444"/>
                <a:ext cx="111960" cy="14688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6413D530-2592-DC2E-DA88-A4DB23A3E817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9706778" y="5172644"/>
                  <a:ext cx="13320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0" name="Gruppo 269">
            <a:extLst>
              <a:ext uri="{FF2B5EF4-FFF2-40B4-BE49-F238E27FC236}">
                <a16:creationId xmlns:a16="http://schemas.microsoft.com/office/drawing/2014/main" id="{EE14E802-EA03-EA79-FCBC-9600F4DFEB9F}"/>
              </a:ext>
            </a:extLst>
          </p:cNvPr>
          <p:cNvGrpSpPr/>
          <p:nvPr/>
        </p:nvGrpSpPr>
        <p:grpSpPr>
          <a:xfrm>
            <a:off x="10116818" y="4994084"/>
            <a:ext cx="810720" cy="259920"/>
            <a:chOff x="10116818" y="4994084"/>
            <a:chExt cx="81072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689E4047-750D-C6E5-BADB-A4200E59983E}"/>
                    </a:ext>
                  </a:extLst>
                </p14:cNvPr>
                <p14:cNvContentPartPr/>
                <p14:nvPr/>
              </p14:nvContentPartPr>
              <p14:xfrm>
                <a:off x="10116818" y="5086244"/>
                <a:ext cx="132840" cy="1677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689E4047-750D-C6E5-BADB-A4200E59983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0106018" y="5075804"/>
                  <a:ext cx="1540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42B5D0A3-977F-FF17-372C-545B3910ED3B}"/>
                    </a:ext>
                  </a:extLst>
                </p14:cNvPr>
                <p14:cNvContentPartPr/>
                <p14:nvPr/>
              </p14:nvContentPartPr>
              <p14:xfrm>
                <a:off x="10276658" y="5131604"/>
                <a:ext cx="62280" cy="11664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42B5D0A3-977F-FF17-372C-545B3910ED3B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0266218" y="5120804"/>
                  <a:ext cx="835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B24492C9-AD89-5720-9D01-B71482CF08E0}"/>
                    </a:ext>
                  </a:extLst>
                </p14:cNvPr>
                <p14:cNvContentPartPr/>
                <p14:nvPr/>
              </p14:nvContentPartPr>
              <p14:xfrm>
                <a:off x="10357298" y="5161484"/>
                <a:ext cx="63720" cy="856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B24492C9-AD89-5720-9D01-B71482CF08E0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0346498" y="5151044"/>
                  <a:ext cx="849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86ABA254-1588-D80F-9148-E01E3B93A5A6}"/>
                    </a:ext>
                  </a:extLst>
                </p14:cNvPr>
                <p14:cNvContentPartPr/>
                <p14:nvPr/>
              </p14:nvContentPartPr>
              <p14:xfrm>
                <a:off x="10468898" y="5113964"/>
                <a:ext cx="51120" cy="8064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86ABA254-1588-D80F-9148-E01E3B93A5A6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0458098" y="5103164"/>
                  <a:ext cx="723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56BE779A-F3A3-EB2B-D66C-6F5B429F4BB1}"/>
                    </a:ext>
                  </a:extLst>
                </p14:cNvPr>
                <p14:cNvContentPartPr/>
                <p14:nvPr/>
              </p14:nvContentPartPr>
              <p14:xfrm>
                <a:off x="10539818" y="4994084"/>
                <a:ext cx="88920" cy="25596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56BE779A-F3A3-EB2B-D66C-6F5B429F4BB1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0529018" y="4983644"/>
                  <a:ext cx="11016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153E662F-0939-E46E-0BC9-5D72FEF5CC60}"/>
                    </a:ext>
                  </a:extLst>
                </p14:cNvPr>
                <p14:cNvContentPartPr/>
                <p14:nvPr/>
              </p14:nvContentPartPr>
              <p14:xfrm>
                <a:off x="10686698" y="5164004"/>
                <a:ext cx="29160" cy="7236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153E662F-0939-E46E-0BC9-5D72FEF5CC60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0676258" y="5153564"/>
                  <a:ext cx="504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4A76ADD2-BEB1-534A-065F-B191A2096158}"/>
                    </a:ext>
                  </a:extLst>
                </p14:cNvPr>
                <p14:cNvContentPartPr/>
                <p14:nvPr/>
              </p14:nvContentPartPr>
              <p14:xfrm>
                <a:off x="10743218" y="5120444"/>
                <a:ext cx="45360" cy="9396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4A76ADD2-BEB1-534A-065F-B191A2096158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0732418" y="5110004"/>
                  <a:ext cx="666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79DBA8C9-FA6A-44AC-C796-124AF8FABCE2}"/>
                    </a:ext>
                  </a:extLst>
                </p14:cNvPr>
                <p14:cNvContentPartPr/>
                <p14:nvPr/>
              </p14:nvContentPartPr>
              <p14:xfrm>
                <a:off x="10822778" y="5089484"/>
                <a:ext cx="55080" cy="11844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79DBA8C9-FA6A-44AC-C796-124AF8FABCE2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0811978" y="5079044"/>
                  <a:ext cx="763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67F5109E-3EBD-0922-4F99-23AE630CEF69}"/>
                    </a:ext>
                  </a:extLst>
                </p14:cNvPr>
                <p14:cNvContentPartPr/>
                <p14:nvPr/>
              </p14:nvContentPartPr>
              <p14:xfrm>
                <a:off x="10884698" y="5108924"/>
                <a:ext cx="42840" cy="10728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67F5109E-3EBD-0922-4F99-23AE630CEF69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0873898" y="5098124"/>
                  <a:ext cx="64080" cy="12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7" name="Gruppo 276">
            <a:extLst>
              <a:ext uri="{FF2B5EF4-FFF2-40B4-BE49-F238E27FC236}">
                <a16:creationId xmlns:a16="http://schemas.microsoft.com/office/drawing/2014/main" id="{AA5BD5F0-E29A-469B-F9EF-DF117AC41DAE}"/>
              </a:ext>
            </a:extLst>
          </p:cNvPr>
          <p:cNvGrpSpPr/>
          <p:nvPr/>
        </p:nvGrpSpPr>
        <p:grpSpPr>
          <a:xfrm>
            <a:off x="5033618" y="6022996"/>
            <a:ext cx="315360" cy="248040"/>
            <a:chOff x="5033618" y="6022996"/>
            <a:chExt cx="315360" cy="24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59912A95-7536-184D-C93B-C6795582712C}"/>
                    </a:ext>
                  </a:extLst>
                </p14:cNvPr>
                <p14:cNvContentPartPr/>
                <p14:nvPr/>
              </p14:nvContentPartPr>
              <p14:xfrm>
                <a:off x="5033618" y="6051436"/>
                <a:ext cx="109800" cy="16776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59912A95-7536-184D-C93B-C6795582712C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5022818" y="6040996"/>
                  <a:ext cx="13104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8FECE7F2-9D2B-D36D-0B29-85A48D7474C1}"/>
                    </a:ext>
                  </a:extLst>
                </p14:cNvPr>
                <p14:cNvContentPartPr/>
                <p14:nvPr/>
              </p14:nvContentPartPr>
              <p14:xfrm>
                <a:off x="5169338" y="6022996"/>
                <a:ext cx="123480" cy="24804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8FECE7F2-9D2B-D36D-0B29-85A48D7474C1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5158898" y="6012556"/>
                  <a:ext cx="14472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DDD25C90-B634-42C2-DD0C-ACD462352721}"/>
                    </a:ext>
                  </a:extLst>
                </p14:cNvPr>
                <p14:cNvContentPartPr/>
                <p14:nvPr/>
              </p14:nvContentPartPr>
              <p14:xfrm>
                <a:off x="5206418" y="6119116"/>
                <a:ext cx="142560" cy="8640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DDD25C90-B634-42C2-DD0C-ACD462352721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5195618" y="6108676"/>
                  <a:ext cx="163800" cy="107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6">
            <p14:nvContentPartPr>
              <p14:cNvPr id="278" name="Input penna 277">
                <a:extLst>
                  <a:ext uri="{FF2B5EF4-FFF2-40B4-BE49-F238E27FC236}">
                    <a16:creationId xmlns:a16="http://schemas.microsoft.com/office/drawing/2014/main" id="{D0BD4DB1-5DB4-84DE-1C93-0573E789C219}"/>
                  </a:ext>
                </a:extLst>
              </p14:cNvPr>
              <p14:cNvContentPartPr/>
              <p14:nvPr/>
            </p14:nvContentPartPr>
            <p14:xfrm>
              <a:off x="6377858" y="6508996"/>
              <a:ext cx="634320" cy="60480"/>
            </p14:xfrm>
          </p:contentPart>
        </mc:Choice>
        <mc:Fallback>
          <p:pic>
            <p:nvPicPr>
              <p:cNvPr id="278" name="Input penna 277">
                <a:extLst>
                  <a:ext uri="{FF2B5EF4-FFF2-40B4-BE49-F238E27FC236}">
                    <a16:creationId xmlns:a16="http://schemas.microsoft.com/office/drawing/2014/main" id="{D0BD4DB1-5DB4-84DE-1C93-0573E789C219}"/>
                  </a:ext>
                </a:extLst>
              </p:cNvPr>
              <p:cNvPicPr/>
              <p:nvPr/>
            </p:nvPicPr>
            <p:blipFill>
              <a:blip r:embed="rId377"/>
              <a:stretch>
                <a:fillRect/>
              </a:stretch>
            </p:blipFill>
            <p:spPr>
              <a:xfrm>
                <a:off x="6367058" y="6498556"/>
                <a:ext cx="65556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8">
            <p14:nvContentPartPr>
              <p14:cNvPr id="279" name="Input penna 278">
                <a:extLst>
                  <a:ext uri="{FF2B5EF4-FFF2-40B4-BE49-F238E27FC236}">
                    <a16:creationId xmlns:a16="http://schemas.microsoft.com/office/drawing/2014/main" id="{3CFF031C-2A35-F545-7FAC-AF066D8F0ED6}"/>
                  </a:ext>
                </a:extLst>
              </p14:cNvPr>
              <p14:cNvContentPartPr/>
              <p14:nvPr/>
            </p14:nvContentPartPr>
            <p14:xfrm>
              <a:off x="7111538" y="6556876"/>
              <a:ext cx="369360" cy="37080"/>
            </p14:xfrm>
          </p:contentPart>
        </mc:Choice>
        <mc:Fallback>
          <p:pic>
            <p:nvPicPr>
              <p:cNvPr id="279" name="Input penna 278">
                <a:extLst>
                  <a:ext uri="{FF2B5EF4-FFF2-40B4-BE49-F238E27FC236}">
                    <a16:creationId xmlns:a16="http://schemas.microsoft.com/office/drawing/2014/main" id="{3CFF031C-2A35-F545-7FAC-AF066D8F0ED6}"/>
                  </a:ext>
                </a:extLst>
              </p:cNvPr>
              <p:cNvPicPr/>
              <p:nvPr/>
            </p:nvPicPr>
            <p:blipFill>
              <a:blip r:embed="rId379"/>
              <a:stretch>
                <a:fillRect/>
              </a:stretch>
            </p:blipFill>
            <p:spPr>
              <a:xfrm>
                <a:off x="7101098" y="6546076"/>
                <a:ext cx="39060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0">
            <p14:nvContentPartPr>
              <p14:cNvPr id="280" name="Input penna 279">
                <a:extLst>
                  <a:ext uri="{FF2B5EF4-FFF2-40B4-BE49-F238E27FC236}">
                    <a16:creationId xmlns:a16="http://schemas.microsoft.com/office/drawing/2014/main" id="{8C027EE4-D98E-22DC-EA6B-D3743C3BB8E9}"/>
                  </a:ext>
                </a:extLst>
              </p14:cNvPr>
              <p14:cNvContentPartPr/>
              <p14:nvPr/>
            </p14:nvContentPartPr>
            <p14:xfrm>
              <a:off x="7752338" y="6543556"/>
              <a:ext cx="426600" cy="13680"/>
            </p14:xfrm>
          </p:contentPart>
        </mc:Choice>
        <mc:Fallback>
          <p:pic>
            <p:nvPicPr>
              <p:cNvPr id="280" name="Input penna 279">
                <a:extLst>
                  <a:ext uri="{FF2B5EF4-FFF2-40B4-BE49-F238E27FC236}">
                    <a16:creationId xmlns:a16="http://schemas.microsoft.com/office/drawing/2014/main" id="{8C027EE4-D98E-22DC-EA6B-D3743C3BB8E9}"/>
                  </a:ext>
                </a:extLst>
              </p:cNvPr>
              <p:cNvPicPr/>
              <p:nvPr/>
            </p:nvPicPr>
            <p:blipFill>
              <a:blip r:embed="rId381"/>
              <a:stretch>
                <a:fillRect/>
              </a:stretch>
            </p:blipFill>
            <p:spPr>
              <a:xfrm>
                <a:off x="7741898" y="6532756"/>
                <a:ext cx="447840" cy="3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6FA2295F-ED5F-6A4D-52ED-18E19DD8F961}"/>
              </a:ext>
            </a:extLst>
          </p:cNvPr>
          <p:cNvGrpSpPr/>
          <p:nvPr/>
        </p:nvGrpSpPr>
        <p:grpSpPr>
          <a:xfrm>
            <a:off x="7841772" y="6050397"/>
            <a:ext cx="112680" cy="86760"/>
            <a:chOff x="7841772" y="6050397"/>
            <a:chExt cx="112680" cy="8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F9FBA73B-3CA9-1448-1C83-ADDBD8A111E8}"/>
                    </a:ext>
                  </a:extLst>
                </p14:cNvPr>
                <p14:cNvContentPartPr/>
                <p14:nvPr/>
              </p14:nvContentPartPr>
              <p14:xfrm>
                <a:off x="7841772" y="6069117"/>
                <a:ext cx="7560" cy="640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F9FBA73B-3CA9-1448-1C83-ADDBD8A111E8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7831332" y="6058677"/>
                  <a:ext cx="288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CD3B228A-9597-6FDD-81A8-338A3A79A3A2}"/>
                    </a:ext>
                  </a:extLst>
                </p14:cNvPr>
                <p14:cNvContentPartPr/>
                <p14:nvPr/>
              </p14:nvContentPartPr>
              <p14:xfrm>
                <a:off x="7879212" y="6050397"/>
                <a:ext cx="75240" cy="867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CD3B228A-9597-6FDD-81A8-338A3A79A3A2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7868772" y="6039597"/>
                  <a:ext cx="9648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747FE90F-F065-1195-2FEC-7F714D64BE2E}"/>
              </a:ext>
            </a:extLst>
          </p:cNvPr>
          <p:cNvGrpSpPr/>
          <p:nvPr/>
        </p:nvGrpSpPr>
        <p:grpSpPr>
          <a:xfrm>
            <a:off x="8217612" y="5864997"/>
            <a:ext cx="461160" cy="218880"/>
            <a:chOff x="8217612" y="5864997"/>
            <a:chExt cx="461160" cy="21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D0FFFFDD-6733-C3C7-511F-265EA76900B4}"/>
                    </a:ext>
                  </a:extLst>
                </p14:cNvPr>
                <p14:cNvContentPartPr/>
                <p14:nvPr/>
              </p14:nvContentPartPr>
              <p14:xfrm>
                <a:off x="8217612" y="5943117"/>
                <a:ext cx="68760" cy="1227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D0FFFFDD-6733-C3C7-511F-265EA76900B4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8206812" y="5932677"/>
                  <a:ext cx="900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72FA6C70-397F-A0C0-0FE6-FE98EF57BC88}"/>
                    </a:ext>
                  </a:extLst>
                </p14:cNvPr>
                <p14:cNvContentPartPr/>
                <p14:nvPr/>
              </p14:nvContentPartPr>
              <p14:xfrm>
                <a:off x="8329572" y="5970477"/>
                <a:ext cx="80280" cy="1083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72FA6C70-397F-A0C0-0FE6-FE98EF57BC88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8318772" y="5959677"/>
                  <a:ext cx="1015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EF931317-B5F3-46BA-0C44-B74E03DEF571}"/>
                    </a:ext>
                  </a:extLst>
                </p14:cNvPr>
                <p14:cNvContentPartPr/>
                <p14:nvPr/>
              </p14:nvContentPartPr>
              <p14:xfrm>
                <a:off x="8419212" y="5978037"/>
                <a:ext cx="63360" cy="9288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EF931317-B5F3-46BA-0C44-B74E03DEF571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8408412" y="5967237"/>
                  <a:ext cx="846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C59FEFEB-1573-E1B7-214B-191D79873244}"/>
                    </a:ext>
                  </a:extLst>
                </p14:cNvPr>
                <p14:cNvContentPartPr/>
                <p14:nvPr/>
              </p14:nvContentPartPr>
              <p14:xfrm>
                <a:off x="8504532" y="5975877"/>
                <a:ext cx="45720" cy="1080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C59FEFEB-1573-E1B7-214B-191D79873244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8494092" y="5965437"/>
                  <a:ext cx="669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962BFB55-7051-D942-96D9-82F1599C3FCF}"/>
                    </a:ext>
                  </a:extLst>
                </p14:cNvPr>
                <p14:cNvContentPartPr/>
                <p14:nvPr/>
              </p14:nvContentPartPr>
              <p14:xfrm>
                <a:off x="8564652" y="5864997"/>
                <a:ext cx="33120" cy="1936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962BFB55-7051-D942-96D9-82F1599C3FCF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8553852" y="5854557"/>
                  <a:ext cx="543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0497A6D9-9ADD-8E7B-7386-505449C6D442}"/>
                    </a:ext>
                  </a:extLst>
                </p14:cNvPr>
                <p14:cNvContentPartPr/>
                <p14:nvPr/>
              </p14:nvContentPartPr>
              <p14:xfrm>
                <a:off x="8571852" y="6026997"/>
                <a:ext cx="360" cy="3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0497A6D9-9ADD-8E7B-7386-505449C6D442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8561052" y="601655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7454D801-529A-CF7A-3EAF-1CFB010B5506}"/>
                    </a:ext>
                  </a:extLst>
                </p14:cNvPr>
                <p14:cNvContentPartPr/>
                <p14:nvPr/>
              </p14:nvContentPartPr>
              <p14:xfrm>
                <a:off x="8636652" y="5993517"/>
                <a:ext cx="41400" cy="648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7454D801-529A-CF7A-3EAF-1CFB010B5506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8625852" y="5983077"/>
                  <a:ext cx="626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B351DBD4-5C9D-5266-F79A-1DD29C7C9F6E}"/>
                    </a:ext>
                  </a:extLst>
                </p14:cNvPr>
                <p14:cNvContentPartPr/>
                <p14:nvPr/>
              </p14:nvContentPartPr>
              <p14:xfrm>
                <a:off x="8608212" y="5938077"/>
                <a:ext cx="70560" cy="180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B351DBD4-5C9D-5266-F79A-1DD29C7C9F6E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8597412" y="5927637"/>
                  <a:ext cx="9180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uppo 299">
            <a:extLst>
              <a:ext uri="{FF2B5EF4-FFF2-40B4-BE49-F238E27FC236}">
                <a16:creationId xmlns:a16="http://schemas.microsoft.com/office/drawing/2014/main" id="{C0BE07DB-5673-518C-073E-1B2EEF99506F}"/>
              </a:ext>
            </a:extLst>
          </p:cNvPr>
          <p:cNvGrpSpPr/>
          <p:nvPr/>
        </p:nvGrpSpPr>
        <p:grpSpPr>
          <a:xfrm>
            <a:off x="9021132" y="5833317"/>
            <a:ext cx="514080" cy="255960"/>
            <a:chOff x="9021132" y="5833317"/>
            <a:chExt cx="514080" cy="25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18BC9126-1EE6-ABA3-B95E-B2E75B7F2017}"/>
                    </a:ext>
                  </a:extLst>
                </p14:cNvPr>
                <p14:cNvContentPartPr/>
                <p14:nvPr/>
              </p14:nvContentPartPr>
              <p14:xfrm>
                <a:off x="9021132" y="5952837"/>
                <a:ext cx="104400" cy="1220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18BC9126-1EE6-ABA3-B95E-B2E75B7F2017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9010692" y="5942037"/>
                  <a:ext cx="1256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E7289BC6-3215-8DE6-EF0E-15CF922D08B8}"/>
                    </a:ext>
                  </a:extLst>
                </p14:cNvPr>
                <p14:cNvContentPartPr/>
                <p14:nvPr/>
              </p14:nvContentPartPr>
              <p14:xfrm>
                <a:off x="9169092" y="6002517"/>
                <a:ext cx="92160" cy="727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E7289BC6-3215-8DE6-EF0E-15CF922D08B8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9158652" y="5991717"/>
                  <a:ext cx="1134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CC05029E-B4B6-AB34-494D-4610325D8385}"/>
                    </a:ext>
                  </a:extLst>
                </p14:cNvPr>
                <p14:cNvContentPartPr/>
                <p14:nvPr/>
              </p14:nvContentPartPr>
              <p14:xfrm>
                <a:off x="9314172" y="5833317"/>
                <a:ext cx="91440" cy="2559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CC05029E-B4B6-AB34-494D-4610325D8385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9303732" y="5822517"/>
                  <a:ext cx="11268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E08A24CD-9796-6F45-15E2-B289753D0FAE}"/>
                    </a:ext>
                  </a:extLst>
                </p14:cNvPr>
                <p14:cNvContentPartPr/>
                <p14:nvPr/>
              </p14:nvContentPartPr>
              <p14:xfrm>
                <a:off x="9460332" y="5881557"/>
                <a:ext cx="74880" cy="1825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E08A24CD-9796-6F45-15E2-B289753D0FAE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9449892" y="5870757"/>
                  <a:ext cx="96120" cy="20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1" name="Gruppo 310">
            <a:extLst>
              <a:ext uri="{FF2B5EF4-FFF2-40B4-BE49-F238E27FC236}">
                <a16:creationId xmlns:a16="http://schemas.microsoft.com/office/drawing/2014/main" id="{02FF061E-0FEC-4C47-9825-806DA0FA6439}"/>
              </a:ext>
            </a:extLst>
          </p:cNvPr>
          <p:cNvGrpSpPr/>
          <p:nvPr/>
        </p:nvGrpSpPr>
        <p:grpSpPr>
          <a:xfrm>
            <a:off x="7064172" y="6043917"/>
            <a:ext cx="363240" cy="135720"/>
            <a:chOff x="7064172" y="6043917"/>
            <a:chExt cx="363240" cy="13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68C606DC-572E-41D6-33AF-65C7E2AE25FB}"/>
                    </a:ext>
                  </a:extLst>
                </p14:cNvPr>
                <p14:cNvContentPartPr/>
                <p14:nvPr/>
              </p14:nvContentPartPr>
              <p14:xfrm>
                <a:off x="7064172" y="6115917"/>
                <a:ext cx="66960" cy="637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68C606DC-572E-41D6-33AF-65C7E2AE25FB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053732" y="6105117"/>
                  <a:ext cx="882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73889FF7-D9F7-9301-2DA0-80AA5E9BBE06}"/>
                    </a:ext>
                  </a:extLst>
                </p14:cNvPr>
                <p14:cNvContentPartPr/>
                <p14:nvPr/>
              </p14:nvContentPartPr>
              <p14:xfrm>
                <a:off x="7130772" y="6115917"/>
                <a:ext cx="360" cy="3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73889FF7-D9F7-9301-2DA0-80AA5E9BBE06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7120332" y="610511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0702AD97-BF77-C5AD-E666-9B6D4A2C64F6}"/>
                    </a:ext>
                  </a:extLst>
                </p14:cNvPr>
                <p14:cNvContentPartPr/>
                <p14:nvPr/>
              </p14:nvContentPartPr>
              <p14:xfrm>
                <a:off x="7130772" y="6115917"/>
                <a:ext cx="360" cy="36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0702AD97-BF77-C5AD-E666-9B6D4A2C64F6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7120332" y="610511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55D40DB7-FBD9-CA8F-C20B-29778142CEED}"/>
                    </a:ext>
                  </a:extLst>
                </p14:cNvPr>
                <p14:cNvContentPartPr/>
                <p14:nvPr/>
              </p14:nvContentPartPr>
              <p14:xfrm>
                <a:off x="7242372" y="6083877"/>
                <a:ext cx="22320" cy="381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55D40DB7-FBD9-CA8F-C20B-29778142CEED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7231572" y="6073077"/>
                  <a:ext cx="435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5E96FA3C-2242-AFCD-49E2-9A24A2CCF25F}"/>
                    </a:ext>
                  </a:extLst>
                </p14:cNvPr>
                <p14:cNvContentPartPr/>
                <p14:nvPr/>
              </p14:nvContentPartPr>
              <p14:xfrm>
                <a:off x="7182252" y="6078837"/>
                <a:ext cx="60840" cy="622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5E96FA3C-2242-AFCD-49E2-9A24A2CCF25F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7171812" y="6068037"/>
                  <a:ext cx="820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6D7A083D-37FB-0EB7-4884-EA4F10F555CA}"/>
                    </a:ext>
                  </a:extLst>
                </p14:cNvPr>
                <p14:cNvContentPartPr/>
                <p14:nvPr/>
              </p14:nvContentPartPr>
              <p14:xfrm>
                <a:off x="7258572" y="6066597"/>
                <a:ext cx="60840" cy="4212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6D7A083D-37FB-0EB7-4884-EA4F10F555CA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7248132" y="6056157"/>
                  <a:ext cx="820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9E93968F-EC13-1902-C20F-BDD0F98907CC}"/>
                    </a:ext>
                  </a:extLst>
                </p14:cNvPr>
                <p14:cNvContentPartPr/>
                <p14:nvPr/>
              </p14:nvContentPartPr>
              <p14:xfrm>
                <a:off x="7380252" y="6043917"/>
                <a:ext cx="47160" cy="1270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9E93968F-EC13-1902-C20F-BDD0F98907CC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7369812" y="6033477"/>
                  <a:ext cx="68400" cy="14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2">
            <p14:nvContentPartPr>
              <p14:cNvPr id="312" name="Input penna 311">
                <a:extLst>
                  <a:ext uri="{FF2B5EF4-FFF2-40B4-BE49-F238E27FC236}">
                    <a16:creationId xmlns:a16="http://schemas.microsoft.com/office/drawing/2014/main" id="{FDB603F6-9591-EB4E-647A-4C459DA67963}"/>
                  </a:ext>
                </a:extLst>
              </p14:cNvPr>
              <p14:cNvContentPartPr/>
              <p14:nvPr/>
            </p14:nvContentPartPr>
            <p14:xfrm>
              <a:off x="4303332" y="6809997"/>
              <a:ext cx="154800" cy="59040"/>
            </p14:xfrm>
          </p:contentPart>
        </mc:Choice>
        <mc:Fallback>
          <p:pic>
            <p:nvPicPr>
              <p:cNvPr id="312" name="Input penna 311">
                <a:extLst>
                  <a:ext uri="{FF2B5EF4-FFF2-40B4-BE49-F238E27FC236}">
                    <a16:creationId xmlns:a16="http://schemas.microsoft.com/office/drawing/2014/main" id="{FDB603F6-9591-EB4E-647A-4C459DA67963}"/>
                  </a:ext>
                </a:extLst>
              </p:cNvPr>
              <p:cNvPicPr/>
              <p:nvPr/>
            </p:nvPicPr>
            <p:blipFill>
              <a:blip r:embed="rId423"/>
              <a:stretch>
                <a:fillRect/>
              </a:stretch>
            </p:blipFill>
            <p:spPr>
              <a:xfrm>
                <a:off x="4292892" y="6799197"/>
                <a:ext cx="176040" cy="8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71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32EBE-3F18-83F2-936A-79FFFD008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8209692D-A1C0-B11E-2016-5322F9D74CA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71D1E22-5F76-3798-A9D5-45CBA8798C5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0EFA305-1918-65C1-32A3-B8A5F19F625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68C1319-A9AE-7FCF-1A78-685E489809B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1BFB612-01F1-4260-9DDD-C0CA8E2FF3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F1D82E3-9F1D-8A2A-7EF9-1635E9F62F6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BAE59D4-49E0-E5AD-0DD9-4A3E1E49BA0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469863A-66A1-2790-C1E4-CAF973FF7FC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3CD7641-6FEE-1215-A4EA-6C77B1BF8D5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1305971-A778-1687-945D-1D9F208C2AB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636D418-0045-3BB4-3302-B1C52FEE460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7B26985-F738-4244-2F45-B59440D7EBB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26B39A5-2E3E-0B22-DB86-87C8D6C7BB8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5604FD9-1EC1-6679-1D41-7EA5B86FD42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6066D4D-0319-9BD5-D62F-467AF13CDDD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88EF720-97E1-991E-AA59-2C2303A8A48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6BBE5AA-5B62-A431-2F74-9CAFC9DED35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B25316B-767D-9628-5185-4DB9800AA43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393A40A-AD32-CBB3-6BC0-B9403CC88FB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29211F1-D124-1E87-28FE-083BC802261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06B3ADC-C100-D5E6-590C-98BEF1B67FB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205027E-22AC-407E-C67E-5DE6D5D97C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4EAAFC8-AB04-FC5E-0791-0BD3A3FEC8C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943F009-8A84-B7CE-3B72-A34F049E918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C20D7AC-B072-D027-89A1-9DF82E346FA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B00436F-8458-183B-596C-1E6AC2A2009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2042080-50B5-BD94-BBF2-B65C06BAA99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4D8C18A-6F89-26D3-4B28-0B5CFAEF44D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DCF0EC7-94AE-A173-5D67-E163D09BEE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5CBF779-54DE-4619-536B-C92F95762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2982F5E-C1FC-FCEA-1CDF-56E08B0BDC7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7CF21B-9129-8F78-95A4-CF7C34470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12E7EF5-74F6-BBC5-128E-5EB89168C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2DE3EB70-86DD-24DD-EDDF-1D12E8F49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8237" y="1946646"/>
            <a:ext cx="5584638" cy="3270561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3A9D3E79-46F9-3DBA-E492-2B3AB891A2D8}"/>
              </a:ext>
            </a:extLst>
          </p:cNvPr>
          <p:cNvGrpSpPr/>
          <p:nvPr/>
        </p:nvGrpSpPr>
        <p:grpSpPr>
          <a:xfrm>
            <a:off x="3151669" y="3649680"/>
            <a:ext cx="122400" cy="104040"/>
            <a:chOff x="3151669" y="3649680"/>
            <a:chExt cx="122400" cy="10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C21C4C9-FC85-829C-7384-801122C90096}"/>
                    </a:ext>
                  </a:extLst>
                </p14:cNvPr>
                <p14:cNvContentPartPr/>
                <p14:nvPr/>
              </p14:nvContentPartPr>
              <p14:xfrm>
                <a:off x="3151669" y="3685680"/>
                <a:ext cx="45360" cy="5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C21C4C9-FC85-829C-7384-801122C900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144109" y="3678120"/>
                  <a:ext cx="604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F5274C3-FC3C-7C4B-E961-BA618F99EF4F}"/>
                    </a:ext>
                  </a:extLst>
                </p14:cNvPr>
                <p14:cNvContentPartPr/>
                <p14:nvPr/>
              </p14:nvContentPartPr>
              <p14:xfrm>
                <a:off x="3228709" y="3649680"/>
                <a:ext cx="45360" cy="1040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F5274C3-FC3C-7C4B-E961-BA618F99EF4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21149" y="3642120"/>
                  <a:ext cx="60480" cy="11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AD8E01BD-428C-0F28-E203-8E97EA5C4C90}"/>
              </a:ext>
            </a:extLst>
          </p:cNvPr>
          <p:cNvGrpSpPr/>
          <p:nvPr/>
        </p:nvGrpSpPr>
        <p:grpSpPr>
          <a:xfrm>
            <a:off x="3185509" y="4919760"/>
            <a:ext cx="162720" cy="81360"/>
            <a:chOff x="3185509" y="4919760"/>
            <a:chExt cx="162720" cy="8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8E32CA7-D4FD-E675-795F-D40585C6B75E}"/>
                    </a:ext>
                  </a:extLst>
                </p14:cNvPr>
                <p14:cNvContentPartPr/>
                <p14:nvPr/>
              </p14:nvContentPartPr>
              <p14:xfrm>
                <a:off x="3185509" y="4959000"/>
                <a:ext cx="81720" cy="18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8E32CA7-D4FD-E675-795F-D40585C6B75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77949" y="4951440"/>
                  <a:ext cx="96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3531266-92DA-1D96-03A2-0E7807E04BBD}"/>
                    </a:ext>
                  </a:extLst>
                </p14:cNvPr>
                <p14:cNvContentPartPr/>
                <p14:nvPr/>
              </p14:nvContentPartPr>
              <p14:xfrm>
                <a:off x="3320509" y="4919760"/>
                <a:ext cx="27720" cy="81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3531266-92DA-1D96-03A2-0E7807E04BB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12949" y="4912200"/>
                  <a:ext cx="4284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DD2E1BCD-2D81-5BE6-CE37-6CBF5D88A5C9}"/>
              </a:ext>
            </a:extLst>
          </p:cNvPr>
          <p:cNvGrpSpPr/>
          <p:nvPr/>
        </p:nvGrpSpPr>
        <p:grpSpPr>
          <a:xfrm>
            <a:off x="4884314" y="1250377"/>
            <a:ext cx="1073520" cy="344520"/>
            <a:chOff x="4884314" y="1250377"/>
            <a:chExt cx="1073520" cy="34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9E50CD5-2A83-D00B-CDA4-DFE928128BEF}"/>
                    </a:ext>
                  </a:extLst>
                </p14:cNvPr>
                <p14:cNvContentPartPr/>
                <p14:nvPr/>
              </p14:nvContentPartPr>
              <p14:xfrm>
                <a:off x="4884314" y="1266937"/>
                <a:ext cx="158400" cy="176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9E50CD5-2A83-D00B-CDA4-DFE928128BE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873874" y="1256497"/>
                  <a:ext cx="1796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C3363AC-B6F9-6E2F-1B64-8B69CDCE34EA}"/>
                    </a:ext>
                  </a:extLst>
                </p14:cNvPr>
                <p14:cNvContentPartPr/>
                <p14:nvPr/>
              </p14:nvContentPartPr>
              <p14:xfrm>
                <a:off x="5077274" y="1333537"/>
                <a:ext cx="78480" cy="2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C3363AC-B6F9-6E2F-1B64-8B69CDCE34E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066834" y="1322737"/>
                  <a:ext cx="997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BD0D55C-D79F-6161-E60F-C33423B88A9C}"/>
                    </a:ext>
                  </a:extLst>
                </p14:cNvPr>
                <p14:cNvContentPartPr/>
                <p14:nvPr/>
              </p14:nvContentPartPr>
              <p14:xfrm>
                <a:off x="5170874" y="1256497"/>
                <a:ext cx="6480" cy="1252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BD0D55C-D79F-6161-E60F-C33423B88A9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60434" y="1245697"/>
                  <a:ext cx="277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F87815B-DA12-EB8B-CD47-9B7FE0F9B67C}"/>
                    </a:ext>
                  </a:extLst>
                </p14:cNvPr>
                <p14:cNvContentPartPr/>
                <p14:nvPr/>
              </p14:nvContentPartPr>
              <p14:xfrm>
                <a:off x="5248994" y="1250377"/>
                <a:ext cx="70920" cy="162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F87815B-DA12-EB8B-CD47-9B7FE0F9B67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38554" y="1239937"/>
                  <a:ext cx="921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2F461E5-9C8E-035D-99DE-AB0E0B508FF8}"/>
                    </a:ext>
                  </a:extLst>
                </p14:cNvPr>
                <p14:cNvContentPartPr/>
                <p14:nvPr/>
              </p14:nvContentPartPr>
              <p14:xfrm>
                <a:off x="5403794" y="1262617"/>
                <a:ext cx="6480" cy="83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2F461E5-9C8E-035D-99DE-AB0E0B508FF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393354" y="1251817"/>
                  <a:ext cx="277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9D24439-5324-AAA3-62B9-1006D06B0396}"/>
                    </a:ext>
                  </a:extLst>
                </p14:cNvPr>
                <p14:cNvContentPartPr/>
                <p14:nvPr/>
              </p14:nvContentPartPr>
              <p14:xfrm>
                <a:off x="5286434" y="1467097"/>
                <a:ext cx="82080" cy="1278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9D24439-5324-AAA3-62B9-1006D06B039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275994" y="1456297"/>
                  <a:ext cx="1033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0253D4E-CA66-E385-B336-5A838187E4C0}"/>
                    </a:ext>
                  </a:extLst>
                </p14:cNvPr>
                <p14:cNvContentPartPr/>
                <p14:nvPr/>
              </p14:nvContentPartPr>
              <p14:xfrm>
                <a:off x="5557154" y="1286377"/>
                <a:ext cx="129600" cy="41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0253D4E-CA66-E385-B336-5A838187E4C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46354" y="1275937"/>
                  <a:ext cx="1508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B58E059-EC73-FA46-987C-25068F5EBEEE}"/>
                    </a:ext>
                  </a:extLst>
                </p14:cNvPr>
                <p14:cNvContentPartPr/>
                <p14:nvPr/>
              </p14:nvContentPartPr>
              <p14:xfrm>
                <a:off x="5536634" y="1336777"/>
                <a:ext cx="150120" cy="1321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B58E059-EC73-FA46-987C-25068F5EBEE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525834" y="1326337"/>
                  <a:ext cx="1713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B53B593-08E4-E556-A2C8-37C649EC1CBF}"/>
                    </a:ext>
                  </a:extLst>
                </p14:cNvPr>
                <p14:cNvContentPartPr/>
                <p14:nvPr/>
              </p14:nvContentPartPr>
              <p14:xfrm>
                <a:off x="5726354" y="1273057"/>
                <a:ext cx="98280" cy="7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B53B593-08E4-E556-A2C8-37C649EC1CB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715554" y="1262617"/>
                  <a:ext cx="119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75563E6-942C-7AF2-4DC8-C66CE8DD3178}"/>
                    </a:ext>
                  </a:extLst>
                </p14:cNvPr>
                <p14:cNvContentPartPr/>
                <p14:nvPr/>
              </p14:nvContentPartPr>
              <p14:xfrm>
                <a:off x="5720234" y="1309417"/>
                <a:ext cx="92160" cy="100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75563E6-942C-7AF2-4DC8-C66CE8DD317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709794" y="1298977"/>
                  <a:ext cx="1134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674F86E-4EDF-35D5-731B-E1AD39975CBC}"/>
                    </a:ext>
                  </a:extLst>
                </p14:cNvPr>
                <p14:cNvContentPartPr/>
                <p14:nvPr/>
              </p14:nvContentPartPr>
              <p14:xfrm>
                <a:off x="5860634" y="1305817"/>
                <a:ext cx="10440" cy="139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674F86E-4EDF-35D5-731B-E1AD39975CB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49834" y="1295377"/>
                  <a:ext cx="316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6268D4E-DF17-EFC7-EE07-93B1E1F3AB2A}"/>
                    </a:ext>
                  </a:extLst>
                </p14:cNvPr>
                <p14:cNvContentPartPr/>
                <p14:nvPr/>
              </p14:nvContentPartPr>
              <p14:xfrm>
                <a:off x="5872514" y="1365937"/>
                <a:ext cx="38520" cy="453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6268D4E-DF17-EFC7-EE07-93B1E1F3AB2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861714" y="1355497"/>
                  <a:ext cx="597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B750A2D-5D58-1123-D9D9-D6175E470B66}"/>
                    </a:ext>
                  </a:extLst>
                </p14:cNvPr>
                <p14:cNvContentPartPr/>
                <p14:nvPr/>
              </p14:nvContentPartPr>
              <p14:xfrm>
                <a:off x="5945594" y="1271257"/>
                <a:ext cx="12240" cy="143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B750A2D-5D58-1123-D9D9-D6175E470B6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34794" y="1260817"/>
                  <a:ext cx="33480" cy="16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88411C26-FBC9-50BD-597F-459640751633}"/>
                  </a:ext>
                </a:extLst>
              </p14:cNvPr>
              <p14:cNvContentPartPr/>
              <p14:nvPr/>
            </p14:nvContentPartPr>
            <p14:xfrm>
              <a:off x="6188954" y="1271257"/>
              <a:ext cx="92880" cy="1008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88411C26-FBC9-50BD-597F-45964075163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178154" y="1260817"/>
                <a:ext cx="11412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0E9E63E2-E049-58E2-5939-270244D10B97}"/>
                  </a:ext>
                </a:extLst>
              </p14:cNvPr>
              <p14:cNvContentPartPr/>
              <p14:nvPr/>
            </p14:nvContentPartPr>
            <p14:xfrm>
              <a:off x="6163394" y="1382137"/>
              <a:ext cx="109080" cy="468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0E9E63E2-E049-58E2-5939-270244D10B9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152594" y="1371337"/>
                <a:ext cx="13032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8ED1685D-197E-6BB2-DFC8-FDBFA118AFD0}"/>
                  </a:ext>
                </a:extLst>
              </p14:cNvPr>
              <p14:cNvContentPartPr/>
              <p14:nvPr/>
            </p14:nvContentPartPr>
            <p14:xfrm>
              <a:off x="4818074" y="1697857"/>
              <a:ext cx="1158480" cy="13104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8ED1685D-197E-6BB2-DFC8-FDBFA118AFD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807274" y="1687417"/>
                <a:ext cx="1179720" cy="15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uppo 75">
            <a:extLst>
              <a:ext uri="{FF2B5EF4-FFF2-40B4-BE49-F238E27FC236}">
                <a16:creationId xmlns:a16="http://schemas.microsoft.com/office/drawing/2014/main" id="{33D8803D-AF9E-3306-E43C-9F4CAB1E7780}"/>
              </a:ext>
            </a:extLst>
          </p:cNvPr>
          <p:cNvGrpSpPr/>
          <p:nvPr/>
        </p:nvGrpSpPr>
        <p:grpSpPr>
          <a:xfrm>
            <a:off x="6692954" y="1172257"/>
            <a:ext cx="356760" cy="302760"/>
            <a:chOff x="6692954" y="1172257"/>
            <a:chExt cx="35676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5A174D4-B4B6-2D48-E491-5CAA9B02A586}"/>
                    </a:ext>
                  </a:extLst>
                </p14:cNvPr>
                <p14:cNvContentPartPr/>
                <p14:nvPr/>
              </p14:nvContentPartPr>
              <p14:xfrm>
                <a:off x="6692954" y="1172257"/>
                <a:ext cx="137160" cy="3027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5A174D4-B4B6-2D48-E491-5CAA9B02A58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682514" y="1161817"/>
                  <a:ext cx="15840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BC2126E-2D7C-42F9-2939-65130104AB7C}"/>
                    </a:ext>
                  </a:extLst>
                </p14:cNvPr>
                <p14:cNvContentPartPr/>
                <p14:nvPr/>
              </p14:nvContentPartPr>
              <p14:xfrm>
                <a:off x="6898874" y="1398697"/>
                <a:ext cx="150840" cy="489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BC2126E-2D7C-42F9-2939-65130104AB7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888434" y="1388257"/>
                  <a:ext cx="17208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68864CFB-98A6-F730-69F6-99832D921278}"/>
              </a:ext>
            </a:extLst>
          </p:cNvPr>
          <p:cNvGrpSpPr/>
          <p:nvPr/>
        </p:nvGrpSpPr>
        <p:grpSpPr>
          <a:xfrm>
            <a:off x="7463354" y="1217617"/>
            <a:ext cx="886680" cy="438840"/>
            <a:chOff x="7463354" y="1217617"/>
            <a:chExt cx="886680" cy="43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0E89CB6-1741-21DB-1217-1012636CB65B}"/>
                    </a:ext>
                  </a:extLst>
                </p14:cNvPr>
                <p14:cNvContentPartPr/>
                <p14:nvPr/>
              </p14:nvContentPartPr>
              <p14:xfrm>
                <a:off x="7463354" y="1272337"/>
                <a:ext cx="231480" cy="384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0E89CB6-1741-21DB-1217-1012636CB65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52914" y="1261537"/>
                  <a:ext cx="25272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A4312C5-40AF-6962-7C7C-FCD6E653B06E}"/>
                    </a:ext>
                  </a:extLst>
                </p14:cNvPr>
                <p14:cNvContentPartPr/>
                <p14:nvPr/>
              </p14:nvContentPartPr>
              <p14:xfrm>
                <a:off x="7743074" y="1373137"/>
                <a:ext cx="44640" cy="907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A4312C5-40AF-6962-7C7C-FCD6E653B06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732634" y="1362697"/>
                  <a:ext cx="658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742BA41-EA43-6153-88B1-C336AB87313B}"/>
                    </a:ext>
                  </a:extLst>
                </p14:cNvPr>
                <p14:cNvContentPartPr/>
                <p14:nvPr/>
              </p14:nvContentPartPr>
              <p14:xfrm>
                <a:off x="7829834" y="1292497"/>
                <a:ext cx="84600" cy="1814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742BA41-EA43-6153-88B1-C336AB87313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819394" y="1282057"/>
                  <a:ext cx="1058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0A038A4-41E4-5178-D1E2-15E8867E3FEA}"/>
                    </a:ext>
                  </a:extLst>
                </p14:cNvPr>
                <p14:cNvContentPartPr/>
                <p14:nvPr/>
              </p14:nvContentPartPr>
              <p14:xfrm>
                <a:off x="7961594" y="1344697"/>
                <a:ext cx="65880" cy="1065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0A038A4-41E4-5178-D1E2-15E8867E3FE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951154" y="1334257"/>
                  <a:ext cx="871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CB028571-EA3C-1F27-106A-46098E592E5D}"/>
                    </a:ext>
                  </a:extLst>
                </p14:cNvPr>
                <p14:cNvContentPartPr/>
                <p14:nvPr/>
              </p14:nvContentPartPr>
              <p14:xfrm>
                <a:off x="8079674" y="1346497"/>
                <a:ext cx="82800" cy="110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CB028571-EA3C-1F27-106A-46098E592E5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069234" y="1336057"/>
                  <a:ext cx="1040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0FED207-B737-C080-64C7-9146E3FD8720}"/>
                    </a:ext>
                  </a:extLst>
                </p14:cNvPr>
                <p14:cNvContentPartPr/>
                <p14:nvPr/>
              </p14:nvContentPartPr>
              <p14:xfrm>
                <a:off x="8261834" y="1217617"/>
                <a:ext cx="1080" cy="1436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0FED207-B737-C080-64C7-9146E3FD872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251394" y="1206817"/>
                  <a:ext cx="223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3757553-0A22-7D28-7262-FC33AB031408}"/>
                    </a:ext>
                  </a:extLst>
                </p14:cNvPr>
                <p14:cNvContentPartPr/>
                <p14:nvPr/>
              </p14:nvContentPartPr>
              <p14:xfrm>
                <a:off x="8267954" y="1318417"/>
                <a:ext cx="82080" cy="1483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3757553-0A22-7D28-7262-FC33AB03140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257154" y="1307617"/>
                  <a:ext cx="10332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C22F032A-CACC-2441-5428-09477B3667FD}"/>
              </a:ext>
            </a:extLst>
          </p:cNvPr>
          <p:cNvGrpSpPr/>
          <p:nvPr/>
        </p:nvGrpSpPr>
        <p:grpSpPr>
          <a:xfrm>
            <a:off x="268394" y="822046"/>
            <a:ext cx="3558600" cy="1163811"/>
            <a:chOff x="268394" y="822046"/>
            <a:chExt cx="3558600" cy="116381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F3DE0625-4081-D5BB-A56C-F68738CCCF39}"/>
                    </a:ext>
                  </a:extLst>
                </p14:cNvPr>
                <p14:cNvContentPartPr/>
                <p14:nvPr/>
              </p14:nvContentPartPr>
              <p14:xfrm>
                <a:off x="268394" y="1424617"/>
                <a:ext cx="371520" cy="174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F3DE0625-4081-D5BB-A56C-F68738CCCF3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7594" y="1413817"/>
                  <a:ext cx="3927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CB1A05F-0DD5-0280-3779-B05F44309208}"/>
                    </a:ext>
                  </a:extLst>
                </p14:cNvPr>
                <p14:cNvContentPartPr/>
                <p14:nvPr/>
              </p14:nvContentPartPr>
              <p14:xfrm>
                <a:off x="743954" y="1360897"/>
                <a:ext cx="122760" cy="277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CB1A05F-0DD5-0280-3779-B05F4430920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33154" y="1350097"/>
                  <a:ext cx="1440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DCAF4FA-7171-2A18-15B1-4DAC3FFFCC29}"/>
                    </a:ext>
                  </a:extLst>
                </p14:cNvPr>
                <p14:cNvContentPartPr/>
                <p14:nvPr/>
              </p14:nvContentPartPr>
              <p14:xfrm>
                <a:off x="729554" y="1394377"/>
                <a:ext cx="140760" cy="1782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DCAF4FA-7171-2A18-15B1-4DAC3FFFCC2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18754" y="1383937"/>
                  <a:ext cx="1620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597C07C-8FEC-4EB0-1E59-3F7AFD8EE32F}"/>
                    </a:ext>
                  </a:extLst>
                </p14:cNvPr>
                <p14:cNvContentPartPr/>
                <p14:nvPr/>
              </p14:nvContentPartPr>
              <p14:xfrm>
                <a:off x="925034" y="1324537"/>
                <a:ext cx="120600" cy="525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597C07C-8FEC-4EB0-1E59-3F7AFD8EE32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14234" y="1313737"/>
                  <a:ext cx="1418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EBB848FD-1509-639B-F9C1-1194C34138D4}"/>
                    </a:ext>
                  </a:extLst>
                </p14:cNvPr>
                <p14:cNvContentPartPr/>
                <p14:nvPr/>
              </p14:nvContentPartPr>
              <p14:xfrm>
                <a:off x="930794" y="1376737"/>
                <a:ext cx="94680" cy="1584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EBB848FD-1509-639B-F9C1-1194C34138D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20354" y="1365937"/>
                  <a:ext cx="1159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1F1E6897-E67E-F45B-B190-EC053A2FFF08}"/>
                    </a:ext>
                  </a:extLst>
                </p14:cNvPr>
                <p14:cNvContentPartPr/>
                <p14:nvPr/>
              </p14:nvContentPartPr>
              <p14:xfrm>
                <a:off x="1075514" y="1332457"/>
                <a:ext cx="51480" cy="1728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1F1E6897-E67E-F45B-B190-EC053A2FFF0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64714" y="1322017"/>
                  <a:ext cx="727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F162FB00-C11D-FBFE-7647-37864D1B0AF7}"/>
                    </a:ext>
                  </a:extLst>
                </p14:cNvPr>
                <p14:cNvContentPartPr/>
                <p14:nvPr/>
              </p14:nvContentPartPr>
              <p14:xfrm>
                <a:off x="1081274" y="1421017"/>
                <a:ext cx="81000" cy="640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F162FB00-C11D-FBFE-7647-37864D1B0AF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70834" y="1410217"/>
                  <a:ext cx="1022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6B82B01F-56C8-3BF7-F97D-CA34CF0D0C52}"/>
                    </a:ext>
                  </a:extLst>
                </p14:cNvPr>
                <p14:cNvContentPartPr/>
                <p14:nvPr/>
              </p14:nvContentPartPr>
              <p14:xfrm>
                <a:off x="1222754" y="1322737"/>
                <a:ext cx="16560" cy="1267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6B82B01F-56C8-3BF7-F97D-CA34CF0D0C5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211954" y="1311937"/>
                  <a:ext cx="378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CE1DB57-7828-78EE-29F0-8CFEC4570C64}"/>
                    </a:ext>
                  </a:extLst>
                </p14:cNvPr>
                <p14:cNvContentPartPr/>
                <p14:nvPr/>
              </p14:nvContentPartPr>
              <p14:xfrm>
                <a:off x="1574474" y="1407697"/>
                <a:ext cx="87120" cy="82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CE1DB57-7828-78EE-29F0-8CFEC4570C6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564034" y="1396897"/>
                  <a:ext cx="108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3869598-AC2D-BBE0-15E1-664CFC16691F}"/>
                    </a:ext>
                  </a:extLst>
                </p14:cNvPr>
                <p14:cNvContentPartPr/>
                <p14:nvPr/>
              </p14:nvContentPartPr>
              <p14:xfrm>
                <a:off x="1575554" y="1502377"/>
                <a:ext cx="137160" cy="190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3869598-AC2D-BBE0-15E1-664CFC16691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564754" y="1491577"/>
                  <a:ext cx="1584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19BF2FB-D357-BD19-0F2F-614F7DB9C46F}"/>
                    </a:ext>
                  </a:extLst>
                </p14:cNvPr>
                <p14:cNvContentPartPr/>
                <p14:nvPr/>
              </p14:nvContentPartPr>
              <p14:xfrm>
                <a:off x="2030234" y="1149217"/>
                <a:ext cx="196920" cy="4075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19BF2FB-D357-BD19-0F2F-614F7DB9C46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019794" y="1138777"/>
                  <a:ext cx="218160" cy="42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44A5303C-CB28-F0E5-A727-ADDB837941A8}"/>
                    </a:ext>
                  </a:extLst>
                </p14:cNvPr>
                <p14:cNvContentPartPr/>
                <p14:nvPr/>
              </p14:nvContentPartPr>
              <p14:xfrm>
                <a:off x="2254154" y="1361617"/>
                <a:ext cx="132120" cy="1375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44A5303C-CB28-F0E5-A727-ADDB837941A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243354" y="1351177"/>
                  <a:ext cx="1533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D8662E11-4CAE-46F2-0441-3ACA4EF63FDD}"/>
                    </a:ext>
                  </a:extLst>
                </p14:cNvPr>
                <p14:cNvContentPartPr/>
                <p14:nvPr/>
              </p14:nvContentPartPr>
              <p14:xfrm>
                <a:off x="2525954" y="1151017"/>
                <a:ext cx="208080" cy="5083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D8662E11-4CAE-46F2-0441-3ACA4EF63FD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515514" y="1140577"/>
                  <a:ext cx="229320" cy="52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657D869-DC7F-6B98-3A54-B10A2933CFBE}"/>
                    </a:ext>
                  </a:extLst>
                </p14:cNvPr>
                <p14:cNvContentPartPr/>
                <p14:nvPr/>
              </p14:nvContentPartPr>
              <p14:xfrm>
                <a:off x="2833754" y="1326337"/>
                <a:ext cx="89640" cy="2001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657D869-DC7F-6B98-3A54-B10A2933CFB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823314" y="1315537"/>
                  <a:ext cx="1108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F3B43B3-66C1-BFCC-CF00-EFFFC61A5836}"/>
                    </a:ext>
                  </a:extLst>
                </p14:cNvPr>
                <p14:cNvContentPartPr/>
                <p14:nvPr/>
              </p14:nvContentPartPr>
              <p14:xfrm>
                <a:off x="2969834" y="1370617"/>
                <a:ext cx="38520" cy="1983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F3B43B3-66C1-BFCC-CF00-EFFFC61A583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959394" y="1359817"/>
                  <a:ext cx="597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D415681D-4373-C9EC-B4CA-C731A993DEAB}"/>
                    </a:ext>
                  </a:extLst>
                </p14:cNvPr>
                <p14:cNvContentPartPr/>
                <p14:nvPr/>
              </p14:nvContentPartPr>
              <p14:xfrm>
                <a:off x="3075314" y="1379257"/>
                <a:ext cx="182520" cy="1252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D415681D-4373-C9EC-B4CA-C731A993DEA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064874" y="1368817"/>
                  <a:ext cx="2037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9844342-F51D-7F23-BC63-173E6F79E182}"/>
                    </a:ext>
                  </a:extLst>
                </p14:cNvPr>
                <p14:cNvContentPartPr/>
                <p14:nvPr/>
              </p14:nvContentPartPr>
              <p14:xfrm>
                <a:off x="1912154" y="1689937"/>
                <a:ext cx="1706760" cy="2066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9844342-F51D-7F23-BC63-173E6F79E18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901714" y="1679137"/>
                  <a:ext cx="17280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8923408-5668-2B3B-1A03-31A48D2B532F}"/>
                    </a:ext>
                  </a:extLst>
                </p14:cNvPr>
                <p14:cNvContentPartPr/>
                <p14:nvPr/>
              </p14:nvContentPartPr>
              <p14:xfrm>
                <a:off x="1747274" y="1139137"/>
                <a:ext cx="1808280" cy="8467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8923408-5668-2B3B-1A03-31A48D2B532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736474" y="1128337"/>
                  <a:ext cx="1829520" cy="86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CD7E838-C0B1-7270-9F8E-2FE014695262}"/>
                    </a:ext>
                  </a:extLst>
                </p14:cNvPr>
                <p14:cNvContentPartPr/>
                <p14:nvPr/>
              </p14:nvContentPartPr>
              <p14:xfrm>
                <a:off x="1717034" y="822046"/>
                <a:ext cx="386640" cy="640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CD7E838-C0B1-7270-9F8E-2FE01469526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706594" y="811606"/>
                  <a:ext cx="4078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2434526-B0C2-BC3F-F2EE-84A58B39B97D}"/>
                    </a:ext>
                  </a:extLst>
                </p14:cNvPr>
                <p14:cNvContentPartPr/>
                <p14:nvPr/>
              </p14:nvContentPartPr>
              <p14:xfrm>
                <a:off x="1899194" y="898006"/>
                <a:ext cx="54720" cy="2401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2434526-B0C2-BC3F-F2EE-84A58B39B97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888394" y="887566"/>
                  <a:ext cx="7596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E2B5DE71-9EDB-62F9-53E5-B041CDA5714C}"/>
                    </a:ext>
                  </a:extLst>
                </p14:cNvPr>
                <p14:cNvContentPartPr/>
                <p14:nvPr/>
              </p14:nvContentPartPr>
              <p14:xfrm>
                <a:off x="2092874" y="870646"/>
                <a:ext cx="146520" cy="2336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E2B5DE71-9EDB-62F9-53E5-B041CDA5714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082434" y="860206"/>
                  <a:ext cx="167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C8D944A3-AABC-CD22-5307-4F6143F993AF}"/>
                    </a:ext>
                  </a:extLst>
                </p14:cNvPr>
                <p14:cNvContentPartPr/>
                <p14:nvPr/>
              </p14:nvContentPartPr>
              <p14:xfrm>
                <a:off x="2341274" y="885766"/>
                <a:ext cx="201960" cy="1951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C8D944A3-AABC-CD22-5307-4F6143F993A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330834" y="874966"/>
                  <a:ext cx="2232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FDA4D071-5BEC-5DAB-F05B-5DD589EC99AB}"/>
                    </a:ext>
                  </a:extLst>
                </p14:cNvPr>
                <p14:cNvContentPartPr/>
                <p14:nvPr/>
              </p14:nvContentPartPr>
              <p14:xfrm>
                <a:off x="2617754" y="860206"/>
                <a:ext cx="122040" cy="2318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FDA4D071-5BEC-5DAB-F05B-5DD589EC99A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606954" y="849406"/>
                  <a:ext cx="1432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972E961B-1B26-EBE2-E5B4-4E67A092FE56}"/>
                    </a:ext>
                  </a:extLst>
                </p14:cNvPr>
                <p14:cNvContentPartPr/>
                <p14:nvPr/>
              </p14:nvContentPartPr>
              <p14:xfrm>
                <a:off x="2786954" y="858406"/>
                <a:ext cx="318600" cy="2124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972E961B-1B26-EBE2-E5B4-4E67A092FE5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776154" y="847606"/>
                  <a:ext cx="3398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267AB9CF-42AE-9A85-9E61-B065FD4ACB65}"/>
                    </a:ext>
                  </a:extLst>
                </p14:cNvPr>
                <p14:cNvContentPartPr/>
                <p14:nvPr/>
              </p14:nvContentPartPr>
              <p14:xfrm>
                <a:off x="1437314" y="1153606"/>
                <a:ext cx="2389680" cy="1422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267AB9CF-42AE-9A85-9E61-B065FD4ACB6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426874" y="1142806"/>
                  <a:ext cx="241092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5517108D-F27D-3611-BE21-6FF904CD4626}"/>
              </a:ext>
            </a:extLst>
          </p:cNvPr>
          <p:cNvGrpSpPr/>
          <p:nvPr/>
        </p:nvGrpSpPr>
        <p:grpSpPr>
          <a:xfrm>
            <a:off x="4568580" y="2018977"/>
            <a:ext cx="1396440" cy="760389"/>
            <a:chOff x="4568580" y="2018977"/>
            <a:chExt cx="1396440" cy="76038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5D62EFC-7539-364A-6B0D-594A093683D0}"/>
                    </a:ext>
                  </a:extLst>
                </p14:cNvPr>
                <p14:cNvContentPartPr/>
                <p14:nvPr/>
              </p14:nvContentPartPr>
              <p14:xfrm>
                <a:off x="5214434" y="2556097"/>
                <a:ext cx="680760" cy="435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5D62EFC-7539-364A-6B0D-594A093683D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203634" y="2545657"/>
                  <a:ext cx="7020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5A7C650-7155-8A16-A1A4-C7BD4A5427D6}"/>
                    </a:ext>
                  </a:extLst>
                </p14:cNvPr>
                <p14:cNvContentPartPr/>
                <p14:nvPr/>
              </p14:nvContentPartPr>
              <p14:xfrm>
                <a:off x="5893034" y="2018977"/>
                <a:ext cx="10440" cy="495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5A7C650-7155-8A16-A1A4-C7BD4A5427D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882234" y="2008537"/>
                  <a:ext cx="3168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49E4A46-CF80-8D87-B8F6-E6733F1C9B86}"/>
                    </a:ext>
                  </a:extLst>
                </p14:cNvPr>
                <p14:cNvContentPartPr/>
                <p14:nvPr/>
              </p14:nvContentPartPr>
              <p14:xfrm>
                <a:off x="4568580" y="2500366"/>
                <a:ext cx="146520" cy="2790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49E4A46-CF80-8D87-B8F6-E6733F1C9B8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558140" y="2489566"/>
                  <a:ext cx="16776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6874AAB7-4BE8-983A-FD93-6FC346F4A952}"/>
                    </a:ext>
                  </a:extLst>
                </p14:cNvPr>
                <p14:cNvContentPartPr/>
                <p14:nvPr/>
              </p14:nvContentPartPr>
              <p14:xfrm>
                <a:off x="4594860" y="2636446"/>
                <a:ext cx="51480" cy="122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6874AAB7-4BE8-983A-FD93-6FC346F4A95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584420" y="2625646"/>
                  <a:ext cx="727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C97018CA-9464-A492-D4A9-6219573F85CA}"/>
                    </a:ext>
                  </a:extLst>
                </p14:cNvPr>
                <p14:cNvContentPartPr/>
                <p14:nvPr/>
              </p14:nvContentPartPr>
              <p14:xfrm>
                <a:off x="4700340" y="2650846"/>
                <a:ext cx="41040" cy="730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C97018CA-9464-A492-D4A9-6219573F85C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689900" y="2640046"/>
                  <a:ext cx="62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1879E804-417A-C789-DF03-3E401E3723AC}"/>
                    </a:ext>
                  </a:extLst>
                </p14:cNvPr>
                <p14:cNvContentPartPr/>
                <p14:nvPr/>
              </p14:nvContentPartPr>
              <p14:xfrm>
                <a:off x="4816260" y="2662366"/>
                <a:ext cx="48960" cy="525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1879E804-417A-C789-DF03-3E401E3723A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805460" y="2651566"/>
                  <a:ext cx="702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3BED17A3-AEE3-0620-19E4-B6DD24C944CF}"/>
                    </a:ext>
                  </a:extLst>
                </p14:cNvPr>
                <p14:cNvContentPartPr/>
                <p14:nvPr/>
              </p14:nvContentPartPr>
              <p14:xfrm>
                <a:off x="4911300" y="2550766"/>
                <a:ext cx="19080" cy="1400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3BED17A3-AEE3-0620-19E4-B6DD24C944C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900860" y="2539966"/>
                  <a:ext cx="403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AF998EB5-69F8-D16E-171B-582F8DE36F83}"/>
                    </a:ext>
                  </a:extLst>
                </p14:cNvPr>
                <p14:cNvContentPartPr/>
                <p14:nvPr/>
              </p14:nvContentPartPr>
              <p14:xfrm>
                <a:off x="4912380" y="2641126"/>
                <a:ext cx="47880" cy="198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AF998EB5-69F8-D16E-171B-582F8DE36F8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901580" y="2630326"/>
                  <a:ext cx="691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4F4CB563-287B-B0AE-A096-BED0025E6DF3}"/>
                    </a:ext>
                  </a:extLst>
                </p14:cNvPr>
                <p14:cNvContentPartPr/>
                <p14:nvPr/>
              </p14:nvContentPartPr>
              <p14:xfrm>
                <a:off x="4995540" y="2651566"/>
                <a:ext cx="46440" cy="684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4F4CB563-287B-B0AE-A096-BED0025E6DF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984740" y="2641126"/>
                  <a:ext cx="676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F23B3DD5-6651-1371-CC4D-5447850A5E31}"/>
                    </a:ext>
                  </a:extLst>
                </p14:cNvPr>
                <p14:cNvContentPartPr/>
                <p14:nvPr/>
              </p14:nvContentPartPr>
              <p14:xfrm>
                <a:off x="5073660" y="2630326"/>
                <a:ext cx="56520" cy="1083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F23B3DD5-6651-1371-CC4D-5447850A5E3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063220" y="2619886"/>
                  <a:ext cx="777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A9E40DD7-34A0-65CB-15DC-6BF509F8492B}"/>
                    </a:ext>
                  </a:extLst>
                </p14:cNvPr>
                <p14:cNvContentPartPr/>
                <p14:nvPr/>
              </p14:nvContentPartPr>
              <p14:xfrm>
                <a:off x="5148540" y="2553286"/>
                <a:ext cx="27720" cy="1472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A9E40DD7-34A0-65CB-15DC-6BF509F8492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138100" y="2542846"/>
                  <a:ext cx="489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5B6299C-FE1C-BE0C-CC89-5BAA12DAA338}"/>
                    </a:ext>
                  </a:extLst>
                </p14:cNvPr>
                <p14:cNvContentPartPr/>
                <p14:nvPr/>
              </p14:nvContentPartPr>
              <p14:xfrm>
                <a:off x="5150340" y="2673886"/>
                <a:ext cx="5400" cy="64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5B6299C-FE1C-BE0C-CC89-5BAA12DAA33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139540" y="2663086"/>
                  <a:ext cx="266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50A6B296-2607-A434-EBAF-5EFEA122F068}"/>
                    </a:ext>
                  </a:extLst>
                </p14:cNvPr>
                <p14:cNvContentPartPr/>
                <p14:nvPr/>
              </p14:nvContentPartPr>
              <p14:xfrm>
                <a:off x="5254020" y="2634646"/>
                <a:ext cx="6480" cy="403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50A6B296-2607-A434-EBAF-5EFEA122F06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243580" y="2624206"/>
                  <a:ext cx="277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9270EBD-C7AF-63D7-CBB4-7A1DDF0E3910}"/>
                    </a:ext>
                  </a:extLst>
                </p14:cNvPr>
                <p14:cNvContentPartPr/>
                <p14:nvPr/>
              </p14:nvContentPartPr>
              <p14:xfrm>
                <a:off x="5325300" y="2620606"/>
                <a:ext cx="15840" cy="745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9270EBD-C7AF-63D7-CBB4-7A1DDF0E391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314860" y="2610166"/>
                  <a:ext cx="370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D029705A-3D3A-7A34-DBFA-AA6353994D05}"/>
                    </a:ext>
                  </a:extLst>
                </p14:cNvPr>
                <p14:cNvContentPartPr/>
                <p14:nvPr/>
              </p14:nvContentPartPr>
              <p14:xfrm>
                <a:off x="5413860" y="2613406"/>
                <a:ext cx="61560" cy="781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D029705A-3D3A-7A34-DBFA-AA6353994D0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403420" y="2602966"/>
                  <a:ext cx="828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D61495F2-BEED-AE8C-9ACC-8434D75CBFC4}"/>
                    </a:ext>
                  </a:extLst>
                </p14:cNvPr>
                <p14:cNvContentPartPr/>
                <p14:nvPr/>
              </p14:nvContentPartPr>
              <p14:xfrm>
                <a:off x="5851620" y="2467606"/>
                <a:ext cx="113400" cy="2631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D61495F2-BEED-AE8C-9ACC-8434D75CBFC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841180" y="2456806"/>
                  <a:ext cx="134640" cy="28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0CABA02C-693E-78BD-7112-5400FB0B75BD}"/>
              </a:ext>
            </a:extLst>
          </p:cNvPr>
          <p:cNvGrpSpPr/>
          <p:nvPr/>
        </p:nvGrpSpPr>
        <p:grpSpPr>
          <a:xfrm>
            <a:off x="6167340" y="2401366"/>
            <a:ext cx="678600" cy="316080"/>
            <a:chOff x="6167340" y="2401366"/>
            <a:chExt cx="678600" cy="31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4B419F33-F790-4112-8121-B0507F6E5439}"/>
                    </a:ext>
                  </a:extLst>
                </p14:cNvPr>
                <p14:cNvContentPartPr/>
                <p14:nvPr/>
              </p14:nvContentPartPr>
              <p14:xfrm>
                <a:off x="6167340" y="2527006"/>
                <a:ext cx="146160" cy="1904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4B419F33-F790-4112-8121-B0507F6E543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156540" y="2516206"/>
                  <a:ext cx="1674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23B36F20-BB05-DB45-2195-C7374D30160F}"/>
                    </a:ext>
                  </a:extLst>
                </p14:cNvPr>
                <p14:cNvContentPartPr/>
                <p14:nvPr/>
              </p14:nvContentPartPr>
              <p14:xfrm>
                <a:off x="6407100" y="2527726"/>
                <a:ext cx="117720" cy="1659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23B36F20-BB05-DB45-2195-C7374D30160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396300" y="2517286"/>
                  <a:ext cx="1389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36C49469-CA9D-9F6F-5213-A2BC3A2E4779}"/>
                    </a:ext>
                  </a:extLst>
                </p14:cNvPr>
                <p14:cNvContentPartPr/>
                <p14:nvPr/>
              </p14:nvContentPartPr>
              <p14:xfrm>
                <a:off x="6581340" y="2442046"/>
                <a:ext cx="59040" cy="1854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36C49469-CA9D-9F6F-5213-A2BC3A2E477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570900" y="2431246"/>
                  <a:ext cx="802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C61D05DF-FFCC-99CB-7A31-D97923F69044}"/>
                    </a:ext>
                  </a:extLst>
                </p14:cNvPr>
                <p14:cNvContentPartPr/>
                <p14:nvPr/>
              </p14:nvContentPartPr>
              <p14:xfrm>
                <a:off x="6659460" y="2401366"/>
                <a:ext cx="61200" cy="1774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C61D05DF-FFCC-99CB-7A31-D97923F6904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649020" y="2390566"/>
                  <a:ext cx="824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0AE9E34-6DF9-8915-43D3-D11846A74049}"/>
                    </a:ext>
                  </a:extLst>
                </p14:cNvPr>
                <p14:cNvContentPartPr/>
                <p14:nvPr/>
              </p14:nvContentPartPr>
              <p14:xfrm>
                <a:off x="6730020" y="2517286"/>
                <a:ext cx="115920" cy="1432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0AE9E34-6DF9-8915-43D3-D11846A7404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719580" y="2506486"/>
                  <a:ext cx="137160" cy="16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135" name="Input penna 134">
                <a:extLst>
                  <a:ext uri="{FF2B5EF4-FFF2-40B4-BE49-F238E27FC236}">
                    <a16:creationId xmlns:a16="http://schemas.microsoft.com/office/drawing/2014/main" id="{AE07BEFB-BD3E-AEE1-E2DC-4A603B0ACD88}"/>
                  </a:ext>
                </a:extLst>
              </p14:cNvPr>
              <p14:cNvContentPartPr/>
              <p14:nvPr/>
            </p14:nvContentPartPr>
            <p14:xfrm>
              <a:off x="6997860" y="3119206"/>
              <a:ext cx="1487520" cy="149760"/>
            </p14:xfrm>
          </p:contentPart>
        </mc:Choice>
        <mc:Fallback>
          <p:pic>
            <p:nvPicPr>
              <p:cNvPr id="135" name="Input penna 134">
                <a:extLst>
                  <a:ext uri="{FF2B5EF4-FFF2-40B4-BE49-F238E27FC236}">
                    <a16:creationId xmlns:a16="http://schemas.microsoft.com/office/drawing/2014/main" id="{AE07BEFB-BD3E-AEE1-E2DC-4A603B0ACD88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6987420" y="3108406"/>
                <a:ext cx="150876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136" name="Input penna 135">
                <a:extLst>
                  <a:ext uri="{FF2B5EF4-FFF2-40B4-BE49-F238E27FC236}">
                    <a16:creationId xmlns:a16="http://schemas.microsoft.com/office/drawing/2014/main" id="{25DB710D-7BC5-B711-706B-1C863D3F383D}"/>
                  </a:ext>
                </a:extLst>
              </p14:cNvPr>
              <p14:cNvContentPartPr/>
              <p14:nvPr/>
            </p14:nvContentPartPr>
            <p14:xfrm>
              <a:off x="4863780" y="3809326"/>
              <a:ext cx="1028520" cy="228960"/>
            </p14:xfrm>
          </p:contentPart>
        </mc:Choice>
        <mc:Fallback>
          <p:pic>
            <p:nvPicPr>
              <p:cNvPr id="136" name="Input penna 135">
                <a:extLst>
                  <a:ext uri="{FF2B5EF4-FFF2-40B4-BE49-F238E27FC236}">
                    <a16:creationId xmlns:a16="http://schemas.microsoft.com/office/drawing/2014/main" id="{25DB710D-7BC5-B711-706B-1C863D3F383D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4852980" y="3798886"/>
                <a:ext cx="1049760" cy="25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987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8715B-41E6-9158-6FDD-8CE6CA3A5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FC65B73-F618-D8C7-D90B-A43451951D2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BFF727-DE4E-32D7-22E9-F6C39E7B5E7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1E8A17A-FBF7-32D5-8243-0186CC7CA49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3A89D06-3AA2-BF22-434F-61287C46D10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FDB2782-1287-99A7-2884-1C9FD0FEBD3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F856546-21D4-CB5B-5EE9-48919363DB3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A993B2D-8569-FB1F-391D-FA7F427637A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853DF34-B1F1-45C6-4A83-DA791F00A51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28B7EB1-0E6C-C52A-BAF1-B95873D9463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F3E50BE-F6C7-7BE4-A4E1-7D1D2D2A474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B1D5A31-4248-86C4-C54B-C85A3E69056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5F12D71-E592-5B48-6769-27870AEB77D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D56B663-B07E-256E-5EDC-7C2BDDEEAAB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97800AC-8CE1-09AE-7D73-F29AA2D8774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BC07153-1FC8-F03C-B94E-2213A9207E4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209DD5A-EB88-83A5-7D7F-281B44F9098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89BFD0D-A03A-A451-59F6-6F67CEC007B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1EAAD93-BEE7-6376-199B-C06C76FF231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95A8B5E-7053-0E31-B9F6-705B487C07D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4A65D2F-8FFC-71F9-2ECB-32BAEDAECB8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4B5A7A5-0449-7A3C-0A54-2B56B6E727C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50920E1-694A-3A35-5434-C07774266D2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18312E2-7E5D-B333-06E7-3216B6079AC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4DD6859-5993-5267-AF35-9806BAED2C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BC2D0E2-C0CC-0846-C64E-0C41320775F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ECDD4D4-E6C9-B749-2C89-591C57483F0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2C49562-CDC7-30F5-0CBA-5ECAACF8319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81C1156-ADCF-9E75-B589-1B1146A5E49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3BC207D-949E-B5E9-57A3-43278500B55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0C158B5-89C5-9079-8731-DF4C9EDE8E2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8442604-7DF2-9C4E-6A9F-6316D5300C8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545EDD5-4ACA-73D1-9E37-1F3947F6D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3BEE7E9-5E46-CCD5-C6AC-74529EDB7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5F07517-1DD2-5E6B-EDF8-79E2FDEEC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367" y="566797"/>
            <a:ext cx="5905901" cy="590590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7395CC8-29DF-AD13-3212-74EA71155B12}"/>
                  </a:ext>
                </a:extLst>
              </p14:cNvPr>
              <p14:cNvContentPartPr/>
              <p14:nvPr/>
            </p14:nvContentPartPr>
            <p14:xfrm>
              <a:off x="6955886" y="3432909"/>
              <a:ext cx="930960" cy="846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7395CC8-29DF-AD13-3212-74EA71155B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45446" y="3422469"/>
                <a:ext cx="952200" cy="10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6B376A7E-34C3-5163-B6FC-FFA7421068A2}"/>
              </a:ext>
            </a:extLst>
          </p:cNvPr>
          <p:cNvGrpSpPr/>
          <p:nvPr/>
        </p:nvGrpSpPr>
        <p:grpSpPr>
          <a:xfrm>
            <a:off x="6550010" y="5615180"/>
            <a:ext cx="1036440" cy="377640"/>
            <a:chOff x="6550010" y="5615180"/>
            <a:chExt cx="1036440" cy="37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13A55C1-967D-541F-2242-CD9EDCAABA2B}"/>
                    </a:ext>
                  </a:extLst>
                </p14:cNvPr>
                <p14:cNvContentPartPr/>
                <p14:nvPr/>
              </p14:nvContentPartPr>
              <p14:xfrm>
                <a:off x="6550010" y="5692940"/>
                <a:ext cx="55800" cy="299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13A55C1-967D-541F-2242-CD9EDCAABA2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539210" y="5682140"/>
                  <a:ext cx="7704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A03BA13-32E0-83A9-0F22-9ACA9ADF55C8}"/>
                    </a:ext>
                  </a:extLst>
                </p14:cNvPr>
                <p14:cNvContentPartPr/>
                <p14:nvPr/>
              </p14:nvContentPartPr>
              <p14:xfrm>
                <a:off x="6588890" y="5726420"/>
                <a:ext cx="101160" cy="231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A03BA13-32E0-83A9-0F22-9ACA9ADF55C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578090" y="5715980"/>
                  <a:ext cx="12240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A563168-D325-32FC-DF84-D8A083BD1089}"/>
                    </a:ext>
                  </a:extLst>
                </p14:cNvPr>
                <p14:cNvContentPartPr/>
                <p14:nvPr/>
              </p14:nvContentPartPr>
              <p14:xfrm>
                <a:off x="6737570" y="5722820"/>
                <a:ext cx="116280" cy="150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A563168-D325-32FC-DF84-D8A083BD108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27130" y="5712020"/>
                  <a:ext cx="1375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EE689B1-53CA-927B-15D9-E0650DAF9285}"/>
                    </a:ext>
                  </a:extLst>
                </p14:cNvPr>
                <p14:cNvContentPartPr/>
                <p14:nvPr/>
              </p14:nvContentPartPr>
              <p14:xfrm>
                <a:off x="6926570" y="5681420"/>
                <a:ext cx="107280" cy="1951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EE689B1-53CA-927B-15D9-E0650DAF928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16130" y="5670620"/>
                  <a:ext cx="1285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E02F645-D4A8-D78D-1A64-D78F6DD184B6}"/>
                    </a:ext>
                  </a:extLst>
                </p14:cNvPr>
                <p14:cNvContentPartPr/>
                <p14:nvPr/>
              </p14:nvContentPartPr>
              <p14:xfrm>
                <a:off x="6983450" y="5784740"/>
                <a:ext cx="106200" cy="49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E02F645-D4A8-D78D-1A64-D78F6DD184B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973010" y="5774300"/>
                  <a:ext cx="1274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5FA4AA6-D224-BD8A-E639-E1A747774338}"/>
                    </a:ext>
                  </a:extLst>
                </p14:cNvPr>
                <p14:cNvContentPartPr/>
                <p14:nvPr/>
              </p14:nvContentPartPr>
              <p14:xfrm>
                <a:off x="7168130" y="5713100"/>
                <a:ext cx="70200" cy="662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5FA4AA6-D224-BD8A-E639-E1A74777433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157690" y="5702300"/>
                  <a:ext cx="914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059482F-A555-EB07-FE4B-333F7EFCF967}"/>
                    </a:ext>
                  </a:extLst>
                </p14:cNvPr>
                <p14:cNvContentPartPr/>
                <p14:nvPr/>
              </p14:nvContentPartPr>
              <p14:xfrm>
                <a:off x="7266050" y="5721380"/>
                <a:ext cx="92520" cy="130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059482F-A555-EB07-FE4B-333F7EFCF96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255250" y="5710580"/>
                  <a:ext cx="1137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CBFCC85-511B-8262-C66D-4B5E282ABF22}"/>
                    </a:ext>
                  </a:extLst>
                </p14:cNvPr>
                <p14:cNvContentPartPr/>
                <p14:nvPr/>
              </p14:nvContentPartPr>
              <p14:xfrm>
                <a:off x="7302770" y="5744420"/>
                <a:ext cx="139680" cy="81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CBFCC85-511B-8262-C66D-4B5E282ABF2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291970" y="5733620"/>
                  <a:ext cx="1609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430F7CF-3E0A-A9F6-3509-477786FCA90D}"/>
                    </a:ext>
                  </a:extLst>
                </p14:cNvPr>
                <p14:cNvContentPartPr/>
                <p14:nvPr/>
              </p14:nvContentPartPr>
              <p14:xfrm>
                <a:off x="7565930" y="5615180"/>
                <a:ext cx="20520" cy="102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430F7CF-3E0A-A9F6-3509-477786FCA90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55130" y="5604380"/>
                  <a:ext cx="417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5992501-846E-CC60-10D9-2F5449820A0A}"/>
                    </a:ext>
                  </a:extLst>
                </p14:cNvPr>
                <p14:cNvContentPartPr/>
                <p14:nvPr/>
              </p14:nvContentPartPr>
              <p14:xfrm>
                <a:off x="7543610" y="5856020"/>
                <a:ext cx="11160" cy="12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5992501-846E-CC60-10D9-2F5449820A0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532810" y="5845220"/>
                  <a:ext cx="3240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CDC97F07-7768-809A-4AA1-16B1A79982B5}"/>
              </a:ext>
            </a:extLst>
          </p:cNvPr>
          <p:cNvGrpSpPr/>
          <p:nvPr/>
        </p:nvGrpSpPr>
        <p:grpSpPr>
          <a:xfrm>
            <a:off x="3051100" y="2560540"/>
            <a:ext cx="145440" cy="99360"/>
            <a:chOff x="3051100" y="2560540"/>
            <a:chExt cx="145440" cy="9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F2BBB23-9955-EDD0-1B35-E6B80D063014}"/>
                    </a:ext>
                  </a:extLst>
                </p14:cNvPr>
                <p14:cNvContentPartPr/>
                <p14:nvPr/>
              </p14:nvContentPartPr>
              <p14:xfrm>
                <a:off x="3051100" y="2581060"/>
                <a:ext cx="119880" cy="36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F2BBB23-9955-EDD0-1B35-E6B80D06301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40300" y="2570620"/>
                  <a:ext cx="1411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CF92416-0BEC-B3F4-CB58-9FE59904B67D}"/>
                    </a:ext>
                  </a:extLst>
                </p14:cNvPr>
                <p14:cNvContentPartPr/>
                <p14:nvPr/>
              </p14:nvContentPartPr>
              <p14:xfrm>
                <a:off x="3183940" y="2560540"/>
                <a:ext cx="12600" cy="993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CF92416-0BEC-B3F4-CB58-9FE59904B67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173500" y="2549740"/>
                  <a:ext cx="33840" cy="12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60E81B55-93AD-2C5A-75CD-4182ACCDFAEC}"/>
                  </a:ext>
                </a:extLst>
              </p14:cNvPr>
              <p14:cNvContentPartPr/>
              <p14:nvPr/>
            </p14:nvContentPartPr>
            <p14:xfrm>
              <a:off x="3858940" y="2739820"/>
              <a:ext cx="739440" cy="6336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60E81B55-93AD-2C5A-75CD-4182ACCDFAE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848500" y="2729020"/>
                <a:ext cx="760680" cy="8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uppo 78">
            <a:extLst>
              <a:ext uri="{FF2B5EF4-FFF2-40B4-BE49-F238E27FC236}">
                <a16:creationId xmlns:a16="http://schemas.microsoft.com/office/drawing/2014/main" id="{5B3B800D-2E99-36E5-DC94-1ABE0ECD01D5}"/>
              </a:ext>
            </a:extLst>
          </p:cNvPr>
          <p:cNvGrpSpPr/>
          <p:nvPr/>
        </p:nvGrpSpPr>
        <p:grpSpPr>
          <a:xfrm>
            <a:off x="3705940" y="2168860"/>
            <a:ext cx="565560" cy="234360"/>
            <a:chOff x="3705940" y="2168860"/>
            <a:chExt cx="56556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6DC114F-EE67-2245-C8C2-67563E4F9ECD}"/>
                    </a:ext>
                  </a:extLst>
                </p14:cNvPr>
                <p14:cNvContentPartPr/>
                <p14:nvPr/>
              </p14:nvContentPartPr>
              <p14:xfrm>
                <a:off x="3705940" y="2249500"/>
                <a:ext cx="3240" cy="153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6DC114F-EE67-2245-C8C2-67563E4F9EC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95140" y="2239060"/>
                  <a:ext cx="244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8B830EC-326A-3B08-E3F1-957BF10C7CF8}"/>
                    </a:ext>
                  </a:extLst>
                </p14:cNvPr>
                <p14:cNvContentPartPr/>
                <p14:nvPr/>
              </p14:nvContentPartPr>
              <p14:xfrm>
                <a:off x="3761380" y="2213860"/>
                <a:ext cx="76680" cy="316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8B830EC-326A-3B08-E3F1-957BF10C7CF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750580" y="2203420"/>
                  <a:ext cx="979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5D08A5E-87DB-4741-9156-340D675466DF}"/>
                    </a:ext>
                  </a:extLst>
                </p14:cNvPr>
                <p14:cNvContentPartPr/>
                <p14:nvPr/>
              </p14:nvContentPartPr>
              <p14:xfrm>
                <a:off x="3858220" y="2261020"/>
                <a:ext cx="60840" cy="655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5D08A5E-87DB-4741-9156-340D675466D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847780" y="2250220"/>
                  <a:ext cx="820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80231B45-D34D-D9C8-CEFD-EB7F20F4021C}"/>
                    </a:ext>
                  </a:extLst>
                </p14:cNvPr>
                <p14:cNvContentPartPr/>
                <p14:nvPr/>
              </p14:nvContentPartPr>
              <p14:xfrm>
                <a:off x="3985660" y="2168860"/>
                <a:ext cx="11880" cy="1785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80231B45-D34D-D9C8-CEFD-EB7F20F4021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974860" y="2158060"/>
                  <a:ext cx="331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BC56B69-3FD8-7DDD-2001-F18E72E1DBC1}"/>
                    </a:ext>
                  </a:extLst>
                </p14:cNvPr>
                <p14:cNvContentPartPr/>
                <p14:nvPr/>
              </p14:nvContentPartPr>
              <p14:xfrm>
                <a:off x="4051180" y="2177860"/>
                <a:ext cx="8280" cy="1454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BC56B69-3FD8-7DDD-2001-F18E72E1DBC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040380" y="2167060"/>
                  <a:ext cx="295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765C630-101F-5465-3297-1952F3C2C774}"/>
                    </a:ext>
                  </a:extLst>
                </p14:cNvPr>
                <p14:cNvContentPartPr/>
                <p14:nvPr/>
              </p14:nvContentPartPr>
              <p14:xfrm>
                <a:off x="4054060" y="2257780"/>
                <a:ext cx="360" cy="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765C630-101F-5465-3297-1952F3C2C77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043260" y="224734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72F86DA-8749-0C11-5E47-FFFAA5D34DFB}"/>
                    </a:ext>
                  </a:extLst>
                </p14:cNvPr>
                <p14:cNvContentPartPr/>
                <p14:nvPr/>
              </p14:nvContentPartPr>
              <p14:xfrm>
                <a:off x="4113460" y="2243020"/>
                <a:ext cx="58680" cy="781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72F86DA-8749-0C11-5E47-FFFAA5D34DF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103020" y="2232220"/>
                  <a:ext cx="799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112B786-2B47-D2A8-B29A-D9AE9A0902CE}"/>
                    </a:ext>
                  </a:extLst>
                </p14:cNvPr>
                <p14:cNvContentPartPr/>
                <p14:nvPr/>
              </p14:nvContentPartPr>
              <p14:xfrm>
                <a:off x="4210660" y="2263180"/>
                <a:ext cx="60840" cy="1044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112B786-2B47-D2A8-B29A-D9AE9A0902C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199860" y="2252380"/>
                  <a:ext cx="8208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FD1533CB-AC73-4AD1-2929-34FF12836B8D}"/>
              </a:ext>
            </a:extLst>
          </p:cNvPr>
          <p:cNvGrpSpPr/>
          <p:nvPr/>
        </p:nvGrpSpPr>
        <p:grpSpPr>
          <a:xfrm>
            <a:off x="4485340" y="2159140"/>
            <a:ext cx="461880" cy="195120"/>
            <a:chOff x="4485340" y="2159140"/>
            <a:chExt cx="461880" cy="1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89592F8-97C3-A3E5-CDAE-BD9E30EC874B}"/>
                    </a:ext>
                  </a:extLst>
                </p14:cNvPr>
                <p14:cNvContentPartPr/>
                <p14:nvPr/>
              </p14:nvContentPartPr>
              <p14:xfrm>
                <a:off x="4485340" y="2269300"/>
                <a:ext cx="99000" cy="849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89592F8-97C3-A3E5-CDAE-BD9E30EC874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474540" y="2258500"/>
                  <a:ext cx="1202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0F5BBDA-FDD8-8B34-4C99-6542FAE334A4}"/>
                    </a:ext>
                  </a:extLst>
                </p14:cNvPr>
                <p14:cNvContentPartPr/>
                <p14:nvPr/>
              </p14:nvContentPartPr>
              <p14:xfrm>
                <a:off x="4590820" y="2251300"/>
                <a:ext cx="48600" cy="817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0F5BBDA-FDD8-8B34-4C99-6542FAE334A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580380" y="2240500"/>
                  <a:ext cx="69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569BABF-7B2D-B0EF-A95B-E3A3D7FF4734}"/>
                    </a:ext>
                  </a:extLst>
                </p14:cNvPr>
                <p14:cNvContentPartPr/>
                <p14:nvPr/>
              </p14:nvContentPartPr>
              <p14:xfrm>
                <a:off x="4701700" y="2159140"/>
                <a:ext cx="16920" cy="1695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569BABF-7B2D-B0EF-A95B-E3A3D7FF473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690900" y="2148700"/>
                  <a:ext cx="381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701B0DF-60E2-A28F-C328-DB09ABA381CD}"/>
                    </a:ext>
                  </a:extLst>
                </p14:cNvPr>
                <p14:cNvContentPartPr/>
                <p14:nvPr/>
              </p14:nvContentPartPr>
              <p14:xfrm>
                <a:off x="4784500" y="2166700"/>
                <a:ext cx="21960" cy="1260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701B0DF-60E2-A28F-C328-DB09ABA381C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773700" y="2155900"/>
                  <a:ext cx="432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64743E6-B657-CF3C-DFCD-0A7CCF935F22}"/>
                    </a:ext>
                  </a:extLst>
                </p14:cNvPr>
                <p14:cNvContentPartPr/>
                <p14:nvPr/>
              </p14:nvContentPartPr>
              <p14:xfrm>
                <a:off x="4795300" y="2263900"/>
                <a:ext cx="42120" cy="50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64743E6-B657-CF3C-DFCD-0A7CCF935F2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784500" y="2253100"/>
                  <a:ext cx="633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65EE9B2-A788-A8B2-C88D-B691CF0628D4}"/>
                    </a:ext>
                  </a:extLst>
                </p14:cNvPr>
                <p14:cNvContentPartPr/>
                <p14:nvPr/>
              </p14:nvContentPartPr>
              <p14:xfrm>
                <a:off x="4868380" y="2269300"/>
                <a:ext cx="78840" cy="622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65EE9B2-A788-A8B2-C88D-B691CF0628D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857940" y="2258500"/>
                  <a:ext cx="100080" cy="8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71B036D5-17C2-4DDB-A641-296044C6B744}"/>
                  </a:ext>
                </a:extLst>
              </p14:cNvPr>
              <p14:cNvContentPartPr/>
              <p14:nvPr/>
            </p14:nvContentPartPr>
            <p14:xfrm>
              <a:off x="6365980" y="3352180"/>
              <a:ext cx="452520" cy="3096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71B036D5-17C2-4DDB-A641-296044C6B744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355540" y="3341740"/>
                <a:ext cx="473760" cy="5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uppo 89">
            <a:extLst>
              <a:ext uri="{FF2B5EF4-FFF2-40B4-BE49-F238E27FC236}">
                <a16:creationId xmlns:a16="http://schemas.microsoft.com/office/drawing/2014/main" id="{8C01C55F-4641-0733-52FB-9AC5393537B3}"/>
              </a:ext>
            </a:extLst>
          </p:cNvPr>
          <p:cNvGrpSpPr/>
          <p:nvPr/>
        </p:nvGrpSpPr>
        <p:grpSpPr>
          <a:xfrm>
            <a:off x="6400540" y="2743420"/>
            <a:ext cx="578520" cy="169920"/>
            <a:chOff x="6400540" y="2743420"/>
            <a:chExt cx="578520" cy="16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2F0F4AF4-AF6B-AAE4-BF09-274D1A0F8DA0}"/>
                    </a:ext>
                  </a:extLst>
                </p14:cNvPr>
                <p14:cNvContentPartPr/>
                <p14:nvPr/>
              </p14:nvContentPartPr>
              <p14:xfrm>
                <a:off x="6400540" y="2761420"/>
                <a:ext cx="100440" cy="212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2F0F4AF4-AF6B-AAE4-BF09-274D1A0F8DA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390100" y="2750620"/>
                  <a:ext cx="1216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4E370A1E-6427-B9BF-0D92-E354B8896884}"/>
                    </a:ext>
                  </a:extLst>
                </p14:cNvPr>
                <p14:cNvContentPartPr/>
                <p14:nvPr/>
              </p14:nvContentPartPr>
              <p14:xfrm>
                <a:off x="6453820" y="2783740"/>
                <a:ext cx="30600" cy="1296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4E370A1E-6427-B9BF-0D92-E354B889688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443020" y="2773300"/>
                  <a:ext cx="518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EFBA15F2-2ECE-6775-1833-D6041B490A12}"/>
                    </a:ext>
                  </a:extLst>
                </p14:cNvPr>
                <p14:cNvContentPartPr/>
                <p14:nvPr/>
              </p14:nvContentPartPr>
              <p14:xfrm>
                <a:off x="6509980" y="2743420"/>
                <a:ext cx="114840" cy="1681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EFBA15F2-2ECE-6775-1833-D6041B490A1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499180" y="2732620"/>
                  <a:ext cx="1360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6283BE1-C507-D34A-5F10-05F94EEBA5E6}"/>
                    </a:ext>
                  </a:extLst>
                </p14:cNvPr>
                <p14:cNvContentPartPr/>
                <p14:nvPr/>
              </p14:nvContentPartPr>
              <p14:xfrm>
                <a:off x="6573700" y="2860780"/>
                <a:ext cx="55080" cy="27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6283BE1-C507-D34A-5F10-05F94EEBA5E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563260" y="2850340"/>
                  <a:ext cx="763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8F7F49E-D551-F0EF-3DEE-650964640CD2}"/>
                    </a:ext>
                  </a:extLst>
                </p14:cNvPr>
                <p14:cNvContentPartPr/>
                <p14:nvPr/>
              </p14:nvContentPartPr>
              <p14:xfrm>
                <a:off x="6683140" y="2771140"/>
                <a:ext cx="111960" cy="134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8F7F49E-D551-F0EF-3DEE-650964640CD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672340" y="2760340"/>
                  <a:ext cx="1332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78F56B9-80F8-BE9C-9FE2-5F4F05491BE6}"/>
                    </a:ext>
                  </a:extLst>
                </p14:cNvPr>
                <p14:cNvContentPartPr/>
                <p14:nvPr/>
              </p14:nvContentPartPr>
              <p14:xfrm>
                <a:off x="6828220" y="2772580"/>
                <a:ext cx="72360" cy="316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78F56B9-80F8-BE9C-9FE2-5F4F05491BE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817780" y="2762140"/>
                  <a:ext cx="936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8AC9B003-4CB7-6557-FEE1-F3D3E73C9FAE}"/>
                    </a:ext>
                  </a:extLst>
                </p14:cNvPr>
                <p14:cNvContentPartPr/>
                <p14:nvPr/>
              </p14:nvContentPartPr>
              <p14:xfrm>
                <a:off x="6862060" y="2768980"/>
                <a:ext cx="38520" cy="1267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8AC9B003-4CB7-6557-FEE1-F3D3E73C9FA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851620" y="2758180"/>
                  <a:ext cx="597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5280C98-0691-9935-3967-55001BA56D51}"/>
                    </a:ext>
                  </a:extLst>
                </p14:cNvPr>
                <p14:cNvContentPartPr/>
                <p14:nvPr/>
              </p14:nvContentPartPr>
              <p14:xfrm>
                <a:off x="6936940" y="2801020"/>
                <a:ext cx="42120" cy="784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5280C98-0691-9935-3967-55001BA56D5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926140" y="2790220"/>
                  <a:ext cx="63360" cy="9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466B74DA-A92B-B58D-D8DF-02DE568D82BD}"/>
                  </a:ext>
                </a:extLst>
              </p14:cNvPr>
              <p14:cNvContentPartPr/>
              <p14:nvPr/>
            </p14:nvContentPartPr>
            <p14:xfrm>
              <a:off x="4496339" y="4590802"/>
              <a:ext cx="1001880" cy="86400"/>
            </p14:xfrm>
          </p:contentPart>
        </mc:Choice>
        <mc:Fallback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466B74DA-A92B-B58D-D8DF-02DE568D82BD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4485539" y="4580362"/>
                <a:ext cx="102312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46C1AF74-BDB1-9A32-AFEB-D845C950EFBF}"/>
                  </a:ext>
                </a:extLst>
              </p14:cNvPr>
              <p14:cNvContentPartPr/>
              <p14:nvPr/>
            </p14:nvContentPartPr>
            <p14:xfrm>
              <a:off x="4254059" y="4073482"/>
              <a:ext cx="86040" cy="10872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46C1AF74-BDB1-9A32-AFEB-D845C950EFBF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4243259" y="4062682"/>
                <a:ext cx="10728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50E0087B-22A7-FEC9-AF54-2FFDC0CAEED7}"/>
                  </a:ext>
                </a:extLst>
              </p14:cNvPr>
              <p14:cNvContentPartPr/>
              <p14:nvPr/>
            </p14:nvContentPartPr>
            <p14:xfrm>
              <a:off x="4355939" y="4006882"/>
              <a:ext cx="70200" cy="19152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50E0087B-22A7-FEC9-AF54-2FFDC0CAEED7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345499" y="3996082"/>
                <a:ext cx="9144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98" name="Input penna 97">
                <a:extLst>
                  <a:ext uri="{FF2B5EF4-FFF2-40B4-BE49-F238E27FC236}">
                    <a16:creationId xmlns:a16="http://schemas.microsoft.com/office/drawing/2014/main" id="{A8064F33-7D66-4DC8-C370-96BC156EF36C}"/>
                  </a:ext>
                </a:extLst>
              </p14:cNvPr>
              <p14:cNvContentPartPr/>
              <p14:nvPr/>
            </p14:nvContentPartPr>
            <p14:xfrm>
              <a:off x="4495619" y="4088962"/>
              <a:ext cx="52200" cy="116280"/>
            </p14:xfrm>
          </p:contentPart>
        </mc:Choice>
        <mc:Fallback>
          <p:pic>
            <p:nvPicPr>
              <p:cNvPr id="98" name="Input penna 97">
                <a:extLst>
                  <a:ext uri="{FF2B5EF4-FFF2-40B4-BE49-F238E27FC236}">
                    <a16:creationId xmlns:a16="http://schemas.microsoft.com/office/drawing/2014/main" id="{A8064F33-7D66-4DC8-C370-96BC156EF36C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4484819" y="4078522"/>
                <a:ext cx="73440" cy="13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AC9632C2-C90A-6C66-9375-D22E0C35A4F7}"/>
              </a:ext>
            </a:extLst>
          </p:cNvPr>
          <p:cNvGrpSpPr/>
          <p:nvPr/>
        </p:nvGrpSpPr>
        <p:grpSpPr>
          <a:xfrm>
            <a:off x="2998739" y="4944322"/>
            <a:ext cx="194400" cy="106560"/>
            <a:chOff x="2998739" y="4944322"/>
            <a:chExt cx="194400" cy="10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807C09E-4EE1-1B35-8692-FBE7731CBE11}"/>
                    </a:ext>
                  </a:extLst>
                </p14:cNvPr>
                <p14:cNvContentPartPr/>
                <p14:nvPr/>
              </p14:nvContentPartPr>
              <p14:xfrm>
                <a:off x="2998739" y="4954042"/>
                <a:ext cx="157680" cy="370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807C09E-4EE1-1B35-8692-FBE7731CBE1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987939" y="4943242"/>
                  <a:ext cx="1789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32465C0-D0DF-B101-4E92-A07ED5F8DF4E}"/>
                    </a:ext>
                  </a:extLst>
                </p14:cNvPr>
                <p14:cNvContentPartPr/>
                <p14:nvPr/>
              </p14:nvContentPartPr>
              <p14:xfrm>
                <a:off x="3163259" y="4944322"/>
                <a:ext cx="29880" cy="1065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32465C0-D0DF-B101-4E92-A07ED5F8DF4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152459" y="4933522"/>
                  <a:ext cx="51120" cy="12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DACC3705-FE11-7C62-D520-84CB9D02933D}"/>
                  </a:ext>
                </a:extLst>
              </p14:cNvPr>
              <p14:cNvContentPartPr/>
              <p14:nvPr/>
            </p14:nvContentPartPr>
            <p14:xfrm>
              <a:off x="4144619" y="4930642"/>
              <a:ext cx="360" cy="36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DACC3705-FE11-7C62-D520-84CB9D02933D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090619" y="482300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3459EC94-A079-6FA8-4419-8D40F753125A}"/>
                  </a:ext>
                </a:extLst>
              </p14:cNvPr>
              <p14:cNvContentPartPr/>
              <p14:nvPr/>
            </p14:nvContentPartPr>
            <p14:xfrm>
              <a:off x="5001059" y="4952602"/>
              <a:ext cx="360" cy="36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3459EC94-A079-6FA8-4419-8D40F753125A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947059" y="4844602"/>
                <a:ext cx="108000" cy="21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BC8383FB-6DF9-A23E-3D13-68571FA3CBBC}"/>
              </a:ext>
            </a:extLst>
          </p:cNvPr>
          <p:cNvGrpSpPr/>
          <p:nvPr/>
        </p:nvGrpSpPr>
        <p:grpSpPr>
          <a:xfrm>
            <a:off x="3838979" y="4668202"/>
            <a:ext cx="178560" cy="189000"/>
            <a:chOff x="3838979" y="4668202"/>
            <a:chExt cx="17856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785B2229-2E4C-16EA-EFE0-656BBE346BB9}"/>
                    </a:ext>
                  </a:extLst>
                </p14:cNvPr>
                <p14:cNvContentPartPr/>
                <p14:nvPr/>
              </p14:nvContentPartPr>
              <p14:xfrm>
                <a:off x="3838979" y="4673242"/>
                <a:ext cx="178560" cy="1231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785B2229-2E4C-16EA-EFE0-656BBE346BB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828539" y="4662442"/>
                  <a:ext cx="1998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D7ADB02A-5641-692B-7B69-D27AA89C9800}"/>
                    </a:ext>
                  </a:extLst>
                </p14:cNvPr>
                <p14:cNvContentPartPr/>
                <p14:nvPr/>
              </p14:nvContentPartPr>
              <p14:xfrm>
                <a:off x="3962819" y="4668202"/>
                <a:ext cx="6120" cy="1890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D7ADB02A-5641-692B-7B69-D27AA89C980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952019" y="4657402"/>
                  <a:ext cx="27360" cy="21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00EA4406-3EB1-CDE4-C9A5-80EA4403A711}"/>
                  </a:ext>
                </a:extLst>
              </p14:cNvPr>
              <p14:cNvContentPartPr/>
              <p14:nvPr/>
            </p14:nvContentPartPr>
            <p14:xfrm>
              <a:off x="4398419" y="4704922"/>
              <a:ext cx="91800" cy="11772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00EA4406-3EB1-CDE4-C9A5-80EA4403A711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4387979" y="4694122"/>
                <a:ext cx="113040" cy="13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" name="Gruppo 122">
            <a:extLst>
              <a:ext uri="{FF2B5EF4-FFF2-40B4-BE49-F238E27FC236}">
                <a16:creationId xmlns:a16="http://schemas.microsoft.com/office/drawing/2014/main" id="{9FA05F67-AC3B-261C-A475-767C498747C9}"/>
              </a:ext>
            </a:extLst>
          </p:cNvPr>
          <p:cNvGrpSpPr/>
          <p:nvPr/>
        </p:nvGrpSpPr>
        <p:grpSpPr>
          <a:xfrm>
            <a:off x="4539899" y="4681522"/>
            <a:ext cx="162720" cy="159840"/>
            <a:chOff x="4539899" y="4681522"/>
            <a:chExt cx="162720" cy="15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FA2B83BD-0F8C-0599-5D3D-B7A91BD9C8A1}"/>
                    </a:ext>
                  </a:extLst>
                </p14:cNvPr>
                <p14:cNvContentPartPr/>
                <p14:nvPr/>
              </p14:nvContentPartPr>
              <p14:xfrm>
                <a:off x="4539899" y="4681522"/>
                <a:ext cx="79560" cy="1598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FA2B83BD-0F8C-0599-5D3D-B7A91BD9C8A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529459" y="4671082"/>
                  <a:ext cx="1008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4D4D8F7A-BCF8-EF80-F615-7283E529CC75}"/>
                    </a:ext>
                  </a:extLst>
                </p14:cNvPr>
                <p14:cNvContentPartPr/>
                <p14:nvPr/>
              </p14:nvContentPartPr>
              <p14:xfrm>
                <a:off x="4540619" y="4749562"/>
                <a:ext cx="162000" cy="129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4D4D8F7A-BCF8-EF80-F615-7283E529CC7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530179" y="4739122"/>
                  <a:ext cx="183240" cy="3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6632D8FD-D831-9A61-1574-9747E1F4F17F}"/>
                  </a:ext>
                </a:extLst>
              </p14:cNvPr>
              <p14:cNvContentPartPr/>
              <p14:nvPr/>
            </p14:nvContentPartPr>
            <p14:xfrm>
              <a:off x="6110939" y="5099122"/>
              <a:ext cx="1044360" cy="4536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6632D8FD-D831-9A61-1574-9747E1F4F17F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100499" y="5088322"/>
                <a:ext cx="1065600" cy="6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0DEEF7E5-8DCA-E21E-8C81-B611DFD43E74}"/>
              </a:ext>
            </a:extLst>
          </p:cNvPr>
          <p:cNvGrpSpPr/>
          <p:nvPr/>
        </p:nvGrpSpPr>
        <p:grpSpPr>
          <a:xfrm>
            <a:off x="5968019" y="4641922"/>
            <a:ext cx="482040" cy="128520"/>
            <a:chOff x="5968019" y="4641922"/>
            <a:chExt cx="482040" cy="12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6D32F124-D48D-E9DC-8DAC-DB0B90A1A314}"/>
                    </a:ext>
                  </a:extLst>
                </p14:cNvPr>
                <p14:cNvContentPartPr/>
                <p14:nvPr/>
              </p14:nvContentPartPr>
              <p14:xfrm>
                <a:off x="5968019" y="4644802"/>
                <a:ext cx="129960" cy="1256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6D32F124-D48D-E9DC-8DAC-DB0B90A1A31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957219" y="4634362"/>
                  <a:ext cx="1512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507943CB-691C-BDC1-FF45-0FF7B5F2ADC4}"/>
                    </a:ext>
                  </a:extLst>
                </p14:cNvPr>
                <p14:cNvContentPartPr/>
                <p14:nvPr/>
              </p14:nvContentPartPr>
              <p14:xfrm>
                <a:off x="6123899" y="4650922"/>
                <a:ext cx="34920" cy="878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507943CB-691C-BDC1-FF45-0FF7B5F2ADC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113459" y="4640482"/>
                  <a:ext cx="561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3202A14A-8339-F3A0-36DE-ADEAE9F27BE4}"/>
                    </a:ext>
                  </a:extLst>
                </p14:cNvPr>
                <p14:cNvContentPartPr/>
                <p14:nvPr/>
              </p14:nvContentPartPr>
              <p14:xfrm>
                <a:off x="6180419" y="4673962"/>
                <a:ext cx="70200" cy="622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3202A14A-8339-F3A0-36DE-ADEAE9F27BE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169979" y="4663522"/>
                  <a:ext cx="914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5252892-268F-1C8F-3F09-9A5D06C21F8F}"/>
                    </a:ext>
                  </a:extLst>
                </p14:cNvPr>
                <p14:cNvContentPartPr/>
                <p14:nvPr/>
              </p14:nvContentPartPr>
              <p14:xfrm>
                <a:off x="6294179" y="4651642"/>
                <a:ext cx="63000" cy="489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5252892-268F-1C8F-3F09-9A5D06C21F8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283739" y="4641202"/>
                  <a:ext cx="84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86DC3CA-8C6C-D671-A850-2C333B05CD45}"/>
                    </a:ext>
                  </a:extLst>
                </p14:cNvPr>
                <p14:cNvContentPartPr/>
                <p14:nvPr/>
              </p14:nvContentPartPr>
              <p14:xfrm>
                <a:off x="6413699" y="4641922"/>
                <a:ext cx="36360" cy="1065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86DC3CA-8C6C-D671-A850-2C333B05CD4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402899" y="4631482"/>
                  <a:ext cx="576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A557D182-9ACB-9726-85F1-9BCDA90BF84A}"/>
                    </a:ext>
                  </a:extLst>
                </p14:cNvPr>
                <p14:cNvContentPartPr/>
                <p14:nvPr/>
              </p14:nvContentPartPr>
              <p14:xfrm>
                <a:off x="6222539" y="4734082"/>
                <a:ext cx="57240" cy="93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A557D182-9ACB-9726-85F1-9BCDA90BF84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211739" y="4723282"/>
                  <a:ext cx="7848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9170F902-D614-26C3-F3DF-587325BCB17F}"/>
              </a:ext>
            </a:extLst>
          </p:cNvPr>
          <p:cNvGrpSpPr/>
          <p:nvPr/>
        </p:nvGrpSpPr>
        <p:grpSpPr>
          <a:xfrm>
            <a:off x="7460579" y="4484962"/>
            <a:ext cx="722880" cy="381240"/>
            <a:chOff x="7460579" y="4484962"/>
            <a:chExt cx="722880" cy="38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A5173899-8993-D20B-1116-498650728796}"/>
                    </a:ext>
                  </a:extLst>
                </p14:cNvPr>
                <p14:cNvContentPartPr/>
                <p14:nvPr/>
              </p14:nvContentPartPr>
              <p14:xfrm>
                <a:off x="7460579" y="4648762"/>
                <a:ext cx="22680" cy="2174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A5173899-8993-D20B-1116-49865072879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449779" y="4637962"/>
                  <a:ext cx="439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9D182766-1C6A-826B-9B07-ECB578C84BD4}"/>
                    </a:ext>
                  </a:extLst>
                </p14:cNvPr>
                <p14:cNvContentPartPr/>
                <p14:nvPr/>
              </p14:nvContentPartPr>
              <p14:xfrm>
                <a:off x="7479299" y="4525282"/>
                <a:ext cx="135360" cy="1584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9D182766-1C6A-826B-9B07-ECB578C84BD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468499" y="4514482"/>
                  <a:ext cx="1566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F7F3937-4936-4362-E282-F18606C9A887}"/>
                    </a:ext>
                  </a:extLst>
                </p14:cNvPr>
                <p14:cNvContentPartPr/>
                <p14:nvPr/>
              </p14:nvContentPartPr>
              <p14:xfrm>
                <a:off x="7594139" y="4588282"/>
                <a:ext cx="103320" cy="961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F7F3937-4936-4362-E282-F18606C9A88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583699" y="4577482"/>
                  <a:ext cx="124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092AADEF-1BDE-27F6-C409-F3B1E2CCC657}"/>
                    </a:ext>
                  </a:extLst>
                </p14:cNvPr>
                <p14:cNvContentPartPr/>
                <p14:nvPr/>
              </p14:nvContentPartPr>
              <p14:xfrm>
                <a:off x="7703579" y="4580002"/>
                <a:ext cx="58680" cy="1119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092AADEF-1BDE-27F6-C409-F3B1E2CCC65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692779" y="4569202"/>
                  <a:ext cx="799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AB31ED22-D2D0-F1F7-6C92-978A2D11E4DD}"/>
                    </a:ext>
                  </a:extLst>
                </p14:cNvPr>
                <p14:cNvContentPartPr/>
                <p14:nvPr/>
              </p14:nvContentPartPr>
              <p14:xfrm>
                <a:off x="7796099" y="4598002"/>
                <a:ext cx="29160" cy="496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AB31ED22-D2D0-F1F7-6C92-978A2D11E4D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785659" y="4587202"/>
                  <a:ext cx="504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86FE4FDE-3E92-8646-69D1-47E7C06B9701}"/>
                    </a:ext>
                  </a:extLst>
                </p14:cNvPr>
                <p14:cNvContentPartPr/>
                <p14:nvPr/>
              </p14:nvContentPartPr>
              <p14:xfrm>
                <a:off x="7820579" y="4598002"/>
                <a:ext cx="360" cy="3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86FE4FDE-3E92-8646-69D1-47E7C06B970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810139" y="458720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2F4BCCC8-B6CF-C9A9-DD9D-163BE646DF7C}"/>
                    </a:ext>
                  </a:extLst>
                </p14:cNvPr>
                <p14:cNvContentPartPr/>
                <p14:nvPr/>
              </p14:nvContentPartPr>
              <p14:xfrm>
                <a:off x="7820579" y="4598002"/>
                <a:ext cx="360" cy="3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2F4BCCC8-B6CF-C9A9-DD9D-163BE646DF7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810139" y="458720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504E34C7-5C3F-F960-4C65-A0D88CBFDE87}"/>
                    </a:ext>
                  </a:extLst>
                </p14:cNvPr>
                <p14:cNvContentPartPr/>
                <p14:nvPr/>
              </p14:nvContentPartPr>
              <p14:xfrm>
                <a:off x="7820579" y="4565602"/>
                <a:ext cx="61560" cy="1141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504E34C7-5C3F-F960-4C65-A0D88CBFDE8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810139" y="4555162"/>
                  <a:ext cx="828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3F481195-56E1-1DE4-7B77-B432A0401DFB}"/>
                    </a:ext>
                  </a:extLst>
                </p14:cNvPr>
                <p14:cNvContentPartPr/>
                <p14:nvPr/>
              </p14:nvContentPartPr>
              <p14:xfrm>
                <a:off x="7917779" y="4587202"/>
                <a:ext cx="14040" cy="536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3F481195-56E1-1DE4-7B77-B432A0401DF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906979" y="4576762"/>
                  <a:ext cx="352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92733421-5292-6E59-8935-884088944F37}"/>
                    </a:ext>
                  </a:extLst>
                </p14:cNvPr>
                <p14:cNvContentPartPr/>
                <p14:nvPr/>
              </p14:nvContentPartPr>
              <p14:xfrm>
                <a:off x="7994459" y="4576042"/>
                <a:ext cx="47160" cy="691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92733421-5292-6E59-8935-884088944F3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983659" y="4565602"/>
                  <a:ext cx="684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D079AE79-FEB8-FF4B-FC06-D1373A3882DE}"/>
                    </a:ext>
                  </a:extLst>
                </p14:cNvPr>
                <p14:cNvContentPartPr/>
                <p14:nvPr/>
              </p14:nvContentPartPr>
              <p14:xfrm>
                <a:off x="8047019" y="4484962"/>
                <a:ext cx="136440" cy="136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D079AE79-FEB8-FF4B-FC06-D1373A3882D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036579" y="4474162"/>
                  <a:ext cx="15768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9D1E4B9E-F8C6-825F-BC70-55F128F5335F}"/>
              </a:ext>
            </a:extLst>
          </p:cNvPr>
          <p:cNvGrpSpPr/>
          <p:nvPr/>
        </p:nvGrpSpPr>
        <p:grpSpPr>
          <a:xfrm>
            <a:off x="331917" y="4652362"/>
            <a:ext cx="259920" cy="396360"/>
            <a:chOff x="331917" y="4652362"/>
            <a:chExt cx="259920" cy="39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84AEB0A4-C18B-9310-CB12-A8C2F586B826}"/>
                    </a:ext>
                  </a:extLst>
                </p14:cNvPr>
                <p14:cNvContentPartPr/>
                <p14:nvPr/>
              </p14:nvContentPartPr>
              <p14:xfrm>
                <a:off x="343437" y="4652362"/>
                <a:ext cx="238320" cy="266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84AEB0A4-C18B-9310-CB12-A8C2F586B82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32997" y="4641922"/>
                  <a:ext cx="2595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A9E855EC-0028-3A22-1D38-2A1190774282}"/>
                    </a:ext>
                  </a:extLst>
                </p14:cNvPr>
                <p14:cNvContentPartPr/>
                <p14:nvPr/>
              </p14:nvContentPartPr>
              <p14:xfrm>
                <a:off x="384477" y="4709242"/>
                <a:ext cx="83160" cy="1508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A9E855EC-0028-3A22-1D38-2A119077428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74037" y="4698802"/>
                  <a:ext cx="1044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4ED3202A-C87C-66E1-7343-38D22DB40EB8}"/>
                    </a:ext>
                  </a:extLst>
                </p14:cNvPr>
                <p14:cNvContentPartPr/>
                <p14:nvPr/>
              </p14:nvContentPartPr>
              <p14:xfrm>
                <a:off x="485277" y="4695202"/>
                <a:ext cx="67320" cy="1267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4ED3202A-C87C-66E1-7343-38D22DB40EB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74477" y="4684402"/>
                  <a:ext cx="885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D1DD2019-AF93-6275-B007-0BB3A6760E27}"/>
                    </a:ext>
                  </a:extLst>
                </p14:cNvPr>
                <p14:cNvContentPartPr/>
                <p14:nvPr/>
              </p14:nvContentPartPr>
              <p14:xfrm>
                <a:off x="331917" y="4857562"/>
                <a:ext cx="259920" cy="745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D1DD2019-AF93-6275-B007-0BB3A6760E2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21477" y="4846762"/>
                  <a:ext cx="2811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4446E15-4C7A-068A-4022-03CFD6874846}"/>
                    </a:ext>
                  </a:extLst>
                </p14:cNvPr>
                <p14:cNvContentPartPr/>
                <p14:nvPr/>
              </p14:nvContentPartPr>
              <p14:xfrm>
                <a:off x="488157" y="4905442"/>
                <a:ext cx="6840" cy="1432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4446E15-4C7A-068A-4022-03CFD687484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77357" y="4894642"/>
                  <a:ext cx="2808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03D8CDE3-177E-7166-3A6A-90F943FCD4E4}"/>
              </a:ext>
            </a:extLst>
          </p:cNvPr>
          <p:cNvGrpSpPr/>
          <p:nvPr/>
        </p:nvGrpSpPr>
        <p:grpSpPr>
          <a:xfrm>
            <a:off x="375117" y="242277"/>
            <a:ext cx="1058040" cy="498600"/>
            <a:chOff x="375117" y="242277"/>
            <a:chExt cx="1058040" cy="49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84BB1872-08DD-C17F-2A7E-FAD444722706}"/>
                    </a:ext>
                  </a:extLst>
                </p14:cNvPr>
                <p14:cNvContentPartPr/>
                <p14:nvPr/>
              </p14:nvContentPartPr>
              <p14:xfrm>
                <a:off x="375117" y="334437"/>
                <a:ext cx="577440" cy="392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84BB1872-08DD-C17F-2A7E-FAD44472270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64677" y="323637"/>
                  <a:ext cx="5986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86723825-7DA3-8328-CFB0-D34BCBAFDD8E}"/>
                    </a:ext>
                  </a:extLst>
                </p14:cNvPr>
                <p14:cNvContentPartPr/>
                <p14:nvPr/>
              </p14:nvContentPartPr>
              <p14:xfrm>
                <a:off x="592197" y="385197"/>
                <a:ext cx="122400" cy="1724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86723825-7DA3-8328-CFB0-D34BCBAFDD8E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81757" y="374757"/>
                  <a:ext cx="1436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39598DF-D157-810D-6F7C-0639B3FCC8EC}"/>
                    </a:ext>
                  </a:extLst>
                </p14:cNvPr>
                <p14:cNvContentPartPr/>
                <p14:nvPr/>
              </p14:nvContentPartPr>
              <p14:xfrm>
                <a:off x="721797" y="365757"/>
                <a:ext cx="151200" cy="1209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39598DF-D157-810D-6F7C-0639B3FCC8E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10997" y="354957"/>
                  <a:ext cx="1724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A94959B1-AAE7-6499-8DB3-100EF8575A9E}"/>
                    </a:ext>
                  </a:extLst>
                </p14:cNvPr>
                <p14:cNvContentPartPr/>
                <p14:nvPr/>
              </p14:nvContentPartPr>
              <p14:xfrm>
                <a:off x="568437" y="582117"/>
                <a:ext cx="324720" cy="550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A94959B1-AAE7-6499-8DB3-100EF8575A9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57997" y="571317"/>
                  <a:ext cx="3459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69301C2-7B01-9A24-A522-0CED6C3A7E22}"/>
                    </a:ext>
                  </a:extLst>
                </p14:cNvPr>
                <p14:cNvContentPartPr/>
                <p14:nvPr/>
              </p14:nvContentPartPr>
              <p14:xfrm>
                <a:off x="773637" y="599757"/>
                <a:ext cx="44280" cy="1411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69301C2-7B01-9A24-A522-0CED6C3A7E2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62837" y="589317"/>
                  <a:ext cx="655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C0160B27-A323-392E-7DFE-9078434E1F62}"/>
                    </a:ext>
                  </a:extLst>
                </p14:cNvPr>
                <p14:cNvContentPartPr/>
                <p14:nvPr/>
              </p14:nvContentPartPr>
              <p14:xfrm>
                <a:off x="1087557" y="297717"/>
                <a:ext cx="8280" cy="195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C0160B27-A323-392E-7DFE-9078434E1F6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77117" y="286917"/>
                  <a:ext cx="295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8C8C4D9F-F926-1361-D399-454FDB195DBB}"/>
                    </a:ext>
                  </a:extLst>
                </p14:cNvPr>
                <p14:cNvContentPartPr/>
                <p14:nvPr/>
              </p14:nvContentPartPr>
              <p14:xfrm>
                <a:off x="1096917" y="267117"/>
                <a:ext cx="137520" cy="2390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8C8C4D9F-F926-1361-D399-454FDB195DB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086477" y="256317"/>
                  <a:ext cx="1587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6257570-538D-8A91-52C3-AB6CD13B956A}"/>
                    </a:ext>
                  </a:extLst>
                </p14:cNvPr>
                <p14:cNvContentPartPr/>
                <p14:nvPr/>
              </p14:nvContentPartPr>
              <p14:xfrm>
                <a:off x="1323357" y="242277"/>
                <a:ext cx="23400" cy="2052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6257570-538D-8A91-52C3-AB6CD13B956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312917" y="231837"/>
                  <a:ext cx="446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8C9B4DC9-2996-6D11-54CF-6938DE0EE27D}"/>
                    </a:ext>
                  </a:extLst>
                </p14:cNvPr>
                <p14:cNvContentPartPr/>
                <p14:nvPr/>
              </p14:nvContentPartPr>
              <p14:xfrm>
                <a:off x="1339917" y="346317"/>
                <a:ext cx="93240" cy="378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8C9B4DC9-2996-6D11-54CF-6938DE0EE27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329477" y="335877"/>
                  <a:ext cx="114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FA381ED2-5D43-2181-EDA7-D1E06D5F60A8}"/>
                    </a:ext>
                  </a:extLst>
                </p14:cNvPr>
                <p14:cNvContentPartPr/>
                <p14:nvPr/>
              </p14:nvContentPartPr>
              <p14:xfrm>
                <a:off x="1250997" y="545397"/>
                <a:ext cx="138960" cy="1573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FA381ED2-5D43-2181-EDA7-D1E06D5F60A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240197" y="534597"/>
                  <a:ext cx="16020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EE2E3F2F-BFA1-F02B-47B1-52A53D36E3C0}"/>
              </a:ext>
            </a:extLst>
          </p:cNvPr>
          <p:cNvGrpSpPr/>
          <p:nvPr/>
        </p:nvGrpSpPr>
        <p:grpSpPr>
          <a:xfrm>
            <a:off x="1739157" y="406797"/>
            <a:ext cx="164520" cy="114120"/>
            <a:chOff x="1739157" y="406797"/>
            <a:chExt cx="164520" cy="11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E54F36C-4F76-6DA0-A5DA-0FEAD33780B7}"/>
                    </a:ext>
                  </a:extLst>
                </p14:cNvPr>
                <p14:cNvContentPartPr/>
                <p14:nvPr/>
              </p14:nvContentPartPr>
              <p14:xfrm>
                <a:off x="1739157" y="406797"/>
                <a:ext cx="109800" cy="244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E54F36C-4F76-6DA0-A5DA-0FEAD33780B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728357" y="396357"/>
                  <a:ext cx="1310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3E5012A-6B1E-46D7-DE0C-F2EF7E5BD715}"/>
                    </a:ext>
                  </a:extLst>
                </p14:cNvPr>
                <p14:cNvContentPartPr/>
                <p14:nvPr/>
              </p14:nvContentPartPr>
              <p14:xfrm>
                <a:off x="1769757" y="496797"/>
                <a:ext cx="133920" cy="241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3E5012A-6B1E-46D7-DE0C-F2EF7E5BD71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759317" y="485997"/>
                  <a:ext cx="15516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CB56399A-0AB5-5883-F97B-B4669A0CB2DE}"/>
              </a:ext>
            </a:extLst>
          </p:cNvPr>
          <p:cNvGrpSpPr/>
          <p:nvPr/>
        </p:nvGrpSpPr>
        <p:grpSpPr>
          <a:xfrm>
            <a:off x="2311917" y="290877"/>
            <a:ext cx="1334160" cy="259920"/>
            <a:chOff x="2311917" y="290877"/>
            <a:chExt cx="133416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4D1CA389-6772-29D1-9984-62F5CBC7413A}"/>
                    </a:ext>
                  </a:extLst>
                </p14:cNvPr>
                <p14:cNvContentPartPr/>
                <p14:nvPr/>
              </p14:nvContentPartPr>
              <p14:xfrm>
                <a:off x="2311917" y="334437"/>
                <a:ext cx="244080" cy="1980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4D1CA389-6772-29D1-9984-62F5CBC7413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301477" y="323637"/>
                  <a:ext cx="2653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4ACCFD87-6C0A-20BF-A827-085A8AA3F5BA}"/>
                    </a:ext>
                  </a:extLst>
                </p14:cNvPr>
                <p14:cNvContentPartPr/>
                <p14:nvPr/>
              </p14:nvContentPartPr>
              <p14:xfrm>
                <a:off x="2498397" y="324717"/>
                <a:ext cx="155520" cy="1710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4ACCFD87-6C0A-20BF-A827-085A8AA3F5B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487597" y="313917"/>
                  <a:ext cx="1767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81C8F361-7557-45E1-0A2C-5AD3CB213AC2}"/>
                    </a:ext>
                  </a:extLst>
                </p14:cNvPr>
                <p14:cNvContentPartPr/>
                <p14:nvPr/>
              </p14:nvContentPartPr>
              <p14:xfrm>
                <a:off x="2644197" y="362517"/>
                <a:ext cx="147600" cy="1656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81C8F361-7557-45E1-0A2C-5AD3CB213AC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633757" y="352077"/>
                  <a:ext cx="1688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7A61D49F-E26F-F32B-D0D5-20FD8A57F6D5}"/>
                    </a:ext>
                  </a:extLst>
                </p14:cNvPr>
                <p14:cNvContentPartPr/>
                <p14:nvPr/>
              </p14:nvContentPartPr>
              <p14:xfrm>
                <a:off x="2849757" y="395637"/>
                <a:ext cx="88920" cy="1101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7A61D49F-E26F-F32B-D0D5-20FD8A57F6D5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839317" y="385197"/>
                  <a:ext cx="1101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08CC1726-952C-5112-5A1D-8ABDDA5D51D4}"/>
                    </a:ext>
                  </a:extLst>
                </p14:cNvPr>
                <p14:cNvContentPartPr/>
                <p14:nvPr/>
              </p14:nvContentPartPr>
              <p14:xfrm>
                <a:off x="3002397" y="380157"/>
                <a:ext cx="26280" cy="1378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08CC1726-952C-5112-5A1D-8ABDDA5D51D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991597" y="369357"/>
                  <a:ext cx="475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9A1B062E-50AF-8492-619C-8245E79DC0D9}"/>
                    </a:ext>
                  </a:extLst>
                </p14:cNvPr>
                <p14:cNvContentPartPr/>
                <p14:nvPr/>
              </p14:nvContentPartPr>
              <p14:xfrm>
                <a:off x="3014277" y="450357"/>
                <a:ext cx="27720" cy="468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9A1B062E-50AF-8492-619C-8245E79DC0D9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003837" y="439557"/>
                  <a:ext cx="489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D0427CE9-36A5-72BA-BCCE-F940178FF183}"/>
                    </a:ext>
                  </a:extLst>
                </p14:cNvPr>
                <p14:cNvContentPartPr/>
                <p14:nvPr/>
              </p14:nvContentPartPr>
              <p14:xfrm>
                <a:off x="3016437" y="450357"/>
                <a:ext cx="360" cy="3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D0427CE9-36A5-72BA-BCCE-F940178FF18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005997" y="43955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C230F99F-2AB5-67CB-ADCB-5B196193DEA8}"/>
                    </a:ext>
                  </a:extLst>
                </p14:cNvPr>
                <p14:cNvContentPartPr/>
                <p14:nvPr/>
              </p14:nvContentPartPr>
              <p14:xfrm>
                <a:off x="3016437" y="450357"/>
                <a:ext cx="360" cy="3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C230F99F-2AB5-67CB-ADCB-5B196193DEA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005997" y="43955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F0C41AEE-E03D-5359-D746-82D1310B05DB}"/>
                    </a:ext>
                  </a:extLst>
                </p14:cNvPr>
                <p14:cNvContentPartPr/>
                <p14:nvPr/>
              </p14:nvContentPartPr>
              <p14:xfrm>
                <a:off x="3117957" y="378357"/>
                <a:ext cx="125640" cy="1047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F0C41AEE-E03D-5359-D746-82D1310B05DB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107517" y="367917"/>
                  <a:ext cx="1468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2F4514AB-C36D-3353-2385-BD7661873C72}"/>
                    </a:ext>
                  </a:extLst>
                </p14:cNvPr>
                <p14:cNvContentPartPr/>
                <p14:nvPr/>
              </p14:nvContentPartPr>
              <p14:xfrm>
                <a:off x="3052437" y="393477"/>
                <a:ext cx="76680" cy="226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2F4514AB-C36D-3353-2385-BD7661873C72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041997" y="382677"/>
                  <a:ext cx="979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A6E63D2F-9BA3-1D7E-40CF-0768D0D705C1}"/>
                    </a:ext>
                  </a:extLst>
                </p14:cNvPr>
                <p14:cNvContentPartPr/>
                <p14:nvPr/>
              </p14:nvContentPartPr>
              <p14:xfrm>
                <a:off x="3323517" y="368637"/>
                <a:ext cx="105480" cy="9000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A6E63D2F-9BA3-1D7E-40CF-0768D0D705C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313077" y="358197"/>
                  <a:ext cx="1267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F84B5DD1-64E3-554F-9AFA-2032CD882174}"/>
                    </a:ext>
                  </a:extLst>
                </p14:cNvPr>
                <p14:cNvContentPartPr/>
                <p14:nvPr/>
              </p14:nvContentPartPr>
              <p14:xfrm>
                <a:off x="3540597" y="290877"/>
                <a:ext cx="105480" cy="25992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F84B5DD1-64E3-554F-9AFA-2032CD882174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530157" y="280437"/>
                  <a:ext cx="126720" cy="28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233" name="Input penna 232">
                <a:extLst>
                  <a:ext uri="{FF2B5EF4-FFF2-40B4-BE49-F238E27FC236}">
                    <a16:creationId xmlns:a16="http://schemas.microsoft.com/office/drawing/2014/main" id="{27EAC4E6-1297-DD27-84C4-A65F7E06C045}"/>
                  </a:ext>
                </a:extLst>
              </p14:cNvPr>
              <p14:cNvContentPartPr/>
              <p14:nvPr/>
            </p14:nvContentPartPr>
            <p14:xfrm>
              <a:off x="243717" y="1028517"/>
              <a:ext cx="96840" cy="177840"/>
            </p14:xfrm>
          </p:contentPart>
        </mc:Choice>
        <mc:Fallback>
          <p:pic>
            <p:nvPicPr>
              <p:cNvPr id="233" name="Input penna 232">
                <a:extLst>
                  <a:ext uri="{FF2B5EF4-FFF2-40B4-BE49-F238E27FC236}">
                    <a16:creationId xmlns:a16="http://schemas.microsoft.com/office/drawing/2014/main" id="{27EAC4E6-1297-DD27-84C4-A65F7E06C045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232917" y="1018077"/>
                <a:ext cx="11808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234" name="Input penna 233">
                <a:extLst>
                  <a:ext uri="{FF2B5EF4-FFF2-40B4-BE49-F238E27FC236}">
                    <a16:creationId xmlns:a16="http://schemas.microsoft.com/office/drawing/2014/main" id="{A8ECA3A9-4B53-4B86-98F9-0806366AE7BE}"/>
                  </a:ext>
                </a:extLst>
              </p14:cNvPr>
              <p14:cNvContentPartPr/>
              <p14:nvPr/>
            </p14:nvContentPartPr>
            <p14:xfrm>
              <a:off x="365037" y="1045797"/>
              <a:ext cx="86040" cy="173160"/>
            </p14:xfrm>
          </p:contentPart>
        </mc:Choice>
        <mc:Fallback>
          <p:pic>
            <p:nvPicPr>
              <p:cNvPr id="234" name="Input penna 233">
                <a:extLst>
                  <a:ext uri="{FF2B5EF4-FFF2-40B4-BE49-F238E27FC236}">
                    <a16:creationId xmlns:a16="http://schemas.microsoft.com/office/drawing/2014/main" id="{A8ECA3A9-4B53-4B86-98F9-0806366AE7BE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354597" y="1034997"/>
                <a:ext cx="10728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235" name="Input penna 234">
                <a:extLst>
                  <a:ext uri="{FF2B5EF4-FFF2-40B4-BE49-F238E27FC236}">
                    <a16:creationId xmlns:a16="http://schemas.microsoft.com/office/drawing/2014/main" id="{93190D29-6719-9858-C167-651B98E7C442}"/>
                  </a:ext>
                </a:extLst>
              </p14:cNvPr>
              <p14:cNvContentPartPr/>
              <p14:nvPr/>
            </p14:nvContentPartPr>
            <p14:xfrm>
              <a:off x="473757" y="1015917"/>
              <a:ext cx="32760" cy="227160"/>
            </p14:xfrm>
          </p:contentPart>
        </mc:Choice>
        <mc:Fallback>
          <p:pic>
            <p:nvPicPr>
              <p:cNvPr id="235" name="Input penna 234">
                <a:extLst>
                  <a:ext uri="{FF2B5EF4-FFF2-40B4-BE49-F238E27FC236}">
                    <a16:creationId xmlns:a16="http://schemas.microsoft.com/office/drawing/2014/main" id="{93190D29-6719-9858-C167-651B98E7C442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462957" y="1005117"/>
                <a:ext cx="5400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236" name="Input penna 235">
                <a:extLst>
                  <a:ext uri="{FF2B5EF4-FFF2-40B4-BE49-F238E27FC236}">
                    <a16:creationId xmlns:a16="http://schemas.microsoft.com/office/drawing/2014/main" id="{52D8F302-95D9-3DD6-871D-2B2D8914DB56}"/>
                  </a:ext>
                </a:extLst>
              </p14:cNvPr>
              <p14:cNvContentPartPr/>
              <p14:nvPr/>
            </p14:nvContentPartPr>
            <p14:xfrm>
              <a:off x="494637" y="1122837"/>
              <a:ext cx="61560" cy="42840"/>
            </p14:xfrm>
          </p:contentPart>
        </mc:Choice>
        <mc:Fallback>
          <p:pic>
            <p:nvPicPr>
              <p:cNvPr id="236" name="Input penna 235">
                <a:extLst>
                  <a:ext uri="{FF2B5EF4-FFF2-40B4-BE49-F238E27FC236}">
                    <a16:creationId xmlns:a16="http://schemas.microsoft.com/office/drawing/2014/main" id="{52D8F302-95D9-3DD6-871D-2B2D8914DB56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483837" y="1112397"/>
                <a:ext cx="8280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237" name="Input penna 236">
                <a:extLst>
                  <a:ext uri="{FF2B5EF4-FFF2-40B4-BE49-F238E27FC236}">
                    <a16:creationId xmlns:a16="http://schemas.microsoft.com/office/drawing/2014/main" id="{E85158DF-7326-7EE2-FAD7-72900C2D7862}"/>
                  </a:ext>
                </a:extLst>
              </p14:cNvPr>
              <p14:cNvContentPartPr/>
              <p14:nvPr/>
            </p14:nvContentPartPr>
            <p14:xfrm>
              <a:off x="587157" y="992517"/>
              <a:ext cx="28440" cy="193320"/>
            </p14:xfrm>
          </p:contentPart>
        </mc:Choice>
        <mc:Fallback>
          <p:pic>
            <p:nvPicPr>
              <p:cNvPr id="237" name="Input penna 236">
                <a:extLst>
                  <a:ext uri="{FF2B5EF4-FFF2-40B4-BE49-F238E27FC236}">
                    <a16:creationId xmlns:a16="http://schemas.microsoft.com/office/drawing/2014/main" id="{E85158DF-7326-7EE2-FAD7-72900C2D7862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576717" y="982077"/>
                <a:ext cx="49680" cy="21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238" name="Input penna 237">
                <a:extLst>
                  <a:ext uri="{FF2B5EF4-FFF2-40B4-BE49-F238E27FC236}">
                    <a16:creationId xmlns:a16="http://schemas.microsoft.com/office/drawing/2014/main" id="{44BCE7F4-78D3-2067-5059-5C38F777A370}"/>
                  </a:ext>
                </a:extLst>
              </p14:cNvPr>
              <p14:cNvContentPartPr/>
              <p14:nvPr/>
            </p14:nvContentPartPr>
            <p14:xfrm>
              <a:off x="590037" y="1086837"/>
              <a:ext cx="59400" cy="69120"/>
            </p14:xfrm>
          </p:contentPart>
        </mc:Choice>
        <mc:Fallback>
          <p:pic>
            <p:nvPicPr>
              <p:cNvPr id="238" name="Input penna 237">
                <a:extLst>
                  <a:ext uri="{FF2B5EF4-FFF2-40B4-BE49-F238E27FC236}">
                    <a16:creationId xmlns:a16="http://schemas.microsoft.com/office/drawing/2014/main" id="{44BCE7F4-78D3-2067-5059-5C38F777A370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579597" y="1076397"/>
                <a:ext cx="8064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239" name="Input penna 238">
                <a:extLst>
                  <a:ext uri="{FF2B5EF4-FFF2-40B4-BE49-F238E27FC236}">
                    <a16:creationId xmlns:a16="http://schemas.microsoft.com/office/drawing/2014/main" id="{37863A30-1FEE-A13C-6E75-3B85DB398ECE}"/>
                  </a:ext>
                </a:extLst>
              </p14:cNvPr>
              <p14:cNvContentPartPr/>
              <p14:nvPr/>
            </p14:nvContentPartPr>
            <p14:xfrm>
              <a:off x="670677" y="1069917"/>
              <a:ext cx="32760" cy="109080"/>
            </p14:xfrm>
          </p:contentPart>
        </mc:Choice>
        <mc:Fallback>
          <p:pic>
            <p:nvPicPr>
              <p:cNvPr id="239" name="Input penna 238">
                <a:extLst>
                  <a:ext uri="{FF2B5EF4-FFF2-40B4-BE49-F238E27FC236}">
                    <a16:creationId xmlns:a16="http://schemas.microsoft.com/office/drawing/2014/main" id="{37863A30-1FEE-A13C-6E75-3B85DB398ECE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659877" y="1059477"/>
                <a:ext cx="5400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240" name="Input penna 239">
                <a:extLst>
                  <a:ext uri="{FF2B5EF4-FFF2-40B4-BE49-F238E27FC236}">
                    <a16:creationId xmlns:a16="http://schemas.microsoft.com/office/drawing/2014/main" id="{E3DA1DEB-EF74-C575-A594-894F4DA66035}"/>
                  </a:ext>
                </a:extLst>
              </p14:cNvPr>
              <p14:cNvContentPartPr/>
              <p14:nvPr/>
            </p14:nvContentPartPr>
            <p14:xfrm>
              <a:off x="727557" y="1113117"/>
              <a:ext cx="96840" cy="75600"/>
            </p14:xfrm>
          </p:contentPart>
        </mc:Choice>
        <mc:Fallback>
          <p:pic>
            <p:nvPicPr>
              <p:cNvPr id="240" name="Input penna 239">
                <a:extLst>
                  <a:ext uri="{FF2B5EF4-FFF2-40B4-BE49-F238E27FC236}">
                    <a16:creationId xmlns:a16="http://schemas.microsoft.com/office/drawing/2014/main" id="{E3DA1DEB-EF74-C575-A594-894F4DA66035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716757" y="1102317"/>
                <a:ext cx="11808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241" name="Input penna 240">
                <a:extLst>
                  <a:ext uri="{FF2B5EF4-FFF2-40B4-BE49-F238E27FC236}">
                    <a16:creationId xmlns:a16="http://schemas.microsoft.com/office/drawing/2014/main" id="{47AB2BE9-7F7E-79EB-40A6-D2F462651F8C}"/>
                  </a:ext>
                </a:extLst>
              </p14:cNvPr>
              <p14:cNvContentPartPr/>
              <p14:nvPr/>
            </p14:nvContentPartPr>
            <p14:xfrm>
              <a:off x="859677" y="1083237"/>
              <a:ext cx="106920" cy="65520"/>
            </p14:xfrm>
          </p:contentPart>
        </mc:Choice>
        <mc:Fallback>
          <p:pic>
            <p:nvPicPr>
              <p:cNvPr id="241" name="Input penna 240">
                <a:extLst>
                  <a:ext uri="{FF2B5EF4-FFF2-40B4-BE49-F238E27FC236}">
                    <a16:creationId xmlns:a16="http://schemas.microsoft.com/office/drawing/2014/main" id="{47AB2BE9-7F7E-79EB-40A6-D2F462651F8C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849237" y="1072437"/>
                <a:ext cx="12816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242" name="Input penna 241">
                <a:extLst>
                  <a:ext uri="{FF2B5EF4-FFF2-40B4-BE49-F238E27FC236}">
                    <a16:creationId xmlns:a16="http://schemas.microsoft.com/office/drawing/2014/main" id="{DFA68815-87C9-AE8D-A98B-6D0BB4786CEC}"/>
                  </a:ext>
                </a:extLst>
              </p14:cNvPr>
              <p14:cNvContentPartPr/>
              <p14:nvPr/>
            </p14:nvContentPartPr>
            <p14:xfrm>
              <a:off x="1029957" y="1093677"/>
              <a:ext cx="39240" cy="66240"/>
            </p14:xfrm>
          </p:contentPart>
        </mc:Choice>
        <mc:Fallback>
          <p:pic>
            <p:nvPicPr>
              <p:cNvPr id="242" name="Input penna 241">
                <a:extLst>
                  <a:ext uri="{FF2B5EF4-FFF2-40B4-BE49-F238E27FC236}">
                    <a16:creationId xmlns:a16="http://schemas.microsoft.com/office/drawing/2014/main" id="{DFA68815-87C9-AE8D-A98B-6D0BB4786CEC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019517" y="1083237"/>
                <a:ext cx="60480" cy="8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155C0794-E61C-7833-7019-3A823EE7F150}"/>
              </a:ext>
            </a:extLst>
          </p:cNvPr>
          <p:cNvGrpSpPr/>
          <p:nvPr/>
        </p:nvGrpSpPr>
        <p:grpSpPr>
          <a:xfrm>
            <a:off x="1311117" y="947877"/>
            <a:ext cx="240480" cy="222480"/>
            <a:chOff x="1311117" y="947877"/>
            <a:chExt cx="240480" cy="22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CA7BB129-A80D-21C1-B322-1462D2BFA324}"/>
                    </a:ext>
                  </a:extLst>
                </p14:cNvPr>
                <p14:cNvContentPartPr/>
                <p14:nvPr/>
              </p14:nvContentPartPr>
              <p14:xfrm>
                <a:off x="1357917" y="947877"/>
                <a:ext cx="24120" cy="22248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CA7BB129-A80D-21C1-B322-1462D2BFA32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347477" y="937077"/>
                  <a:ext cx="453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2E4F39CF-8BD8-8E15-8C21-C99E5C05805B}"/>
                    </a:ext>
                  </a:extLst>
                </p14:cNvPr>
                <p14:cNvContentPartPr/>
                <p14:nvPr/>
              </p14:nvContentPartPr>
              <p14:xfrm>
                <a:off x="1311117" y="1039677"/>
                <a:ext cx="240480" cy="252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2E4F39CF-8BD8-8E15-8C21-C99E5C05805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300677" y="1029237"/>
                  <a:ext cx="26172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CCC79F1C-F9A0-C46F-584A-BC23F7F1BBB6}"/>
              </a:ext>
            </a:extLst>
          </p:cNvPr>
          <p:cNvGrpSpPr/>
          <p:nvPr/>
        </p:nvGrpSpPr>
        <p:grpSpPr>
          <a:xfrm>
            <a:off x="1760757" y="941037"/>
            <a:ext cx="515160" cy="241560"/>
            <a:chOff x="1760757" y="941037"/>
            <a:chExt cx="515160" cy="24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82A033D1-2D95-C69B-730C-DA2CC914E3C0}"/>
                    </a:ext>
                  </a:extLst>
                </p14:cNvPr>
                <p14:cNvContentPartPr/>
                <p14:nvPr/>
              </p14:nvContentPartPr>
              <p14:xfrm>
                <a:off x="1769757" y="993597"/>
                <a:ext cx="24120" cy="1890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82A033D1-2D95-C69B-730C-DA2CC914E3C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759317" y="982797"/>
                  <a:ext cx="453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4CB8A8DB-D903-6D20-4217-D61D266D128A}"/>
                    </a:ext>
                  </a:extLst>
                </p14:cNvPr>
                <p14:cNvContentPartPr/>
                <p14:nvPr/>
              </p14:nvContentPartPr>
              <p14:xfrm>
                <a:off x="1760757" y="941037"/>
                <a:ext cx="168480" cy="475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4CB8A8DB-D903-6D20-4217-D61D266D128A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749957" y="930597"/>
                  <a:ext cx="1897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F1A06EF7-DB54-A64B-7E8C-248542AC46B6}"/>
                    </a:ext>
                  </a:extLst>
                </p14:cNvPr>
                <p14:cNvContentPartPr/>
                <p14:nvPr/>
              </p14:nvContentPartPr>
              <p14:xfrm>
                <a:off x="1848957" y="1046517"/>
                <a:ext cx="95400" cy="154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F1A06EF7-DB54-A64B-7E8C-248542AC46B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838517" y="1035717"/>
                  <a:ext cx="1166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7DD74AF2-E232-8E8B-82D2-D10C3B9762F6}"/>
                    </a:ext>
                  </a:extLst>
                </p14:cNvPr>
                <p14:cNvContentPartPr/>
                <p14:nvPr/>
              </p14:nvContentPartPr>
              <p14:xfrm>
                <a:off x="1977837" y="967317"/>
                <a:ext cx="32760" cy="1785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7DD74AF2-E232-8E8B-82D2-D10C3B9762F6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967037" y="956517"/>
                  <a:ext cx="5400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66D6311D-CD3D-FE59-AF71-C2EC70EA1D66}"/>
                    </a:ext>
                  </a:extLst>
                </p14:cNvPr>
                <p14:cNvContentPartPr/>
                <p14:nvPr/>
              </p14:nvContentPartPr>
              <p14:xfrm>
                <a:off x="2051637" y="1006197"/>
                <a:ext cx="79560" cy="1029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66D6311D-CD3D-FE59-AF71-C2EC70EA1D6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041197" y="995397"/>
                  <a:ext cx="1008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A89D56B4-144F-B537-DE33-55AF2E1872DE}"/>
                    </a:ext>
                  </a:extLst>
                </p14:cNvPr>
                <p14:cNvContentPartPr/>
                <p14:nvPr/>
              </p14:nvContentPartPr>
              <p14:xfrm>
                <a:off x="2201397" y="991437"/>
                <a:ext cx="74520" cy="1069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A89D56B4-144F-B537-DE33-55AF2E1872DE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190597" y="980637"/>
                  <a:ext cx="95760" cy="12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0">
            <p14:nvContentPartPr>
              <p14:cNvPr id="260" name="Input penna 259">
                <a:extLst>
                  <a:ext uri="{FF2B5EF4-FFF2-40B4-BE49-F238E27FC236}">
                    <a16:creationId xmlns:a16="http://schemas.microsoft.com/office/drawing/2014/main" id="{AB671D14-C019-2EAF-B753-989861F87737}"/>
                  </a:ext>
                </a:extLst>
              </p14:cNvPr>
              <p14:cNvContentPartPr/>
              <p14:nvPr/>
            </p14:nvContentPartPr>
            <p14:xfrm>
              <a:off x="1762197" y="1334517"/>
              <a:ext cx="824400" cy="87840"/>
            </p14:xfrm>
          </p:contentPart>
        </mc:Choice>
        <mc:Fallback>
          <p:pic>
            <p:nvPicPr>
              <p:cNvPr id="260" name="Input penna 259">
                <a:extLst>
                  <a:ext uri="{FF2B5EF4-FFF2-40B4-BE49-F238E27FC236}">
                    <a16:creationId xmlns:a16="http://schemas.microsoft.com/office/drawing/2014/main" id="{AB671D14-C019-2EAF-B753-989861F87737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1751397" y="1323717"/>
                <a:ext cx="845640" cy="10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64" name="Gruppo 263">
            <a:extLst>
              <a:ext uri="{FF2B5EF4-FFF2-40B4-BE49-F238E27FC236}">
                <a16:creationId xmlns:a16="http://schemas.microsoft.com/office/drawing/2014/main" id="{ED7558C5-E4D8-A81C-4FC7-D6F9B203085F}"/>
              </a:ext>
            </a:extLst>
          </p:cNvPr>
          <p:cNvGrpSpPr/>
          <p:nvPr/>
        </p:nvGrpSpPr>
        <p:grpSpPr>
          <a:xfrm>
            <a:off x="469437" y="2977282"/>
            <a:ext cx="2689663" cy="1176840"/>
            <a:chOff x="469437" y="2977282"/>
            <a:chExt cx="2689663" cy="11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59BD3D2-5518-D44A-0918-DFDCF7AAED23}"/>
                    </a:ext>
                  </a:extLst>
                </p14:cNvPr>
                <p14:cNvContentPartPr/>
                <p14:nvPr/>
              </p14:nvContentPartPr>
              <p14:xfrm>
                <a:off x="3050380" y="3760993"/>
                <a:ext cx="96840" cy="205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59BD3D2-5518-D44A-0918-DFDCF7AAED23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039580" y="3750553"/>
                  <a:ext cx="1180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A91B239B-49B9-3C38-0E63-03EF6B004E98}"/>
                    </a:ext>
                  </a:extLst>
                </p14:cNvPr>
                <p14:cNvContentPartPr/>
                <p14:nvPr/>
              </p14:nvContentPartPr>
              <p14:xfrm>
                <a:off x="3142900" y="3717433"/>
                <a:ext cx="16200" cy="1224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A91B239B-49B9-3C38-0E63-03EF6B004E98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132460" y="3706993"/>
                  <a:ext cx="374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4401AFA-4FF0-0BBA-364B-E9194460393B}"/>
                    </a:ext>
                  </a:extLst>
                </p14:cNvPr>
                <p14:cNvContentPartPr/>
                <p14:nvPr/>
              </p14:nvContentPartPr>
              <p14:xfrm>
                <a:off x="469437" y="3843802"/>
                <a:ext cx="193680" cy="324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4401AFA-4FF0-0BBA-364B-E9194460393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58637" y="3833002"/>
                  <a:ext cx="2149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9A16716-8EB6-9E24-16A4-72987053BC0D}"/>
                    </a:ext>
                  </a:extLst>
                </p14:cNvPr>
                <p14:cNvContentPartPr/>
                <p14:nvPr/>
              </p14:nvContentPartPr>
              <p14:xfrm>
                <a:off x="481677" y="3871522"/>
                <a:ext cx="172800" cy="2037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9A16716-8EB6-9E24-16A4-72987053BC0D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70877" y="3860722"/>
                  <a:ext cx="1940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27F2B0B-66E8-534B-EAC2-8ADEBF53C1B0}"/>
                    </a:ext>
                  </a:extLst>
                </p14:cNvPr>
                <p14:cNvContentPartPr/>
                <p14:nvPr/>
              </p14:nvContentPartPr>
              <p14:xfrm>
                <a:off x="711717" y="3874402"/>
                <a:ext cx="30600" cy="1551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27F2B0B-66E8-534B-EAC2-8ADEBF53C1B0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00917" y="3863962"/>
                  <a:ext cx="518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0AB7BF8-664B-4711-ABDC-AF037CD1FE7F}"/>
                    </a:ext>
                  </a:extLst>
                </p14:cNvPr>
                <p14:cNvContentPartPr/>
                <p14:nvPr/>
              </p14:nvContentPartPr>
              <p14:xfrm>
                <a:off x="739077" y="3925882"/>
                <a:ext cx="116280" cy="468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0AB7BF8-664B-4711-ABDC-AF037CD1FE7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28277" y="3915442"/>
                  <a:ext cx="1375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2DAD5214-060A-0058-AC50-61FDDB39DA87}"/>
                    </a:ext>
                  </a:extLst>
                </p14:cNvPr>
                <p14:cNvContentPartPr/>
                <p14:nvPr/>
              </p14:nvContentPartPr>
              <p14:xfrm>
                <a:off x="930237" y="3829042"/>
                <a:ext cx="103320" cy="1054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2DAD5214-060A-0058-AC50-61FDDB39DA87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19437" y="3818602"/>
                  <a:ext cx="1245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EA501C3E-7BBD-E2A7-8D37-E21F2F7A21ED}"/>
                    </a:ext>
                  </a:extLst>
                </p14:cNvPr>
                <p14:cNvContentPartPr/>
                <p14:nvPr/>
              </p14:nvContentPartPr>
              <p14:xfrm>
                <a:off x="856077" y="3976282"/>
                <a:ext cx="205920" cy="608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EA501C3E-7BBD-E2A7-8D37-E21F2F7A21E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45637" y="3965482"/>
                  <a:ext cx="2271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5ADAEDE5-CC23-A149-DE15-89C51126DCBD}"/>
                    </a:ext>
                  </a:extLst>
                </p14:cNvPr>
                <p14:cNvContentPartPr/>
                <p14:nvPr/>
              </p14:nvContentPartPr>
              <p14:xfrm>
                <a:off x="953997" y="4057642"/>
                <a:ext cx="4680" cy="842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5ADAEDE5-CC23-A149-DE15-89C51126DCB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43197" y="4047202"/>
                  <a:ext cx="259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FD2715AC-00A0-83AE-7970-A5CA5C890D6F}"/>
                    </a:ext>
                  </a:extLst>
                </p14:cNvPr>
                <p14:cNvContentPartPr/>
                <p14:nvPr/>
              </p14:nvContentPartPr>
              <p14:xfrm>
                <a:off x="969837" y="4041082"/>
                <a:ext cx="96120" cy="1044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FD2715AC-00A0-83AE-7970-A5CA5C890D6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59037" y="4030642"/>
                  <a:ext cx="1173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30A042F0-8363-984B-709B-031AB63848F2}"/>
                    </a:ext>
                  </a:extLst>
                </p14:cNvPr>
                <p14:cNvContentPartPr/>
                <p14:nvPr/>
              </p14:nvContentPartPr>
              <p14:xfrm>
                <a:off x="1169637" y="3804922"/>
                <a:ext cx="180720" cy="421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30A042F0-8363-984B-709B-031AB63848F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158837" y="3794122"/>
                  <a:ext cx="2019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F3A20ACD-5AC2-9C80-206B-B4C5E531AC7C}"/>
                    </a:ext>
                  </a:extLst>
                </p14:cNvPr>
                <p14:cNvContentPartPr/>
                <p14:nvPr/>
              </p14:nvContentPartPr>
              <p14:xfrm>
                <a:off x="1218597" y="3813922"/>
                <a:ext cx="96120" cy="1918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F3A20ACD-5AC2-9C80-206B-B4C5E531AC7C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207797" y="3803122"/>
                  <a:ext cx="1173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0B3402A6-C14A-7A36-727D-18DFC5E3B97D}"/>
                    </a:ext>
                  </a:extLst>
                </p14:cNvPr>
                <p14:cNvContentPartPr/>
                <p14:nvPr/>
              </p14:nvContentPartPr>
              <p14:xfrm>
                <a:off x="1293117" y="3853522"/>
                <a:ext cx="88200" cy="482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0B3402A6-C14A-7A36-727D-18DFC5E3B97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282677" y="3842722"/>
                  <a:ext cx="1094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063114A6-463C-E173-86CD-357582E4D72E}"/>
                    </a:ext>
                  </a:extLst>
                </p14:cNvPr>
                <p14:cNvContentPartPr/>
                <p14:nvPr/>
              </p14:nvContentPartPr>
              <p14:xfrm>
                <a:off x="1225077" y="3993202"/>
                <a:ext cx="145440" cy="176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063114A6-463C-E173-86CD-357582E4D72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214277" y="3982762"/>
                  <a:ext cx="1666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BF7C6143-BC66-3906-64AA-5A78FE0465F3}"/>
                    </a:ext>
                  </a:extLst>
                </p14:cNvPr>
                <p14:cNvContentPartPr/>
                <p14:nvPr/>
              </p14:nvContentPartPr>
              <p14:xfrm>
                <a:off x="1309677" y="4013722"/>
                <a:ext cx="17640" cy="14040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BF7C6143-BC66-3906-64AA-5A78FE0465F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299237" y="4002922"/>
                  <a:ext cx="388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BD67EDA-0F22-6ADF-DA23-B0D52CA6F576}"/>
                    </a:ext>
                  </a:extLst>
                </p14:cNvPr>
                <p14:cNvContentPartPr/>
                <p14:nvPr/>
              </p14:nvContentPartPr>
              <p14:xfrm>
                <a:off x="635397" y="3313882"/>
                <a:ext cx="25560" cy="1641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BD67EDA-0F22-6ADF-DA23-B0D52CA6F57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24957" y="3303442"/>
                  <a:ext cx="468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94F60791-2A0E-B543-5142-369772B5D2CE}"/>
                    </a:ext>
                  </a:extLst>
                </p14:cNvPr>
                <p14:cNvContentPartPr/>
                <p14:nvPr/>
              </p14:nvContentPartPr>
              <p14:xfrm>
                <a:off x="613797" y="3246202"/>
                <a:ext cx="154440" cy="1490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94F60791-2A0E-B543-5142-369772B5D2CE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03357" y="3235762"/>
                  <a:ext cx="1756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71CDBBB7-60C0-2E86-6288-6D037F00442A}"/>
                    </a:ext>
                  </a:extLst>
                </p14:cNvPr>
                <p14:cNvContentPartPr/>
                <p14:nvPr/>
              </p14:nvContentPartPr>
              <p14:xfrm>
                <a:off x="797757" y="3282562"/>
                <a:ext cx="39960" cy="1299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71CDBBB7-60C0-2E86-6288-6D037F00442A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787317" y="3272122"/>
                  <a:ext cx="612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E17FE908-9C5C-E71A-F5B0-9E10CBB4BB5B}"/>
                    </a:ext>
                  </a:extLst>
                </p14:cNvPr>
                <p14:cNvContentPartPr/>
                <p14:nvPr/>
              </p14:nvContentPartPr>
              <p14:xfrm>
                <a:off x="889917" y="3265282"/>
                <a:ext cx="122760" cy="1134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E17FE908-9C5C-E71A-F5B0-9E10CBB4BB5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79117" y="3254842"/>
                  <a:ext cx="144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128218AF-C1D4-9BD3-6C13-7C36A337A8A4}"/>
                    </a:ext>
                  </a:extLst>
                </p14:cNvPr>
                <p14:cNvContentPartPr/>
                <p14:nvPr/>
              </p14:nvContentPartPr>
              <p14:xfrm>
                <a:off x="1064517" y="3249082"/>
                <a:ext cx="82080" cy="1267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128218AF-C1D4-9BD3-6C13-7C36A337A8A4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54077" y="3238282"/>
                  <a:ext cx="1033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5C44899B-6EAE-257D-EAAA-30B3D559DD8F}"/>
                    </a:ext>
                  </a:extLst>
                </p14:cNvPr>
                <p14:cNvContentPartPr/>
                <p14:nvPr/>
              </p14:nvContentPartPr>
              <p14:xfrm>
                <a:off x="1196277" y="3213802"/>
                <a:ext cx="65880" cy="1530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5C44899B-6EAE-257D-EAAA-30B3D559DD8F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85477" y="3203362"/>
                  <a:ext cx="871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3079DC30-E8F3-BD50-9155-72919E2F9900}"/>
                    </a:ext>
                  </a:extLst>
                </p14:cNvPr>
                <p14:cNvContentPartPr/>
                <p14:nvPr/>
              </p14:nvContentPartPr>
              <p14:xfrm>
                <a:off x="1322637" y="3209482"/>
                <a:ext cx="29880" cy="1022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3079DC30-E8F3-BD50-9155-72919E2F990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312197" y="3198682"/>
                  <a:ext cx="511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FB3D3099-475F-CD2F-7D2A-B8C079D532F7}"/>
                    </a:ext>
                  </a:extLst>
                </p14:cNvPr>
                <p14:cNvContentPartPr/>
                <p14:nvPr/>
              </p14:nvContentPartPr>
              <p14:xfrm>
                <a:off x="1375197" y="3220642"/>
                <a:ext cx="144720" cy="1015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FB3D3099-475F-CD2F-7D2A-B8C079D532F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364757" y="3209842"/>
                  <a:ext cx="1659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766272EF-E751-87BB-D7D2-43E37B00C310}"/>
                    </a:ext>
                  </a:extLst>
                </p14:cNvPr>
                <p14:cNvContentPartPr/>
                <p14:nvPr/>
              </p14:nvContentPartPr>
              <p14:xfrm>
                <a:off x="1536837" y="3230362"/>
                <a:ext cx="78840" cy="954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766272EF-E751-87BB-D7D2-43E37B00C31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526397" y="3219562"/>
                  <a:ext cx="1000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0D65505A-0D4B-744F-5D48-0B4817027FB7}"/>
                    </a:ext>
                  </a:extLst>
                </p14:cNvPr>
                <p14:cNvContentPartPr/>
                <p14:nvPr/>
              </p14:nvContentPartPr>
              <p14:xfrm>
                <a:off x="2027157" y="3121642"/>
                <a:ext cx="150480" cy="1972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0D65505A-0D4B-744F-5D48-0B4817027FB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016717" y="3111202"/>
                  <a:ext cx="1717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0B5D9CC6-EA31-6380-EC04-39AC0327CAA4}"/>
                    </a:ext>
                  </a:extLst>
                </p14:cNvPr>
                <p14:cNvContentPartPr/>
                <p14:nvPr/>
              </p14:nvContentPartPr>
              <p14:xfrm>
                <a:off x="2181237" y="3208762"/>
                <a:ext cx="103320" cy="1872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0B5D9CC6-EA31-6380-EC04-39AC0327CAA4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170437" y="3197962"/>
                  <a:ext cx="1245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AB2940FA-8080-757A-5EAD-1D91ADCD8E66}"/>
                    </a:ext>
                  </a:extLst>
                </p14:cNvPr>
                <p14:cNvContentPartPr/>
                <p14:nvPr/>
              </p14:nvContentPartPr>
              <p14:xfrm>
                <a:off x="2391837" y="3008962"/>
                <a:ext cx="32400" cy="3639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AB2940FA-8080-757A-5EAD-1D91ADCD8E66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2381397" y="2998162"/>
                  <a:ext cx="5364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05DD1A6B-9796-F3DB-FE25-9E35167601BF}"/>
                    </a:ext>
                  </a:extLst>
                </p14:cNvPr>
                <p14:cNvContentPartPr/>
                <p14:nvPr/>
              </p14:nvContentPartPr>
              <p14:xfrm>
                <a:off x="2429277" y="3221362"/>
                <a:ext cx="20520" cy="720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05DD1A6B-9796-F3DB-FE25-9E35167601B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418477" y="3210562"/>
                  <a:ext cx="417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54084CC2-090D-3733-F7A0-C8E0CD3F3A57}"/>
                    </a:ext>
                  </a:extLst>
                </p14:cNvPr>
                <p14:cNvContentPartPr/>
                <p14:nvPr/>
              </p14:nvContentPartPr>
              <p14:xfrm>
                <a:off x="2489757" y="2977282"/>
                <a:ext cx="39960" cy="3049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54084CC2-090D-3733-F7A0-C8E0CD3F3A5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478957" y="2966842"/>
                  <a:ext cx="6120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74FBD41F-A459-9BFE-59A0-236866EF3FCE}"/>
                    </a:ext>
                  </a:extLst>
                </p14:cNvPr>
                <p14:cNvContentPartPr/>
                <p14:nvPr/>
              </p14:nvContentPartPr>
              <p14:xfrm>
                <a:off x="2481837" y="3204082"/>
                <a:ext cx="56520" cy="504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74FBD41F-A459-9BFE-59A0-236866EF3FC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471037" y="3193642"/>
                  <a:ext cx="777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6EA3A8A5-D364-0E8D-478A-CF22899E14EE}"/>
                    </a:ext>
                  </a:extLst>
                </p14:cNvPr>
                <p14:cNvContentPartPr/>
                <p14:nvPr/>
              </p14:nvContentPartPr>
              <p14:xfrm>
                <a:off x="2578677" y="3177802"/>
                <a:ext cx="27720" cy="1148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6EA3A8A5-D364-0E8D-478A-CF22899E14EE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568237" y="3167362"/>
                  <a:ext cx="489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D5A161DE-F336-1013-F696-E5BFAC5F9856}"/>
                    </a:ext>
                  </a:extLst>
                </p14:cNvPr>
                <p14:cNvContentPartPr/>
                <p14:nvPr/>
              </p14:nvContentPartPr>
              <p14:xfrm>
                <a:off x="2626917" y="3150802"/>
                <a:ext cx="107640" cy="1641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D5A161DE-F336-1013-F696-E5BFAC5F9856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616477" y="3140362"/>
                  <a:ext cx="1288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8B96B66E-97B0-3E3E-351C-612ECAA2BAD7}"/>
                    </a:ext>
                  </a:extLst>
                </p14:cNvPr>
                <p14:cNvContentPartPr/>
                <p14:nvPr/>
              </p14:nvContentPartPr>
              <p14:xfrm>
                <a:off x="2723397" y="3208762"/>
                <a:ext cx="75960" cy="1195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8B96B66E-97B0-3E3E-351C-612ECAA2BAD7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712597" y="3197962"/>
                  <a:ext cx="972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51998E6B-834E-676A-2B42-C5AF5F0C6B29}"/>
                    </a:ext>
                  </a:extLst>
                </p14:cNvPr>
                <p14:cNvContentPartPr/>
                <p14:nvPr/>
              </p14:nvContentPartPr>
              <p14:xfrm>
                <a:off x="2785677" y="3208762"/>
                <a:ext cx="360" cy="3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51998E6B-834E-676A-2B42-C5AF5F0C6B2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75237" y="319796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C121744F-FD2A-BB3E-9ED0-571D3A7A37BD}"/>
                    </a:ext>
                  </a:extLst>
                </p14:cNvPr>
                <p14:cNvContentPartPr/>
                <p14:nvPr/>
              </p14:nvContentPartPr>
              <p14:xfrm>
                <a:off x="2785677" y="3208762"/>
                <a:ext cx="360" cy="3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C121744F-FD2A-BB3E-9ED0-571D3A7A37B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75237" y="319796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EEDD98F-2445-99CA-CF84-4879BD3997DF}"/>
                    </a:ext>
                  </a:extLst>
                </p14:cNvPr>
                <p14:cNvContentPartPr/>
                <p14:nvPr/>
              </p14:nvContentPartPr>
              <p14:xfrm>
                <a:off x="2942637" y="3209482"/>
                <a:ext cx="24120" cy="849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EEDD98F-2445-99CA-CF84-4879BD3997DF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931837" y="3198682"/>
                  <a:ext cx="45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768B609-3F72-17A7-7C90-30C0A332FEE2}"/>
                    </a:ext>
                  </a:extLst>
                </p14:cNvPr>
                <p14:cNvContentPartPr/>
                <p14:nvPr/>
              </p14:nvContentPartPr>
              <p14:xfrm>
                <a:off x="2836077" y="3220642"/>
                <a:ext cx="65160" cy="932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768B609-3F72-17A7-7C90-30C0A332FEE2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825637" y="3209842"/>
                  <a:ext cx="864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3B18AE2-7DD4-DBA3-4288-E309AD6D7C62}"/>
                    </a:ext>
                  </a:extLst>
                </p14:cNvPr>
                <p14:cNvContentPartPr/>
                <p14:nvPr/>
              </p14:nvContentPartPr>
              <p14:xfrm>
                <a:off x="2923197" y="3223522"/>
                <a:ext cx="88920" cy="1447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3B18AE2-7DD4-DBA3-4288-E309AD6D7C62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2912397" y="3213082"/>
                  <a:ext cx="1101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764290DD-8FE6-ECE5-F37C-83595734675D}"/>
                    </a:ext>
                  </a:extLst>
                </p14:cNvPr>
                <p14:cNvContentPartPr/>
                <p14:nvPr/>
              </p14:nvContentPartPr>
              <p14:xfrm>
                <a:off x="1503357" y="3641371"/>
                <a:ext cx="170640" cy="1483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764290DD-8FE6-ECE5-F37C-83595734675D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492557" y="3630571"/>
                  <a:ext cx="1918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559E6211-0EB8-300A-EAB4-4C648DF8BA21}"/>
                    </a:ext>
                  </a:extLst>
                </p14:cNvPr>
                <p14:cNvContentPartPr/>
                <p14:nvPr/>
              </p14:nvContentPartPr>
              <p14:xfrm>
                <a:off x="636117" y="3412411"/>
                <a:ext cx="2479320" cy="1972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559E6211-0EB8-300A-EAB4-4C648DF8BA2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25677" y="3401611"/>
                  <a:ext cx="2500560" cy="21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8" name="Gruppo 267">
            <a:extLst>
              <a:ext uri="{FF2B5EF4-FFF2-40B4-BE49-F238E27FC236}">
                <a16:creationId xmlns:a16="http://schemas.microsoft.com/office/drawing/2014/main" id="{8018F2E5-C888-CD71-C8C1-A3BAD22DE12C}"/>
              </a:ext>
            </a:extLst>
          </p:cNvPr>
          <p:cNvGrpSpPr/>
          <p:nvPr/>
        </p:nvGrpSpPr>
        <p:grpSpPr>
          <a:xfrm>
            <a:off x="5353513" y="5201722"/>
            <a:ext cx="270720" cy="277920"/>
            <a:chOff x="5353513" y="5201722"/>
            <a:chExt cx="27072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0B25336B-3EB2-997F-AD00-6F5B2F2CDD89}"/>
                    </a:ext>
                  </a:extLst>
                </p14:cNvPr>
                <p14:cNvContentPartPr/>
                <p14:nvPr/>
              </p14:nvContentPartPr>
              <p14:xfrm>
                <a:off x="5378713" y="5426002"/>
                <a:ext cx="245520" cy="1872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0B25336B-3EB2-997F-AD00-6F5B2F2CDD89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5368273" y="5415202"/>
                  <a:ext cx="2667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759FBD9D-4EC4-8BDB-08CE-63938ABDF57A}"/>
                    </a:ext>
                  </a:extLst>
                </p14:cNvPr>
                <p14:cNvContentPartPr/>
                <p14:nvPr/>
              </p14:nvContentPartPr>
              <p14:xfrm>
                <a:off x="5353513" y="5201722"/>
                <a:ext cx="218880" cy="27792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759FBD9D-4EC4-8BDB-08CE-63938ABDF57A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5343073" y="5190922"/>
                  <a:ext cx="240120" cy="29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4">
            <p14:nvContentPartPr>
              <p14:cNvPr id="269" name="Input penna 268">
                <a:extLst>
                  <a:ext uri="{FF2B5EF4-FFF2-40B4-BE49-F238E27FC236}">
                    <a16:creationId xmlns:a16="http://schemas.microsoft.com/office/drawing/2014/main" id="{16D0ABBE-C698-0E57-5FD7-9196556F31B6}"/>
                  </a:ext>
                </a:extLst>
              </p14:cNvPr>
              <p14:cNvContentPartPr/>
              <p14:nvPr/>
            </p14:nvContentPartPr>
            <p14:xfrm>
              <a:off x="8732140" y="5289922"/>
              <a:ext cx="185760" cy="209880"/>
            </p14:xfrm>
          </p:contentPart>
        </mc:Choice>
        <mc:Fallback>
          <p:pic>
            <p:nvPicPr>
              <p:cNvPr id="269" name="Input penna 268">
                <a:extLst>
                  <a:ext uri="{FF2B5EF4-FFF2-40B4-BE49-F238E27FC236}">
                    <a16:creationId xmlns:a16="http://schemas.microsoft.com/office/drawing/2014/main" id="{16D0ABBE-C698-0E57-5FD7-9196556F31B6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8721340" y="5279122"/>
                <a:ext cx="207000" cy="23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76" name="Gruppo 275">
            <a:extLst>
              <a:ext uri="{FF2B5EF4-FFF2-40B4-BE49-F238E27FC236}">
                <a16:creationId xmlns:a16="http://schemas.microsoft.com/office/drawing/2014/main" id="{E22C191E-AC33-CF8C-124F-190874D736D8}"/>
              </a:ext>
            </a:extLst>
          </p:cNvPr>
          <p:cNvGrpSpPr/>
          <p:nvPr/>
        </p:nvGrpSpPr>
        <p:grpSpPr>
          <a:xfrm>
            <a:off x="9039220" y="5277682"/>
            <a:ext cx="356760" cy="220320"/>
            <a:chOff x="9039220" y="5277682"/>
            <a:chExt cx="356760" cy="22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42A95809-C4A1-770D-4BD6-B7B9AB0D0F27}"/>
                    </a:ext>
                  </a:extLst>
                </p14:cNvPr>
                <p14:cNvContentPartPr/>
                <p14:nvPr/>
              </p14:nvContentPartPr>
              <p14:xfrm>
                <a:off x="9039220" y="5323402"/>
                <a:ext cx="5400" cy="1008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42A95809-C4A1-770D-4BD6-B7B9AB0D0F27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9028420" y="5312962"/>
                  <a:ext cx="266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C2A76772-E86F-FA53-893B-58331702B112}"/>
                    </a:ext>
                  </a:extLst>
                </p14:cNvPr>
                <p14:cNvContentPartPr/>
                <p14:nvPr/>
              </p14:nvContentPartPr>
              <p14:xfrm>
                <a:off x="9044260" y="5441122"/>
                <a:ext cx="10440" cy="648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C2A76772-E86F-FA53-893B-58331702B112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033460" y="5430322"/>
                  <a:ext cx="31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2E68247B-B4B6-8853-1E11-E1151B52AD05}"/>
                    </a:ext>
                  </a:extLst>
                </p14:cNvPr>
                <p14:cNvContentPartPr/>
                <p14:nvPr/>
              </p14:nvContentPartPr>
              <p14:xfrm>
                <a:off x="9136060" y="5277682"/>
                <a:ext cx="71640" cy="2203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2E68247B-B4B6-8853-1E11-E1151B52AD05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125620" y="5267242"/>
                  <a:ext cx="928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F7ADA995-959A-1BF0-A4F2-94591A3C04AA}"/>
                    </a:ext>
                  </a:extLst>
                </p14:cNvPr>
                <p14:cNvContentPartPr/>
                <p14:nvPr/>
              </p14:nvContentPartPr>
              <p14:xfrm>
                <a:off x="9259180" y="5320522"/>
                <a:ext cx="136800" cy="13464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F7ADA995-959A-1BF0-A4F2-94591A3C04AA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248380" y="5309722"/>
                  <a:ext cx="158040" cy="15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4">
            <p14:nvContentPartPr>
              <p14:cNvPr id="274" name="Input penna 273">
                <a:extLst>
                  <a:ext uri="{FF2B5EF4-FFF2-40B4-BE49-F238E27FC236}">
                    <a16:creationId xmlns:a16="http://schemas.microsoft.com/office/drawing/2014/main" id="{AE781271-FFF5-DA7E-EDC9-587F94264707}"/>
                  </a:ext>
                </a:extLst>
              </p14:cNvPr>
              <p14:cNvContentPartPr/>
              <p14:nvPr/>
            </p14:nvContentPartPr>
            <p14:xfrm>
              <a:off x="8804140" y="5814802"/>
              <a:ext cx="335520" cy="161640"/>
            </p14:xfrm>
          </p:contentPart>
        </mc:Choice>
        <mc:Fallback>
          <p:pic>
            <p:nvPicPr>
              <p:cNvPr id="274" name="Input penna 273">
                <a:extLst>
                  <a:ext uri="{FF2B5EF4-FFF2-40B4-BE49-F238E27FC236}">
                    <a16:creationId xmlns:a16="http://schemas.microsoft.com/office/drawing/2014/main" id="{AE781271-FFF5-DA7E-EDC9-587F94264707}"/>
                  </a:ext>
                </a:extLst>
              </p:cNvPr>
              <p:cNvPicPr/>
              <p:nvPr/>
            </p:nvPicPr>
            <p:blipFill>
              <a:blip r:embed="rId325"/>
              <a:stretch>
                <a:fillRect/>
              </a:stretch>
            </p:blipFill>
            <p:spPr>
              <a:xfrm>
                <a:off x="8793340" y="5804002"/>
                <a:ext cx="356760" cy="18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A5E491B2-2F08-B2E9-8338-91AA4FC3AEAE}"/>
              </a:ext>
            </a:extLst>
          </p:cNvPr>
          <p:cNvGrpSpPr/>
          <p:nvPr/>
        </p:nvGrpSpPr>
        <p:grpSpPr>
          <a:xfrm>
            <a:off x="8756620" y="4733362"/>
            <a:ext cx="257040" cy="286200"/>
            <a:chOff x="8756620" y="4733362"/>
            <a:chExt cx="257040" cy="28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51EDE4A8-75E4-739E-4527-62DA1CAC2087}"/>
                    </a:ext>
                  </a:extLst>
                </p14:cNvPr>
                <p14:cNvContentPartPr/>
                <p14:nvPr/>
              </p14:nvContentPartPr>
              <p14:xfrm>
                <a:off x="8756620" y="4733362"/>
                <a:ext cx="134640" cy="28620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51EDE4A8-75E4-739E-4527-62DA1CAC2087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8745820" y="4722922"/>
                  <a:ext cx="15588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042818F2-693D-33AE-C7BA-4D70EA0D5A8F}"/>
                    </a:ext>
                  </a:extLst>
                </p14:cNvPr>
                <p14:cNvContentPartPr/>
                <p14:nvPr/>
              </p14:nvContentPartPr>
              <p14:xfrm>
                <a:off x="8924020" y="4900762"/>
                <a:ext cx="89640" cy="705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042818F2-693D-33AE-C7BA-4D70EA0D5A8F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8913580" y="4890322"/>
                  <a:ext cx="11088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A511C518-41D1-BE86-80BD-D1F71F5A5455}"/>
              </a:ext>
            </a:extLst>
          </p:cNvPr>
          <p:cNvGrpSpPr/>
          <p:nvPr/>
        </p:nvGrpSpPr>
        <p:grpSpPr>
          <a:xfrm>
            <a:off x="8802700" y="6186682"/>
            <a:ext cx="163440" cy="191520"/>
            <a:chOff x="8802700" y="6186682"/>
            <a:chExt cx="163440" cy="19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92EC5BA0-D424-7457-8DC2-2E20289B66BA}"/>
                    </a:ext>
                  </a:extLst>
                </p14:cNvPr>
                <p14:cNvContentPartPr/>
                <p14:nvPr/>
              </p14:nvContentPartPr>
              <p14:xfrm>
                <a:off x="8855980" y="6186682"/>
                <a:ext cx="110160" cy="280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92EC5BA0-D424-7457-8DC2-2E20289B66BA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8845540" y="6176242"/>
                  <a:ext cx="1314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4B794DE1-F7D1-3C1E-F4E7-48A4355A41E2}"/>
                    </a:ext>
                  </a:extLst>
                </p14:cNvPr>
                <p14:cNvContentPartPr/>
                <p14:nvPr/>
              </p14:nvContentPartPr>
              <p14:xfrm>
                <a:off x="8802700" y="6209362"/>
                <a:ext cx="122040" cy="1688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4B794DE1-F7D1-3C1E-F4E7-48A4355A41E2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8791900" y="6198562"/>
                  <a:ext cx="143280" cy="19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2883DAEC-F2AD-4071-6E45-A1E13BACC5EB}"/>
              </a:ext>
            </a:extLst>
          </p:cNvPr>
          <p:cNvGrpSpPr/>
          <p:nvPr/>
        </p:nvGrpSpPr>
        <p:grpSpPr>
          <a:xfrm>
            <a:off x="9157660" y="6180922"/>
            <a:ext cx="476640" cy="200160"/>
            <a:chOff x="9157660" y="6180922"/>
            <a:chExt cx="476640" cy="20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80BF5F0A-F55C-1C75-C3B8-B80638A006F5}"/>
                    </a:ext>
                  </a:extLst>
                </p14:cNvPr>
                <p14:cNvContentPartPr/>
                <p14:nvPr/>
              </p14:nvContentPartPr>
              <p14:xfrm>
                <a:off x="9173500" y="6251122"/>
                <a:ext cx="18360" cy="39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80BF5F0A-F55C-1C75-C3B8-B80638A006F5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163060" y="6240682"/>
                  <a:ext cx="396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725BA76A-995A-3214-4149-66A767B48E87}"/>
                    </a:ext>
                  </a:extLst>
                </p14:cNvPr>
                <p14:cNvContentPartPr/>
                <p14:nvPr/>
              </p14:nvContentPartPr>
              <p14:xfrm>
                <a:off x="9157660" y="6340042"/>
                <a:ext cx="3240" cy="309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725BA76A-995A-3214-4149-66A767B48E87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9147220" y="6329602"/>
                  <a:ext cx="244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B99CD56E-384D-5FEF-BF0E-833E58798C69}"/>
                    </a:ext>
                  </a:extLst>
                </p14:cNvPr>
                <p14:cNvContentPartPr/>
                <p14:nvPr/>
              </p14:nvContentPartPr>
              <p14:xfrm>
                <a:off x="9321100" y="6180922"/>
                <a:ext cx="155520" cy="990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B99CD56E-384D-5FEF-BF0E-833E58798C69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9310300" y="6170122"/>
                  <a:ext cx="1767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D0C36BB4-13BF-EBC8-AD9D-A52B78C2926B}"/>
                    </a:ext>
                  </a:extLst>
                </p14:cNvPr>
                <p14:cNvContentPartPr/>
                <p14:nvPr/>
              </p14:nvContentPartPr>
              <p14:xfrm>
                <a:off x="9386980" y="6191362"/>
                <a:ext cx="34200" cy="1566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D0C36BB4-13BF-EBC8-AD9D-A52B78C2926B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9376540" y="6180562"/>
                  <a:ext cx="554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E45A2035-8484-23C7-DCC7-92FCFB5B5679}"/>
                    </a:ext>
                  </a:extLst>
                </p14:cNvPr>
                <p14:cNvContentPartPr/>
                <p14:nvPr/>
              </p14:nvContentPartPr>
              <p14:xfrm>
                <a:off x="9535300" y="6228082"/>
                <a:ext cx="99000" cy="15300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E45A2035-8484-23C7-DCC7-92FCFB5B5679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9524500" y="6217282"/>
                  <a:ext cx="120240" cy="17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D37DACAF-B0FC-EDFF-4933-F063B552CBE1}"/>
              </a:ext>
            </a:extLst>
          </p:cNvPr>
          <p:cNvGrpSpPr/>
          <p:nvPr/>
        </p:nvGrpSpPr>
        <p:grpSpPr>
          <a:xfrm>
            <a:off x="2971780" y="6296122"/>
            <a:ext cx="166680" cy="150120"/>
            <a:chOff x="2971780" y="6296122"/>
            <a:chExt cx="166680" cy="15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838C7115-267C-B02F-B1B2-3C529BB55220}"/>
                    </a:ext>
                  </a:extLst>
                </p14:cNvPr>
                <p14:cNvContentPartPr/>
                <p14:nvPr/>
              </p14:nvContentPartPr>
              <p14:xfrm>
                <a:off x="2971780" y="6356602"/>
                <a:ext cx="122040" cy="162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838C7115-267C-B02F-B1B2-3C529BB55220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2961340" y="6346162"/>
                  <a:ext cx="1432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242DB3A6-01A1-791A-81B7-3410A9BAFEFC}"/>
                    </a:ext>
                  </a:extLst>
                </p14:cNvPr>
                <p14:cNvContentPartPr/>
                <p14:nvPr/>
              </p14:nvContentPartPr>
              <p14:xfrm>
                <a:off x="3114340" y="6296122"/>
                <a:ext cx="24120" cy="1501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242DB3A6-01A1-791A-81B7-3410A9BAFEFC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3103540" y="6285322"/>
                  <a:ext cx="4536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B4D2806B-CDC6-CE2D-92FC-02C2D2EB2FDB}"/>
              </a:ext>
            </a:extLst>
          </p:cNvPr>
          <p:cNvGrpSpPr/>
          <p:nvPr/>
        </p:nvGrpSpPr>
        <p:grpSpPr>
          <a:xfrm>
            <a:off x="4171660" y="6459202"/>
            <a:ext cx="1059480" cy="401040"/>
            <a:chOff x="4171660" y="6459202"/>
            <a:chExt cx="1059480" cy="40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285483FD-599A-8CEF-E02A-3CB0157B8BF4}"/>
                    </a:ext>
                  </a:extLst>
                </p14:cNvPr>
                <p14:cNvContentPartPr/>
                <p14:nvPr/>
              </p14:nvContentPartPr>
              <p14:xfrm>
                <a:off x="4413940" y="6459202"/>
                <a:ext cx="411480" cy="169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285483FD-599A-8CEF-E02A-3CB0157B8BF4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4403500" y="6448402"/>
                  <a:ext cx="4327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240873F-A364-422B-0AD0-456350D866DB}"/>
                    </a:ext>
                  </a:extLst>
                </p14:cNvPr>
                <p14:cNvContentPartPr/>
                <p14:nvPr/>
              </p14:nvContentPartPr>
              <p14:xfrm>
                <a:off x="4171660" y="6532282"/>
                <a:ext cx="139680" cy="2516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240873F-A364-422B-0AD0-456350D866DB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4161220" y="6521842"/>
                  <a:ext cx="16092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14ACB780-5D2F-FF31-6FD9-F944F298A4B0}"/>
                    </a:ext>
                  </a:extLst>
                </p14:cNvPr>
                <p14:cNvContentPartPr/>
                <p14:nvPr/>
              </p14:nvContentPartPr>
              <p14:xfrm>
                <a:off x="4332580" y="6696442"/>
                <a:ext cx="40320" cy="12024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14ACB780-5D2F-FF31-6FD9-F944F298A4B0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4321780" y="6685642"/>
                  <a:ext cx="615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9262593E-357F-A4F2-432C-992078B5DE39}"/>
                    </a:ext>
                  </a:extLst>
                </p14:cNvPr>
                <p14:cNvContentPartPr/>
                <p14:nvPr/>
              </p14:nvContentPartPr>
              <p14:xfrm>
                <a:off x="4625260" y="6749362"/>
                <a:ext cx="104040" cy="1108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9262593E-357F-A4F2-432C-992078B5DE39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4614820" y="6738922"/>
                  <a:ext cx="1252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349E9756-A8BB-191A-7BE1-01F8FBCF0ADA}"/>
                    </a:ext>
                  </a:extLst>
                </p14:cNvPr>
                <p14:cNvContentPartPr/>
                <p14:nvPr/>
              </p14:nvContentPartPr>
              <p14:xfrm>
                <a:off x="4798780" y="6762682"/>
                <a:ext cx="1080" cy="550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349E9756-A8BB-191A-7BE1-01F8FBCF0ADA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4787980" y="6752242"/>
                  <a:ext cx="223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9C23609E-A04F-D4FB-D788-7AD35B8EBF13}"/>
                    </a:ext>
                  </a:extLst>
                </p14:cNvPr>
                <p14:cNvContentPartPr/>
                <p14:nvPr/>
              </p14:nvContentPartPr>
              <p14:xfrm>
                <a:off x="4857820" y="6737482"/>
                <a:ext cx="95760" cy="6912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9C23609E-A04F-D4FB-D788-7AD35B8EBF13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4847380" y="6726682"/>
                  <a:ext cx="1170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02BE281D-34AC-84E3-99F9-263A862776A3}"/>
                    </a:ext>
                  </a:extLst>
                </p14:cNvPr>
                <p14:cNvContentPartPr/>
                <p14:nvPr/>
              </p14:nvContentPartPr>
              <p14:xfrm>
                <a:off x="4955380" y="6749362"/>
                <a:ext cx="57240" cy="482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02BE281D-34AC-84E3-99F9-263A862776A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4944940" y="6738922"/>
                  <a:ext cx="784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82462A08-A387-2995-A142-442D202989DB}"/>
                    </a:ext>
                  </a:extLst>
                </p14:cNvPr>
                <p14:cNvContentPartPr/>
                <p14:nvPr/>
              </p14:nvContentPartPr>
              <p14:xfrm>
                <a:off x="4977700" y="6605002"/>
                <a:ext cx="56520" cy="5796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82462A08-A387-2995-A142-442D202989DB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4967260" y="6594202"/>
                  <a:ext cx="777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1BDEE012-AD7F-0742-C313-A4629772F214}"/>
                    </a:ext>
                  </a:extLst>
                </p14:cNvPr>
                <p14:cNvContentPartPr/>
                <p14:nvPr/>
              </p14:nvContentPartPr>
              <p14:xfrm>
                <a:off x="5173900" y="6570802"/>
                <a:ext cx="57240" cy="12060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1BDEE012-AD7F-0742-C313-A4629772F214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5163460" y="6560362"/>
                  <a:ext cx="784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87E9D1C-9AF0-E259-0A9D-DD7493599525}"/>
                    </a:ext>
                  </a:extLst>
                </p14:cNvPr>
                <p14:cNvContentPartPr/>
                <p14:nvPr/>
              </p14:nvContentPartPr>
              <p14:xfrm>
                <a:off x="5188300" y="6783922"/>
                <a:ext cx="12600" cy="108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87E9D1C-9AF0-E259-0A9D-DD7493599525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177860" y="6773122"/>
                  <a:ext cx="3384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4" name="Gruppo 323">
            <a:extLst>
              <a:ext uri="{FF2B5EF4-FFF2-40B4-BE49-F238E27FC236}">
                <a16:creationId xmlns:a16="http://schemas.microsoft.com/office/drawing/2014/main" id="{B7FF30D7-D255-E968-5707-808DAA3384B8}"/>
              </a:ext>
            </a:extLst>
          </p:cNvPr>
          <p:cNvGrpSpPr/>
          <p:nvPr/>
        </p:nvGrpSpPr>
        <p:grpSpPr>
          <a:xfrm>
            <a:off x="4830460" y="5594482"/>
            <a:ext cx="743760" cy="559440"/>
            <a:chOff x="4830460" y="5594482"/>
            <a:chExt cx="743760" cy="55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E977C2F-F000-1603-8AD7-FBB819679FC3}"/>
                    </a:ext>
                  </a:extLst>
                </p14:cNvPr>
                <p14:cNvContentPartPr/>
                <p14:nvPr/>
              </p14:nvContentPartPr>
              <p14:xfrm>
                <a:off x="4870060" y="5594482"/>
                <a:ext cx="120960" cy="2001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E977C2F-F000-1603-8AD7-FBB819679FC3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4859260" y="5583682"/>
                  <a:ext cx="1422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02C4EA9A-1A8C-8BB8-C844-3AA61AED8CA6}"/>
                    </a:ext>
                  </a:extLst>
                </p14:cNvPr>
                <p14:cNvContentPartPr/>
                <p14:nvPr/>
              </p14:nvContentPartPr>
              <p14:xfrm>
                <a:off x="4830460" y="5797162"/>
                <a:ext cx="120240" cy="1252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02C4EA9A-1A8C-8BB8-C844-3AA61AED8CA6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4819660" y="5786362"/>
                  <a:ext cx="1414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BF53E61A-1415-D404-70A8-104AA44CF81F}"/>
                    </a:ext>
                  </a:extLst>
                </p14:cNvPr>
                <p14:cNvContentPartPr/>
                <p14:nvPr/>
              </p14:nvContentPartPr>
              <p14:xfrm>
                <a:off x="5010100" y="5802202"/>
                <a:ext cx="21960" cy="1306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BF53E61A-1415-D404-70A8-104AA44CF81F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4999300" y="5791762"/>
                  <a:ext cx="432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2FFCFBCE-0E1C-0E42-C920-0D281DC7A1BC}"/>
                    </a:ext>
                  </a:extLst>
                </p14:cNvPr>
                <p14:cNvContentPartPr/>
                <p14:nvPr/>
              </p14:nvContentPartPr>
              <p14:xfrm>
                <a:off x="4972660" y="6035122"/>
                <a:ext cx="100440" cy="1188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2FFCFBCE-0E1C-0E42-C920-0D281DC7A1BC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962220" y="6024322"/>
                  <a:ext cx="1216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A6A1D734-924F-419F-B736-7FEA31B2017B}"/>
                    </a:ext>
                  </a:extLst>
                </p14:cNvPr>
                <p14:cNvContentPartPr/>
                <p14:nvPr/>
              </p14:nvContentPartPr>
              <p14:xfrm>
                <a:off x="5128540" y="6043042"/>
                <a:ext cx="42120" cy="712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A6A1D734-924F-419F-B736-7FEA31B2017B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118100" y="6032602"/>
                  <a:ext cx="633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D4545A86-EBCA-CFEB-9D9D-A406BE330D0F}"/>
                    </a:ext>
                  </a:extLst>
                </p14:cNvPr>
                <p14:cNvContentPartPr/>
                <p14:nvPr/>
              </p14:nvContentPartPr>
              <p14:xfrm>
                <a:off x="5248060" y="6026842"/>
                <a:ext cx="31320" cy="759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D4545A86-EBCA-CFEB-9D9D-A406BE330D0F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237260" y="6016042"/>
                  <a:ext cx="525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EDD1BB7D-A36E-08D9-6FEA-22326F74005D}"/>
                    </a:ext>
                  </a:extLst>
                </p14:cNvPr>
                <p14:cNvContentPartPr/>
                <p14:nvPr/>
              </p14:nvContentPartPr>
              <p14:xfrm>
                <a:off x="5322220" y="6035122"/>
                <a:ext cx="45720" cy="615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EDD1BB7D-A36E-08D9-6FEA-22326F74005D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5311420" y="6024322"/>
                  <a:ext cx="669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7688B879-21E1-59E0-4D2D-30AEE7A44786}"/>
                    </a:ext>
                  </a:extLst>
                </p14:cNvPr>
                <p14:cNvContentPartPr/>
                <p14:nvPr/>
              </p14:nvContentPartPr>
              <p14:xfrm>
                <a:off x="5405380" y="5999122"/>
                <a:ext cx="44280" cy="633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7688B879-21E1-59E0-4D2D-30AEE7A44786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5394940" y="5988322"/>
                  <a:ext cx="655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026E0B6-CD33-FFE7-D446-4C73DE2518F0}"/>
                    </a:ext>
                  </a:extLst>
                </p14:cNvPr>
                <p14:cNvContentPartPr/>
                <p14:nvPr/>
              </p14:nvContentPartPr>
              <p14:xfrm>
                <a:off x="5478100" y="5993722"/>
                <a:ext cx="96120" cy="774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026E0B6-CD33-FFE7-D446-4C73DE2518F0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5467660" y="5983282"/>
                  <a:ext cx="11736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8BC89AEB-1C7D-15C9-BC64-3847E95BD0A3}"/>
              </a:ext>
            </a:extLst>
          </p:cNvPr>
          <p:cNvGrpSpPr/>
          <p:nvPr/>
        </p:nvGrpSpPr>
        <p:grpSpPr>
          <a:xfrm>
            <a:off x="4726379" y="3594189"/>
            <a:ext cx="1599867" cy="652093"/>
            <a:chOff x="4726379" y="3594189"/>
            <a:chExt cx="1599867" cy="65209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BE4B83A-6C5C-8B12-D829-277263D4FEBE}"/>
                    </a:ext>
                  </a:extLst>
                </p14:cNvPr>
                <p14:cNvContentPartPr/>
                <p14:nvPr/>
              </p14:nvContentPartPr>
              <p14:xfrm>
                <a:off x="5498246" y="3594189"/>
                <a:ext cx="243720" cy="3124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BE4B83A-6C5C-8B12-D829-277263D4FEBE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5487446" y="3583749"/>
                  <a:ext cx="26496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F290E23-9ED7-9439-3434-4C7F2555D8CD}"/>
                    </a:ext>
                  </a:extLst>
                </p14:cNvPr>
                <p14:cNvContentPartPr/>
                <p14:nvPr/>
              </p14:nvContentPartPr>
              <p14:xfrm>
                <a:off x="5480246" y="3928989"/>
                <a:ext cx="232920" cy="6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F290E23-9ED7-9439-3434-4C7F2555D8CD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5469806" y="3918549"/>
                  <a:ext cx="2541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F409DD0-2B17-147B-351F-59FA57CE9765}"/>
                    </a:ext>
                  </a:extLst>
                </p14:cNvPr>
                <p14:cNvContentPartPr/>
                <p14:nvPr/>
              </p14:nvContentPartPr>
              <p14:xfrm>
                <a:off x="5832326" y="3966069"/>
                <a:ext cx="493920" cy="66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F409DD0-2B17-147B-351F-59FA57CE9765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5821886" y="3955269"/>
                  <a:ext cx="5151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CA8795F7-21E3-0627-0112-7FAFE93EB3A1}"/>
                    </a:ext>
                  </a:extLst>
                </p14:cNvPr>
                <p14:cNvContentPartPr/>
                <p14:nvPr/>
              </p14:nvContentPartPr>
              <p14:xfrm>
                <a:off x="4726379" y="4079962"/>
                <a:ext cx="94320" cy="1663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CA8795F7-21E3-0627-0112-7FAFE93EB3A1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4715579" y="4069522"/>
                  <a:ext cx="1155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D967A6E-7ABF-6DEB-D713-E7B406DDCDC0}"/>
                    </a:ext>
                  </a:extLst>
                </p14:cNvPr>
                <p14:cNvContentPartPr/>
                <p14:nvPr/>
              </p14:nvContentPartPr>
              <p14:xfrm>
                <a:off x="4839059" y="4096522"/>
                <a:ext cx="64440" cy="1137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D967A6E-7ABF-6DEB-D713-E7B406DDCDC0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4828619" y="4086082"/>
                  <a:ext cx="856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B21ECF5-A365-9859-6408-F8213C727821}"/>
                    </a:ext>
                  </a:extLst>
                </p14:cNvPr>
                <p14:cNvContentPartPr/>
                <p14:nvPr/>
              </p14:nvContentPartPr>
              <p14:xfrm>
                <a:off x="4940579" y="4072762"/>
                <a:ext cx="39240" cy="856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B21ECF5-A365-9859-6408-F8213C727821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4929779" y="4061962"/>
                  <a:ext cx="604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23ED969-9216-5A65-77C4-90678873F0D8}"/>
                    </a:ext>
                  </a:extLst>
                </p14:cNvPr>
                <p14:cNvContentPartPr/>
                <p14:nvPr/>
              </p14:nvContentPartPr>
              <p14:xfrm>
                <a:off x="4984499" y="4076362"/>
                <a:ext cx="40680" cy="907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23ED969-9216-5A65-77C4-90678873F0D8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4973699" y="4065922"/>
                  <a:ext cx="619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F112D24D-40ED-E730-36D6-E9DA601DF1A7}"/>
                    </a:ext>
                  </a:extLst>
                </p14:cNvPr>
                <p14:cNvContentPartPr/>
                <p14:nvPr/>
              </p14:nvContentPartPr>
              <p14:xfrm>
                <a:off x="5059019" y="4102642"/>
                <a:ext cx="42120" cy="421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F112D24D-40ED-E730-36D6-E9DA601DF1A7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5048579" y="4091842"/>
                  <a:ext cx="633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57B90859-57D2-A810-96E1-0F50C5B99FB7}"/>
                    </a:ext>
                  </a:extLst>
                </p14:cNvPr>
                <p14:cNvContentPartPr/>
                <p14:nvPr/>
              </p14:nvContentPartPr>
              <p14:xfrm>
                <a:off x="5131739" y="4014442"/>
                <a:ext cx="6120" cy="1022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57B90859-57D2-A810-96E1-0F50C5B99FB7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5121299" y="4003642"/>
                  <a:ext cx="273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83C6E56F-B645-9674-490E-E8158BF52A4A}"/>
                    </a:ext>
                  </a:extLst>
                </p14:cNvPr>
                <p14:cNvContentPartPr/>
                <p14:nvPr/>
              </p14:nvContentPartPr>
              <p14:xfrm>
                <a:off x="5137499" y="4080322"/>
                <a:ext cx="50760" cy="115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83C6E56F-B645-9674-490E-E8158BF52A4A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5127059" y="4069522"/>
                  <a:ext cx="720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2C9AB91-EF7C-868F-904B-FBE81AB3A89C}"/>
                    </a:ext>
                  </a:extLst>
                </p14:cNvPr>
                <p14:cNvContentPartPr/>
                <p14:nvPr/>
              </p14:nvContentPartPr>
              <p14:xfrm>
                <a:off x="5209139" y="4073482"/>
                <a:ext cx="40680" cy="691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2C9AB91-EF7C-868F-904B-FBE81AB3A89C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5198699" y="4063042"/>
                  <a:ext cx="61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23583314-F789-3541-34AE-373F3C46E650}"/>
                    </a:ext>
                  </a:extLst>
                </p14:cNvPr>
                <p14:cNvContentPartPr/>
                <p14:nvPr/>
              </p14:nvContentPartPr>
              <p14:xfrm>
                <a:off x="5097434" y="3894154"/>
                <a:ext cx="339480" cy="230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23583314-F789-3541-34AE-373F3C46E650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5086634" y="3883714"/>
                  <a:ext cx="360720" cy="44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1957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BC5BC-63DE-8CBD-CD58-B0EB1AD4C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AF895D7-68F1-E236-2A2A-05F69FE5A8F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1659F9-8F75-31CB-6C49-E7981F145C8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F19DF6E-74CC-F1BC-5C86-C84AFA398CE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A8982B7-1845-DF7B-1C6D-22D6BC38C34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00C5BAD-03CE-700C-864C-D4B6189B641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65D49D7-F7CF-5BE5-9745-68329FCFE19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E727DAB-D1F6-1031-9543-447F75EFBCE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2505F39-F035-1787-9ACF-F2ADBA3AF94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F3FA47D-5BCD-B49E-5B6C-E9D87FE17B1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569D348-6A08-8010-3E9C-5D55B76F0FC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B740D58-D11A-03C1-C70A-A697DF6E307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59C53BE-65A3-BC98-8E98-9896ED8B55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A41004F-1FF7-7779-40ED-79225BC493E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8338354-DA97-9D81-6BE3-26C3BB8493B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FF250EA-C02C-5526-2369-E923106804E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CC5FD56-8C92-C932-F8AD-7F720BF5873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1EAAB04-9E22-0A5F-DB1F-A6A5724E348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C7CBA5B-D635-41D8-D9AD-295DA71FFDF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F9D544D-7C6D-0D4D-EF88-D016E0B28C2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A297726-80F7-36E3-4772-5B7B4A2810E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4F96EF2-9D10-4526-2F9C-32D7E6E8B56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5B5409-B5E5-66DC-FB1F-DA37F62D019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2164807-C9B7-478B-3F33-DCF4297045A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37BB59C-4393-DAC7-1095-CAE5C58F492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4F0670F-5269-D827-ACD1-1F132C1F954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312044B-ACC0-0CFD-E58B-99CDB13F436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34F0C50-F062-BFC4-4AEE-42E04AF2EBB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151542E-10F0-DFFA-4828-DA46D26BE1F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071AD41-1EDF-58F5-041E-910E2C91E97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79400B9-20C8-F498-0538-601ED2DE706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B49CFFE-A65D-7C16-70FB-A86348E023D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78CA7B7-6034-0D65-A490-B223D8B5C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4462B4B-1B88-A844-DB74-421BE7BC0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EB213FC9-06DE-3A79-7042-44EFF7715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5313" y="385301"/>
            <a:ext cx="6233456" cy="634862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8D0231E-2662-C651-F643-175CF96E8D2F}"/>
                  </a:ext>
                </a:extLst>
              </p14:cNvPr>
              <p14:cNvContentPartPr/>
              <p14:nvPr/>
            </p14:nvContentPartPr>
            <p14:xfrm>
              <a:off x="6072855" y="1981762"/>
              <a:ext cx="19080" cy="223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8D0231E-2662-C651-F643-175CF96E8D2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62055" y="1971322"/>
                <a:ext cx="40320" cy="4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EA8B3E4B-2900-C687-12DC-C363D7DDBEAB}"/>
              </a:ext>
            </a:extLst>
          </p:cNvPr>
          <p:cNvGrpSpPr/>
          <p:nvPr/>
        </p:nvGrpSpPr>
        <p:grpSpPr>
          <a:xfrm>
            <a:off x="632248" y="454642"/>
            <a:ext cx="370080" cy="330840"/>
            <a:chOff x="632248" y="454642"/>
            <a:chExt cx="370080" cy="33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3409272-C49B-F464-AC1B-4CAFD9008D26}"/>
                    </a:ext>
                  </a:extLst>
                </p14:cNvPr>
                <p14:cNvContentPartPr/>
                <p14:nvPr/>
              </p14:nvContentPartPr>
              <p14:xfrm>
                <a:off x="632248" y="465082"/>
                <a:ext cx="163440" cy="320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3409272-C49B-F464-AC1B-4CAFD9008D2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1808" y="454282"/>
                  <a:ext cx="1846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CBC724F-490B-24E5-681A-D3F468ECD756}"/>
                    </a:ext>
                  </a:extLst>
                </p14:cNvPr>
                <p14:cNvContentPartPr/>
                <p14:nvPr/>
              </p14:nvContentPartPr>
              <p14:xfrm>
                <a:off x="705688" y="622762"/>
                <a:ext cx="114840" cy="1501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CBC724F-490B-24E5-681A-D3F468ECD75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94888" y="612322"/>
                  <a:ext cx="1360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7FCF8D7-1CE5-A3A3-1192-B931979057CC}"/>
                    </a:ext>
                  </a:extLst>
                </p14:cNvPr>
                <p14:cNvContentPartPr/>
                <p14:nvPr/>
              </p14:nvContentPartPr>
              <p14:xfrm>
                <a:off x="962368" y="454642"/>
                <a:ext cx="39960" cy="325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7FCF8D7-1CE5-A3A3-1192-B931979057C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51568" y="444202"/>
                  <a:ext cx="61200" cy="34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26E3DD35-9256-FC21-B5B3-3BDD1B150BC9}"/>
              </a:ext>
            </a:extLst>
          </p:cNvPr>
          <p:cNvGrpSpPr/>
          <p:nvPr/>
        </p:nvGrpSpPr>
        <p:grpSpPr>
          <a:xfrm>
            <a:off x="1341088" y="344482"/>
            <a:ext cx="1131480" cy="567360"/>
            <a:chOff x="1341088" y="344482"/>
            <a:chExt cx="1131480" cy="56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E3EBB87-5B93-0A62-E213-BFB98AE13091}"/>
                    </a:ext>
                  </a:extLst>
                </p14:cNvPr>
                <p14:cNvContentPartPr/>
                <p14:nvPr/>
              </p14:nvContentPartPr>
              <p14:xfrm>
                <a:off x="1379248" y="536722"/>
                <a:ext cx="66600" cy="25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E3EBB87-5B93-0A62-E213-BFB98AE1309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68808" y="526282"/>
                  <a:ext cx="87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D26ED2D-0DB1-DCC4-6901-355CBAB5DC12}"/>
                    </a:ext>
                  </a:extLst>
                </p14:cNvPr>
                <p14:cNvContentPartPr/>
                <p14:nvPr/>
              </p14:nvContentPartPr>
              <p14:xfrm>
                <a:off x="1341088" y="681802"/>
                <a:ext cx="114120" cy="169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D26ED2D-0DB1-DCC4-6901-355CBAB5DC1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30648" y="671362"/>
                  <a:ext cx="135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38F806C-D440-B417-94A1-704DCEF3C2FE}"/>
                    </a:ext>
                  </a:extLst>
                </p14:cNvPr>
                <p14:cNvContentPartPr/>
                <p14:nvPr/>
              </p14:nvContentPartPr>
              <p14:xfrm>
                <a:off x="1764808" y="492802"/>
                <a:ext cx="138960" cy="2368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38F806C-D440-B417-94A1-704DCEF3C2F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54008" y="482002"/>
                  <a:ext cx="1602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EA3C1CF-D85D-F5EA-367E-CFBB22596B13}"/>
                    </a:ext>
                  </a:extLst>
                </p14:cNvPr>
                <p14:cNvContentPartPr/>
                <p14:nvPr/>
              </p14:nvContentPartPr>
              <p14:xfrm>
                <a:off x="1943008" y="528442"/>
                <a:ext cx="20520" cy="230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EA3C1CF-D85D-F5EA-367E-CFBB22596B1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32208" y="518002"/>
                  <a:ext cx="417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C284226-543F-4157-3B5F-864FE7DAC71D}"/>
                    </a:ext>
                  </a:extLst>
                </p14:cNvPr>
                <p14:cNvContentPartPr/>
                <p14:nvPr/>
              </p14:nvContentPartPr>
              <p14:xfrm>
                <a:off x="1970368" y="653362"/>
                <a:ext cx="52920" cy="6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C284226-543F-4157-3B5F-864FE7DAC71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959568" y="642922"/>
                  <a:ext cx="741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C41AB54-3302-D3BE-E8E1-AB4419844355}"/>
                    </a:ext>
                  </a:extLst>
                </p14:cNvPr>
                <p14:cNvContentPartPr/>
                <p14:nvPr/>
              </p14:nvContentPartPr>
              <p14:xfrm>
                <a:off x="2027248" y="514402"/>
                <a:ext cx="62280" cy="254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C41AB54-3302-D3BE-E8E1-AB441984435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16448" y="503602"/>
                  <a:ext cx="835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AA537AA-C9A5-C562-9607-EC314AF00683}"/>
                    </a:ext>
                  </a:extLst>
                </p14:cNvPr>
                <p14:cNvContentPartPr/>
                <p14:nvPr/>
              </p14:nvContentPartPr>
              <p14:xfrm>
                <a:off x="1606408" y="344482"/>
                <a:ext cx="779040" cy="567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AA537AA-C9A5-C562-9607-EC314AF0068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595968" y="333682"/>
                  <a:ext cx="800280" cy="58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8F9F0F9-FD18-2A3E-0510-5869231426C4}"/>
                    </a:ext>
                  </a:extLst>
                </p14:cNvPr>
                <p14:cNvContentPartPr/>
                <p14:nvPr/>
              </p14:nvContentPartPr>
              <p14:xfrm>
                <a:off x="1652488" y="867202"/>
                <a:ext cx="820080" cy="41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8F9F0F9-FD18-2A3E-0510-5869231426C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642048" y="856762"/>
                  <a:ext cx="841320" cy="6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B84B3C9-6157-3536-6E5C-2336A6DD2D91}"/>
                  </a:ext>
                </a:extLst>
              </p14:cNvPr>
              <p14:cNvContentPartPr/>
              <p14:nvPr/>
            </p14:nvContentPartPr>
            <p14:xfrm>
              <a:off x="3140151" y="2399309"/>
              <a:ext cx="437400" cy="4680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9B84B3C9-6157-3536-6E5C-2336A6DD2D9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129711" y="2388509"/>
                <a:ext cx="45864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E9C5FEF4-2A52-9E9A-FB3D-90362EC1A084}"/>
                  </a:ext>
                </a:extLst>
              </p14:cNvPr>
              <p14:cNvContentPartPr/>
              <p14:nvPr/>
            </p14:nvContentPartPr>
            <p14:xfrm>
              <a:off x="3909383" y="5273804"/>
              <a:ext cx="329760" cy="5112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E9C5FEF4-2A52-9E9A-FB3D-90362EC1A08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898943" y="5263004"/>
                <a:ext cx="35100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0BDDB762-097D-51DB-FBD4-5EE77EBD13C3}"/>
                  </a:ext>
                </a:extLst>
              </p14:cNvPr>
              <p14:cNvContentPartPr/>
              <p14:nvPr/>
            </p14:nvContentPartPr>
            <p14:xfrm>
              <a:off x="3992020" y="866877"/>
              <a:ext cx="347040" cy="2196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0BDDB762-097D-51DB-FBD4-5EE77EBD13C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981220" y="856437"/>
                <a:ext cx="36828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91" name="Gruppo 90">
            <a:extLst>
              <a:ext uri="{FF2B5EF4-FFF2-40B4-BE49-F238E27FC236}">
                <a16:creationId xmlns:a16="http://schemas.microsoft.com/office/drawing/2014/main" id="{0F5A2422-C175-79A5-3E27-A1AA9821BA23}"/>
              </a:ext>
            </a:extLst>
          </p:cNvPr>
          <p:cNvGrpSpPr/>
          <p:nvPr/>
        </p:nvGrpSpPr>
        <p:grpSpPr>
          <a:xfrm>
            <a:off x="4078780" y="224997"/>
            <a:ext cx="418320" cy="204840"/>
            <a:chOff x="4078780" y="224997"/>
            <a:chExt cx="418320" cy="2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B5DA867-C209-5FB0-F2C0-26B15912510C}"/>
                    </a:ext>
                  </a:extLst>
                </p14:cNvPr>
                <p14:cNvContentPartPr/>
                <p14:nvPr/>
              </p14:nvContentPartPr>
              <p14:xfrm>
                <a:off x="4078780" y="296997"/>
                <a:ext cx="100440" cy="1328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B5DA867-C209-5FB0-F2C0-26B15912510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068340" y="286197"/>
                  <a:ext cx="121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EA50726A-C3A0-3146-B88F-E855039616AC}"/>
                    </a:ext>
                  </a:extLst>
                </p14:cNvPr>
                <p14:cNvContentPartPr/>
                <p14:nvPr/>
              </p14:nvContentPartPr>
              <p14:xfrm>
                <a:off x="4238620" y="313557"/>
                <a:ext cx="10800" cy="975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EA50726A-C3A0-3146-B88F-E855039616A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227820" y="302757"/>
                  <a:ext cx="320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C5052093-224B-6EF9-D215-18716A5A7C25}"/>
                    </a:ext>
                  </a:extLst>
                </p14:cNvPr>
                <p14:cNvContentPartPr/>
                <p14:nvPr/>
              </p14:nvContentPartPr>
              <p14:xfrm>
                <a:off x="4310260" y="338037"/>
                <a:ext cx="101160" cy="820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C5052093-224B-6EF9-D215-18716A5A7C2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99820" y="327597"/>
                  <a:ext cx="1224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E22A070-7F23-CBF4-C0AC-417CCA65A30E}"/>
                    </a:ext>
                  </a:extLst>
                </p14:cNvPr>
                <p14:cNvContentPartPr/>
                <p14:nvPr/>
              </p14:nvContentPartPr>
              <p14:xfrm>
                <a:off x="4431220" y="224997"/>
                <a:ext cx="65880" cy="543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E22A070-7F23-CBF4-C0AC-417CCA65A30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420420" y="214557"/>
                  <a:ext cx="87120" cy="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92" name="Input penna 91">
                <a:extLst>
                  <a:ext uri="{FF2B5EF4-FFF2-40B4-BE49-F238E27FC236}">
                    <a16:creationId xmlns:a16="http://schemas.microsoft.com/office/drawing/2014/main" id="{85245394-1608-C1C9-AA8C-545D1A0DFD9C}"/>
                  </a:ext>
                </a:extLst>
              </p14:cNvPr>
              <p14:cNvContentPartPr/>
              <p14:nvPr/>
            </p14:nvContentPartPr>
            <p14:xfrm>
              <a:off x="4931620" y="889557"/>
              <a:ext cx="459720" cy="32400"/>
            </p14:xfrm>
          </p:contentPart>
        </mc:Choice>
        <mc:Fallback>
          <p:pic>
            <p:nvPicPr>
              <p:cNvPr id="92" name="Input penna 91">
                <a:extLst>
                  <a:ext uri="{FF2B5EF4-FFF2-40B4-BE49-F238E27FC236}">
                    <a16:creationId xmlns:a16="http://schemas.microsoft.com/office/drawing/2014/main" id="{85245394-1608-C1C9-AA8C-545D1A0DFD9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920820" y="878757"/>
                <a:ext cx="480960" cy="5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4D17D50D-866B-1033-1CA4-E3616BC3D734}"/>
              </a:ext>
            </a:extLst>
          </p:cNvPr>
          <p:cNvGrpSpPr/>
          <p:nvPr/>
        </p:nvGrpSpPr>
        <p:grpSpPr>
          <a:xfrm>
            <a:off x="6220060" y="276837"/>
            <a:ext cx="588240" cy="119880"/>
            <a:chOff x="6220060" y="276837"/>
            <a:chExt cx="588240" cy="11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826E6A0-134D-0792-0384-2256FA83229A}"/>
                    </a:ext>
                  </a:extLst>
                </p14:cNvPr>
                <p14:cNvContentPartPr/>
                <p14:nvPr/>
              </p14:nvContentPartPr>
              <p14:xfrm>
                <a:off x="6220060" y="291597"/>
                <a:ext cx="106920" cy="1051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826E6A0-134D-0792-0384-2256FA83229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209260" y="281157"/>
                  <a:ext cx="1281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8B27509-CF6A-7120-E286-7CAE580C0632}"/>
                    </a:ext>
                  </a:extLst>
                </p14:cNvPr>
                <p14:cNvContentPartPr/>
                <p14:nvPr/>
              </p14:nvContentPartPr>
              <p14:xfrm>
                <a:off x="6378820" y="303837"/>
                <a:ext cx="73800" cy="633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8B27509-CF6A-7120-E286-7CAE580C063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368380" y="293037"/>
                  <a:ext cx="950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850D8C78-A327-F075-1418-82FA9595AB79}"/>
                    </a:ext>
                  </a:extLst>
                </p14:cNvPr>
                <p14:cNvContentPartPr/>
                <p14:nvPr/>
              </p14:nvContentPartPr>
              <p14:xfrm>
                <a:off x="6497620" y="301317"/>
                <a:ext cx="27000" cy="54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850D8C78-A327-F075-1418-82FA9595AB7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486820" y="290877"/>
                  <a:ext cx="482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C224C126-1F01-BC17-2475-AAFB71639374}"/>
                    </a:ext>
                  </a:extLst>
                </p14:cNvPr>
                <p14:cNvContentPartPr/>
                <p14:nvPr/>
              </p14:nvContentPartPr>
              <p14:xfrm>
                <a:off x="6578620" y="293757"/>
                <a:ext cx="68040" cy="511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C224C126-1F01-BC17-2475-AAFB7163937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568180" y="283317"/>
                  <a:ext cx="892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A886C0BF-D4AD-F39B-45AE-800144F9CB57}"/>
                    </a:ext>
                  </a:extLst>
                </p14:cNvPr>
                <p14:cNvContentPartPr/>
                <p14:nvPr/>
              </p14:nvContentPartPr>
              <p14:xfrm>
                <a:off x="6664300" y="276837"/>
                <a:ext cx="77400" cy="871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A886C0BF-D4AD-F39B-45AE-800144F9CB5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653500" y="266037"/>
                  <a:ext cx="986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1C50B98-83FD-25E6-766C-4250B26905E1}"/>
                    </a:ext>
                  </a:extLst>
                </p14:cNvPr>
                <p14:cNvContentPartPr/>
                <p14:nvPr/>
              </p14:nvContentPartPr>
              <p14:xfrm>
                <a:off x="6771220" y="281157"/>
                <a:ext cx="37080" cy="954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1C50B98-83FD-25E6-766C-4250B26905E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760780" y="270717"/>
                  <a:ext cx="58320" cy="11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99" name="Input penna 98">
                <a:extLst>
                  <a:ext uri="{FF2B5EF4-FFF2-40B4-BE49-F238E27FC236}">
                    <a16:creationId xmlns:a16="http://schemas.microsoft.com/office/drawing/2014/main" id="{4FF87A06-58C6-6A71-B47D-17B6074C5B12}"/>
                  </a:ext>
                </a:extLst>
              </p14:cNvPr>
              <p14:cNvContentPartPr/>
              <p14:nvPr/>
            </p14:nvContentPartPr>
            <p14:xfrm>
              <a:off x="6328420" y="872277"/>
              <a:ext cx="245520" cy="17640"/>
            </p14:xfrm>
          </p:contentPart>
        </mc:Choice>
        <mc:Fallback>
          <p:pic>
            <p:nvPicPr>
              <p:cNvPr id="99" name="Input penna 98">
                <a:extLst>
                  <a:ext uri="{FF2B5EF4-FFF2-40B4-BE49-F238E27FC236}">
                    <a16:creationId xmlns:a16="http://schemas.microsoft.com/office/drawing/2014/main" id="{4FF87A06-58C6-6A71-B47D-17B6074C5B12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317980" y="861477"/>
                <a:ext cx="26676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5B68D735-DBF4-4984-CC41-5CF831360B0B}"/>
              </a:ext>
            </a:extLst>
          </p:cNvPr>
          <p:cNvGrpSpPr/>
          <p:nvPr/>
        </p:nvGrpSpPr>
        <p:grpSpPr>
          <a:xfrm>
            <a:off x="7412020" y="231117"/>
            <a:ext cx="421200" cy="235080"/>
            <a:chOff x="7412020" y="231117"/>
            <a:chExt cx="421200" cy="23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36374401-1DA1-319F-504C-4DAA98D71CAD}"/>
                    </a:ext>
                  </a:extLst>
                </p14:cNvPr>
                <p14:cNvContentPartPr/>
                <p14:nvPr/>
              </p14:nvContentPartPr>
              <p14:xfrm>
                <a:off x="7412020" y="254157"/>
                <a:ext cx="83880" cy="856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36374401-1DA1-319F-504C-4DAA98D71CA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401220" y="243717"/>
                  <a:ext cx="1051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BFF9E93-BD8A-510C-E273-4983D1878396}"/>
                    </a:ext>
                  </a:extLst>
                </p14:cNvPr>
                <p14:cNvContentPartPr/>
                <p14:nvPr/>
              </p14:nvContentPartPr>
              <p14:xfrm>
                <a:off x="7531900" y="231117"/>
                <a:ext cx="22680" cy="1184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BFF9E93-BD8A-510C-E273-4983D187839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521460" y="220317"/>
                  <a:ext cx="439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85B028C-CCAF-4EBE-5562-8B0D8F7AF914}"/>
                    </a:ext>
                  </a:extLst>
                </p14:cNvPr>
                <p14:cNvContentPartPr/>
                <p14:nvPr/>
              </p14:nvContentPartPr>
              <p14:xfrm>
                <a:off x="7542700" y="312837"/>
                <a:ext cx="44280" cy="122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85B028C-CCAF-4EBE-5562-8B0D8F7AF91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532260" y="302037"/>
                  <a:ext cx="655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396AE24F-ACC4-AA94-23A0-4091A975B630}"/>
                    </a:ext>
                  </a:extLst>
                </p14:cNvPr>
                <p14:cNvContentPartPr/>
                <p14:nvPr/>
              </p14:nvContentPartPr>
              <p14:xfrm>
                <a:off x="7469620" y="396357"/>
                <a:ext cx="24120" cy="608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396AE24F-ACC4-AA94-23A0-4091A975B63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458820" y="385917"/>
                  <a:ext cx="453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F0250258-95DC-CA80-72FE-59A4E098C017}"/>
                    </a:ext>
                  </a:extLst>
                </p14:cNvPr>
                <p14:cNvContentPartPr/>
                <p14:nvPr/>
              </p14:nvContentPartPr>
              <p14:xfrm>
                <a:off x="7486180" y="394917"/>
                <a:ext cx="59400" cy="712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F0250258-95DC-CA80-72FE-59A4E098C01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75380" y="384477"/>
                  <a:ext cx="806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221CDF5-467B-BC2D-CF32-2E3156C1ED6C}"/>
                    </a:ext>
                  </a:extLst>
                </p14:cNvPr>
                <p14:cNvContentPartPr/>
                <p14:nvPr/>
              </p14:nvContentPartPr>
              <p14:xfrm>
                <a:off x="7652860" y="249837"/>
                <a:ext cx="55080" cy="176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221CDF5-467B-BC2D-CF32-2E3156C1ED6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642060" y="239037"/>
                  <a:ext cx="763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7181EC7-292D-114F-DFB7-C75D54C5B165}"/>
                    </a:ext>
                  </a:extLst>
                </p14:cNvPr>
                <p14:cNvContentPartPr/>
                <p14:nvPr/>
              </p14:nvContentPartPr>
              <p14:xfrm>
                <a:off x="7652860" y="264957"/>
                <a:ext cx="360" cy="3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7181EC7-292D-114F-DFB7-C75D54C5B16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42060" y="25415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EE38F55B-81C6-EBA6-D618-5A90714DF52D}"/>
                    </a:ext>
                  </a:extLst>
                </p14:cNvPr>
                <p14:cNvContentPartPr/>
                <p14:nvPr/>
              </p14:nvContentPartPr>
              <p14:xfrm>
                <a:off x="7652860" y="264957"/>
                <a:ext cx="360" cy="3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EE38F55B-81C6-EBA6-D618-5A90714DF52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42060" y="25415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204F0055-AADD-91CB-9941-4249F8B71761}"/>
                    </a:ext>
                  </a:extLst>
                </p14:cNvPr>
                <p14:cNvContentPartPr/>
                <p14:nvPr/>
              </p14:nvContentPartPr>
              <p14:xfrm>
                <a:off x="7749340" y="246237"/>
                <a:ext cx="24840" cy="745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204F0055-AADD-91CB-9941-4249F8B7176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738540" y="235437"/>
                  <a:ext cx="460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E921795-D14B-E7E8-DFE0-82041E19DB44}"/>
                    </a:ext>
                  </a:extLst>
                </p14:cNvPr>
                <p14:cNvContentPartPr/>
                <p14:nvPr/>
              </p14:nvContentPartPr>
              <p14:xfrm>
                <a:off x="7647100" y="261717"/>
                <a:ext cx="59400" cy="961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E921795-D14B-E7E8-DFE0-82041E19DB4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636300" y="251277"/>
                  <a:ext cx="806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47FF134D-15D3-8EC6-83FB-790E24771FEC}"/>
                    </a:ext>
                  </a:extLst>
                </p14:cNvPr>
                <p14:cNvContentPartPr/>
                <p14:nvPr/>
              </p14:nvContentPartPr>
              <p14:xfrm>
                <a:off x="7770220" y="281157"/>
                <a:ext cx="63000" cy="64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47FF134D-15D3-8EC6-83FB-790E24771FE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759420" y="270717"/>
                  <a:ext cx="84240" cy="2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90643A28-1C77-D317-6FD3-EC10C28A1FDC}"/>
                  </a:ext>
                </a:extLst>
              </p14:cNvPr>
              <p14:cNvContentPartPr/>
              <p14:nvPr/>
            </p14:nvContentPartPr>
            <p14:xfrm>
              <a:off x="7282864" y="962043"/>
              <a:ext cx="976680" cy="1296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90643A28-1C77-D317-6FD3-EC10C28A1FDC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276744" y="955923"/>
                <a:ext cx="988920" cy="2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D17455A2-9374-D770-46B5-0C10D7D1EB00}"/>
              </a:ext>
            </a:extLst>
          </p:cNvPr>
          <p:cNvGrpSpPr/>
          <p:nvPr/>
        </p:nvGrpSpPr>
        <p:grpSpPr>
          <a:xfrm>
            <a:off x="8169904" y="216843"/>
            <a:ext cx="823320" cy="361800"/>
            <a:chOff x="8169904" y="216843"/>
            <a:chExt cx="823320" cy="36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6FC46F04-D543-D512-92CE-DCEB3E63F253}"/>
                    </a:ext>
                  </a:extLst>
                </p14:cNvPr>
                <p14:cNvContentPartPr/>
                <p14:nvPr/>
              </p14:nvContentPartPr>
              <p14:xfrm>
                <a:off x="8198704" y="253563"/>
                <a:ext cx="78120" cy="1760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6FC46F04-D543-D512-92CE-DCEB3E63F25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187904" y="243123"/>
                  <a:ext cx="993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B0521944-26E2-FE6A-D9C7-B14D041DF0D5}"/>
                    </a:ext>
                  </a:extLst>
                </p14:cNvPr>
                <p14:cNvContentPartPr/>
                <p14:nvPr/>
              </p14:nvContentPartPr>
              <p14:xfrm>
                <a:off x="8307064" y="275883"/>
                <a:ext cx="64440" cy="1328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B0521944-26E2-FE6A-D9C7-B14D041DF0D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296624" y="265443"/>
                  <a:ext cx="85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22F04B20-E216-FF23-2EE7-41DD3FD50D68}"/>
                    </a:ext>
                  </a:extLst>
                </p14:cNvPr>
                <p14:cNvContentPartPr/>
                <p14:nvPr/>
              </p14:nvContentPartPr>
              <p14:xfrm>
                <a:off x="8373304" y="302883"/>
                <a:ext cx="88200" cy="655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22F04B20-E216-FF23-2EE7-41DD3FD50D6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362864" y="292443"/>
                  <a:ext cx="1094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AC2C8371-C633-8011-8F8D-EA65BCF1F7A3}"/>
                    </a:ext>
                  </a:extLst>
                </p14:cNvPr>
                <p14:cNvContentPartPr/>
                <p14:nvPr/>
              </p14:nvContentPartPr>
              <p14:xfrm>
                <a:off x="8528464" y="275883"/>
                <a:ext cx="55800" cy="871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AC2C8371-C633-8011-8F8D-EA65BCF1F7A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518024" y="265443"/>
                  <a:ext cx="770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5F21994-E7FE-7C9F-DEB8-9F84376783D0}"/>
                    </a:ext>
                  </a:extLst>
                </p14:cNvPr>
                <p14:cNvContentPartPr/>
                <p14:nvPr/>
              </p14:nvContentPartPr>
              <p14:xfrm>
                <a:off x="8619904" y="275163"/>
                <a:ext cx="70200" cy="1036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5F21994-E7FE-7C9F-DEB8-9F84376783D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609464" y="264723"/>
                  <a:ext cx="914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BD180A66-D0A1-E333-B369-614D32ADE1E6}"/>
                    </a:ext>
                  </a:extLst>
                </p14:cNvPr>
                <p14:cNvContentPartPr/>
                <p14:nvPr/>
              </p14:nvContentPartPr>
              <p14:xfrm>
                <a:off x="8723584" y="216843"/>
                <a:ext cx="44280" cy="1288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BD180A66-D0A1-E333-B369-614D32ADE1E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712784" y="206403"/>
                  <a:ext cx="655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E8C53A9-9C70-A17E-C1F2-CD6A6F2BB970}"/>
                    </a:ext>
                  </a:extLst>
                </p14:cNvPr>
                <p14:cNvContentPartPr/>
                <p14:nvPr/>
              </p14:nvContentPartPr>
              <p14:xfrm>
                <a:off x="8714944" y="299283"/>
                <a:ext cx="73800" cy="169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E8C53A9-9C70-A17E-C1F2-CD6A6F2BB97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704144" y="288483"/>
                  <a:ext cx="950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88C998CC-5B71-596B-4B4E-04633F54F0A6}"/>
                    </a:ext>
                  </a:extLst>
                </p14:cNvPr>
                <p14:cNvContentPartPr/>
                <p14:nvPr/>
              </p14:nvContentPartPr>
              <p14:xfrm>
                <a:off x="8793784" y="286323"/>
                <a:ext cx="78840" cy="961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88C998CC-5B71-596B-4B4E-04633F54F0A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783344" y="275883"/>
                  <a:ext cx="1000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87BA225-92A4-9997-5C03-2F2F29774E3C}"/>
                    </a:ext>
                  </a:extLst>
                </p14:cNvPr>
                <p14:cNvContentPartPr/>
                <p14:nvPr/>
              </p14:nvContentPartPr>
              <p14:xfrm>
                <a:off x="8169904" y="504843"/>
                <a:ext cx="823320" cy="738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87BA225-92A4-9997-5C03-2F2F29774E3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159464" y="494403"/>
                  <a:ext cx="84456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B5417F1D-1F8C-ED9B-138E-480EEE176FE3}"/>
              </a:ext>
            </a:extLst>
          </p:cNvPr>
          <p:cNvGrpSpPr/>
          <p:nvPr/>
        </p:nvGrpSpPr>
        <p:grpSpPr>
          <a:xfrm>
            <a:off x="8508860" y="629134"/>
            <a:ext cx="698400" cy="149760"/>
            <a:chOff x="8508860" y="629134"/>
            <a:chExt cx="69840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77B692F-B452-50FA-AB27-CE32BD3A4C8A}"/>
                    </a:ext>
                  </a:extLst>
                </p14:cNvPr>
                <p14:cNvContentPartPr/>
                <p14:nvPr/>
              </p14:nvContentPartPr>
              <p14:xfrm>
                <a:off x="8508860" y="629134"/>
                <a:ext cx="159840" cy="1497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77B692F-B452-50FA-AB27-CE32BD3A4C8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498060" y="618694"/>
                  <a:ext cx="1810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A1D376CA-AB5A-B605-1AE1-152514A52BB8}"/>
                    </a:ext>
                  </a:extLst>
                </p14:cNvPr>
                <p14:cNvContentPartPr/>
                <p14:nvPr/>
              </p14:nvContentPartPr>
              <p14:xfrm>
                <a:off x="8712980" y="665494"/>
                <a:ext cx="57960" cy="1058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A1D376CA-AB5A-B605-1AE1-152514A52BB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702180" y="655054"/>
                  <a:ext cx="792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3202622-95DA-B8D9-1E18-3AB6F7D9EDF0}"/>
                    </a:ext>
                  </a:extLst>
                </p14:cNvPr>
                <p14:cNvContentPartPr/>
                <p14:nvPr/>
              </p14:nvContentPartPr>
              <p14:xfrm>
                <a:off x="8847980" y="667654"/>
                <a:ext cx="90360" cy="849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3202622-95DA-B8D9-1E18-3AB6F7D9EDF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837540" y="657214"/>
                  <a:ext cx="1116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6A77ACFA-1742-4486-07E9-43C0CAA45ED7}"/>
                    </a:ext>
                  </a:extLst>
                </p14:cNvPr>
                <p14:cNvContentPartPr/>
                <p14:nvPr/>
              </p14:nvContentPartPr>
              <p14:xfrm>
                <a:off x="8981180" y="666214"/>
                <a:ext cx="31320" cy="676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6A77ACFA-1742-4486-07E9-43C0CAA45ED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970380" y="655774"/>
                  <a:ext cx="525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82E08AA8-FF64-DDFC-02F5-0D7653F8BBE7}"/>
                    </a:ext>
                  </a:extLst>
                </p14:cNvPr>
                <p14:cNvContentPartPr/>
                <p14:nvPr/>
              </p14:nvContentPartPr>
              <p14:xfrm>
                <a:off x="9074060" y="682774"/>
                <a:ext cx="133200" cy="622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82E08AA8-FF64-DDFC-02F5-0D7653F8BBE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063260" y="672334"/>
                  <a:ext cx="154440" cy="8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9967DF00-3C06-EC46-599D-80F5B341A1AD}"/>
                  </a:ext>
                </a:extLst>
              </p14:cNvPr>
              <p14:cNvContentPartPr/>
              <p14:nvPr/>
            </p14:nvContentPartPr>
            <p14:xfrm>
              <a:off x="5134516" y="1484854"/>
              <a:ext cx="795600" cy="49680"/>
            </p14:xfrm>
          </p:contentPart>
        </mc:Choice>
        <mc:Fallback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9967DF00-3C06-EC46-599D-80F5B341A1AD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5124076" y="1474054"/>
                <a:ext cx="816840" cy="7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1F182A9E-1451-7782-AA5B-F257B1C23C39}"/>
              </a:ext>
            </a:extLst>
          </p:cNvPr>
          <p:cNvGrpSpPr/>
          <p:nvPr/>
        </p:nvGrpSpPr>
        <p:grpSpPr>
          <a:xfrm>
            <a:off x="6270676" y="1087054"/>
            <a:ext cx="792720" cy="505080"/>
            <a:chOff x="6270676" y="1087054"/>
            <a:chExt cx="792720" cy="50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210ECB8-D268-F76C-6E50-E721ADB37B38}"/>
                    </a:ext>
                  </a:extLst>
                </p14:cNvPr>
                <p14:cNvContentPartPr/>
                <p14:nvPr/>
              </p14:nvContentPartPr>
              <p14:xfrm>
                <a:off x="6270676" y="1130974"/>
                <a:ext cx="18360" cy="1850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210ECB8-D268-F76C-6E50-E721ADB37B3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259876" y="1120174"/>
                  <a:ext cx="396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E673801-1D49-2B66-758E-A618FEAC485B}"/>
                    </a:ext>
                  </a:extLst>
                </p14:cNvPr>
                <p14:cNvContentPartPr/>
                <p14:nvPr/>
              </p14:nvContentPartPr>
              <p14:xfrm>
                <a:off x="6301636" y="1087054"/>
                <a:ext cx="144720" cy="2844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E673801-1D49-2B66-758E-A618FEAC485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290836" y="1076614"/>
                  <a:ext cx="1659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7E724E0D-B4E3-0B59-DFD9-F7CD6236E54D}"/>
                    </a:ext>
                  </a:extLst>
                </p14:cNvPr>
                <p14:cNvContentPartPr/>
                <p14:nvPr/>
              </p14:nvContentPartPr>
              <p14:xfrm>
                <a:off x="6499276" y="1135294"/>
                <a:ext cx="34200" cy="1515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7E724E0D-B4E3-0B59-DFD9-F7CD6236E54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488836" y="1124854"/>
                  <a:ext cx="554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B5BA4AF6-8B5F-B855-FAFE-B6C74F73C08B}"/>
                    </a:ext>
                  </a:extLst>
                </p14:cNvPr>
                <p14:cNvContentPartPr/>
                <p14:nvPr/>
              </p14:nvContentPartPr>
              <p14:xfrm>
                <a:off x="6527356" y="1227814"/>
                <a:ext cx="92520" cy="396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B5BA4AF6-8B5F-B855-FAFE-B6C74F73C08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516556" y="1217014"/>
                  <a:ext cx="1137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A160790E-54B9-2CCE-C486-DAA8C4490608}"/>
                    </a:ext>
                  </a:extLst>
                </p14:cNvPr>
                <p14:cNvContentPartPr/>
                <p14:nvPr/>
              </p14:nvContentPartPr>
              <p14:xfrm>
                <a:off x="6309556" y="1425814"/>
                <a:ext cx="109800" cy="1663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A160790E-54B9-2CCE-C486-DAA8C449060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298756" y="1415014"/>
                  <a:ext cx="1310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99F9DBA7-4A51-07B6-9FC7-C44C8FC21B9B}"/>
                    </a:ext>
                  </a:extLst>
                </p14:cNvPr>
                <p14:cNvContentPartPr/>
                <p14:nvPr/>
              </p14:nvContentPartPr>
              <p14:xfrm>
                <a:off x="6466876" y="1360654"/>
                <a:ext cx="108360" cy="543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99F9DBA7-4A51-07B6-9FC7-C44C8FC21B9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456436" y="1349854"/>
                  <a:ext cx="1296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3DDC3251-F69D-2D9E-10EC-DC2F61974FAD}"/>
                    </a:ext>
                  </a:extLst>
                </p14:cNvPr>
                <p14:cNvContentPartPr/>
                <p14:nvPr/>
              </p14:nvContentPartPr>
              <p14:xfrm>
                <a:off x="6528796" y="1407094"/>
                <a:ext cx="45720" cy="194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3DDC3251-F69D-2D9E-10EC-DC2F61974FA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517996" y="1396654"/>
                  <a:ext cx="669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3DA714DF-899E-FBB2-0D65-589092E6E11E}"/>
                    </a:ext>
                  </a:extLst>
                </p14:cNvPr>
                <p14:cNvContentPartPr/>
                <p14:nvPr/>
              </p14:nvContentPartPr>
              <p14:xfrm>
                <a:off x="6503596" y="1450294"/>
                <a:ext cx="84600" cy="730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3DA714DF-899E-FBB2-0D65-589092E6E11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492796" y="1439854"/>
                  <a:ext cx="1058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3C2F5532-36A4-FFA8-1B92-9614457EAFFB}"/>
                    </a:ext>
                  </a:extLst>
                </p14:cNvPr>
                <p14:cNvContentPartPr/>
                <p14:nvPr/>
              </p14:nvContentPartPr>
              <p14:xfrm>
                <a:off x="6709156" y="1178854"/>
                <a:ext cx="136800" cy="234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3C2F5532-36A4-FFA8-1B92-9614457EAFF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698716" y="1168054"/>
                  <a:ext cx="1580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27CFA8B0-7C8E-D604-4278-57F265C00E28}"/>
                    </a:ext>
                  </a:extLst>
                </p14:cNvPr>
                <p14:cNvContentPartPr/>
                <p14:nvPr/>
              </p14:nvContentPartPr>
              <p14:xfrm>
                <a:off x="6706996" y="1198294"/>
                <a:ext cx="151200" cy="1951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27CFA8B0-7C8E-D604-4278-57F265C00E2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696556" y="1187494"/>
                  <a:ext cx="1724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4C79D11A-4D65-07B7-44A6-869E5FD32E54}"/>
                    </a:ext>
                  </a:extLst>
                </p14:cNvPr>
                <p14:cNvContentPartPr/>
                <p14:nvPr/>
              </p14:nvContentPartPr>
              <p14:xfrm>
                <a:off x="6921196" y="1227454"/>
                <a:ext cx="5400" cy="1231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4C79D11A-4D65-07B7-44A6-869E5FD32E5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910756" y="1216654"/>
                  <a:ext cx="26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47786BBA-CED3-2A49-F67D-572FA53CA9ED}"/>
                    </a:ext>
                  </a:extLst>
                </p14:cNvPr>
                <p14:cNvContentPartPr/>
                <p14:nvPr/>
              </p14:nvContentPartPr>
              <p14:xfrm>
                <a:off x="6957916" y="1263454"/>
                <a:ext cx="105480" cy="460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47786BBA-CED3-2A49-F67D-572FA53CA9E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947476" y="1252654"/>
                  <a:ext cx="12672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47EB4791-33E8-BDF7-13D7-85D4909B1C21}"/>
              </a:ext>
            </a:extLst>
          </p:cNvPr>
          <p:cNvGrpSpPr/>
          <p:nvPr/>
        </p:nvGrpSpPr>
        <p:grpSpPr>
          <a:xfrm>
            <a:off x="5127676" y="933334"/>
            <a:ext cx="780480" cy="234720"/>
            <a:chOff x="5127676" y="933334"/>
            <a:chExt cx="780480" cy="23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8DE81C8A-EAEC-C8B9-4600-FF7DF88F728F}"/>
                    </a:ext>
                  </a:extLst>
                </p14:cNvPr>
                <p14:cNvContentPartPr/>
                <p14:nvPr/>
              </p14:nvContentPartPr>
              <p14:xfrm>
                <a:off x="5127676" y="1064374"/>
                <a:ext cx="111240" cy="1036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8DE81C8A-EAEC-C8B9-4600-FF7DF88F728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116876" y="1053574"/>
                  <a:ext cx="1324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6AE4A69A-A035-0820-D5C6-72532A50B092}"/>
                    </a:ext>
                  </a:extLst>
                </p14:cNvPr>
                <p14:cNvContentPartPr/>
                <p14:nvPr/>
              </p14:nvContentPartPr>
              <p14:xfrm>
                <a:off x="5230276" y="991654"/>
                <a:ext cx="29880" cy="378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6AE4A69A-A035-0820-D5C6-72532A50B09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219836" y="981214"/>
                  <a:ext cx="511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5DF70DD-8B5B-2AC1-350F-E42155342633}"/>
                    </a:ext>
                  </a:extLst>
                </p14:cNvPr>
                <p14:cNvContentPartPr/>
                <p14:nvPr/>
              </p14:nvContentPartPr>
              <p14:xfrm>
                <a:off x="5442316" y="933334"/>
                <a:ext cx="2520" cy="1155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5DF70DD-8B5B-2AC1-350F-E4215534263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431876" y="922894"/>
                  <a:ext cx="237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5590C207-09A9-7AC8-6D72-B2A55EEE675C}"/>
                    </a:ext>
                  </a:extLst>
                </p14:cNvPr>
                <p14:cNvContentPartPr/>
                <p14:nvPr/>
              </p14:nvContentPartPr>
              <p14:xfrm>
                <a:off x="5464636" y="1033054"/>
                <a:ext cx="33480" cy="72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5590C207-09A9-7AC8-6D72-B2A55EEE675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454196" y="1022254"/>
                  <a:ext cx="547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4374178E-2E9D-D0AD-18F9-33011351C458}"/>
                    </a:ext>
                  </a:extLst>
                </p14:cNvPr>
                <p14:cNvContentPartPr/>
                <p14:nvPr/>
              </p14:nvContentPartPr>
              <p14:xfrm>
                <a:off x="5557516" y="1006054"/>
                <a:ext cx="29160" cy="1022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4374178E-2E9D-D0AD-18F9-33011351C45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546716" y="995254"/>
                  <a:ext cx="504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D38658F2-E92E-D538-3826-A8306EEAB596}"/>
                    </a:ext>
                  </a:extLst>
                </p14:cNvPr>
                <p14:cNvContentPartPr/>
                <p14:nvPr/>
              </p14:nvContentPartPr>
              <p14:xfrm>
                <a:off x="5655076" y="1036654"/>
                <a:ext cx="91800" cy="925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D38658F2-E92E-D538-3826-A8306EEAB59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644636" y="1025854"/>
                  <a:ext cx="113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8587AA25-6731-733A-D220-F3A24E661493}"/>
                    </a:ext>
                  </a:extLst>
                </p14:cNvPr>
                <p14:cNvContentPartPr/>
                <p14:nvPr/>
              </p14:nvContentPartPr>
              <p14:xfrm>
                <a:off x="5774596" y="962494"/>
                <a:ext cx="23040" cy="1537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8587AA25-6731-733A-D220-F3A24E66149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763796" y="952054"/>
                  <a:ext cx="442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179CAFA0-477D-46D0-7558-BB36A059BDAF}"/>
                    </a:ext>
                  </a:extLst>
                </p14:cNvPr>
                <p14:cNvContentPartPr/>
                <p14:nvPr/>
              </p14:nvContentPartPr>
              <p14:xfrm>
                <a:off x="5776036" y="999934"/>
                <a:ext cx="60120" cy="511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179CAFA0-477D-46D0-7558-BB36A059BDA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765236" y="989494"/>
                  <a:ext cx="813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B2B9749-2768-41C3-98B8-9F0C7B5072A1}"/>
                    </a:ext>
                  </a:extLst>
                </p14:cNvPr>
                <p14:cNvContentPartPr/>
                <p14:nvPr/>
              </p14:nvContentPartPr>
              <p14:xfrm>
                <a:off x="5812036" y="1063654"/>
                <a:ext cx="96120" cy="766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B2B9749-2768-41C3-98B8-9F0C7B5072A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801236" y="1052854"/>
                  <a:ext cx="11736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869F19C9-FF58-1A2F-033F-8DB455B55CD9}"/>
              </a:ext>
            </a:extLst>
          </p:cNvPr>
          <p:cNvGrpSpPr/>
          <p:nvPr/>
        </p:nvGrpSpPr>
        <p:grpSpPr>
          <a:xfrm>
            <a:off x="70522" y="1363373"/>
            <a:ext cx="2152835" cy="1440000"/>
            <a:chOff x="70522" y="1363373"/>
            <a:chExt cx="2152835" cy="144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73C74896-B4AC-0D89-C40C-68543AD9B21D}"/>
                    </a:ext>
                  </a:extLst>
                </p14:cNvPr>
                <p14:cNvContentPartPr/>
                <p14:nvPr/>
              </p14:nvContentPartPr>
              <p14:xfrm>
                <a:off x="282237" y="1395574"/>
                <a:ext cx="91080" cy="2008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73C74896-B4AC-0D89-C40C-68543AD9B21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71797" y="1385134"/>
                  <a:ext cx="1123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8348AF03-AE21-46B5-D120-E45E71A82CB5}"/>
                    </a:ext>
                  </a:extLst>
                </p14:cNvPr>
                <p14:cNvContentPartPr/>
                <p14:nvPr/>
              </p14:nvContentPartPr>
              <p14:xfrm>
                <a:off x="322557" y="1537774"/>
                <a:ext cx="60840" cy="234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8348AF03-AE21-46B5-D120-E45E71A82CB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12117" y="1527334"/>
                  <a:ext cx="820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EDA9B865-7C9E-2769-7853-5A994ABC8775}"/>
                    </a:ext>
                  </a:extLst>
                </p14:cNvPr>
                <p14:cNvContentPartPr/>
                <p14:nvPr/>
              </p14:nvContentPartPr>
              <p14:xfrm>
                <a:off x="439917" y="1384414"/>
                <a:ext cx="28440" cy="1792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EDA9B865-7C9E-2769-7853-5A994ABC877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29117" y="1373974"/>
                  <a:ext cx="49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B20B35FC-BA73-8577-3888-3DC47C4DCC15}"/>
                    </a:ext>
                  </a:extLst>
                </p14:cNvPr>
                <p14:cNvContentPartPr/>
                <p14:nvPr/>
              </p14:nvContentPartPr>
              <p14:xfrm>
                <a:off x="472317" y="1478014"/>
                <a:ext cx="36360" cy="86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B20B35FC-BA73-8577-3888-3DC47C4DCC1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61517" y="1467574"/>
                  <a:ext cx="576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5EF01C43-B50D-C24B-C907-F0F01953F12B}"/>
                    </a:ext>
                  </a:extLst>
                </p14:cNvPr>
                <p14:cNvContentPartPr/>
                <p14:nvPr/>
              </p14:nvContentPartPr>
              <p14:xfrm>
                <a:off x="543957" y="1371814"/>
                <a:ext cx="47160" cy="1663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5EF01C43-B50D-C24B-C907-F0F01953F12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33517" y="1361014"/>
                  <a:ext cx="684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B9739337-3A6A-31E1-0399-87B1B2AE0610}"/>
                    </a:ext>
                  </a:extLst>
                </p14:cNvPr>
                <p14:cNvContentPartPr/>
                <p14:nvPr/>
              </p14:nvContentPartPr>
              <p14:xfrm>
                <a:off x="444957" y="1618774"/>
                <a:ext cx="64440" cy="982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B9739337-3A6A-31E1-0399-87B1B2AE061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34157" y="1607974"/>
                  <a:ext cx="856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EDEC9001-5CFB-686F-6BA7-54329B0AB663}"/>
                    </a:ext>
                  </a:extLst>
                </p14:cNvPr>
                <p14:cNvContentPartPr/>
                <p14:nvPr/>
              </p14:nvContentPartPr>
              <p14:xfrm>
                <a:off x="623877" y="1412134"/>
                <a:ext cx="92520" cy="1177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EDEC9001-5CFB-686F-6BA7-54329B0AB66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13437" y="1401694"/>
                  <a:ext cx="1137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BDEAEBC-F9F6-6904-4A27-7E159F9AA3F9}"/>
                    </a:ext>
                  </a:extLst>
                </p14:cNvPr>
                <p14:cNvContentPartPr/>
                <p14:nvPr/>
              </p14:nvContentPartPr>
              <p14:xfrm>
                <a:off x="758517" y="1430134"/>
                <a:ext cx="11160" cy="802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BDEAEBC-F9F6-6904-4A27-7E159F9AA3F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47717" y="1419694"/>
                  <a:ext cx="32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0106538F-3E82-60C6-222A-42B38701FD88}"/>
                    </a:ext>
                  </a:extLst>
                </p14:cNvPr>
                <p14:cNvContentPartPr/>
                <p14:nvPr/>
              </p14:nvContentPartPr>
              <p14:xfrm>
                <a:off x="794157" y="1427974"/>
                <a:ext cx="57240" cy="370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0106538F-3E82-60C6-222A-42B38701FD88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83717" y="1417174"/>
                  <a:ext cx="784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1B263908-A67A-5017-916F-C6F60BC0913D}"/>
                    </a:ext>
                  </a:extLst>
                </p14:cNvPr>
                <p14:cNvContentPartPr/>
                <p14:nvPr/>
              </p14:nvContentPartPr>
              <p14:xfrm>
                <a:off x="676437" y="1618054"/>
                <a:ext cx="81000" cy="543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1B263908-A67A-5017-916F-C6F60BC0913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65637" y="1607254"/>
                  <a:ext cx="1022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56C11A13-D01F-0EF3-8567-EECA114774F9}"/>
                    </a:ext>
                  </a:extLst>
                </p14:cNvPr>
                <p14:cNvContentPartPr/>
                <p14:nvPr/>
              </p14:nvContentPartPr>
              <p14:xfrm>
                <a:off x="996477" y="1403854"/>
                <a:ext cx="21240" cy="234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56C11A13-D01F-0EF3-8567-EECA114774F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985677" y="1393414"/>
                  <a:ext cx="42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FD9AEF6A-4023-A226-ACE1-49A35C5CC868}"/>
                    </a:ext>
                  </a:extLst>
                </p14:cNvPr>
                <p14:cNvContentPartPr/>
                <p14:nvPr/>
              </p14:nvContentPartPr>
              <p14:xfrm>
                <a:off x="959757" y="1508614"/>
                <a:ext cx="83160" cy="241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FD9AEF6A-4023-A226-ACE1-49A35C5CC86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48957" y="1498174"/>
                  <a:ext cx="104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2F78EA2F-DAE4-739E-F940-192B98A3F1F4}"/>
                    </a:ext>
                  </a:extLst>
                </p14:cNvPr>
                <p14:cNvContentPartPr/>
                <p14:nvPr/>
              </p14:nvContentPartPr>
              <p14:xfrm>
                <a:off x="1173237" y="1364254"/>
                <a:ext cx="177120" cy="2930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2F78EA2F-DAE4-739E-F940-192B98A3F1F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162437" y="1353814"/>
                  <a:ext cx="19836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20D8FC38-87DC-86DB-563C-DD7247F1CCB0}"/>
                    </a:ext>
                  </a:extLst>
                </p14:cNvPr>
                <p14:cNvContentPartPr/>
                <p14:nvPr/>
              </p14:nvContentPartPr>
              <p14:xfrm>
                <a:off x="1373757" y="1426894"/>
                <a:ext cx="70200" cy="1245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20D8FC38-87DC-86DB-563C-DD7247F1CCB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363317" y="1416094"/>
                  <a:ext cx="914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5C78A204-3BF6-0172-8CD7-B269268E903C}"/>
                    </a:ext>
                  </a:extLst>
                </p14:cNvPr>
                <p14:cNvContentPartPr/>
                <p14:nvPr/>
              </p14:nvContentPartPr>
              <p14:xfrm>
                <a:off x="1529637" y="1407814"/>
                <a:ext cx="76680" cy="1162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5C78A204-3BF6-0172-8CD7-B269268E903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519197" y="1397374"/>
                  <a:ext cx="979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35350F72-614D-265B-3730-EE3CC81CAA93}"/>
                    </a:ext>
                  </a:extLst>
                </p14:cNvPr>
                <p14:cNvContentPartPr/>
                <p14:nvPr/>
              </p14:nvContentPartPr>
              <p14:xfrm>
                <a:off x="1648077" y="1390534"/>
                <a:ext cx="88560" cy="1483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35350F72-614D-265B-3730-EE3CC81CAA9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637277" y="1379734"/>
                  <a:ext cx="1098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279565BB-C1E8-EBFF-F2EF-733E8C298746}"/>
                    </a:ext>
                  </a:extLst>
                </p14:cNvPr>
                <p14:cNvContentPartPr/>
                <p14:nvPr/>
              </p14:nvContentPartPr>
              <p14:xfrm>
                <a:off x="1838157" y="1363534"/>
                <a:ext cx="13320" cy="1065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279565BB-C1E8-EBFF-F2EF-733E8C29874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827717" y="1353094"/>
                  <a:ext cx="345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CF521446-5CD2-82F1-1803-7D38A89F2811}"/>
                    </a:ext>
                  </a:extLst>
                </p14:cNvPr>
                <p14:cNvContentPartPr/>
                <p14:nvPr/>
              </p14:nvContentPartPr>
              <p14:xfrm>
                <a:off x="1894317" y="1399534"/>
                <a:ext cx="77400" cy="1440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CF521446-5CD2-82F1-1803-7D38A89F2811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883517" y="1388734"/>
                  <a:ext cx="986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4B1EF680-B405-01AE-675D-47A1D7EF4DA4}"/>
                    </a:ext>
                  </a:extLst>
                </p14:cNvPr>
                <p14:cNvContentPartPr/>
                <p14:nvPr/>
              </p14:nvContentPartPr>
              <p14:xfrm>
                <a:off x="2024277" y="1423294"/>
                <a:ext cx="53640" cy="835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4B1EF680-B405-01AE-675D-47A1D7EF4DA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013837" y="1412854"/>
                  <a:ext cx="748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86A0FDE6-7E7A-338B-CCD3-510BA7429EDA}"/>
                    </a:ext>
                  </a:extLst>
                </p14:cNvPr>
                <p14:cNvContentPartPr/>
                <p14:nvPr/>
              </p14:nvContentPartPr>
              <p14:xfrm>
                <a:off x="2132997" y="1393414"/>
                <a:ext cx="90360" cy="1490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86A0FDE6-7E7A-338B-CCD3-510BA7429EDA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122557" y="1382974"/>
                  <a:ext cx="1116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0D90C965-5361-E757-9006-63C8375354A7}"/>
                    </a:ext>
                  </a:extLst>
                </p14:cNvPr>
                <p14:cNvContentPartPr/>
                <p14:nvPr/>
              </p14:nvContentPartPr>
              <p14:xfrm>
                <a:off x="356362" y="1954133"/>
                <a:ext cx="139680" cy="2080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0D90C965-5361-E757-9006-63C8375354A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45922" y="1943693"/>
                  <a:ext cx="16092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8954E650-6F94-5345-0E2E-0EC7221AAB0D}"/>
                    </a:ext>
                  </a:extLst>
                </p14:cNvPr>
                <p14:cNvContentPartPr/>
                <p14:nvPr/>
              </p14:nvContentPartPr>
              <p14:xfrm>
                <a:off x="390922" y="2081573"/>
                <a:ext cx="61560" cy="93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8954E650-6F94-5345-0E2E-0EC7221AAB0D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80482" y="2070773"/>
                  <a:ext cx="828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03EE9F14-7FAF-661A-78E6-481D30736EAE}"/>
                    </a:ext>
                  </a:extLst>
                </p14:cNvPr>
                <p14:cNvContentPartPr/>
                <p14:nvPr/>
              </p14:nvContentPartPr>
              <p14:xfrm>
                <a:off x="419722" y="2221973"/>
                <a:ext cx="17640" cy="1044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03EE9F14-7FAF-661A-78E6-481D30736EA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09282" y="2211533"/>
                  <a:ext cx="388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6BF52ACC-B5E1-FAD0-5F2B-A8FFE8FBC8DC}"/>
                    </a:ext>
                  </a:extLst>
                </p14:cNvPr>
                <p14:cNvContentPartPr/>
                <p14:nvPr/>
              </p14:nvContentPartPr>
              <p14:xfrm>
                <a:off x="365722" y="2268413"/>
                <a:ext cx="112680" cy="871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6BF52ACC-B5E1-FAD0-5F2B-A8FFE8FBC8DC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355282" y="2257973"/>
                  <a:ext cx="1339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3BBBA2E-7B31-B45C-91D9-51BB53C71104}"/>
                    </a:ext>
                  </a:extLst>
                </p14:cNvPr>
                <p14:cNvContentPartPr/>
                <p14:nvPr/>
              </p14:nvContentPartPr>
              <p14:xfrm>
                <a:off x="597922" y="2035133"/>
                <a:ext cx="92520" cy="129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3BBBA2E-7B31-B45C-91D9-51BB53C7110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87482" y="2024333"/>
                  <a:ext cx="1137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C05208B8-9717-2764-7F3A-3E5010255231}"/>
                    </a:ext>
                  </a:extLst>
                </p14:cNvPr>
                <p14:cNvContentPartPr/>
                <p14:nvPr/>
              </p14:nvContentPartPr>
              <p14:xfrm>
                <a:off x="581362" y="2070773"/>
                <a:ext cx="50040" cy="1972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C05208B8-9717-2764-7F3A-3E5010255231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70922" y="2060333"/>
                  <a:ext cx="7128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D4804D09-9968-CB78-8A46-CB65AC4FEC21}"/>
                    </a:ext>
                  </a:extLst>
                </p14:cNvPr>
                <p14:cNvContentPartPr/>
                <p14:nvPr/>
              </p14:nvContentPartPr>
              <p14:xfrm>
                <a:off x="713842" y="2101013"/>
                <a:ext cx="19800" cy="1202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D4804D09-9968-CB78-8A46-CB65AC4FEC2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03042" y="2090213"/>
                  <a:ext cx="410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86EAB64-77DE-2320-6499-0551C94C16FF}"/>
                    </a:ext>
                  </a:extLst>
                </p14:cNvPr>
                <p14:cNvContentPartPr/>
                <p14:nvPr/>
              </p14:nvContentPartPr>
              <p14:xfrm>
                <a:off x="704482" y="2153213"/>
                <a:ext cx="117000" cy="738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86EAB64-77DE-2320-6499-0551C94C16FF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93682" y="2142773"/>
                  <a:ext cx="1382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F01C109-D716-5EE5-A6F8-A59376963AA7}"/>
                    </a:ext>
                  </a:extLst>
                </p14:cNvPr>
                <p14:cNvContentPartPr/>
                <p14:nvPr/>
              </p14:nvContentPartPr>
              <p14:xfrm>
                <a:off x="70522" y="1363373"/>
                <a:ext cx="879480" cy="11296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F01C109-D716-5EE5-A6F8-A59376963AA7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0082" y="1352573"/>
                  <a:ext cx="900720" cy="11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51E50531-C22E-B6B1-B94C-40D5867889FB}"/>
                    </a:ext>
                  </a:extLst>
                </p14:cNvPr>
                <p14:cNvContentPartPr/>
                <p14:nvPr/>
              </p14:nvContentPartPr>
              <p14:xfrm>
                <a:off x="669202" y="2544533"/>
                <a:ext cx="19800" cy="1778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51E50531-C22E-B6B1-B94C-40D5867889FB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58762" y="2533733"/>
                  <a:ext cx="410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6F7C55C-9DD1-4109-4433-17EEF653A4F5}"/>
                    </a:ext>
                  </a:extLst>
                </p14:cNvPr>
                <p14:cNvContentPartPr/>
                <p14:nvPr/>
              </p14:nvContentPartPr>
              <p14:xfrm>
                <a:off x="572362" y="2691053"/>
                <a:ext cx="222120" cy="1123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6F7C55C-9DD1-4109-4433-17EEF653A4F5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61562" y="2680613"/>
                  <a:ext cx="24336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4" name="Gruppo 233">
            <a:extLst>
              <a:ext uri="{FF2B5EF4-FFF2-40B4-BE49-F238E27FC236}">
                <a16:creationId xmlns:a16="http://schemas.microsoft.com/office/drawing/2014/main" id="{DD3F75E7-3B16-F044-93BE-F51061BB62A0}"/>
              </a:ext>
            </a:extLst>
          </p:cNvPr>
          <p:cNvGrpSpPr/>
          <p:nvPr/>
        </p:nvGrpSpPr>
        <p:grpSpPr>
          <a:xfrm>
            <a:off x="242962" y="3010733"/>
            <a:ext cx="221760" cy="303840"/>
            <a:chOff x="242962" y="3010733"/>
            <a:chExt cx="221760" cy="30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17AB5F2B-44D7-382B-399E-3B2756030B7F}"/>
                    </a:ext>
                  </a:extLst>
                </p14:cNvPr>
                <p14:cNvContentPartPr/>
                <p14:nvPr/>
              </p14:nvContentPartPr>
              <p14:xfrm>
                <a:off x="242962" y="3010733"/>
                <a:ext cx="126360" cy="2685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17AB5F2B-44D7-382B-399E-3B2756030B7F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32162" y="2999933"/>
                  <a:ext cx="14760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3A73A901-D2C6-1F56-468E-4FDC3E46DC17}"/>
                    </a:ext>
                  </a:extLst>
                </p14:cNvPr>
                <p14:cNvContentPartPr/>
                <p14:nvPr/>
              </p14:nvContentPartPr>
              <p14:xfrm>
                <a:off x="412522" y="3216293"/>
                <a:ext cx="52200" cy="982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3A73A901-D2C6-1F56-468E-4FDC3E46DC1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02082" y="3205493"/>
                  <a:ext cx="7344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19565585-F009-7C32-D2ED-28BCF7414BB6}"/>
              </a:ext>
            </a:extLst>
          </p:cNvPr>
          <p:cNvGrpSpPr/>
          <p:nvPr/>
        </p:nvGrpSpPr>
        <p:grpSpPr>
          <a:xfrm>
            <a:off x="784402" y="2967173"/>
            <a:ext cx="486360" cy="325440"/>
            <a:chOff x="784402" y="2967173"/>
            <a:chExt cx="486360" cy="32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3CD9F6B-E20A-4217-876D-361770B7A532}"/>
                    </a:ext>
                  </a:extLst>
                </p14:cNvPr>
                <p14:cNvContentPartPr/>
                <p14:nvPr/>
              </p14:nvContentPartPr>
              <p14:xfrm>
                <a:off x="784402" y="3119813"/>
                <a:ext cx="52200" cy="1515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3CD9F6B-E20A-4217-876D-361770B7A532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73602" y="3109013"/>
                  <a:ext cx="734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65094A8F-2C12-90ED-AF54-01DF726B9B4C}"/>
                    </a:ext>
                  </a:extLst>
                </p14:cNvPr>
                <p14:cNvContentPartPr/>
                <p14:nvPr/>
              </p14:nvContentPartPr>
              <p14:xfrm>
                <a:off x="905002" y="3128093"/>
                <a:ext cx="77400" cy="1170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65094A8F-2C12-90ED-AF54-01DF726B9B4C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94562" y="3117293"/>
                  <a:ext cx="986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B679299-0985-FAD6-99F5-ADED32D61F92}"/>
                    </a:ext>
                  </a:extLst>
                </p14:cNvPr>
                <p14:cNvContentPartPr/>
                <p14:nvPr/>
              </p14:nvContentPartPr>
              <p14:xfrm>
                <a:off x="990682" y="3136733"/>
                <a:ext cx="64440" cy="1558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B679299-0985-FAD6-99F5-ADED32D61F92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979882" y="3125933"/>
                  <a:ext cx="856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31E0DA87-1AAB-0B3C-CF81-DF733B6D5607}"/>
                    </a:ext>
                  </a:extLst>
                </p14:cNvPr>
                <p14:cNvContentPartPr/>
                <p14:nvPr/>
              </p14:nvContentPartPr>
              <p14:xfrm>
                <a:off x="1144402" y="2967173"/>
                <a:ext cx="35640" cy="2120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31E0DA87-1AAB-0B3C-CF81-DF733B6D5607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133962" y="2956733"/>
                  <a:ext cx="568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D0E6C31-E7C8-E5D2-CEE4-6273D758AD91}"/>
                    </a:ext>
                  </a:extLst>
                </p14:cNvPr>
                <p14:cNvContentPartPr/>
                <p14:nvPr/>
              </p14:nvContentPartPr>
              <p14:xfrm>
                <a:off x="1166002" y="3047093"/>
                <a:ext cx="29160" cy="1875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D0E6C31-E7C8-E5D2-CEE4-6273D758AD91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155562" y="3036653"/>
                  <a:ext cx="504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FF8379D-E6CA-6225-CBCB-58B01C87F674}"/>
                    </a:ext>
                  </a:extLst>
                </p14:cNvPr>
                <p14:cNvContentPartPr/>
                <p14:nvPr/>
              </p14:nvContentPartPr>
              <p14:xfrm>
                <a:off x="1208482" y="3169853"/>
                <a:ext cx="62280" cy="518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FF8379D-E6CA-6225-CBCB-58B01C87F674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197682" y="3159413"/>
                  <a:ext cx="8352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A843A5FA-E393-0305-787E-63FA6B153341}"/>
              </a:ext>
            </a:extLst>
          </p:cNvPr>
          <p:cNvGrpSpPr/>
          <p:nvPr/>
        </p:nvGrpSpPr>
        <p:grpSpPr>
          <a:xfrm>
            <a:off x="1490362" y="3012173"/>
            <a:ext cx="297360" cy="254520"/>
            <a:chOff x="1490362" y="3012173"/>
            <a:chExt cx="297360" cy="25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EDF9EE5F-3331-1BC7-8F0B-F7593C66F730}"/>
                    </a:ext>
                  </a:extLst>
                </p14:cNvPr>
                <p14:cNvContentPartPr/>
                <p14:nvPr/>
              </p14:nvContentPartPr>
              <p14:xfrm>
                <a:off x="1490362" y="3111533"/>
                <a:ext cx="56520" cy="1425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EDF9EE5F-3331-1BC7-8F0B-F7593C66F730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479562" y="3101093"/>
                  <a:ext cx="77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A907CBBC-C50C-1D49-CEBF-E51D36F2CBAB}"/>
                    </a:ext>
                  </a:extLst>
                </p14:cNvPr>
                <p14:cNvContentPartPr/>
                <p14:nvPr/>
              </p14:nvContentPartPr>
              <p14:xfrm>
                <a:off x="1595482" y="3012173"/>
                <a:ext cx="64080" cy="2134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A907CBBC-C50C-1D49-CEBF-E51D36F2CBAB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585042" y="3001373"/>
                  <a:ext cx="853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E1DFBB27-2476-4D5E-3B8B-67EC323D6F06}"/>
                    </a:ext>
                  </a:extLst>
                </p14:cNvPr>
                <p14:cNvContentPartPr/>
                <p14:nvPr/>
              </p14:nvContentPartPr>
              <p14:xfrm>
                <a:off x="1739122" y="3153293"/>
                <a:ext cx="48600" cy="1134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E1DFBB27-2476-4D5E-3B8B-67EC323D6F0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728322" y="3142853"/>
                  <a:ext cx="6984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3F3086F5-1357-DFF7-DEF7-78DD4BE4FDDF}"/>
              </a:ext>
            </a:extLst>
          </p:cNvPr>
          <p:cNvGrpSpPr/>
          <p:nvPr/>
        </p:nvGrpSpPr>
        <p:grpSpPr>
          <a:xfrm>
            <a:off x="2035402" y="3069053"/>
            <a:ext cx="192600" cy="146160"/>
            <a:chOff x="2035402" y="3069053"/>
            <a:chExt cx="192600" cy="14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A4D3ED7-7103-0E66-9268-6107FBAA3A89}"/>
                    </a:ext>
                  </a:extLst>
                </p14:cNvPr>
                <p14:cNvContentPartPr/>
                <p14:nvPr/>
              </p14:nvContentPartPr>
              <p14:xfrm>
                <a:off x="2035402" y="3069053"/>
                <a:ext cx="80280" cy="1461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A4D3ED7-7103-0E66-9268-6107FBAA3A89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024602" y="3058253"/>
                  <a:ext cx="1015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F0A71BE-FDF9-FA44-8DA3-EBB913179ECD}"/>
                    </a:ext>
                  </a:extLst>
                </p14:cNvPr>
                <p14:cNvContentPartPr/>
                <p14:nvPr/>
              </p14:nvContentPartPr>
              <p14:xfrm>
                <a:off x="2211442" y="3114413"/>
                <a:ext cx="16560" cy="788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F0A71BE-FDF9-FA44-8DA3-EBB913179EC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200642" y="3103973"/>
                  <a:ext cx="3780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B451B170-6E87-535F-CA57-EB125191764A}"/>
              </a:ext>
            </a:extLst>
          </p:cNvPr>
          <p:cNvGrpSpPr/>
          <p:nvPr/>
        </p:nvGrpSpPr>
        <p:grpSpPr>
          <a:xfrm>
            <a:off x="680002" y="3593213"/>
            <a:ext cx="1342080" cy="295920"/>
            <a:chOff x="680002" y="3593213"/>
            <a:chExt cx="1342080" cy="29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4DDBA44-3E81-9FAC-0802-41E96D85C62F}"/>
                    </a:ext>
                  </a:extLst>
                </p14:cNvPr>
                <p14:cNvContentPartPr/>
                <p14:nvPr/>
              </p14:nvContentPartPr>
              <p14:xfrm>
                <a:off x="680002" y="3668093"/>
                <a:ext cx="7560" cy="2210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4DDBA44-3E81-9FAC-0802-41E96D85C62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69562" y="3657653"/>
                  <a:ext cx="288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0948F88-CC0A-4084-5A73-FC1460F9C246}"/>
                    </a:ext>
                  </a:extLst>
                </p14:cNvPr>
                <p14:cNvContentPartPr/>
                <p14:nvPr/>
              </p14:nvContentPartPr>
              <p14:xfrm>
                <a:off x="743362" y="3700133"/>
                <a:ext cx="60840" cy="1274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0948F88-CC0A-4084-5A73-FC1460F9C24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32562" y="3689693"/>
                  <a:ext cx="820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2645122-65DE-B3DA-58F8-CAEDD91F216D}"/>
                    </a:ext>
                  </a:extLst>
                </p14:cNvPr>
                <p14:cNvContentPartPr/>
                <p14:nvPr/>
              </p14:nvContentPartPr>
              <p14:xfrm>
                <a:off x="917242" y="3661253"/>
                <a:ext cx="95400" cy="1828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2645122-65DE-B3DA-58F8-CAEDD91F216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06802" y="3650813"/>
                  <a:ext cx="1166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18F383FE-E64F-AED3-A5DF-A13A62F453F4}"/>
                    </a:ext>
                  </a:extLst>
                </p14:cNvPr>
                <p14:cNvContentPartPr/>
                <p14:nvPr/>
              </p14:nvContentPartPr>
              <p14:xfrm>
                <a:off x="1094722" y="3756293"/>
                <a:ext cx="56520" cy="518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18F383FE-E64F-AED3-A5DF-A13A62F453F4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084282" y="3745853"/>
                  <a:ext cx="777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54F6E503-CC13-E55C-D0DC-993FA233AE19}"/>
                    </a:ext>
                  </a:extLst>
                </p14:cNvPr>
                <p14:cNvContentPartPr/>
                <p14:nvPr/>
              </p14:nvContentPartPr>
              <p14:xfrm>
                <a:off x="1235122" y="3707693"/>
                <a:ext cx="60840" cy="1440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54F6E503-CC13-E55C-D0DC-993FA233AE19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224322" y="3697253"/>
                  <a:ext cx="820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E22FCF52-501A-08E4-D4F4-01B07BC8199F}"/>
                    </a:ext>
                  </a:extLst>
                </p14:cNvPr>
                <p14:cNvContentPartPr/>
                <p14:nvPr/>
              </p14:nvContentPartPr>
              <p14:xfrm>
                <a:off x="1372282" y="3694373"/>
                <a:ext cx="14040" cy="1036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E22FCF52-501A-08E4-D4F4-01B07BC8199F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361842" y="3683573"/>
                  <a:ext cx="352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34C411D1-9E07-5F6B-08FA-A6FFAA72F438}"/>
                    </a:ext>
                  </a:extLst>
                </p14:cNvPr>
                <p14:cNvContentPartPr/>
                <p14:nvPr/>
              </p14:nvContentPartPr>
              <p14:xfrm>
                <a:off x="1434202" y="3684653"/>
                <a:ext cx="74520" cy="864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34C411D1-9E07-5F6B-08FA-A6FFAA72F438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423762" y="3673853"/>
                  <a:ext cx="957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AEC09F84-4F9F-7F80-26E5-46BC8F4BAFCA}"/>
                    </a:ext>
                  </a:extLst>
                </p14:cNvPr>
                <p14:cNvContentPartPr/>
                <p14:nvPr/>
              </p14:nvContentPartPr>
              <p14:xfrm>
                <a:off x="1592242" y="3670253"/>
                <a:ext cx="60120" cy="6840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AEC09F84-4F9F-7F80-26E5-46BC8F4BAFC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581802" y="3659813"/>
                  <a:ext cx="813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30004404-1F5C-E9A6-4D74-BB9616791325}"/>
                    </a:ext>
                  </a:extLst>
                </p14:cNvPr>
                <p14:cNvContentPartPr/>
                <p14:nvPr/>
              </p14:nvContentPartPr>
              <p14:xfrm>
                <a:off x="1736962" y="3629933"/>
                <a:ext cx="126720" cy="1569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30004404-1F5C-E9A6-4D74-BB961679132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726162" y="3619493"/>
                  <a:ext cx="1479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E66E5D00-6196-BD12-6317-7A4F1EA9363E}"/>
                    </a:ext>
                  </a:extLst>
                </p14:cNvPr>
                <p14:cNvContentPartPr/>
                <p14:nvPr/>
              </p14:nvContentPartPr>
              <p14:xfrm>
                <a:off x="1944682" y="3593213"/>
                <a:ext cx="77400" cy="15696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E66E5D00-6196-BD12-6317-7A4F1EA9363E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933882" y="3582773"/>
                  <a:ext cx="98640" cy="17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7" name="Gruppo 246">
            <a:extLst>
              <a:ext uri="{FF2B5EF4-FFF2-40B4-BE49-F238E27FC236}">
                <a16:creationId xmlns:a16="http://schemas.microsoft.com/office/drawing/2014/main" id="{C59D2AB3-CAC6-FC3B-C455-27346809C879}"/>
              </a:ext>
            </a:extLst>
          </p:cNvPr>
          <p:cNvGrpSpPr/>
          <p:nvPr/>
        </p:nvGrpSpPr>
        <p:grpSpPr>
          <a:xfrm>
            <a:off x="4216215" y="1528976"/>
            <a:ext cx="491400" cy="210600"/>
            <a:chOff x="4216215" y="1528976"/>
            <a:chExt cx="491400" cy="21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9A35363D-4C00-C0D7-D8A0-1359EC28FB86}"/>
                    </a:ext>
                  </a:extLst>
                </p14:cNvPr>
                <p14:cNvContentPartPr/>
                <p14:nvPr/>
              </p14:nvContentPartPr>
              <p14:xfrm>
                <a:off x="4216215" y="1638416"/>
                <a:ext cx="89640" cy="8028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9A35363D-4C00-C0D7-D8A0-1359EC28FB8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205415" y="1627616"/>
                  <a:ext cx="110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B13273A5-5BA0-CC27-4E87-AFBC67D1AA9F}"/>
                    </a:ext>
                  </a:extLst>
                </p14:cNvPr>
                <p14:cNvContentPartPr/>
                <p14:nvPr/>
              </p14:nvContentPartPr>
              <p14:xfrm>
                <a:off x="4344015" y="1528976"/>
                <a:ext cx="11160" cy="20232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B13273A5-5BA0-CC27-4E87-AFBC67D1AA9F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333575" y="1518536"/>
                  <a:ext cx="324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D6AF7E85-05F3-A312-3ABF-6F88DDB45B76}"/>
                    </a:ext>
                  </a:extLst>
                </p14:cNvPr>
                <p14:cNvContentPartPr/>
                <p14:nvPr/>
              </p14:nvContentPartPr>
              <p14:xfrm>
                <a:off x="4356255" y="1615736"/>
                <a:ext cx="38520" cy="324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D6AF7E85-05F3-A312-3ABF-6F88DDB45B7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345815" y="1605296"/>
                  <a:ext cx="597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A4AD3294-12F4-A87E-81D8-C2A1E93D668D}"/>
                    </a:ext>
                  </a:extLst>
                </p14:cNvPr>
                <p14:cNvContentPartPr/>
                <p14:nvPr/>
              </p14:nvContentPartPr>
              <p14:xfrm>
                <a:off x="4416735" y="1539416"/>
                <a:ext cx="27000" cy="2001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A4AD3294-12F4-A87E-81D8-C2A1E93D668D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406295" y="1528976"/>
                  <a:ext cx="482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45E3895F-37A8-FD30-4EBB-F8CADB0B76B8}"/>
                    </a:ext>
                  </a:extLst>
                </p14:cNvPr>
                <p14:cNvContentPartPr/>
                <p14:nvPr/>
              </p14:nvContentPartPr>
              <p14:xfrm>
                <a:off x="4446255" y="1609616"/>
                <a:ext cx="37800" cy="1188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45E3895F-37A8-FD30-4EBB-F8CADB0B76B8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4435455" y="1599176"/>
                  <a:ext cx="59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395D25DD-635C-0EE1-E66A-B89E67429B95}"/>
                    </a:ext>
                  </a:extLst>
                </p14:cNvPr>
                <p14:cNvContentPartPr/>
                <p14:nvPr/>
              </p14:nvContentPartPr>
              <p14:xfrm>
                <a:off x="4477215" y="1644896"/>
                <a:ext cx="34200" cy="5868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395D25DD-635C-0EE1-E66A-B89E67429B95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466415" y="1634456"/>
                  <a:ext cx="554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8BDD5F16-0179-9467-19A3-F5D5C2CECB32}"/>
                    </a:ext>
                  </a:extLst>
                </p14:cNvPr>
                <p14:cNvContentPartPr/>
                <p14:nvPr/>
              </p14:nvContentPartPr>
              <p14:xfrm>
                <a:off x="4545255" y="1544816"/>
                <a:ext cx="4680" cy="1501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8BDD5F16-0179-9467-19A3-F5D5C2CECB32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534815" y="1534016"/>
                  <a:ext cx="259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D96488AF-6F16-8C31-A0FD-F2573D914AE1}"/>
                    </a:ext>
                  </a:extLst>
                </p14:cNvPr>
                <p14:cNvContentPartPr/>
                <p14:nvPr/>
              </p14:nvContentPartPr>
              <p14:xfrm>
                <a:off x="4569015" y="1642736"/>
                <a:ext cx="9720" cy="147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D96488AF-6F16-8C31-A0FD-F2573D914AE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558575" y="1632296"/>
                  <a:ext cx="30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A3BB20B7-50B1-9C12-7A7E-FC0E9A57CD7B}"/>
                    </a:ext>
                  </a:extLst>
                </p14:cNvPr>
                <p14:cNvContentPartPr/>
                <p14:nvPr/>
              </p14:nvContentPartPr>
              <p14:xfrm>
                <a:off x="4626615" y="1541936"/>
                <a:ext cx="1080" cy="9972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A3BB20B7-50B1-9C12-7A7E-FC0E9A57CD7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616175" y="1531136"/>
                  <a:ext cx="223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DC6AF0DB-3417-5F82-3D06-BCD50A27A83B}"/>
                    </a:ext>
                  </a:extLst>
                </p14:cNvPr>
                <p14:cNvContentPartPr/>
                <p14:nvPr/>
              </p14:nvContentPartPr>
              <p14:xfrm>
                <a:off x="4626615" y="1607456"/>
                <a:ext cx="69480" cy="1908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DC6AF0DB-3417-5F82-3D06-BCD50A27A83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616175" y="1597016"/>
                  <a:ext cx="907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D544A107-2D0B-D884-3AC3-AE0D69E8FD13}"/>
                    </a:ext>
                  </a:extLst>
                </p14:cNvPr>
                <p14:cNvContentPartPr/>
                <p14:nvPr/>
              </p14:nvContentPartPr>
              <p14:xfrm>
                <a:off x="4673415" y="1612856"/>
                <a:ext cx="34200" cy="788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D544A107-2D0B-D884-3AC3-AE0D69E8FD13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662615" y="1602416"/>
                  <a:ext cx="55440" cy="10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4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734C4E81-BB32-4B01-213F-637C81AD1A18}"/>
                  </a:ext>
                </a:extLst>
              </p14:cNvPr>
              <p14:cNvContentPartPr/>
              <p14:nvPr/>
            </p14:nvContentPartPr>
            <p14:xfrm>
              <a:off x="9158157" y="2122680"/>
              <a:ext cx="1370880" cy="957960"/>
            </p14:xfrm>
          </p:contentPart>
        </mc:Choice>
        <mc:Fallback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734C4E81-BB32-4B01-213F-637C81AD1A18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9147717" y="2112240"/>
                <a:ext cx="1392120" cy="9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6">
            <p14:nvContentPartPr>
              <p14:cNvPr id="265" name="Input penna 264">
                <a:extLst>
                  <a:ext uri="{FF2B5EF4-FFF2-40B4-BE49-F238E27FC236}">
                    <a16:creationId xmlns:a16="http://schemas.microsoft.com/office/drawing/2014/main" id="{58EB3EAE-99AA-189C-3915-36176E2BE911}"/>
                  </a:ext>
                </a:extLst>
              </p14:cNvPr>
              <p14:cNvContentPartPr/>
              <p14:nvPr/>
            </p14:nvContentPartPr>
            <p14:xfrm>
              <a:off x="7541084" y="2639084"/>
              <a:ext cx="295200" cy="76680"/>
            </p14:xfrm>
          </p:contentPart>
        </mc:Choice>
        <mc:Fallback>
          <p:pic>
            <p:nvPicPr>
              <p:cNvPr id="265" name="Input penna 264">
                <a:extLst>
                  <a:ext uri="{FF2B5EF4-FFF2-40B4-BE49-F238E27FC236}">
                    <a16:creationId xmlns:a16="http://schemas.microsoft.com/office/drawing/2014/main" id="{58EB3EAE-99AA-189C-3915-36176E2BE911}"/>
                  </a:ext>
                </a:extLst>
              </p:cNvPr>
              <p:cNvPicPr/>
              <p:nvPr/>
            </p:nvPicPr>
            <p:blipFill>
              <a:blip r:embed="rId287"/>
              <a:stretch>
                <a:fillRect/>
              </a:stretch>
            </p:blipFill>
            <p:spPr>
              <a:xfrm>
                <a:off x="7530284" y="2628644"/>
                <a:ext cx="31644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8">
            <p14:nvContentPartPr>
              <p14:cNvPr id="266" name="Input penna 265">
                <a:extLst>
                  <a:ext uri="{FF2B5EF4-FFF2-40B4-BE49-F238E27FC236}">
                    <a16:creationId xmlns:a16="http://schemas.microsoft.com/office/drawing/2014/main" id="{FF342135-8A4D-F601-FFB8-3A49A5B72002}"/>
                  </a:ext>
                </a:extLst>
              </p14:cNvPr>
              <p14:cNvContentPartPr/>
              <p14:nvPr/>
            </p14:nvContentPartPr>
            <p14:xfrm>
              <a:off x="7959404" y="2560604"/>
              <a:ext cx="220320" cy="51120"/>
            </p14:xfrm>
          </p:contentPart>
        </mc:Choice>
        <mc:Fallback>
          <p:pic>
            <p:nvPicPr>
              <p:cNvPr id="266" name="Input penna 265">
                <a:extLst>
                  <a:ext uri="{FF2B5EF4-FFF2-40B4-BE49-F238E27FC236}">
                    <a16:creationId xmlns:a16="http://schemas.microsoft.com/office/drawing/2014/main" id="{FF342135-8A4D-F601-FFB8-3A49A5B72002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7948604" y="2549804"/>
                <a:ext cx="24156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0">
            <p14:nvContentPartPr>
              <p14:cNvPr id="267" name="Input penna 266">
                <a:extLst>
                  <a:ext uri="{FF2B5EF4-FFF2-40B4-BE49-F238E27FC236}">
                    <a16:creationId xmlns:a16="http://schemas.microsoft.com/office/drawing/2014/main" id="{11E90EF9-90ED-6A96-46C3-83BA17061140}"/>
                  </a:ext>
                </a:extLst>
              </p14:cNvPr>
              <p14:cNvContentPartPr/>
              <p14:nvPr/>
            </p14:nvContentPartPr>
            <p14:xfrm>
              <a:off x="7966604" y="2598764"/>
              <a:ext cx="136800" cy="185040"/>
            </p14:xfrm>
          </p:contentPart>
        </mc:Choice>
        <mc:Fallback>
          <p:pic>
            <p:nvPicPr>
              <p:cNvPr id="267" name="Input penna 266">
                <a:extLst>
                  <a:ext uri="{FF2B5EF4-FFF2-40B4-BE49-F238E27FC236}">
                    <a16:creationId xmlns:a16="http://schemas.microsoft.com/office/drawing/2014/main" id="{11E90EF9-90ED-6A96-46C3-83BA17061140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7955804" y="2587964"/>
                <a:ext cx="15804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2">
            <p14:nvContentPartPr>
              <p14:cNvPr id="268" name="Input penna 267">
                <a:extLst>
                  <a:ext uri="{FF2B5EF4-FFF2-40B4-BE49-F238E27FC236}">
                    <a16:creationId xmlns:a16="http://schemas.microsoft.com/office/drawing/2014/main" id="{AAAD0BF9-C5BE-F400-93FF-52A8AE31928A}"/>
                  </a:ext>
                </a:extLst>
              </p14:cNvPr>
              <p14:cNvContentPartPr/>
              <p14:nvPr/>
            </p14:nvContentPartPr>
            <p14:xfrm>
              <a:off x="8072084" y="2664644"/>
              <a:ext cx="68760" cy="43920"/>
            </p14:xfrm>
          </p:contentPart>
        </mc:Choice>
        <mc:Fallback>
          <p:pic>
            <p:nvPicPr>
              <p:cNvPr id="268" name="Input penna 267">
                <a:extLst>
                  <a:ext uri="{FF2B5EF4-FFF2-40B4-BE49-F238E27FC236}">
                    <a16:creationId xmlns:a16="http://schemas.microsoft.com/office/drawing/2014/main" id="{AAAD0BF9-C5BE-F400-93FF-52A8AE31928A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8061644" y="2653844"/>
                <a:ext cx="9000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4">
            <p14:nvContentPartPr>
              <p14:cNvPr id="269" name="Input penna 268">
                <a:extLst>
                  <a:ext uri="{FF2B5EF4-FFF2-40B4-BE49-F238E27FC236}">
                    <a16:creationId xmlns:a16="http://schemas.microsoft.com/office/drawing/2014/main" id="{60A34271-9C5F-BC47-7613-7D0E31A5CAD4}"/>
                  </a:ext>
                </a:extLst>
              </p14:cNvPr>
              <p14:cNvContentPartPr/>
              <p14:nvPr/>
            </p14:nvContentPartPr>
            <p14:xfrm>
              <a:off x="8290244" y="2592644"/>
              <a:ext cx="12600" cy="162720"/>
            </p14:xfrm>
          </p:contentPart>
        </mc:Choice>
        <mc:Fallback>
          <p:pic>
            <p:nvPicPr>
              <p:cNvPr id="269" name="Input penna 268">
                <a:extLst>
                  <a:ext uri="{FF2B5EF4-FFF2-40B4-BE49-F238E27FC236}">
                    <a16:creationId xmlns:a16="http://schemas.microsoft.com/office/drawing/2014/main" id="{60A34271-9C5F-BC47-7613-7D0E31A5CAD4}"/>
                  </a:ext>
                </a:extLst>
              </p:cNvPr>
              <p:cNvPicPr/>
              <p:nvPr/>
            </p:nvPicPr>
            <p:blipFill>
              <a:blip r:embed="rId295"/>
              <a:stretch>
                <a:fillRect/>
              </a:stretch>
            </p:blipFill>
            <p:spPr>
              <a:xfrm>
                <a:off x="8279444" y="2582204"/>
                <a:ext cx="3384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6">
            <p14:nvContentPartPr>
              <p14:cNvPr id="270" name="Input penna 269">
                <a:extLst>
                  <a:ext uri="{FF2B5EF4-FFF2-40B4-BE49-F238E27FC236}">
                    <a16:creationId xmlns:a16="http://schemas.microsoft.com/office/drawing/2014/main" id="{B94A8D0F-FBDC-A1AE-1402-AA5438F6DC6B}"/>
                  </a:ext>
                </a:extLst>
              </p14:cNvPr>
              <p14:cNvContentPartPr/>
              <p14:nvPr/>
            </p14:nvContentPartPr>
            <p14:xfrm>
              <a:off x="8533244" y="2526044"/>
              <a:ext cx="218160" cy="260640"/>
            </p14:xfrm>
          </p:contentPart>
        </mc:Choice>
        <mc:Fallback>
          <p:pic>
            <p:nvPicPr>
              <p:cNvPr id="270" name="Input penna 269">
                <a:extLst>
                  <a:ext uri="{FF2B5EF4-FFF2-40B4-BE49-F238E27FC236}">
                    <a16:creationId xmlns:a16="http://schemas.microsoft.com/office/drawing/2014/main" id="{B94A8D0F-FBDC-A1AE-1402-AA5438F6DC6B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8522444" y="2515604"/>
                <a:ext cx="23940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8">
            <p14:nvContentPartPr>
              <p14:cNvPr id="271" name="Input penna 270">
                <a:extLst>
                  <a:ext uri="{FF2B5EF4-FFF2-40B4-BE49-F238E27FC236}">
                    <a16:creationId xmlns:a16="http://schemas.microsoft.com/office/drawing/2014/main" id="{F1EFCA59-BAAC-644B-4A56-B75CF66948F4}"/>
                  </a:ext>
                </a:extLst>
              </p14:cNvPr>
              <p14:cNvContentPartPr/>
              <p14:nvPr/>
            </p14:nvContentPartPr>
            <p14:xfrm>
              <a:off x="8797124" y="2578604"/>
              <a:ext cx="45720" cy="197280"/>
            </p14:xfrm>
          </p:contentPart>
        </mc:Choice>
        <mc:Fallback>
          <p:pic>
            <p:nvPicPr>
              <p:cNvPr id="271" name="Input penna 270">
                <a:extLst>
                  <a:ext uri="{FF2B5EF4-FFF2-40B4-BE49-F238E27FC236}">
                    <a16:creationId xmlns:a16="http://schemas.microsoft.com/office/drawing/2014/main" id="{F1EFCA59-BAAC-644B-4A56-B75CF66948F4}"/>
                  </a:ext>
                </a:extLst>
              </p:cNvPr>
              <p:cNvPicPr/>
              <p:nvPr/>
            </p:nvPicPr>
            <p:blipFill>
              <a:blip r:embed="rId299"/>
              <a:stretch>
                <a:fillRect/>
              </a:stretch>
            </p:blipFill>
            <p:spPr>
              <a:xfrm>
                <a:off x="8786324" y="2567804"/>
                <a:ext cx="66960" cy="2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0">
            <p14:nvContentPartPr>
              <p14:cNvPr id="272" name="Input penna 271">
                <a:extLst>
                  <a:ext uri="{FF2B5EF4-FFF2-40B4-BE49-F238E27FC236}">
                    <a16:creationId xmlns:a16="http://schemas.microsoft.com/office/drawing/2014/main" id="{E829AA06-2824-9648-A25D-AA79E2A52F6C}"/>
                  </a:ext>
                </a:extLst>
              </p14:cNvPr>
              <p14:cNvContentPartPr/>
              <p14:nvPr/>
            </p14:nvContentPartPr>
            <p14:xfrm>
              <a:off x="8916284" y="2677244"/>
              <a:ext cx="123840" cy="17640"/>
            </p14:xfrm>
          </p:contentPart>
        </mc:Choice>
        <mc:Fallback>
          <p:pic>
            <p:nvPicPr>
              <p:cNvPr id="272" name="Input penna 271">
                <a:extLst>
                  <a:ext uri="{FF2B5EF4-FFF2-40B4-BE49-F238E27FC236}">
                    <a16:creationId xmlns:a16="http://schemas.microsoft.com/office/drawing/2014/main" id="{E829AA06-2824-9648-A25D-AA79E2A52F6C}"/>
                  </a:ext>
                </a:extLst>
              </p:cNvPr>
              <p:cNvPicPr/>
              <p:nvPr/>
            </p:nvPicPr>
            <p:blipFill>
              <a:blip r:embed="rId301"/>
              <a:stretch>
                <a:fillRect/>
              </a:stretch>
            </p:blipFill>
            <p:spPr>
              <a:xfrm>
                <a:off x="8905844" y="2666804"/>
                <a:ext cx="14508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2">
            <p14:nvContentPartPr>
              <p14:cNvPr id="277" name="Input penna 276">
                <a:extLst>
                  <a:ext uri="{FF2B5EF4-FFF2-40B4-BE49-F238E27FC236}">
                    <a16:creationId xmlns:a16="http://schemas.microsoft.com/office/drawing/2014/main" id="{9EEB213B-B788-8F79-0831-E01930A1B575}"/>
                  </a:ext>
                </a:extLst>
              </p14:cNvPr>
              <p14:cNvContentPartPr/>
              <p14:nvPr/>
            </p14:nvContentPartPr>
            <p14:xfrm>
              <a:off x="9484364" y="2439284"/>
              <a:ext cx="150480" cy="171360"/>
            </p14:xfrm>
          </p:contentPart>
        </mc:Choice>
        <mc:Fallback>
          <p:pic>
            <p:nvPicPr>
              <p:cNvPr id="277" name="Input penna 276">
                <a:extLst>
                  <a:ext uri="{FF2B5EF4-FFF2-40B4-BE49-F238E27FC236}">
                    <a16:creationId xmlns:a16="http://schemas.microsoft.com/office/drawing/2014/main" id="{9EEB213B-B788-8F79-0831-E01930A1B575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9473564" y="2428844"/>
                <a:ext cx="1717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4">
            <p14:nvContentPartPr>
              <p14:cNvPr id="278" name="Input penna 277">
                <a:extLst>
                  <a:ext uri="{FF2B5EF4-FFF2-40B4-BE49-F238E27FC236}">
                    <a16:creationId xmlns:a16="http://schemas.microsoft.com/office/drawing/2014/main" id="{BABCC536-A824-09D6-5986-B6EE443FCAB3}"/>
                  </a:ext>
                </a:extLst>
              </p14:cNvPr>
              <p14:cNvContentPartPr/>
              <p14:nvPr/>
            </p14:nvContentPartPr>
            <p14:xfrm>
              <a:off x="9671204" y="2437124"/>
              <a:ext cx="18360" cy="156600"/>
            </p14:xfrm>
          </p:contentPart>
        </mc:Choice>
        <mc:Fallback>
          <p:pic>
            <p:nvPicPr>
              <p:cNvPr id="278" name="Input penna 277">
                <a:extLst>
                  <a:ext uri="{FF2B5EF4-FFF2-40B4-BE49-F238E27FC236}">
                    <a16:creationId xmlns:a16="http://schemas.microsoft.com/office/drawing/2014/main" id="{BABCC536-A824-09D6-5986-B6EE443FCAB3}"/>
                  </a:ext>
                </a:extLst>
              </p:cNvPr>
              <p:cNvPicPr/>
              <p:nvPr/>
            </p:nvPicPr>
            <p:blipFill>
              <a:blip r:embed="rId305"/>
              <a:stretch>
                <a:fillRect/>
              </a:stretch>
            </p:blipFill>
            <p:spPr>
              <a:xfrm>
                <a:off x="9660764" y="2426324"/>
                <a:ext cx="396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6">
            <p14:nvContentPartPr>
              <p14:cNvPr id="279" name="Input penna 278">
                <a:extLst>
                  <a:ext uri="{FF2B5EF4-FFF2-40B4-BE49-F238E27FC236}">
                    <a16:creationId xmlns:a16="http://schemas.microsoft.com/office/drawing/2014/main" id="{9AA283B3-13A9-2F05-5BDF-D7A35B82C767}"/>
                  </a:ext>
                </a:extLst>
              </p14:cNvPr>
              <p14:cNvContentPartPr/>
              <p14:nvPr/>
            </p14:nvContentPartPr>
            <p14:xfrm>
              <a:off x="9715124" y="2548004"/>
              <a:ext cx="2880" cy="16200"/>
            </p14:xfrm>
          </p:contentPart>
        </mc:Choice>
        <mc:Fallback>
          <p:pic>
            <p:nvPicPr>
              <p:cNvPr id="279" name="Input penna 278">
                <a:extLst>
                  <a:ext uri="{FF2B5EF4-FFF2-40B4-BE49-F238E27FC236}">
                    <a16:creationId xmlns:a16="http://schemas.microsoft.com/office/drawing/2014/main" id="{9AA283B3-13A9-2F05-5BDF-D7A35B82C767}"/>
                  </a:ext>
                </a:extLst>
              </p:cNvPr>
              <p:cNvPicPr/>
              <p:nvPr/>
            </p:nvPicPr>
            <p:blipFill>
              <a:blip r:embed="rId307"/>
              <a:stretch>
                <a:fillRect/>
              </a:stretch>
            </p:blipFill>
            <p:spPr>
              <a:xfrm>
                <a:off x="9704324" y="2537204"/>
                <a:ext cx="2412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8">
            <p14:nvContentPartPr>
              <p14:cNvPr id="280" name="Input penna 279">
                <a:extLst>
                  <a:ext uri="{FF2B5EF4-FFF2-40B4-BE49-F238E27FC236}">
                    <a16:creationId xmlns:a16="http://schemas.microsoft.com/office/drawing/2014/main" id="{1F88ACAD-5854-D6E4-5064-19AF03E39C1C}"/>
                  </a:ext>
                </a:extLst>
              </p14:cNvPr>
              <p14:cNvContentPartPr/>
              <p14:nvPr/>
            </p14:nvContentPartPr>
            <p14:xfrm>
              <a:off x="9399404" y="2685524"/>
              <a:ext cx="133920" cy="182880"/>
            </p14:xfrm>
          </p:contentPart>
        </mc:Choice>
        <mc:Fallback>
          <p:pic>
            <p:nvPicPr>
              <p:cNvPr id="280" name="Input penna 279">
                <a:extLst>
                  <a:ext uri="{FF2B5EF4-FFF2-40B4-BE49-F238E27FC236}">
                    <a16:creationId xmlns:a16="http://schemas.microsoft.com/office/drawing/2014/main" id="{1F88ACAD-5854-D6E4-5064-19AF03E39C1C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9388964" y="2674724"/>
                <a:ext cx="15516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0">
            <p14:nvContentPartPr>
              <p14:cNvPr id="281" name="Input penna 280">
                <a:extLst>
                  <a:ext uri="{FF2B5EF4-FFF2-40B4-BE49-F238E27FC236}">
                    <a16:creationId xmlns:a16="http://schemas.microsoft.com/office/drawing/2014/main" id="{BF6A5B6D-3548-1B6B-6E19-FB845BDA46C7}"/>
                  </a:ext>
                </a:extLst>
              </p14:cNvPr>
              <p14:cNvContentPartPr/>
              <p14:nvPr/>
            </p14:nvContentPartPr>
            <p14:xfrm>
              <a:off x="9592004" y="2673644"/>
              <a:ext cx="61560" cy="23400"/>
            </p14:xfrm>
          </p:contentPart>
        </mc:Choice>
        <mc:Fallback>
          <p:pic>
            <p:nvPicPr>
              <p:cNvPr id="281" name="Input penna 280">
                <a:extLst>
                  <a:ext uri="{FF2B5EF4-FFF2-40B4-BE49-F238E27FC236}">
                    <a16:creationId xmlns:a16="http://schemas.microsoft.com/office/drawing/2014/main" id="{BF6A5B6D-3548-1B6B-6E19-FB845BDA46C7}"/>
                  </a:ext>
                </a:extLst>
              </p:cNvPr>
              <p:cNvPicPr/>
              <p:nvPr/>
            </p:nvPicPr>
            <p:blipFill>
              <a:blip r:embed="rId311"/>
              <a:stretch>
                <a:fillRect/>
              </a:stretch>
            </p:blipFill>
            <p:spPr>
              <a:xfrm>
                <a:off x="9581564" y="2662844"/>
                <a:ext cx="8280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2">
            <p14:nvContentPartPr>
              <p14:cNvPr id="282" name="Input penna 281">
                <a:extLst>
                  <a:ext uri="{FF2B5EF4-FFF2-40B4-BE49-F238E27FC236}">
                    <a16:creationId xmlns:a16="http://schemas.microsoft.com/office/drawing/2014/main" id="{8DB99259-D67D-6938-64D4-072271A8340E}"/>
                  </a:ext>
                </a:extLst>
              </p14:cNvPr>
              <p14:cNvContentPartPr/>
              <p14:nvPr/>
            </p14:nvContentPartPr>
            <p14:xfrm>
              <a:off x="9580124" y="2713964"/>
              <a:ext cx="92160" cy="124200"/>
            </p14:xfrm>
          </p:contentPart>
        </mc:Choice>
        <mc:Fallback>
          <p:pic>
            <p:nvPicPr>
              <p:cNvPr id="282" name="Input penna 281">
                <a:extLst>
                  <a:ext uri="{FF2B5EF4-FFF2-40B4-BE49-F238E27FC236}">
                    <a16:creationId xmlns:a16="http://schemas.microsoft.com/office/drawing/2014/main" id="{8DB99259-D67D-6938-64D4-072271A8340E}"/>
                  </a:ext>
                </a:extLst>
              </p:cNvPr>
              <p:cNvPicPr/>
              <p:nvPr/>
            </p:nvPicPr>
            <p:blipFill>
              <a:blip r:embed="rId313"/>
              <a:stretch>
                <a:fillRect/>
              </a:stretch>
            </p:blipFill>
            <p:spPr>
              <a:xfrm>
                <a:off x="9569684" y="2703164"/>
                <a:ext cx="11340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4">
            <p14:nvContentPartPr>
              <p14:cNvPr id="283" name="Input penna 282">
                <a:extLst>
                  <a:ext uri="{FF2B5EF4-FFF2-40B4-BE49-F238E27FC236}">
                    <a16:creationId xmlns:a16="http://schemas.microsoft.com/office/drawing/2014/main" id="{2CA14018-499C-A1C6-0A73-15C8A118AD31}"/>
                  </a:ext>
                </a:extLst>
              </p14:cNvPr>
              <p14:cNvContentPartPr/>
              <p14:nvPr/>
            </p14:nvContentPartPr>
            <p14:xfrm>
              <a:off x="9763724" y="2506604"/>
              <a:ext cx="124200" cy="163080"/>
            </p14:xfrm>
          </p:contentPart>
        </mc:Choice>
        <mc:Fallback>
          <p:pic>
            <p:nvPicPr>
              <p:cNvPr id="283" name="Input penna 282">
                <a:extLst>
                  <a:ext uri="{FF2B5EF4-FFF2-40B4-BE49-F238E27FC236}">
                    <a16:creationId xmlns:a16="http://schemas.microsoft.com/office/drawing/2014/main" id="{2CA14018-499C-A1C6-0A73-15C8A118AD31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9753284" y="2496164"/>
                <a:ext cx="14544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6">
            <p14:nvContentPartPr>
              <p14:cNvPr id="284" name="Input penna 283">
                <a:extLst>
                  <a:ext uri="{FF2B5EF4-FFF2-40B4-BE49-F238E27FC236}">
                    <a16:creationId xmlns:a16="http://schemas.microsoft.com/office/drawing/2014/main" id="{1AA73050-CF55-65C7-F9EF-BA8B0E441B21}"/>
                  </a:ext>
                </a:extLst>
              </p14:cNvPr>
              <p14:cNvContentPartPr/>
              <p14:nvPr/>
            </p14:nvContentPartPr>
            <p14:xfrm>
              <a:off x="9921404" y="2559164"/>
              <a:ext cx="39960" cy="129960"/>
            </p14:xfrm>
          </p:contentPart>
        </mc:Choice>
        <mc:Fallback>
          <p:pic>
            <p:nvPicPr>
              <p:cNvPr id="284" name="Input penna 283">
                <a:extLst>
                  <a:ext uri="{FF2B5EF4-FFF2-40B4-BE49-F238E27FC236}">
                    <a16:creationId xmlns:a16="http://schemas.microsoft.com/office/drawing/2014/main" id="{1AA73050-CF55-65C7-F9EF-BA8B0E441B21}"/>
                  </a:ext>
                </a:extLst>
              </p:cNvPr>
              <p:cNvPicPr/>
              <p:nvPr/>
            </p:nvPicPr>
            <p:blipFill>
              <a:blip r:embed="rId317"/>
              <a:stretch>
                <a:fillRect/>
              </a:stretch>
            </p:blipFill>
            <p:spPr>
              <a:xfrm>
                <a:off x="9910964" y="2548364"/>
                <a:ext cx="61200" cy="1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8">
            <p14:nvContentPartPr>
              <p14:cNvPr id="285" name="Input penna 284">
                <a:extLst>
                  <a:ext uri="{FF2B5EF4-FFF2-40B4-BE49-F238E27FC236}">
                    <a16:creationId xmlns:a16="http://schemas.microsoft.com/office/drawing/2014/main" id="{0881F169-E61B-094F-A2F5-8FA4967900BA}"/>
                  </a:ext>
                </a:extLst>
              </p14:cNvPr>
              <p14:cNvContentPartPr/>
              <p14:nvPr/>
            </p14:nvContentPartPr>
            <p14:xfrm>
              <a:off x="9943724" y="2623964"/>
              <a:ext cx="74520" cy="19800"/>
            </p14:xfrm>
          </p:contentPart>
        </mc:Choice>
        <mc:Fallback>
          <p:pic>
            <p:nvPicPr>
              <p:cNvPr id="285" name="Input penna 284">
                <a:extLst>
                  <a:ext uri="{FF2B5EF4-FFF2-40B4-BE49-F238E27FC236}">
                    <a16:creationId xmlns:a16="http://schemas.microsoft.com/office/drawing/2014/main" id="{0881F169-E61B-094F-A2F5-8FA4967900BA}"/>
                  </a:ext>
                </a:extLst>
              </p:cNvPr>
              <p:cNvPicPr/>
              <p:nvPr/>
            </p:nvPicPr>
            <p:blipFill>
              <a:blip r:embed="rId319"/>
              <a:stretch>
                <a:fillRect/>
              </a:stretch>
            </p:blipFill>
            <p:spPr>
              <a:xfrm>
                <a:off x="9932924" y="2613524"/>
                <a:ext cx="9576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0">
            <p14:nvContentPartPr>
              <p14:cNvPr id="286" name="Input penna 285">
                <a:extLst>
                  <a:ext uri="{FF2B5EF4-FFF2-40B4-BE49-F238E27FC236}">
                    <a16:creationId xmlns:a16="http://schemas.microsoft.com/office/drawing/2014/main" id="{F9A35062-CFFA-B952-702A-643B3C4B9E01}"/>
                  </a:ext>
                </a:extLst>
              </p14:cNvPr>
              <p14:cNvContentPartPr/>
              <p14:nvPr/>
            </p14:nvContentPartPr>
            <p14:xfrm>
              <a:off x="10091684" y="2515604"/>
              <a:ext cx="130320" cy="124560"/>
            </p14:xfrm>
          </p:contentPart>
        </mc:Choice>
        <mc:Fallback>
          <p:pic>
            <p:nvPicPr>
              <p:cNvPr id="286" name="Input penna 285">
                <a:extLst>
                  <a:ext uri="{FF2B5EF4-FFF2-40B4-BE49-F238E27FC236}">
                    <a16:creationId xmlns:a16="http://schemas.microsoft.com/office/drawing/2014/main" id="{F9A35062-CFFA-B952-702A-643B3C4B9E01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10081244" y="2505164"/>
                <a:ext cx="15156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2">
            <p14:nvContentPartPr>
              <p14:cNvPr id="287" name="Input penna 286">
                <a:extLst>
                  <a:ext uri="{FF2B5EF4-FFF2-40B4-BE49-F238E27FC236}">
                    <a16:creationId xmlns:a16="http://schemas.microsoft.com/office/drawing/2014/main" id="{D84C8770-E3E3-267E-7704-7D83FA0880C2}"/>
                  </a:ext>
                </a:extLst>
              </p14:cNvPr>
              <p14:cNvContentPartPr/>
              <p14:nvPr/>
            </p14:nvContentPartPr>
            <p14:xfrm>
              <a:off x="10093844" y="2676524"/>
              <a:ext cx="25560" cy="108720"/>
            </p14:xfrm>
          </p:contentPart>
        </mc:Choice>
        <mc:Fallback>
          <p:pic>
            <p:nvPicPr>
              <p:cNvPr id="287" name="Input penna 286">
                <a:extLst>
                  <a:ext uri="{FF2B5EF4-FFF2-40B4-BE49-F238E27FC236}">
                    <a16:creationId xmlns:a16="http://schemas.microsoft.com/office/drawing/2014/main" id="{D84C8770-E3E3-267E-7704-7D83FA0880C2}"/>
                  </a:ext>
                </a:extLst>
              </p:cNvPr>
              <p:cNvPicPr/>
              <p:nvPr/>
            </p:nvPicPr>
            <p:blipFill>
              <a:blip r:embed="rId323"/>
              <a:stretch>
                <a:fillRect/>
              </a:stretch>
            </p:blipFill>
            <p:spPr>
              <a:xfrm>
                <a:off x="10083404" y="2665724"/>
                <a:ext cx="4680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4">
            <p14:nvContentPartPr>
              <p14:cNvPr id="288" name="Input penna 287">
                <a:extLst>
                  <a:ext uri="{FF2B5EF4-FFF2-40B4-BE49-F238E27FC236}">
                    <a16:creationId xmlns:a16="http://schemas.microsoft.com/office/drawing/2014/main" id="{C80E183E-3AFD-0083-9EB9-9557CA7B7F06}"/>
                  </a:ext>
                </a:extLst>
              </p14:cNvPr>
              <p14:cNvContentPartPr/>
              <p14:nvPr/>
            </p14:nvContentPartPr>
            <p14:xfrm>
              <a:off x="10189604" y="2753564"/>
              <a:ext cx="16560" cy="64800"/>
            </p14:xfrm>
          </p:contentPart>
        </mc:Choice>
        <mc:Fallback>
          <p:pic>
            <p:nvPicPr>
              <p:cNvPr id="288" name="Input penna 287">
                <a:extLst>
                  <a:ext uri="{FF2B5EF4-FFF2-40B4-BE49-F238E27FC236}">
                    <a16:creationId xmlns:a16="http://schemas.microsoft.com/office/drawing/2014/main" id="{C80E183E-3AFD-0083-9EB9-9557CA7B7F06}"/>
                  </a:ext>
                </a:extLst>
              </p:cNvPr>
              <p:cNvPicPr/>
              <p:nvPr/>
            </p:nvPicPr>
            <p:blipFill>
              <a:blip r:embed="rId325"/>
              <a:stretch>
                <a:fillRect/>
              </a:stretch>
            </p:blipFill>
            <p:spPr>
              <a:xfrm>
                <a:off x="10178804" y="2742764"/>
                <a:ext cx="378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6">
            <p14:nvContentPartPr>
              <p14:cNvPr id="289" name="Input penna 288">
                <a:extLst>
                  <a:ext uri="{FF2B5EF4-FFF2-40B4-BE49-F238E27FC236}">
                    <a16:creationId xmlns:a16="http://schemas.microsoft.com/office/drawing/2014/main" id="{CF068BF3-E2A2-55FC-E91A-39874AD19DE9}"/>
                  </a:ext>
                </a:extLst>
              </p14:cNvPr>
              <p14:cNvContentPartPr/>
              <p14:nvPr/>
            </p14:nvContentPartPr>
            <p14:xfrm>
              <a:off x="9971084" y="2809004"/>
              <a:ext cx="391320" cy="25920"/>
            </p14:xfrm>
          </p:contentPart>
        </mc:Choice>
        <mc:Fallback>
          <p:pic>
            <p:nvPicPr>
              <p:cNvPr id="289" name="Input penna 288">
                <a:extLst>
                  <a:ext uri="{FF2B5EF4-FFF2-40B4-BE49-F238E27FC236}">
                    <a16:creationId xmlns:a16="http://schemas.microsoft.com/office/drawing/2014/main" id="{CF068BF3-E2A2-55FC-E91A-39874AD19DE9}"/>
                  </a:ext>
                </a:extLst>
              </p:cNvPr>
              <p:cNvPicPr/>
              <p:nvPr/>
            </p:nvPicPr>
            <p:blipFill>
              <a:blip r:embed="rId327"/>
              <a:stretch>
                <a:fillRect/>
              </a:stretch>
            </p:blipFill>
            <p:spPr>
              <a:xfrm>
                <a:off x="9960284" y="2798204"/>
                <a:ext cx="41256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8">
            <p14:nvContentPartPr>
              <p14:cNvPr id="290" name="Input penna 289">
                <a:extLst>
                  <a:ext uri="{FF2B5EF4-FFF2-40B4-BE49-F238E27FC236}">
                    <a16:creationId xmlns:a16="http://schemas.microsoft.com/office/drawing/2014/main" id="{99CDF245-A1D0-8BF8-3BA8-8919D893A677}"/>
                  </a:ext>
                </a:extLst>
              </p14:cNvPr>
              <p14:cNvContentPartPr/>
              <p14:nvPr/>
            </p14:nvContentPartPr>
            <p14:xfrm>
              <a:off x="7361804" y="2956604"/>
              <a:ext cx="2913480" cy="109440"/>
            </p14:xfrm>
          </p:contentPart>
        </mc:Choice>
        <mc:Fallback>
          <p:pic>
            <p:nvPicPr>
              <p:cNvPr id="290" name="Input penna 289">
                <a:extLst>
                  <a:ext uri="{FF2B5EF4-FFF2-40B4-BE49-F238E27FC236}">
                    <a16:creationId xmlns:a16="http://schemas.microsoft.com/office/drawing/2014/main" id="{99CDF245-A1D0-8BF8-3BA8-8919D893A677}"/>
                  </a:ext>
                </a:extLst>
              </p:cNvPr>
              <p:cNvPicPr/>
              <p:nvPr/>
            </p:nvPicPr>
            <p:blipFill>
              <a:blip r:embed="rId329"/>
              <a:stretch>
                <a:fillRect/>
              </a:stretch>
            </p:blipFill>
            <p:spPr>
              <a:xfrm>
                <a:off x="7351364" y="2945804"/>
                <a:ext cx="293472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0">
            <p14:nvContentPartPr>
              <p14:cNvPr id="308" name="Input penna 307">
                <a:extLst>
                  <a:ext uri="{FF2B5EF4-FFF2-40B4-BE49-F238E27FC236}">
                    <a16:creationId xmlns:a16="http://schemas.microsoft.com/office/drawing/2014/main" id="{4B32FFE9-7AF0-2B39-6AD1-156594316493}"/>
                  </a:ext>
                </a:extLst>
              </p14:cNvPr>
              <p14:cNvContentPartPr/>
              <p14:nvPr/>
            </p14:nvContentPartPr>
            <p14:xfrm>
              <a:off x="7415397" y="2146800"/>
              <a:ext cx="3275280" cy="939960"/>
            </p14:xfrm>
          </p:contentPart>
        </mc:Choice>
        <mc:Fallback>
          <p:pic>
            <p:nvPicPr>
              <p:cNvPr id="308" name="Input penna 307">
                <a:extLst>
                  <a:ext uri="{FF2B5EF4-FFF2-40B4-BE49-F238E27FC236}">
                    <a16:creationId xmlns:a16="http://schemas.microsoft.com/office/drawing/2014/main" id="{4B32FFE9-7AF0-2B39-6AD1-156594316493}"/>
                  </a:ext>
                </a:extLst>
              </p:cNvPr>
              <p:cNvPicPr/>
              <p:nvPr/>
            </p:nvPicPr>
            <p:blipFill>
              <a:blip r:embed="rId331"/>
              <a:stretch>
                <a:fillRect/>
              </a:stretch>
            </p:blipFill>
            <p:spPr>
              <a:xfrm>
                <a:off x="7404957" y="2136000"/>
                <a:ext cx="3296520" cy="9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2">
            <p14:nvContentPartPr>
              <p14:cNvPr id="311" name="Input penna 310">
                <a:extLst>
                  <a:ext uri="{FF2B5EF4-FFF2-40B4-BE49-F238E27FC236}">
                    <a16:creationId xmlns:a16="http://schemas.microsoft.com/office/drawing/2014/main" id="{F24DA775-42B0-AD72-38E6-60C4A1CBE97A}"/>
                  </a:ext>
                </a:extLst>
              </p14:cNvPr>
              <p14:cNvContentPartPr/>
              <p14:nvPr/>
            </p14:nvContentPartPr>
            <p14:xfrm>
              <a:off x="5388237" y="1651440"/>
              <a:ext cx="711720" cy="447120"/>
            </p14:xfrm>
          </p:contentPart>
        </mc:Choice>
        <mc:Fallback>
          <p:pic>
            <p:nvPicPr>
              <p:cNvPr id="311" name="Input penna 310">
                <a:extLst>
                  <a:ext uri="{FF2B5EF4-FFF2-40B4-BE49-F238E27FC236}">
                    <a16:creationId xmlns:a16="http://schemas.microsoft.com/office/drawing/2014/main" id="{F24DA775-42B0-AD72-38E6-60C4A1CBE97A}"/>
                  </a:ext>
                </a:extLst>
              </p:cNvPr>
              <p:cNvPicPr/>
              <p:nvPr/>
            </p:nvPicPr>
            <p:blipFill>
              <a:blip r:embed="rId333"/>
              <a:stretch>
                <a:fillRect/>
              </a:stretch>
            </p:blipFill>
            <p:spPr>
              <a:xfrm>
                <a:off x="5377797" y="1641000"/>
                <a:ext cx="732960" cy="46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C42B8A43-2299-CDF0-EB4B-8A62BEC2F23E}"/>
              </a:ext>
            </a:extLst>
          </p:cNvPr>
          <p:cNvGrpSpPr/>
          <p:nvPr/>
        </p:nvGrpSpPr>
        <p:grpSpPr>
          <a:xfrm>
            <a:off x="9341037" y="3086400"/>
            <a:ext cx="1728000" cy="676800"/>
            <a:chOff x="9341037" y="3086400"/>
            <a:chExt cx="1728000" cy="67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6AD9A93B-EC38-A982-9833-B5D3665AB192}"/>
                    </a:ext>
                  </a:extLst>
                </p14:cNvPr>
                <p14:cNvContentPartPr/>
                <p14:nvPr/>
              </p14:nvContentPartPr>
              <p14:xfrm>
                <a:off x="9435717" y="3097560"/>
                <a:ext cx="50040" cy="2167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6AD9A93B-EC38-A982-9833-B5D3665AB192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425277" y="3086760"/>
                  <a:ext cx="7128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72FCEBA6-5180-91E0-1DDC-10844A9BDEDB}"/>
                    </a:ext>
                  </a:extLst>
                </p14:cNvPr>
                <p14:cNvContentPartPr/>
                <p14:nvPr/>
              </p14:nvContentPartPr>
              <p14:xfrm>
                <a:off x="9478917" y="3086400"/>
                <a:ext cx="172080" cy="1659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72FCEBA6-5180-91E0-1DDC-10844A9BDEDB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9468117" y="3075600"/>
                  <a:ext cx="1933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D91D5AE5-D365-31DD-A7EA-3653A8B4D087}"/>
                    </a:ext>
                  </a:extLst>
                </p14:cNvPr>
                <p14:cNvContentPartPr/>
                <p14:nvPr/>
              </p14:nvContentPartPr>
              <p14:xfrm>
                <a:off x="9673677" y="3149040"/>
                <a:ext cx="42120" cy="752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D91D5AE5-D365-31DD-A7EA-3653A8B4D087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9663237" y="3138600"/>
                  <a:ext cx="633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D5C35900-95F4-BDED-1EBA-DF2A0DD052E5}"/>
                    </a:ext>
                  </a:extLst>
                </p14:cNvPr>
                <p14:cNvContentPartPr/>
                <p14:nvPr/>
              </p14:nvContentPartPr>
              <p14:xfrm>
                <a:off x="9798957" y="3164880"/>
                <a:ext cx="158400" cy="802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D5C35900-95F4-BDED-1EBA-DF2A0DD052E5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9788157" y="3154080"/>
                  <a:ext cx="1796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4C23FD16-16B8-B586-6EC6-248699E06613}"/>
                    </a:ext>
                  </a:extLst>
                </p14:cNvPr>
                <p14:cNvContentPartPr/>
                <p14:nvPr/>
              </p14:nvContentPartPr>
              <p14:xfrm>
                <a:off x="10198197" y="3090000"/>
                <a:ext cx="45360" cy="1447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4C23FD16-16B8-B586-6EC6-248699E06613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0187397" y="3079560"/>
                  <a:ext cx="666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8BA494E4-7E7D-A36A-BD97-BCFAE885A355}"/>
                    </a:ext>
                  </a:extLst>
                </p14:cNvPr>
                <p14:cNvContentPartPr/>
                <p14:nvPr/>
              </p14:nvContentPartPr>
              <p14:xfrm>
                <a:off x="10274877" y="3220320"/>
                <a:ext cx="73080" cy="828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8BA494E4-7E7D-A36A-BD97-BCFAE885A355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0264077" y="3209520"/>
                  <a:ext cx="943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E9FB9133-DEED-5862-2C69-149FBAABB037}"/>
                    </a:ext>
                  </a:extLst>
                </p14:cNvPr>
                <p14:cNvContentPartPr/>
                <p14:nvPr/>
              </p14:nvContentPartPr>
              <p14:xfrm>
                <a:off x="10543077" y="3246600"/>
                <a:ext cx="71640" cy="1591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E9FB9133-DEED-5862-2C69-149FBAABB037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0532277" y="3235800"/>
                  <a:ext cx="928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E43B6BA6-C31F-94F8-9BA7-C8BFFE7EDD5B}"/>
                    </a:ext>
                  </a:extLst>
                </p14:cNvPr>
                <p14:cNvContentPartPr/>
                <p14:nvPr/>
              </p14:nvContentPartPr>
              <p14:xfrm>
                <a:off x="10729197" y="3212040"/>
                <a:ext cx="123840" cy="439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E43B6BA6-C31F-94F8-9BA7-C8BFFE7EDD5B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0718397" y="3201240"/>
                  <a:ext cx="1450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D50FAAC8-2429-D43B-0546-0DBF0D48B3AC}"/>
                    </a:ext>
                  </a:extLst>
                </p14:cNvPr>
                <p14:cNvContentPartPr/>
                <p14:nvPr/>
              </p14:nvContentPartPr>
              <p14:xfrm>
                <a:off x="9341037" y="3377640"/>
                <a:ext cx="1728000" cy="3855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D50FAAC8-2429-D43B-0546-0DBF0D48B3AC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9330237" y="3366840"/>
                  <a:ext cx="1749240" cy="40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2" name="Gruppo 321">
            <a:extLst>
              <a:ext uri="{FF2B5EF4-FFF2-40B4-BE49-F238E27FC236}">
                <a16:creationId xmlns:a16="http://schemas.microsoft.com/office/drawing/2014/main" id="{93EA4333-E6C9-E2EF-E7BE-5FF8466BCEF9}"/>
              </a:ext>
            </a:extLst>
          </p:cNvPr>
          <p:cNvGrpSpPr/>
          <p:nvPr/>
        </p:nvGrpSpPr>
        <p:grpSpPr>
          <a:xfrm>
            <a:off x="8772805" y="1668638"/>
            <a:ext cx="746280" cy="101520"/>
            <a:chOff x="8772805" y="1668638"/>
            <a:chExt cx="746280" cy="10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F539FF3C-3093-16D7-E49C-0F104BFDEA1E}"/>
                    </a:ext>
                  </a:extLst>
                </p14:cNvPr>
                <p14:cNvContentPartPr/>
                <p14:nvPr/>
              </p14:nvContentPartPr>
              <p14:xfrm>
                <a:off x="8772805" y="1668638"/>
                <a:ext cx="118440" cy="752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F539FF3C-3093-16D7-E49C-0F104BFDEA1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762365" y="1657838"/>
                  <a:ext cx="1396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DD7362E4-9DDB-0A25-9889-A4A5CEFCC4C9}"/>
                    </a:ext>
                  </a:extLst>
                </p14:cNvPr>
                <p14:cNvContentPartPr/>
                <p14:nvPr/>
              </p14:nvContentPartPr>
              <p14:xfrm>
                <a:off x="8942005" y="1676918"/>
                <a:ext cx="88200" cy="586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DD7362E4-9DDB-0A25-9889-A4A5CEFCC4C9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8931205" y="1666478"/>
                  <a:ext cx="1094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8C14EA2E-F892-42BE-CBE0-D326A5384533}"/>
                    </a:ext>
                  </a:extLst>
                </p14:cNvPr>
                <p14:cNvContentPartPr/>
                <p14:nvPr/>
              </p14:nvContentPartPr>
              <p14:xfrm>
                <a:off x="9065485" y="1672598"/>
                <a:ext cx="78120" cy="781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8C14EA2E-F892-42BE-CBE0-D326A5384533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9055045" y="1662158"/>
                  <a:ext cx="993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210299F3-478E-5DC0-E58D-270BB332578D}"/>
                    </a:ext>
                  </a:extLst>
                </p14:cNvPr>
                <p14:cNvContentPartPr/>
                <p14:nvPr/>
              </p14:nvContentPartPr>
              <p14:xfrm>
                <a:off x="9183565" y="1671878"/>
                <a:ext cx="62280" cy="907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210299F3-478E-5DC0-E58D-270BB332578D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9172765" y="1661078"/>
                  <a:ext cx="835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B78BCD12-BDE9-644B-B8F1-268831A97750}"/>
                    </a:ext>
                  </a:extLst>
                </p14:cNvPr>
                <p14:cNvContentPartPr/>
                <p14:nvPr/>
              </p14:nvContentPartPr>
              <p14:xfrm>
                <a:off x="9278245" y="1671878"/>
                <a:ext cx="52920" cy="835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B78BCD12-BDE9-644B-B8F1-268831A97750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9267805" y="1661078"/>
                  <a:ext cx="741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E3A80BAD-9187-ADD3-A4E3-42A701A97DBE}"/>
                    </a:ext>
                  </a:extLst>
                </p14:cNvPr>
                <p14:cNvContentPartPr/>
                <p14:nvPr/>
              </p14:nvContentPartPr>
              <p14:xfrm>
                <a:off x="9392005" y="1679438"/>
                <a:ext cx="127080" cy="907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E3A80BAD-9187-ADD3-A4E3-42A701A97DBE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9381205" y="1668638"/>
                  <a:ext cx="14832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8" name="Gruppo 337">
            <a:extLst>
              <a:ext uri="{FF2B5EF4-FFF2-40B4-BE49-F238E27FC236}">
                <a16:creationId xmlns:a16="http://schemas.microsoft.com/office/drawing/2014/main" id="{45A591B4-0876-DEE1-883A-96C02492FBAA}"/>
              </a:ext>
            </a:extLst>
          </p:cNvPr>
          <p:cNvGrpSpPr/>
          <p:nvPr/>
        </p:nvGrpSpPr>
        <p:grpSpPr>
          <a:xfrm>
            <a:off x="2662256" y="2009593"/>
            <a:ext cx="918720" cy="259200"/>
            <a:chOff x="2662256" y="2009593"/>
            <a:chExt cx="918720" cy="25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78971C1F-8BF4-D43D-BE19-CF1FE9E7786A}"/>
                    </a:ext>
                  </a:extLst>
                </p14:cNvPr>
                <p14:cNvContentPartPr/>
                <p14:nvPr/>
              </p14:nvContentPartPr>
              <p14:xfrm>
                <a:off x="2662256" y="2061073"/>
                <a:ext cx="39960" cy="1796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78971C1F-8BF4-D43D-BE19-CF1FE9E7786A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2651816" y="2050633"/>
                  <a:ext cx="612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EAD848F0-E0B1-7E14-42A0-1B9D335A0835}"/>
                    </a:ext>
                  </a:extLst>
                </p14:cNvPr>
                <p14:cNvContentPartPr/>
                <p14:nvPr/>
              </p14:nvContentPartPr>
              <p14:xfrm>
                <a:off x="2784656" y="2094193"/>
                <a:ext cx="21240" cy="1746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EAD848F0-E0B1-7E14-42A0-1B9D335A0835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2774216" y="2083393"/>
                  <a:ext cx="424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376C0B5D-88F0-88D9-161B-D92D2223CBAA}"/>
                    </a:ext>
                  </a:extLst>
                </p14:cNvPr>
                <p14:cNvContentPartPr/>
                <p14:nvPr/>
              </p14:nvContentPartPr>
              <p14:xfrm>
                <a:off x="2836496" y="2028673"/>
                <a:ext cx="122400" cy="20952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376C0B5D-88F0-88D9-161B-D92D2223CBAA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2825696" y="2017873"/>
                  <a:ext cx="14364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79028182-24A0-955A-0657-55598590B2D4}"/>
                    </a:ext>
                  </a:extLst>
                </p14:cNvPr>
                <p14:cNvContentPartPr/>
                <p14:nvPr/>
              </p14:nvContentPartPr>
              <p14:xfrm>
                <a:off x="2957816" y="2063953"/>
                <a:ext cx="68760" cy="1702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79028182-24A0-955A-0657-55598590B2D4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2947376" y="2053513"/>
                  <a:ext cx="900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60EA6F91-A2D2-EE86-293C-2E8E7E7CA245}"/>
                    </a:ext>
                  </a:extLst>
                </p14:cNvPr>
                <p14:cNvContentPartPr/>
                <p14:nvPr/>
              </p14:nvContentPartPr>
              <p14:xfrm>
                <a:off x="3105416" y="2009593"/>
                <a:ext cx="2520" cy="2113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60EA6F91-A2D2-EE86-293C-2E8E7E7CA245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3094616" y="1998793"/>
                  <a:ext cx="2376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5DEEDC66-E3A2-271B-E81B-0FDFDEBD56BD}"/>
                    </a:ext>
                  </a:extLst>
                </p14:cNvPr>
                <p14:cNvContentPartPr/>
                <p14:nvPr/>
              </p14:nvContentPartPr>
              <p14:xfrm>
                <a:off x="3101096" y="2161513"/>
                <a:ext cx="47880" cy="154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5DEEDC66-E3A2-271B-E81B-0FDFDEBD56BD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3090296" y="2150713"/>
                  <a:ext cx="691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D280029E-B82B-0D9A-1116-B7CAC7B96CCE}"/>
                    </a:ext>
                  </a:extLst>
                </p14:cNvPr>
                <p14:cNvContentPartPr/>
                <p14:nvPr/>
              </p14:nvContentPartPr>
              <p14:xfrm>
                <a:off x="3184256" y="2112913"/>
                <a:ext cx="11880" cy="594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D280029E-B82B-0D9A-1116-B7CAC7B96CCE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3173816" y="2102113"/>
                  <a:ext cx="331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8AD53695-210A-C1A5-9BBB-F949900C6458}"/>
                    </a:ext>
                  </a:extLst>
                </p14:cNvPr>
                <p14:cNvContentPartPr/>
                <p14:nvPr/>
              </p14:nvContentPartPr>
              <p14:xfrm>
                <a:off x="3246176" y="2132353"/>
                <a:ext cx="80280" cy="565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8AD53695-210A-C1A5-9BBB-F949900C6458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3235736" y="2121553"/>
                  <a:ext cx="1015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6BCFD411-4FF8-193A-8791-AA77E479258F}"/>
                    </a:ext>
                  </a:extLst>
                </p14:cNvPr>
                <p14:cNvContentPartPr/>
                <p14:nvPr/>
              </p14:nvContentPartPr>
              <p14:xfrm>
                <a:off x="3382256" y="2131633"/>
                <a:ext cx="2520" cy="176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6BCFD411-4FF8-193A-8791-AA77E479258F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3371456" y="2120833"/>
                  <a:ext cx="237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3C006C15-6640-513B-26F7-05A319B0F2B4}"/>
                    </a:ext>
                  </a:extLst>
                </p14:cNvPr>
                <p14:cNvContentPartPr/>
                <p14:nvPr/>
              </p14:nvContentPartPr>
              <p14:xfrm>
                <a:off x="3383696" y="2131633"/>
                <a:ext cx="360" cy="36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3C006C15-6640-513B-26F7-05A319B0F2B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372896" y="212083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A7FB4879-E1C0-42DE-BA4F-0D87E9A2A554}"/>
                    </a:ext>
                  </a:extLst>
                </p14:cNvPr>
                <p14:cNvContentPartPr/>
                <p14:nvPr/>
              </p14:nvContentPartPr>
              <p14:xfrm>
                <a:off x="3383696" y="2131633"/>
                <a:ext cx="360" cy="3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A7FB4879-E1C0-42DE-BA4F-0D87E9A2A55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372896" y="212083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B3DE21B8-AE32-9B45-1361-D1F4A5CA517B}"/>
                    </a:ext>
                  </a:extLst>
                </p14:cNvPr>
                <p14:cNvContentPartPr/>
                <p14:nvPr/>
              </p14:nvContentPartPr>
              <p14:xfrm>
                <a:off x="3497096" y="2098513"/>
                <a:ext cx="47880" cy="378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B3DE21B8-AE32-9B45-1361-D1F4A5CA517B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3486656" y="2088073"/>
                  <a:ext cx="691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256EA0BA-B192-2BC1-77E2-BD9CFAA597EF}"/>
                    </a:ext>
                  </a:extLst>
                </p14:cNvPr>
                <p14:cNvContentPartPr/>
                <p14:nvPr/>
              </p14:nvContentPartPr>
              <p14:xfrm>
                <a:off x="3566936" y="2105353"/>
                <a:ext cx="14040" cy="363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256EA0BA-B192-2BC1-77E2-BD9CFAA597EF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3556136" y="2094553"/>
                  <a:ext cx="352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68A30769-97AF-0E40-5953-1A0F3E898FEF}"/>
                    </a:ext>
                  </a:extLst>
                </p14:cNvPr>
                <p14:cNvContentPartPr/>
                <p14:nvPr/>
              </p14:nvContentPartPr>
              <p14:xfrm>
                <a:off x="3433736" y="2117953"/>
                <a:ext cx="21240" cy="3780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68A30769-97AF-0E40-5953-1A0F3E898FEF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3423296" y="2107513"/>
                  <a:ext cx="4248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4" name="Gruppo 353">
            <a:extLst>
              <a:ext uri="{FF2B5EF4-FFF2-40B4-BE49-F238E27FC236}">
                <a16:creationId xmlns:a16="http://schemas.microsoft.com/office/drawing/2014/main" id="{FB708350-A443-135E-7CE5-925EC2C97E39}"/>
              </a:ext>
            </a:extLst>
          </p:cNvPr>
          <p:cNvGrpSpPr/>
          <p:nvPr/>
        </p:nvGrpSpPr>
        <p:grpSpPr>
          <a:xfrm>
            <a:off x="3969416" y="2434393"/>
            <a:ext cx="1073160" cy="205920"/>
            <a:chOff x="3969416" y="2434393"/>
            <a:chExt cx="1073160" cy="20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26E6900D-7D68-C667-1AD0-562D155CA82F}"/>
                    </a:ext>
                  </a:extLst>
                </p14:cNvPr>
                <p14:cNvContentPartPr/>
                <p14:nvPr/>
              </p14:nvContentPartPr>
              <p14:xfrm>
                <a:off x="3969416" y="2434393"/>
                <a:ext cx="147600" cy="1494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26E6900D-7D68-C667-1AD0-562D155CA82F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958976" y="2423953"/>
                  <a:ext cx="1688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E83889DE-E30E-07AA-105D-F292C5EACDFA}"/>
                    </a:ext>
                  </a:extLst>
                </p14:cNvPr>
                <p14:cNvContentPartPr/>
                <p14:nvPr/>
              </p14:nvContentPartPr>
              <p14:xfrm>
                <a:off x="3980216" y="2489833"/>
                <a:ext cx="119880" cy="3240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E83889DE-E30E-07AA-105D-F292C5EACDFA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3969776" y="2479033"/>
                  <a:ext cx="1411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6AF7742A-8103-55F8-A42F-4F37F9A122EC}"/>
                    </a:ext>
                  </a:extLst>
                </p14:cNvPr>
                <p14:cNvContentPartPr/>
                <p14:nvPr/>
              </p14:nvContentPartPr>
              <p14:xfrm>
                <a:off x="4073096" y="2554993"/>
                <a:ext cx="11160" cy="835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6AF7742A-8103-55F8-A42F-4F37F9A122E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4062296" y="2544193"/>
                  <a:ext cx="324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F12D85BC-5E40-B71A-A0CA-A57FAA466010}"/>
                    </a:ext>
                  </a:extLst>
                </p14:cNvPr>
                <p14:cNvContentPartPr/>
                <p14:nvPr/>
              </p14:nvContentPartPr>
              <p14:xfrm>
                <a:off x="4024136" y="2617633"/>
                <a:ext cx="141120" cy="2268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F12D85BC-5E40-B71A-A0CA-A57FAA466010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4013696" y="2607193"/>
                  <a:ext cx="162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5C54BB61-BC6E-64CB-1208-112D1384F2C5}"/>
                    </a:ext>
                  </a:extLst>
                </p14:cNvPr>
                <p14:cNvContentPartPr/>
                <p14:nvPr/>
              </p14:nvContentPartPr>
              <p14:xfrm>
                <a:off x="4210256" y="2459233"/>
                <a:ext cx="90360" cy="1245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5C54BB61-BC6E-64CB-1208-112D1384F2C5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4199816" y="2448433"/>
                  <a:ext cx="1116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6ECF2799-6943-8927-BC3F-69FA92BE79DD}"/>
                    </a:ext>
                  </a:extLst>
                </p14:cNvPr>
                <p14:cNvContentPartPr/>
                <p14:nvPr/>
              </p14:nvContentPartPr>
              <p14:xfrm>
                <a:off x="4313936" y="2474353"/>
                <a:ext cx="17640" cy="1036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6ECF2799-6943-8927-BC3F-69FA92BE79DD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4303136" y="2463553"/>
                  <a:ext cx="388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E1469AD6-39C8-E0C7-5BB2-67B1ACC561A6}"/>
                    </a:ext>
                  </a:extLst>
                </p14:cNvPr>
                <p14:cNvContentPartPr/>
                <p14:nvPr/>
              </p14:nvContentPartPr>
              <p14:xfrm>
                <a:off x="4331216" y="2530153"/>
                <a:ext cx="57960" cy="2052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E1469AD6-39C8-E0C7-5BB2-67B1ACC561A6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4320416" y="2519713"/>
                  <a:ext cx="79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EE1A96FC-8793-38CC-C5A5-9BA6DBB6848A}"/>
                    </a:ext>
                  </a:extLst>
                </p14:cNvPr>
                <p14:cNvContentPartPr/>
                <p14:nvPr/>
              </p14:nvContentPartPr>
              <p14:xfrm>
                <a:off x="4413656" y="2444113"/>
                <a:ext cx="13320" cy="1306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EE1A96FC-8793-38CC-C5A5-9BA6DBB6848A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4403216" y="2433673"/>
                  <a:ext cx="345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9906D88A-E8F3-F901-9DDA-A02C6F16BFC8}"/>
                    </a:ext>
                  </a:extLst>
                </p14:cNvPr>
                <p14:cNvContentPartPr/>
                <p14:nvPr/>
              </p14:nvContentPartPr>
              <p14:xfrm>
                <a:off x="4517336" y="2457793"/>
                <a:ext cx="122760" cy="1224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9906D88A-E8F3-F901-9DDA-A02C6F16BFC8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4506896" y="2446993"/>
                  <a:ext cx="1440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85661795-F43F-46D4-B8C9-4EC7A1119ACC}"/>
                    </a:ext>
                  </a:extLst>
                </p14:cNvPr>
                <p14:cNvContentPartPr/>
                <p14:nvPr/>
              </p14:nvContentPartPr>
              <p14:xfrm>
                <a:off x="4529576" y="2450953"/>
                <a:ext cx="113400" cy="1454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85661795-F43F-46D4-B8C9-4EC7A1119ACC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4518776" y="2440153"/>
                  <a:ext cx="1346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E54A3483-F675-51A5-C8D5-A5E8E3FECB5A}"/>
                    </a:ext>
                  </a:extLst>
                </p14:cNvPr>
                <p14:cNvContentPartPr/>
                <p14:nvPr/>
              </p14:nvContentPartPr>
              <p14:xfrm>
                <a:off x="4694816" y="2469673"/>
                <a:ext cx="11160" cy="1260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E54A3483-F675-51A5-C8D5-A5E8E3FECB5A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4684376" y="2458873"/>
                  <a:ext cx="324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5648D7A3-18DB-9CF5-6743-2D4E59708341}"/>
                    </a:ext>
                  </a:extLst>
                </p14:cNvPr>
                <p14:cNvContentPartPr/>
                <p14:nvPr/>
              </p14:nvContentPartPr>
              <p14:xfrm>
                <a:off x="4717856" y="2511433"/>
                <a:ext cx="74520" cy="259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5648D7A3-18DB-9CF5-6743-2D4E59708341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4707416" y="2500993"/>
                  <a:ext cx="957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FD61F674-0C63-CA50-47D8-9727F0E51DF5}"/>
                    </a:ext>
                  </a:extLst>
                </p14:cNvPr>
                <p14:cNvContentPartPr/>
                <p14:nvPr/>
              </p14:nvContentPartPr>
              <p14:xfrm>
                <a:off x="4937816" y="2462833"/>
                <a:ext cx="78120" cy="648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FD61F674-0C63-CA50-47D8-9727F0E51DF5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4927376" y="2452393"/>
                  <a:ext cx="993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7F5A3619-5C6B-2884-93CB-F48C15B556D2}"/>
                    </a:ext>
                  </a:extLst>
                </p14:cNvPr>
                <p14:cNvContentPartPr/>
                <p14:nvPr/>
              </p14:nvContentPartPr>
              <p14:xfrm>
                <a:off x="4946456" y="2506393"/>
                <a:ext cx="96120" cy="1368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7F5A3619-5C6B-2884-93CB-F48C15B556D2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936016" y="2495593"/>
                  <a:ext cx="11736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09A5A539-2CF9-29C7-77DF-EB670FEA1E99}"/>
              </a:ext>
            </a:extLst>
          </p:cNvPr>
          <p:cNvGrpSpPr/>
          <p:nvPr/>
        </p:nvGrpSpPr>
        <p:grpSpPr>
          <a:xfrm>
            <a:off x="5259296" y="2453833"/>
            <a:ext cx="823680" cy="165600"/>
            <a:chOff x="5259296" y="2453833"/>
            <a:chExt cx="823680" cy="16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A898E6C2-1951-81BE-9483-AA37D8F0E923}"/>
                    </a:ext>
                  </a:extLst>
                </p14:cNvPr>
                <p14:cNvContentPartPr/>
                <p14:nvPr/>
              </p14:nvContentPartPr>
              <p14:xfrm>
                <a:off x="5259296" y="2462113"/>
                <a:ext cx="161280" cy="1573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A898E6C2-1951-81BE-9483-AA37D8F0E923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5248856" y="2451673"/>
                  <a:ext cx="1825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842EAEB1-F6DC-9662-A50D-4BB6613FC43C}"/>
                    </a:ext>
                  </a:extLst>
                </p14:cNvPr>
                <p14:cNvContentPartPr/>
                <p14:nvPr/>
              </p14:nvContentPartPr>
              <p14:xfrm>
                <a:off x="5459816" y="2498113"/>
                <a:ext cx="75240" cy="885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842EAEB1-F6DC-9662-A50D-4BB6613FC43C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5449376" y="2487313"/>
                  <a:ext cx="964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997786DD-AB9C-4129-41C2-9E0B3E3901BB}"/>
                    </a:ext>
                  </a:extLst>
                </p14:cNvPr>
                <p14:cNvContentPartPr/>
                <p14:nvPr/>
              </p14:nvContentPartPr>
              <p14:xfrm>
                <a:off x="5613176" y="2492713"/>
                <a:ext cx="55080" cy="738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997786DD-AB9C-4129-41C2-9E0B3E3901BB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5602376" y="2482273"/>
                  <a:ext cx="763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71DB96A3-E529-9228-98B8-5A46D2305535}"/>
                    </a:ext>
                  </a:extLst>
                </p14:cNvPr>
                <p14:cNvContentPartPr/>
                <p14:nvPr/>
              </p14:nvContentPartPr>
              <p14:xfrm>
                <a:off x="5733776" y="2453833"/>
                <a:ext cx="60120" cy="1051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71DB96A3-E529-9228-98B8-5A46D2305535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5723336" y="2443393"/>
                  <a:ext cx="813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3A493C39-3AE4-35A5-8E75-AD772AE33853}"/>
                    </a:ext>
                  </a:extLst>
                </p14:cNvPr>
                <p14:cNvContentPartPr/>
                <p14:nvPr/>
              </p14:nvContentPartPr>
              <p14:xfrm>
                <a:off x="5852576" y="2477233"/>
                <a:ext cx="58680" cy="669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3A493C39-3AE4-35A5-8E75-AD772AE33853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5841776" y="2466433"/>
                  <a:ext cx="799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10A19548-2359-746A-6856-E5F9DC24EB97}"/>
                    </a:ext>
                  </a:extLst>
                </p14:cNvPr>
                <p14:cNvContentPartPr/>
                <p14:nvPr/>
              </p14:nvContentPartPr>
              <p14:xfrm>
                <a:off x="5957336" y="2485153"/>
                <a:ext cx="34920" cy="399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10A19548-2359-746A-6856-E5F9DC24EB9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5946896" y="2474713"/>
                  <a:ext cx="561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9306F824-6B62-2D21-C0CE-E48B1659667A}"/>
                    </a:ext>
                  </a:extLst>
                </p14:cNvPr>
                <p14:cNvContentPartPr/>
                <p14:nvPr/>
              </p14:nvContentPartPr>
              <p14:xfrm>
                <a:off x="6027896" y="2494153"/>
                <a:ext cx="55080" cy="7380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9306F824-6B62-2D21-C0CE-E48B1659667A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6017456" y="2483713"/>
                  <a:ext cx="76320" cy="9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2">
            <p14:nvContentPartPr>
              <p14:cNvPr id="364" name="Input penna 363">
                <a:extLst>
                  <a:ext uri="{FF2B5EF4-FFF2-40B4-BE49-F238E27FC236}">
                    <a16:creationId xmlns:a16="http://schemas.microsoft.com/office/drawing/2014/main" id="{00045CD9-2C79-248C-5620-16B1001274CB}"/>
                  </a:ext>
                </a:extLst>
              </p14:cNvPr>
              <p14:cNvContentPartPr/>
              <p14:nvPr/>
            </p14:nvContentPartPr>
            <p14:xfrm>
              <a:off x="5256416" y="2711953"/>
              <a:ext cx="1082520" cy="133560"/>
            </p14:xfrm>
          </p:contentPart>
        </mc:Choice>
        <mc:Fallback>
          <p:pic>
            <p:nvPicPr>
              <p:cNvPr id="364" name="Input penna 363">
                <a:extLst>
                  <a:ext uri="{FF2B5EF4-FFF2-40B4-BE49-F238E27FC236}">
                    <a16:creationId xmlns:a16="http://schemas.microsoft.com/office/drawing/2014/main" id="{00045CD9-2C79-248C-5620-16B1001274CB}"/>
                  </a:ext>
                </a:extLst>
              </p:cNvPr>
              <p:cNvPicPr/>
              <p:nvPr/>
            </p:nvPicPr>
            <p:blipFill>
              <a:blip r:embed="rId433"/>
              <a:stretch>
                <a:fillRect/>
              </a:stretch>
            </p:blipFill>
            <p:spPr>
              <a:xfrm>
                <a:off x="5245976" y="2701513"/>
                <a:ext cx="1103760" cy="15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77" name="Gruppo 376">
            <a:extLst>
              <a:ext uri="{FF2B5EF4-FFF2-40B4-BE49-F238E27FC236}">
                <a16:creationId xmlns:a16="http://schemas.microsoft.com/office/drawing/2014/main" id="{DD9A14C5-AEE6-86DA-F2B7-89CA4D0B68DC}"/>
              </a:ext>
            </a:extLst>
          </p:cNvPr>
          <p:cNvGrpSpPr/>
          <p:nvPr/>
        </p:nvGrpSpPr>
        <p:grpSpPr>
          <a:xfrm>
            <a:off x="5523069" y="2025029"/>
            <a:ext cx="705240" cy="177840"/>
            <a:chOff x="5523069" y="2025029"/>
            <a:chExt cx="70524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4A4AD80A-8661-12FD-2BB8-5C3E37C29589}"/>
                    </a:ext>
                  </a:extLst>
                </p14:cNvPr>
                <p14:cNvContentPartPr/>
                <p14:nvPr/>
              </p14:nvContentPartPr>
              <p14:xfrm>
                <a:off x="5523069" y="2118269"/>
                <a:ext cx="30960" cy="846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4A4AD80A-8661-12FD-2BB8-5C3E37C29589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5512269" y="2107829"/>
                  <a:ext cx="522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0220957D-84F6-82A4-3109-EEEE14E9A073}"/>
                    </a:ext>
                  </a:extLst>
                </p14:cNvPr>
                <p14:cNvContentPartPr/>
                <p14:nvPr/>
              </p14:nvContentPartPr>
              <p14:xfrm>
                <a:off x="5554749" y="2074709"/>
                <a:ext cx="43920" cy="6264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0220957D-84F6-82A4-3109-EEEE14E9A073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5543949" y="2063909"/>
                  <a:ext cx="651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03D2903B-8390-718A-70EE-1198B3FA7E27}"/>
                    </a:ext>
                  </a:extLst>
                </p14:cNvPr>
                <p14:cNvContentPartPr/>
                <p14:nvPr/>
              </p14:nvContentPartPr>
              <p14:xfrm>
                <a:off x="5614509" y="2089469"/>
                <a:ext cx="37080" cy="5868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03D2903B-8390-718A-70EE-1198B3FA7E27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5604069" y="2079029"/>
                  <a:ext cx="583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E4BE079D-9B53-EFB5-A2BE-7292EF506707}"/>
                    </a:ext>
                  </a:extLst>
                </p14:cNvPr>
                <p14:cNvContentPartPr/>
                <p14:nvPr/>
              </p14:nvContentPartPr>
              <p14:xfrm>
                <a:off x="5673549" y="2094869"/>
                <a:ext cx="37440" cy="4140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E4BE079D-9B53-EFB5-A2BE-7292EF506707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5663109" y="2084069"/>
                  <a:ext cx="586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30744F07-F51D-1917-E874-431E6A68EFC7}"/>
                    </a:ext>
                  </a:extLst>
                </p14:cNvPr>
                <p14:cNvContentPartPr/>
                <p14:nvPr/>
              </p14:nvContentPartPr>
              <p14:xfrm>
                <a:off x="5860389" y="2063909"/>
                <a:ext cx="48600" cy="558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30744F07-F51D-1917-E874-431E6A68EFC7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5849949" y="2053109"/>
                  <a:ext cx="698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A6ECA13C-77B2-DFDA-8713-B74DE670B608}"/>
                    </a:ext>
                  </a:extLst>
                </p14:cNvPr>
                <p14:cNvContentPartPr/>
                <p14:nvPr/>
              </p14:nvContentPartPr>
              <p14:xfrm>
                <a:off x="5952549" y="2055989"/>
                <a:ext cx="12960" cy="648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A6ECA13C-77B2-DFDA-8713-B74DE670B608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5941749" y="2045189"/>
                  <a:ext cx="342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BA1FA316-06AE-256B-D326-8CB0DD28F2FF}"/>
                    </a:ext>
                  </a:extLst>
                </p14:cNvPr>
                <p14:cNvContentPartPr/>
                <p14:nvPr/>
              </p14:nvContentPartPr>
              <p14:xfrm>
                <a:off x="5997909" y="2081189"/>
                <a:ext cx="23760" cy="5472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BA1FA316-06AE-256B-D326-8CB0DD28F2FF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5987109" y="2070389"/>
                  <a:ext cx="450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29AB3D9F-3295-C1AC-A07D-9989B2934DB2}"/>
                    </a:ext>
                  </a:extLst>
                </p14:cNvPr>
                <p14:cNvContentPartPr/>
                <p14:nvPr/>
              </p14:nvContentPartPr>
              <p14:xfrm>
                <a:off x="6061989" y="2078309"/>
                <a:ext cx="44640" cy="392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29AB3D9F-3295-C1AC-A07D-9989B2934DB2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6051549" y="2067509"/>
                  <a:ext cx="658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8D4649D9-38E0-3458-50CC-354C2005AAB8}"/>
                    </a:ext>
                  </a:extLst>
                </p14:cNvPr>
                <p14:cNvContentPartPr/>
                <p14:nvPr/>
              </p14:nvContentPartPr>
              <p14:xfrm>
                <a:off x="6138309" y="2025029"/>
                <a:ext cx="25200" cy="9684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8D4649D9-38E0-3458-50CC-354C2005AAB8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6127509" y="2014229"/>
                  <a:ext cx="464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C3CEC19F-A514-6B13-A99C-AA09334029B9}"/>
                    </a:ext>
                  </a:extLst>
                </p14:cNvPr>
                <p14:cNvContentPartPr/>
                <p14:nvPr/>
              </p14:nvContentPartPr>
              <p14:xfrm>
                <a:off x="6142269" y="2104589"/>
                <a:ext cx="360" cy="3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C3CEC19F-A514-6B13-A99C-AA09334029B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131829" y="209414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EB470F44-1A50-63EB-DFCF-0322A2F544CA}"/>
                    </a:ext>
                  </a:extLst>
                </p14:cNvPr>
                <p14:cNvContentPartPr/>
                <p14:nvPr/>
              </p14:nvContentPartPr>
              <p14:xfrm>
                <a:off x="6190509" y="2071829"/>
                <a:ext cx="37800" cy="6120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EB470F44-1A50-63EB-DFCF-0322A2F544CA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6179709" y="2061389"/>
                  <a:ext cx="5904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6" name="Gruppo 385">
            <a:extLst>
              <a:ext uri="{FF2B5EF4-FFF2-40B4-BE49-F238E27FC236}">
                <a16:creationId xmlns:a16="http://schemas.microsoft.com/office/drawing/2014/main" id="{8BBFF716-9248-50F1-11E8-856D98C2422C}"/>
              </a:ext>
            </a:extLst>
          </p:cNvPr>
          <p:cNvGrpSpPr/>
          <p:nvPr/>
        </p:nvGrpSpPr>
        <p:grpSpPr>
          <a:xfrm>
            <a:off x="4534777" y="3049451"/>
            <a:ext cx="590400" cy="131040"/>
            <a:chOff x="4534777" y="3049451"/>
            <a:chExt cx="590400" cy="13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B298DC56-38D4-1726-04A0-0E9E9987418B}"/>
                    </a:ext>
                  </a:extLst>
                </p14:cNvPr>
                <p14:cNvContentPartPr/>
                <p14:nvPr/>
              </p14:nvContentPartPr>
              <p14:xfrm>
                <a:off x="4534777" y="3076451"/>
                <a:ext cx="23760" cy="10404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B298DC56-38D4-1726-04A0-0E9E9987418B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4523977" y="3066011"/>
                  <a:ext cx="450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44E030BB-7D04-7516-FE3E-2DC387CE38ED}"/>
                    </a:ext>
                  </a:extLst>
                </p14:cNvPr>
                <p14:cNvContentPartPr/>
                <p14:nvPr/>
              </p14:nvContentPartPr>
              <p14:xfrm>
                <a:off x="4553857" y="3049451"/>
                <a:ext cx="96480" cy="2376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44E030BB-7D04-7516-FE3E-2DC387CE38ED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4543057" y="3039011"/>
                  <a:ext cx="117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314AC9B5-70BE-1239-91C0-3F9CE66152EC}"/>
                    </a:ext>
                  </a:extLst>
                </p14:cNvPr>
                <p14:cNvContentPartPr/>
                <p14:nvPr/>
              </p14:nvContentPartPr>
              <p14:xfrm>
                <a:off x="4596337" y="3099851"/>
                <a:ext cx="36000" cy="82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314AC9B5-70BE-1239-91C0-3F9CE66152EC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4585897" y="3089411"/>
                  <a:ext cx="572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8CDF6C76-5E3A-8201-6C32-21E139FC9F07}"/>
                    </a:ext>
                  </a:extLst>
                </p14:cNvPr>
                <p14:cNvContentPartPr/>
                <p14:nvPr/>
              </p14:nvContentPartPr>
              <p14:xfrm>
                <a:off x="4693897" y="3069971"/>
                <a:ext cx="78120" cy="7200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8CDF6C76-5E3A-8201-6C32-21E139FC9F07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4683457" y="3059171"/>
                  <a:ext cx="993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3F8D75FD-133E-178F-8500-803A6C781724}"/>
                    </a:ext>
                  </a:extLst>
                </p14:cNvPr>
                <p14:cNvContentPartPr/>
                <p14:nvPr/>
              </p14:nvContentPartPr>
              <p14:xfrm>
                <a:off x="4821697" y="3077891"/>
                <a:ext cx="77040" cy="4068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3F8D75FD-133E-178F-8500-803A6C781724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4811257" y="3067451"/>
                  <a:ext cx="982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173322B7-3209-348C-B9DF-D2B5E6517E93}"/>
                    </a:ext>
                  </a:extLst>
                </p14:cNvPr>
                <p14:cNvContentPartPr/>
                <p14:nvPr/>
              </p14:nvContentPartPr>
              <p14:xfrm>
                <a:off x="4960657" y="3056291"/>
                <a:ext cx="61560" cy="687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173322B7-3209-348C-B9DF-D2B5E6517E93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4950217" y="3045491"/>
                  <a:ext cx="828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E6D94326-6815-00B7-9A0B-E0C8061D0114}"/>
                    </a:ext>
                  </a:extLst>
                </p14:cNvPr>
                <p14:cNvContentPartPr/>
                <p14:nvPr/>
              </p14:nvContentPartPr>
              <p14:xfrm>
                <a:off x="5044177" y="3069251"/>
                <a:ext cx="81000" cy="5076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E6D94326-6815-00B7-9A0B-E0C8061D0114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5033737" y="3058451"/>
                  <a:ext cx="10224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9">
            <p14:nvContentPartPr>
              <p14:cNvPr id="387" name="Input penna 386">
                <a:extLst>
                  <a:ext uri="{FF2B5EF4-FFF2-40B4-BE49-F238E27FC236}">
                    <a16:creationId xmlns:a16="http://schemas.microsoft.com/office/drawing/2014/main" id="{1E14041B-9950-1419-086F-EF9E9454692A}"/>
                  </a:ext>
                </a:extLst>
              </p14:cNvPr>
              <p14:cNvContentPartPr/>
              <p14:nvPr/>
            </p14:nvContentPartPr>
            <p14:xfrm>
              <a:off x="5398777" y="2825891"/>
              <a:ext cx="7560" cy="189360"/>
            </p14:xfrm>
          </p:contentPart>
        </mc:Choice>
        <mc:Fallback>
          <p:pic>
            <p:nvPicPr>
              <p:cNvPr id="387" name="Input penna 386">
                <a:extLst>
                  <a:ext uri="{FF2B5EF4-FFF2-40B4-BE49-F238E27FC236}">
                    <a16:creationId xmlns:a16="http://schemas.microsoft.com/office/drawing/2014/main" id="{1E14041B-9950-1419-086F-EF9E9454692A}"/>
                  </a:ext>
                </a:extLst>
              </p:cNvPr>
              <p:cNvPicPr/>
              <p:nvPr/>
            </p:nvPicPr>
            <p:blipFill>
              <a:blip r:embed="rId470"/>
              <a:stretch>
                <a:fillRect/>
              </a:stretch>
            </p:blipFill>
            <p:spPr>
              <a:xfrm>
                <a:off x="5387977" y="2815451"/>
                <a:ext cx="2880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1">
            <p14:nvContentPartPr>
              <p14:cNvPr id="388" name="Input penna 387">
                <a:extLst>
                  <a:ext uri="{FF2B5EF4-FFF2-40B4-BE49-F238E27FC236}">
                    <a16:creationId xmlns:a16="http://schemas.microsoft.com/office/drawing/2014/main" id="{4FA8DED5-E39D-50B8-A75F-EC46ECFEA73D}"/>
                  </a:ext>
                </a:extLst>
              </p14:cNvPr>
              <p14:cNvContentPartPr/>
              <p14:nvPr/>
            </p14:nvContentPartPr>
            <p14:xfrm>
              <a:off x="5369977" y="3229091"/>
              <a:ext cx="29880" cy="6120"/>
            </p14:xfrm>
          </p:contentPart>
        </mc:Choice>
        <mc:Fallback>
          <p:pic>
            <p:nvPicPr>
              <p:cNvPr id="388" name="Input penna 387">
                <a:extLst>
                  <a:ext uri="{FF2B5EF4-FFF2-40B4-BE49-F238E27FC236}">
                    <a16:creationId xmlns:a16="http://schemas.microsoft.com/office/drawing/2014/main" id="{4FA8DED5-E39D-50B8-A75F-EC46ECFEA73D}"/>
                  </a:ext>
                </a:extLst>
              </p:cNvPr>
              <p:cNvPicPr/>
              <p:nvPr/>
            </p:nvPicPr>
            <p:blipFill>
              <a:blip r:embed="rId472"/>
              <a:stretch>
                <a:fillRect/>
              </a:stretch>
            </p:blipFill>
            <p:spPr>
              <a:xfrm>
                <a:off x="5359177" y="3218651"/>
                <a:ext cx="5112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3">
            <p14:nvContentPartPr>
              <p14:cNvPr id="389" name="Input penna 388">
                <a:extLst>
                  <a:ext uri="{FF2B5EF4-FFF2-40B4-BE49-F238E27FC236}">
                    <a16:creationId xmlns:a16="http://schemas.microsoft.com/office/drawing/2014/main" id="{0CD11683-3660-B200-9437-4EF574C3FEE3}"/>
                  </a:ext>
                </a:extLst>
              </p14:cNvPr>
              <p14:cNvContentPartPr/>
              <p14:nvPr/>
            </p14:nvContentPartPr>
            <p14:xfrm>
              <a:off x="6335583" y="3638051"/>
              <a:ext cx="366840" cy="55800"/>
            </p14:xfrm>
          </p:contentPart>
        </mc:Choice>
        <mc:Fallback>
          <p:pic>
            <p:nvPicPr>
              <p:cNvPr id="389" name="Input penna 388">
                <a:extLst>
                  <a:ext uri="{FF2B5EF4-FFF2-40B4-BE49-F238E27FC236}">
                    <a16:creationId xmlns:a16="http://schemas.microsoft.com/office/drawing/2014/main" id="{0CD11683-3660-B200-9437-4EF574C3FEE3}"/>
                  </a:ext>
                </a:extLst>
              </p:cNvPr>
              <p:cNvPicPr/>
              <p:nvPr/>
            </p:nvPicPr>
            <p:blipFill>
              <a:blip r:embed="rId474"/>
              <a:stretch>
                <a:fillRect/>
              </a:stretch>
            </p:blipFill>
            <p:spPr>
              <a:xfrm>
                <a:off x="6324783" y="3627611"/>
                <a:ext cx="388080" cy="7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4" name="Gruppo 393">
            <a:extLst>
              <a:ext uri="{FF2B5EF4-FFF2-40B4-BE49-F238E27FC236}">
                <a16:creationId xmlns:a16="http://schemas.microsoft.com/office/drawing/2014/main" id="{ADEDB8C5-B9BC-2441-32E7-FD4744CDEE34}"/>
              </a:ext>
            </a:extLst>
          </p:cNvPr>
          <p:cNvGrpSpPr/>
          <p:nvPr/>
        </p:nvGrpSpPr>
        <p:grpSpPr>
          <a:xfrm>
            <a:off x="6024177" y="3103589"/>
            <a:ext cx="325080" cy="145800"/>
            <a:chOff x="6024177" y="3103589"/>
            <a:chExt cx="325080" cy="14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0FFC4DF4-1D29-04EC-291C-981F133D8FF4}"/>
                    </a:ext>
                  </a:extLst>
                </p14:cNvPr>
                <p14:cNvContentPartPr/>
                <p14:nvPr/>
              </p14:nvContentPartPr>
              <p14:xfrm>
                <a:off x="6024177" y="3103589"/>
                <a:ext cx="103680" cy="1458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0FFC4DF4-1D29-04EC-291C-981F133D8FF4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6013377" y="3093149"/>
                  <a:ext cx="1249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A21270EA-1FE5-F769-3812-92E8B046BD4D}"/>
                    </a:ext>
                  </a:extLst>
                </p14:cNvPr>
                <p14:cNvContentPartPr/>
                <p14:nvPr/>
              </p14:nvContentPartPr>
              <p14:xfrm>
                <a:off x="6165297" y="3105749"/>
                <a:ext cx="21960" cy="11412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A21270EA-1FE5-F769-3812-92E8B046BD4D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6154497" y="3095309"/>
                  <a:ext cx="432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94F6B6B5-3AAA-84ED-6932-D5865C54EBB1}"/>
                    </a:ext>
                  </a:extLst>
                </p14:cNvPr>
                <p14:cNvContentPartPr/>
                <p14:nvPr/>
              </p14:nvContentPartPr>
              <p14:xfrm>
                <a:off x="6228297" y="3111509"/>
                <a:ext cx="120960" cy="9684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94F6B6B5-3AAA-84ED-6932-D5865C54EBB1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6217857" y="3101069"/>
                  <a:ext cx="14220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5" name="Gruppo 404">
            <a:extLst>
              <a:ext uri="{FF2B5EF4-FFF2-40B4-BE49-F238E27FC236}">
                <a16:creationId xmlns:a16="http://schemas.microsoft.com/office/drawing/2014/main" id="{F8DEB959-66B1-EC39-5226-FD237BFB710C}"/>
              </a:ext>
            </a:extLst>
          </p:cNvPr>
          <p:cNvGrpSpPr/>
          <p:nvPr/>
        </p:nvGrpSpPr>
        <p:grpSpPr>
          <a:xfrm>
            <a:off x="6610257" y="3008549"/>
            <a:ext cx="779400" cy="210240"/>
            <a:chOff x="6610257" y="3008549"/>
            <a:chExt cx="779400" cy="21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EE38A6E7-D052-2C52-84A2-06FF80B383E6}"/>
                    </a:ext>
                  </a:extLst>
                </p14:cNvPr>
                <p14:cNvContentPartPr/>
                <p14:nvPr/>
              </p14:nvContentPartPr>
              <p14:xfrm>
                <a:off x="6610257" y="3108989"/>
                <a:ext cx="93600" cy="9576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EE38A6E7-D052-2C52-84A2-06FF80B383E6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6599457" y="3098189"/>
                  <a:ext cx="1148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9716C878-6F4E-CA55-1F48-35DE31710EC2}"/>
                    </a:ext>
                  </a:extLst>
                </p14:cNvPr>
                <p14:cNvContentPartPr/>
                <p14:nvPr/>
              </p14:nvContentPartPr>
              <p14:xfrm>
                <a:off x="6730137" y="3012149"/>
                <a:ext cx="60840" cy="16092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9716C878-6F4E-CA55-1F48-35DE31710EC2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6719697" y="3001709"/>
                  <a:ext cx="820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CE81EF69-4BAE-9CC3-3E6A-5B37ADE6D9F8}"/>
                    </a:ext>
                  </a:extLst>
                </p14:cNvPr>
                <p14:cNvContentPartPr/>
                <p14:nvPr/>
              </p14:nvContentPartPr>
              <p14:xfrm>
                <a:off x="6843897" y="3110069"/>
                <a:ext cx="10800" cy="10764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CE81EF69-4BAE-9CC3-3E6A-5B37ADE6D9F8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6833457" y="3099629"/>
                  <a:ext cx="320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24ED16DB-A0FF-C0AA-02B0-D0AB934B3797}"/>
                    </a:ext>
                  </a:extLst>
                </p14:cNvPr>
                <p14:cNvContentPartPr/>
                <p14:nvPr/>
              </p14:nvContentPartPr>
              <p14:xfrm>
                <a:off x="6897177" y="3131309"/>
                <a:ext cx="64800" cy="550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24ED16DB-A0FF-C0AA-02B0-D0AB934B3797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6886737" y="3120869"/>
                  <a:ext cx="860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F5ED2A0F-E93A-8EC4-13AC-3721EFD61360}"/>
                    </a:ext>
                  </a:extLst>
                </p14:cNvPr>
                <p14:cNvContentPartPr/>
                <p14:nvPr/>
              </p14:nvContentPartPr>
              <p14:xfrm>
                <a:off x="7015257" y="3094949"/>
                <a:ext cx="66960" cy="9468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F5ED2A0F-E93A-8EC4-13AC-3721EFD61360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7004457" y="3084149"/>
                  <a:ext cx="882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9173308D-2397-8C13-9A37-0479E5DC0AAC}"/>
                    </a:ext>
                  </a:extLst>
                </p14:cNvPr>
                <p14:cNvContentPartPr/>
                <p14:nvPr/>
              </p14:nvContentPartPr>
              <p14:xfrm>
                <a:off x="7115697" y="3119789"/>
                <a:ext cx="38880" cy="7056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9173308D-2397-8C13-9A37-0479E5DC0AAC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7104897" y="3108989"/>
                  <a:ext cx="601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C5A1C94D-BBAF-D2E2-5A18-E4260F2ADA91}"/>
                    </a:ext>
                  </a:extLst>
                </p14:cNvPr>
                <p14:cNvContentPartPr/>
                <p14:nvPr/>
              </p14:nvContentPartPr>
              <p14:xfrm>
                <a:off x="7224417" y="3008549"/>
                <a:ext cx="10800" cy="14868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C5A1C94D-BBAF-D2E2-5A18-E4260F2ADA91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7213617" y="2998109"/>
                  <a:ext cx="320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5FFC3A4D-A1CE-1C3E-3963-4AF1EE763EF9}"/>
                    </a:ext>
                  </a:extLst>
                </p14:cNvPr>
                <p14:cNvContentPartPr/>
                <p14:nvPr/>
              </p14:nvContentPartPr>
              <p14:xfrm>
                <a:off x="7226577" y="3125549"/>
                <a:ext cx="360" cy="36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5FFC3A4D-A1CE-1C3E-3963-4AF1EE763EF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215777" y="311474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CC96DB62-9C23-F864-B4AA-C39E31D562C4}"/>
                    </a:ext>
                  </a:extLst>
                </p14:cNvPr>
                <p14:cNvContentPartPr/>
                <p14:nvPr/>
              </p14:nvContentPartPr>
              <p14:xfrm>
                <a:off x="7301457" y="3095669"/>
                <a:ext cx="88200" cy="12312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CC96DB62-9C23-F864-B4AA-C39E31D562C4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7291017" y="3084869"/>
                  <a:ext cx="109440" cy="14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8">
            <p14:nvContentPartPr>
              <p14:cNvPr id="407" name="Input penna 406">
                <a:extLst>
                  <a:ext uri="{FF2B5EF4-FFF2-40B4-BE49-F238E27FC236}">
                    <a16:creationId xmlns:a16="http://schemas.microsoft.com/office/drawing/2014/main" id="{A88229A6-D04E-453C-532C-6E75EED527F6}"/>
                  </a:ext>
                </a:extLst>
              </p14:cNvPr>
              <p14:cNvContentPartPr/>
              <p14:nvPr/>
            </p14:nvContentPartPr>
            <p14:xfrm>
              <a:off x="7224057" y="3642509"/>
              <a:ext cx="1408320" cy="30960"/>
            </p14:xfrm>
          </p:contentPart>
        </mc:Choice>
        <mc:Fallback>
          <p:pic>
            <p:nvPicPr>
              <p:cNvPr id="407" name="Input penna 406">
                <a:extLst>
                  <a:ext uri="{FF2B5EF4-FFF2-40B4-BE49-F238E27FC236}">
                    <a16:creationId xmlns:a16="http://schemas.microsoft.com/office/drawing/2014/main" id="{A88229A6-D04E-453C-532C-6E75EED527F6}"/>
                  </a:ext>
                </a:extLst>
              </p:cNvPr>
              <p:cNvPicPr/>
              <p:nvPr/>
            </p:nvPicPr>
            <p:blipFill>
              <a:blip r:embed="rId499"/>
              <a:stretch>
                <a:fillRect/>
              </a:stretch>
            </p:blipFill>
            <p:spPr>
              <a:xfrm>
                <a:off x="7213617" y="3632069"/>
                <a:ext cx="1429560" cy="5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30" name="Gruppo 429">
            <a:extLst>
              <a:ext uri="{FF2B5EF4-FFF2-40B4-BE49-F238E27FC236}">
                <a16:creationId xmlns:a16="http://schemas.microsoft.com/office/drawing/2014/main" id="{5117312A-1792-0B79-3DA3-73624782EEFF}"/>
              </a:ext>
            </a:extLst>
          </p:cNvPr>
          <p:cNvGrpSpPr/>
          <p:nvPr/>
        </p:nvGrpSpPr>
        <p:grpSpPr>
          <a:xfrm>
            <a:off x="9801697" y="3851554"/>
            <a:ext cx="2354400" cy="565560"/>
            <a:chOff x="9801697" y="3851554"/>
            <a:chExt cx="2354400" cy="56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CF7DC9E3-ED98-C2DF-97C1-F3BA39A3AB38}"/>
                    </a:ext>
                  </a:extLst>
                </p14:cNvPr>
                <p14:cNvContentPartPr/>
                <p14:nvPr/>
              </p14:nvContentPartPr>
              <p14:xfrm>
                <a:off x="9801697" y="3851554"/>
                <a:ext cx="159120" cy="23544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CF7DC9E3-ED98-C2DF-97C1-F3BA39A3AB38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9790897" y="3840754"/>
                  <a:ext cx="1803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4CD481C2-01AC-C0FC-F6B3-E9B313205A5C}"/>
                    </a:ext>
                  </a:extLst>
                </p14:cNvPr>
                <p14:cNvContentPartPr/>
                <p14:nvPr/>
              </p14:nvContentPartPr>
              <p14:xfrm>
                <a:off x="9815017" y="3977194"/>
                <a:ext cx="90360" cy="3600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4CD481C2-01AC-C0FC-F6B3-E9B313205A5C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9804217" y="3966394"/>
                  <a:ext cx="1116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4BC7E281-FBD6-61AC-2502-35A4F2E00945}"/>
                    </a:ext>
                  </a:extLst>
                </p14:cNvPr>
                <p14:cNvContentPartPr/>
                <p14:nvPr/>
              </p14:nvContentPartPr>
              <p14:xfrm>
                <a:off x="10010137" y="3878554"/>
                <a:ext cx="25560" cy="19548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4BC7E281-FBD6-61AC-2502-35A4F2E00945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9999337" y="3867754"/>
                  <a:ext cx="468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A90CD098-38EE-C30F-7A78-012A61E2E573}"/>
                    </a:ext>
                  </a:extLst>
                </p14:cNvPr>
                <p14:cNvContentPartPr/>
                <p14:nvPr/>
              </p14:nvContentPartPr>
              <p14:xfrm>
                <a:off x="10021297" y="3995554"/>
                <a:ext cx="100080" cy="4500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A90CD098-38EE-C30F-7A78-012A61E2E573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0010857" y="3984754"/>
                  <a:ext cx="1213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D9B0010A-FE7D-4E55-F989-2299A0E8E3D2}"/>
                    </a:ext>
                  </a:extLst>
                </p14:cNvPr>
                <p14:cNvContentPartPr/>
                <p14:nvPr/>
              </p14:nvContentPartPr>
              <p14:xfrm>
                <a:off x="9897097" y="4164754"/>
                <a:ext cx="120240" cy="1656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D9B0010A-FE7D-4E55-F989-2299A0E8E3D2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9886657" y="4154314"/>
                  <a:ext cx="1414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7BC337AD-A2C7-4006-53C4-7F34806784B7}"/>
                    </a:ext>
                  </a:extLst>
                </p14:cNvPr>
                <p14:cNvContentPartPr/>
                <p14:nvPr/>
              </p14:nvContentPartPr>
              <p14:xfrm>
                <a:off x="9883057" y="4207234"/>
                <a:ext cx="133560" cy="14508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7BC337AD-A2C7-4006-53C4-7F34806784B7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9872617" y="4196434"/>
                  <a:ext cx="1548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4CED9AC3-C6C5-6E75-E270-12FB2B551786}"/>
                    </a:ext>
                  </a:extLst>
                </p14:cNvPr>
                <p14:cNvContentPartPr/>
                <p14:nvPr/>
              </p14:nvContentPartPr>
              <p14:xfrm>
                <a:off x="10162417" y="3947314"/>
                <a:ext cx="137160" cy="3528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4CED9AC3-C6C5-6E75-E270-12FB2B551786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10151617" y="3936514"/>
                  <a:ext cx="1584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013560A5-9723-BC8D-2CEF-FE169EAAF01E}"/>
                    </a:ext>
                  </a:extLst>
                </p14:cNvPr>
                <p14:cNvContentPartPr/>
                <p14:nvPr/>
              </p14:nvContentPartPr>
              <p14:xfrm>
                <a:off x="10132897" y="3994114"/>
                <a:ext cx="123120" cy="17208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013560A5-9723-BC8D-2CEF-FE169EAAF01E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10122457" y="3983314"/>
                  <a:ext cx="1443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38D4D2E7-78D9-F51D-6EE7-1DD4107449AC}"/>
                    </a:ext>
                  </a:extLst>
                </p14:cNvPr>
                <p14:cNvContentPartPr/>
                <p14:nvPr/>
              </p14:nvContentPartPr>
              <p14:xfrm>
                <a:off x="10319017" y="4005634"/>
                <a:ext cx="37440" cy="19548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38D4D2E7-78D9-F51D-6EE7-1DD4107449AC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10308217" y="3994834"/>
                  <a:ext cx="586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02D9E9BA-4A9C-5397-E318-0D8CFD1C36EF}"/>
                    </a:ext>
                  </a:extLst>
                </p14:cNvPr>
                <p14:cNvContentPartPr/>
                <p14:nvPr/>
              </p14:nvContentPartPr>
              <p14:xfrm>
                <a:off x="10345657" y="4087354"/>
                <a:ext cx="88920" cy="399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02D9E9BA-4A9C-5397-E318-0D8CFD1C36EF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10334857" y="4076914"/>
                  <a:ext cx="1101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FCF85E31-D317-C6E0-118A-489D5CE352E5}"/>
                    </a:ext>
                  </a:extLst>
                </p14:cNvPr>
                <p14:cNvContentPartPr/>
                <p14:nvPr/>
              </p14:nvContentPartPr>
              <p14:xfrm>
                <a:off x="10646617" y="4048114"/>
                <a:ext cx="77040" cy="309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FCF85E31-D317-C6E0-118A-489D5CE352E5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0636177" y="4037314"/>
                  <a:ext cx="982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32634F8A-AC2E-D8C7-C94A-A6A2972CE992}"/>
                    </a:ext>
                  </a:extLst>
                </p14:cNvPr>
                <p14:cNvContentPartPr/>
                <p14:nvPr/>
              </p14:nvContentPartPr>
              <p14:xfrm>
                <a:off x="10685137" y="4152514"/>
                <a:ext cx="72000" cy="1044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32634F8A-AC2E-D8C7-C94A-A6A2972CE992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0674697" y="4141714"/>
                  <a:ext cx="932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8C728F20-8450-7404-45E2-09E75A30C5AA}"/>
                    </a:ext>
                  </a:extLst>
                </p14:cNvPr>
                <p14:cNvContentPartPr/>
                <p14:nvPr/>
              </p14:nvContentPartPr>
              <p14:xfrm>
                <a:off x="10853617" y="4007074"/>
                <a:ext cx="92160" cy="14436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8C728F20-8450-7404-45E2-09E75A30C5AA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0843177" y="3996274"/>
                  <a:ext cx="1134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61C4D12D-1BB1-D486-85AE-C41FE88C3F8D}"/>
                    </a:ext>
                  </a:extLst>
                </p14:cNvPr>
                <p14:cNvContentPartPr/>
                <p14:nvPr/>
              </p14:nvContentPartPr>
              <p14:xfrm>
                <a:off x="11031817" y="4032634"/>
                <a:ext cx="11520" cy="13464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61C4D12D-1BB1-D486-85AE-C41FE88C3F8D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1021377" y="4022194"/>
                  <a:ext cx="327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B487AAE4-30EE-728F-4FBC-FBAA69B32314}"/>
                    </a:ext>
                  </a:extLst>
                </p14:cNvPr>
                <p14:cNvContentPartPr/>
                <p14:nvPr/>
              </p14:nvContentPartPr>
              <p14:xfrm>
                <a:off x="11126857" y="4043434"/>
                <a:ext cx="66960" cy="9900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B487AAE4-30EE-728F-4FBC-FBAA69B32314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11116057" y="4032994"/>
                  <a:ext cx="882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22DA3F85-F280-4549-F3F1-40D0D64089FD}"/>
                    </a:ext>
                  </a:extLst>
                </p14:cNvPr>
                <p14:cNvContentPartPr/>
                <p14:nvPr/>
              </p14:nvContentPartPr>
              <p14:xfrm>
                <a:off x="11270497" y="4058194"/>
                <a:ext cx="96120" cy="14724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22DA3F85-F280-4549-F3F1-40D0D64089FD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11260057" y="4047754"/>
                  <a:ext cx="1173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A21046E9-AF70-6C83-964B-39C4E7E25212}"/>
                    </a:ext>
                  </a:extLst>
                </p14:cNvPr>
                <p14:cNvContentPartPr/>
                <p14:nvPr/>
              </p14:nvContentPartPr>
              <p14:xfrm>
                <a:off x="11432857" y="4109314"/>
                <a:ext cx="117720" cy="8208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A21046E9-AF70-6C83-964B-39C4E7E25212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11422057" y="4098874"/>
                  <a:ext cx="138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E35AEDAA-0A00-D5F9-EBA0-F24F07662E6F}"/>
                    </a:ext>
                  </a:extLst>
                </p14:cNvPr>
                <p14:cNvContentPartPr/>
                <p14:nvPr/>
              </p14:nvContentPartPr>
              <p14:xfrm>
                <a:off x="11525377" y="4063954"/>
                <a:ext cx="86760" cy="1375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E35AEDAA-0A00-D5F9-EBA0-F24F07662E6F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11514937" y="4053514"/>
                  <a:ext cx="1080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DBF5A3F1-D873-731F-4C0F-FB01F1866B5A}"/>
                    </a:ext>
                  </a:extLst>
                </p14:cNvPr>
                <p14:cNvContentPartPr/>
                <p14:nvPr/>
              </p14:nvContentPartPr>
              <p14:xfrm>
                <a:off x="11660737" y="4087354"/>
                <a:ext cx="77760" cy="8208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DBF5A3F1-D873-731F-4C0F-FB01F1866B5A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11650297" y="4076914"/>
                  <a:ext cx="99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2AE64ACE-21D7-AEB9-20EB-B5223615C451}"/>
                    </a:ext>
                  </a:extLst>
                </p14:cNvPr>
                <p14:cNvContentPartPr/>
                <p14:nvPr/>
              </p14:nvContentPartPr>
              <p14:xfrm>
                <a:off x="11699617" y="4088074"/>
                <a:ext cx="202320" cy="13608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2AE64ACE-21D7-AEB9-20EB-B5223615C451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11688817" y="4077634"/>
                  <a:ext cx="2235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6919E8CD-971D-A15D-557A-C9C104FD9D96}"/>
                    </a:ext>
                  </a:extLst>
                </p14:cNvPr>
                <p14:cNvContentPartPr/>
                <p14:nvPr/>
              </p14:nvContentPartPr>
              <p14:xfrm>
                <a:off x="10692337" y="4389754"/>
                <a:ext cx="1463760" cy="2736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6919E8CD-971D-A15D-557A-C9C104FD9D96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0681537" y="4379314"/>
                  <a:ext cx="148500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2" name="Gruppo 461">
            <a:extLst>
              <a:ext uri="{FF2B5EF4-FFF2-40B4-BE49-F238E27FC236}">
                <a16:creationId xmlns:a16="http://schemas.microsoft.com/office/drawing/2014/main" id="{9B9E0208-BFAA-5F52-25D7-84580DE4CADF}"/>
              </a:ext>
            </a:extLst>
          </p:cNvPr>
          <p:cNvGrpSpPr/>
          <p:nvPr/>
        </p:nvGrpSpPr>
        <p:grpSpPr>
          <a:xfrm>
            <a:off x="2884686" y="4067634"/>
            <a:ext cx="115200" cy="122400"/>
            <a:chOff x="2884686" y="4067634"/>
            <a:chExt cx="11520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75B148E0-4BDD-E3A7-D0DE-A70F665C1362}"/>
                    </a:ext>
                  </a:extLst>
                </p14:cNvPr>
                <p14:cNvContentPartPr/>
                <p14:nvPr/>
              </p14:nvContentPartPr>
              <p14:xfrm>
                <a:off x="2884686" y="4123074"/>
                <a:ext cx="70560" cy="1332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75B148E0-4BDD-E3A7-D0DE-A70F665C1362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2873886" y="4112634"/>
                  <a:ext cx="918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AD44463C-E236-81D9-3F5B-F4200AD701D7}"/>
                    </a:ext>
                  </a:extLst>
                </p14:cNvPr>
                <p14:cNvContentPartPr/>
                <p14:nvPr/>
              </p14:nvContentPartPr>
              <p14:xfrm>
                <a:off x="2972886" y="4067634"/>
                <a:ext cx="27000" cy="12240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AD44463C-E236-81D9-3F5B-F4200AD701D7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2962446" y="4057194"/>
                  <a:ext cx="48240" cy="14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0" name="Gruppo 489">
            <a:extLst>
              <a:ext uri="{FF2B5EF4-FFF2-40B4-BE49-F238E27FC236}">
                <a16:creationId xmlns:a16="http://schemas.microsoft.com/office/drawing/2014/main" id="{7BE22DF3-233B-D619-AC60-9D0621087FC6}"/>
              </a:ext>
            </a:extLst>
          </p:cNvPr>
          <p:cNvGrpSpPr/>
          <p:nvPr/>
        </p:nvGrpSpPr>
        <p:grpSpPr>
          <a:xfrm>
            <a:off x="7801566" y="4351674"/>
            <a:ext cx="356400" cy="135360"/>
            <a:chOff x="7801566" y="4351674"/>
            <a:chExt cx="356400" cy="13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B0A38E9C-B5E4-F4AE-5A63-67C84C4E325F}"/>
                    </a:ext>
                  </a:extLst>
                </p14:cNvPr>
                <p14:cNvContentPartPr/>
                <p14:nvPr/>
              </p14:nvContentPartPr>
              <p14:xfrm>
                <a:off x="7801566" y="4351674"/>
                <a:ext cx="131760" cy="13536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B0A38E9C-B5E4-F4AE-5A63-67C84C4E325F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7791126" y="4341234"/>
                  <a:ext cx="1530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63898183-A396-474A-D18F-1832F4F6001E}"/>
                    </a:ext>
                  </a:extLst>
                </p14:cNvPr>
                <p14:cNvContentPartPr/>
                <p14:nvPr/>
              </p14:nvContentPartPr>
              <p14:xfrm>
                <a:off x="7956006" y="4367154"/>
                <a:ext cx="75600" cy="9612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63898183-A396-474A-D18F-1832F4F6001E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7945566" y="4356354"/>
                  <a:ext cx="968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4B731021-98BE-F1CC-3121-0ADA96ACBA73}"/>
                    </a:ext>
                  </a:extLst>
                </p14:cNvPr>
                <p14:cNvContentPartPr/>
                <p14:nvPr/>
              </p14:nvContentPartPr>
              <p14:xfrm>
                <a:off x="8055006" y="4407474"/>
                <a:ext cx="102960" cy="7704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4B731021-98BE-F1CC-3121-0ADA96ACBA73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8044206" y="4396674"/>
                  <a:ext cx="12420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2" name="Gruppo 501">
            <a:extLst>
              <a:ext uri="{FF2B5EF4-FFF2-40B4-BE49-F238E27FC236}">
                <a16:creationId xmlns:a16="http://schemas.microsoft.com/office/drawing/2014/main" id="{6E234DC1-6D98-CB2D-2EE6-7F2CB6744772}"/>
              </a:ext>
            </a:extLst>
          </p:cNvPr>
          <p:cNvGrpSpPr/>
          <p:nvPr/>
        </p:nvGrpSpPr>
        <p:grpSpPr>
          <a:xfrm>
            <a:off x="262377" y="4738497"/>
            <a:ext cx="764640" cy="237240"/>
            <a:chOff x="262377" y="4738497"/>
            <a:chExt cx="764640" cy="23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84E2D538-1B1C-45CC-90F1-21C7305BC726}"/>
                    </a:ext>
                  </a:extLst>
                </p14:cNvPr>
                <p14:cNvContentPartPr/>
                <p14:nvPr/>
              </p14:nvContentPartPr>
              <p14:xfrm>
                <a:off x="262377" y="4748577"/>
                <a:ext cx="381600" cy="4212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84E2D538-1B1C-45CC-90F1-21C7305BC726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251577" y="4738137"/>
                  <a:ext cx="4028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0C12E425-150A-AB13-D7C2-B0320BC5CF17}"/>
                    </a:ext>
                  </a:extLst>
                </p14:cNvPr>
                <p14:cNvContentPartPr/>
                <p14:nvPr/>
              </p14:nvContentPartPr>
              <p14:xfrm>
                <a:off x="385857" y="4792497"/>
                <a:ext cx="116280" cy="18324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0C12E425-150A-AB13-D7C2-B0320BC5CF17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375417" y="4782057"/>
                  <a:ext cx="1375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324258A7-4E57-D1D9-D590-C376225FD193}"/>
                    </a:ext>
                  </a:extLst>
                </p14:cNvPr>
                <p14:cNvContentPartPr/>
                <p14:nvPr/>
              </p14:nvContentPartPr>
              <p14:xfrm>
                <a:off x="506457" y="4790337"/>
                <a:ext cx="80280" cy="15444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324258A7-4E57-D1D9-D590-C376225FD193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496017" y="4779897"/>
                  <a:ext cx="1015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A59D56E2-4D07-23BF-26C9-D70D57F3FD09}"/>
                    </a:ext>
                  </a:extLst>
                </p14:cNvPr>
                <p14:cNvContentPartPr/>
                <p14:nvPr/>
              </p14:nvContentPartPr>
              <p14:xfrm>
                <a:off x="681417" y="4778097"/>
                <a:ext cx="21600" cy="1800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A59D56E2-4D07-23BF-26C9-D70D57F3FD09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670617" y="4767297"/>
                  <a:ext cx="428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087CBBD2-715D-C62E-672C-A9420D29C530}"/>
                    </a:ext>
                  </a:extLst>
                </p14:cNvPr>
                <p14:cNvContentPartPr/>
                <p14:nvPr/>
              </p14:nvContentPartPr>
              <p14:xfrm>
                <a:off x="807057" y="4738497"/>
                <a:ext cx="160200" cy="18000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087CBBD2-715D-C62E-672C-A9420D29C530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796257" y="4728057"/>
                  <a:ext cx="1814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2095704C-4A69-0A3D-E6F2-5086B1F25D28}"/>
                    </a:ext>
                  </a:extLst>
                </p14:cNvPr>
                <p14:cNvContentPartPr/>
                <p14:nvPr/>
              </p14:nvContentPartPr>
              <p14:xfrm>
                <a:off x="797697" y="4899057"/>
                <a:ext cx="229320" cy="6912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2095704C-4A69-0A3D-E6F2-5086B1F25D28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787257" y="4888617"/>
                  <a:ext cx="250560" cy="9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4">
            <p14:nvContentPartPr>
              <p14:cNvPr id="499" name="Input penna 498">
                <a:extLst>
                  <a:ext uri="{FF2B5EF4-FFF2-40B4-BE49-F238E27FC236}">
                    <a16:creationId xmlns:a16="http://schemas.microsoft.com/office/drawing/2014/main" id="{AF9B68E3-515B-2101-650F-099FF0C62087}"/>
                  </a:ext>
                </a:extLst>
              </p14:cNvPr>
              <p14:cNvContentPartPr/>
              <p14:nvPr/>
            </p14:nvContentPartPr>
            <p14:xfrm>
              <a:off x="1253457" y="4609977"/>
              <a:ext cx="98640" cy="220320"/>
            </p14:xfrm>
          </p:contentPart>
        </mc:Choice>
        <mc:Fallback>
          <p:pic>
            <p:nvPicPr>
              <p:cNvPr id="499" name="Input penna 498">
                <a:extLst>
                  <a:ext uri="{FF2B5EF4-FFF2-40B4-BE49-F238E27FC236}">
                    <a16:creationId xmlns:a16="http://schemas.microsoft.com/office/drawing/2014/main" id="{AF9B68E3-515B-2101-650F-099FF0C62087}"/>
                  </a:ext>
                </a:extLst>
              </p:cNvPr>
              <p:cNvPicPr/>
              <p:nvPr/>
            </p:nvPicPr>
            <p:blipFill>
              <a:blip r:embed="rId565"/>
              <a:stretch>
                <a:fillRect/>
              </a:stretch>
            </p:blipFill>
            <p:spPr>
              <a:xfrm>
                <a:off x="1242657" y="4599177"/>
                <a:ext cx="11988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6">
            <p14:nvContentPartPr>
              <p14:cNvPr id="500" name="Input penna 499">
                <a:extLst>
                  <a:ext uri="{FF2B5EF4-FFF2-40B4-BE49-F238E27FC236}">
                    <a16:creationId xmlns:a16="http://schemas.microsoft.com/office/drawing/2014/main" id="{64165DB9-BA89-3457-BAE5-849E497C5B3C}"/>
                  </a:ext>
                </a:extLst>
              </p14:cNvPr>
              <p14:cNvContentPartPr/>
              <p14:nvPr/>
            </p14:nvContentPartPr>
            <p14:xfrm>
              <a:off x="1354257" y="5013177"/>
              <a:ext cx="27000" cy="46440"/>
            </p14:xfrm>
          </p:contentPart>
        </mc:Choice>
        <mc:Fallback>
          <p:pic>
            <p:nvPicPr>
              <p:cNvPr id="500" name="Input penna 499">
                <a:extLst>
                  <a:ext uri="{FF2B5EF4-FFF2-40B4-BE49-F238E27FC236}">
                    <a16:creationId xmlns:a16="http://schemas.microsoft.com/office/drawing/2014/main" id="{64165DB9-BA89-3457-BAE5-849E497C5B3C}"/>
                  </a:ext>
                </a:extLst>
              </p:cNvPr>
              <p:cNvPicPr/>
              <p:nvPr/>
            </p:nvPicPr>
            <p:blipFill>
              <a:blip r:embed="rId567"/>
              <a:stretch>
                <a:fillRect/>
              </a:stretch>
            </p:blipFill>
            <p:spPr>
              <a:xfrm>
                <a:off x="1343817" y="5002377"/>
                <a:ext cx="48240" cy="6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06" name="Gruppo 505">
            <a:extLst>
              <a:ext uri="{FF2B5EF4-FFF2-40B4-BE49-F238E27FC236}">
                <a16:creationId xmlns:a16="http://schemas.microsoft.com/office/drawing/2014/main" id="{F037B932-ED3A-9B2F-78E3-B281F03DD74C}"/>
              </a:ext>
            </a:extLst>
          </p:cNvPr>
          <p:cNvGrpSpPr/>
          <p:nvPr/>
        </p:nvGrpSpPr>
        <p:grpSpPr>
          <a:xfrm>
            <a:off x="858897" y="5013897"/>
            <a:ext cx="97920" cy="136800"/>
            <a:chOff x="858897" y="5013897"/>
            <a:chExt cx="97920" cy="13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389BE8E1-AB92-8F44-FF43-DD250775737C}"/>
                    </a:ext>
                  </a:extLst>
                </p14:cNvPr>
                <p14:cNvContentPartPr/>
                <p14:nvPr/>
              </p14:nvContentPartPr>
              <p14:xfrm>
                <a:off x="865737" y="5021097"/>
                <a:ext cx="7920" cy="10692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389BE8E1-AB92-8F44-FF43-DD250775737C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855297" y="5010657"/>
                  <a:ext cx="291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4D281997-F1F8-76DD-C5D7-CA383E5CFE6B}"/>
                    </a:ext>
                  </a:extLst>
                </p14:cNvPr>
                <p14:cNvContentPartPr/>
                <p14:nvPr/>
              </p14:nvContentPartPr>
              <p14:xfrm>
                <a:off x="858897" y="5013897"/>
                <a:ext cx="97920" cy="13680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4D281997-F1F8-76DD-C5D7-CA383E5CFE6B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848457" y="5003097"/>
                  <a:ext cx="119160" cy="15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6" name="Gruppo 525">
            <a:extLst>
              <a:ext uri="{FF2B5EF4-FFF2-40B4-BE49-F238E27FC236}">
                <a16:creationId xmlns:a16="http://schemas.microsoft.com/office/drawing/2014/main" id="{D0FDCEEC-9C69-2561-D6BF-8284A13B9726}"/>
              </a:ext>
            </a:extLst>
          </p:cNvPr>
          <p:cNvGrpSpPr/>
          <p:nvPr/>
        </p:nvGrpSpPr>
        <p:grpSpPr>
          <a:xfrm>
            <a:off x="1520577" y="4755417"/>
            <a:ext cx="103680" cy="56520"/>
            <a:chOff x="1520577" y="4755417"/>
            <a:chExt cx="103680" cy="5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F27D0D10-6184-7BA0-D1B3-3A5A3A4C5549}"/>
                    </a:ext>
                  </a:extLst>
                </p14:cNvPr>
                <p14:cNvContentPartPr/>
                <p14:nvPr/>
              </p14:nvContentPartPr>
              <p14:xfrm>
                <a:off x="1520577" y="4789617"/>
                <a:ext cx="60840" cy="828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F27D0D10-6184-7BA0-D1B3-3A5A3A4C5549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1510137" y="4779177"/>
                  <a:ext cx="820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5D7B3BD3-F368-269D-858C-A2B1C4C2DB72}"/>
                    </a:ext>
                  </a:extLst>
                </p14:cNvPr>
                <p14:cNvContentPartPr/>
                <p14:nvPr/>
              </p14:nvContentPartPr>
              <p14:xfrm>
                <a:off x="1606257" y="4755417"/>
                <a:ext cx="18000" cy="5652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5D7B3BD3-F368-269D-858C-A2B1C4C2DB72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1595817" y="4744617"/>
                  <a:ext cx="3924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9" name="Gruppo 558">
            <a:extLst>
              <a:ext uri="{FF2B5EF4-FFF2-40B4-BE49-F238E27FC236}">
                <a16:creationId xmlns:a16="http://schemas.microsoft.com/office/drawing/2014/main" id="{7E38610B-D941-A477-3701-6CFE1E41EE4E}"/>
              </a:ext>
            </a:extLst>
          </p:cNvPr>
          <p:cNvGrpSpPr/>
          <p:nvPr/>
        </p:nvGrpSpPr>
        <p:grpSpPr>
          <a:xfrm>
            <a:off x="1802097" y="4547337"/>
            <a:ext cx="738720" cy="256680"/>
            <a:chOff x="1802097" y="4547337"/>
            <a:chExt cx="738720" cy="25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D43043AE-37D8-7F1E-7354-1FF4BDACFBC1}"/>
                    </a:ext>
                  </a:extLst>
                </p14:cNvPr>
                <p14:cNvContentPartPr/>
                <p14:nvPr/>
              </p14:nvContentPartPr>
              <p14:xfrm>
                <a:off x="1802097" y="4656057"/>
                <a:ext cx="95040" cy="14796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D43043AE-37D8-7F1E-7354-1FF4BDACFBC1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1791657" y="4645257"/>
                  <a:ext cx="1162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6898FC24-0E6E-AC83-3AC5-8EBC1DE57B4C}"/>
                    </a:ext>
                  </a:extLst>
                </p14:cNvPr>
                <p14:cNvContentPartPr/>
                <p14:nvPr/>
              </p14:nvContentPartPr>
              <p14:xfrm>
                <a:off x="1950417" y="4547337"/>
                <a:ext cx="95040" cy="23616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6898FC24-0E6E-AC83-3AC5-8EBC1DE57B4C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1939617" y="4536537"/>
                  <a:ext cx="1162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42369A44-A875-195C-E67C-3CB0CDECC9E7}"/>
                    </a:ext>
                  </a:extLst>
                </p14:cNvPr>
                <p14:cNvContentPartPr/>
                <p14:nvPr/>
              </p14:nvContentPartPr>
              <p14:xfrm>
                <a:off x="2062017" y="4650297"/>
                <a:ext cx="88920" cy="10044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42369A44-A875-195C-E67C-3CB0CDECC9E7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2051217" y="4639497"/>
                  <a:ext cx="1101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EAF38957-2267-E4C6-79D6-44E590C00A42}"/>
                    </a:ext>
                  </a:extLst>
                </p14:cNvPr>
                <p14:cNvContentPartPr/>
                <p14:nvPr/>
              </p14:nvContentPartPr>
              <p14:xfrm>
                <a:off x="2184777" y="4620777"/>
                <a:ext cx="83880" cy="14364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EAF38957-2267-E4C6-79D6-44E590C00A42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2174337" y="4610337"/>
                  <a:ext cx="1051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84A0DCEA-8047-FD27-19DD-1DDB02AE7B99}"/>
                    </a:ext>
                  </a:extLst>
                </p14:cNvPr>
                <p14:cNvContentPartPr/>
                <p14:nvPr/>
              </p14:nvContentPartPr>
              <p14:xfrm>
                <a:off x="2353257" y="4629057"/>
                <a:ext cx="80280" cy="13068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84A0DCEA-8047-FD27-19DD-1DDB02AE7B99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2342457" y="4618257"/>
                  <a:ext cx="1015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7E3831B3-DCF6-91AE-2022-10C4EF89D5BF}"/>
                    </a:ext>
                  </a:extLst>
                </p14:cNvPr>
                <p14:cNvContentPartPr/>
                <p14:nvPr/>
              </p14:nvContentPartPr>
              <p14:xfrm>
                <a:off x="2454777" y="4624737"/>
                <a:ext cx="86040" cy="10152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7E3831B3-DCF6-91AE-2022-10C4EF89D5BF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2444337" y="4613937"/>
                  <a:ext cx="10728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7" name="Gruppo 556">
            <a:extLst>
              <a:ext uri="{FF2B5EF4-FFF2-40B4-BE49-F238E27FC236}">
                <a16:creationId xmlns:a16="http://schemas.microsoft.com/office/drawing/2014/main" id="{BD027181-4C09-E6A7-2100-629B08241B14}"/>
              </a:ext>
            </a:extLst>
          </p:cNvPr>
          <p:cNvGrpSpPr/>
          <p:nvPr/>
        </p:nvGrpSpPr>
        <p:grpSpPr>
          <a:xfrm>
            <a:off x="1784097" y="4996257"/>
            <a:ext cx="97200" cy="78480"/>
            <a:chOff x="1784097" y="4996257"/>
            <a:chExt cx="97200" cy="7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FF60F5E1-EFEF-ED36-20F0-2238BA7AC995}"/>
                    </a:ext>
                  </a:extLst>
                </p14:cNvPr>
                <p14:cNvContentPartPr/>
                <p14:nvPr/>
              </p14:nvContentPartPr>
              <p14:xfrm>
                <a:off x="1784097" y="4996257"/>
                <a:ext cx="15120" cy="7848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FF60F5E1-EFEF-ED36-20F0-2238BA7AC995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1773297" y="4985817"/>
                  <a:ext cx="363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6A943FE3-ABC8-19C0-C814-BB829CF2E7DE}"/>
                    </a:ext>
                  </a:extLst>
                </p14:cNvPr>
                <p14:cNvContentPartPr/>
                <p14:nvPr/>
              </p14:nvContentPartPr>
              <p14:xfrm>
                <a:off x="1824777" y="5018937"/>
                <a:ext cx="56520" cy="5292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6A943FE3-ABC8-19C0-C814-BB829CF2E7DE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1813977" y="5008497"/>
                  <a:ext cx="7776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5" name="Gruppo 554">
            <a:extLst>
              <a:ext uri="{FF2B5EF4-FFF2-40B4-BE49-F238E27FC236}">
                <a16:creationId xmlns:a16="http://schemas.microsoft.com/office/drawing/2014/main" id="{FC36C650-5999-D316-76B0-1EC4B5522983}"/>
              </a:ext>
            </a:extLst>
          </p:cNvPr>
          <p:cNvGrpSpPr/>
          <p:nvPr/>
        </p:nvGrpSpPr>
        <p:grpSpPr>
          <a:xfrm>
            <a:off x="2038617" y="4905177"/>
            <a:ext cx="748440" cy="382320"/>
            <a:chOff x="2038617" y="4905177"/>
            <a:chExt cx="748440" cy="38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9F9CBD46-44AF-F329-BF19-B64870A7A212}"/>
                    </a:ext>
                  </a:extLst>
                </p14:cNvPr>
                <p14:cNvContentPartPr/>
                <p14:nvPr/>
              </p14:nvContentPartPr>
              <p14:xfrm>
                <a:off x="2119257" y="4938657"/>
                <a:ext cx="71280" cy="10800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9F9CBD46-44AF-F329-BF19-B64870A7A212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2108817" y="4927857"/>
                  <a:ext cx="925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4BAA1757-28D1-CE2F-098D-6C3F651CC4BA}"/>
                    </a:ext>
                  </a:extLst>
                </p14:cNvPr>
                <p14:cNvContentPartPr/>
                <p14:nvPr/>
              </p14:nvContentPartPr>
              <p14:xfrm>
                <a:off x="2242377" y="4955577"/>
                <a:ext cx="55800" cy="9612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4BAA1757-28D1-CE2F-098D-6C3F651CC4BA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2231577" y="4944777"/>
                  <a:ext cx="77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799ABA75-126B-A1DB-BAED-A6780406A40D}"/>
                    </a:ext>
                  </a:extLst>
                </p14:cNvPr>
                <p14:cNvContentPartPr/>
                <p14:nvPr/>
              </p14:nvContentPartPr>
              <p14:xfrm>
                <a:off x="2320137" y="4952337"/>
                <a:ext cx="54720" cy="9108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799ABA75-126B-A1DB-BAED-A6780406A40D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2309697" y="4941897"/>
                  <a:ext cx="759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754D50C1-144D-6E05-AAE4-344156CFBE27}"/>
                    </a:ext>
                  </a:extLst>
                </p14:cNvPr>
                <p14:cNvContentPartPr/>
                <p14:nvPr/>
              </p14:nvContentPartPr>
              <p14:xfrm>
                <a:off x="2402217" y="4948737"/>
                <a:ext cx="28440" cy="7704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754D50C1-144D-6E05-AAE4-344156CFBE27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2391777" y="4938297"/>
                  <a:ext cx="496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03B3E3EB-5FFC-8872-8F2A-4CDD31074F29}"/>
                    </a:ext>
                  </a:extLst>
                </p14:cNvPr>
                <p14:cNvContentPartPr/>
                <p14:nvPr/>
              </p14:nvContentPartPr>
              <p14:xfrm>
                <a:off x="2484297" y="4905177"/>
                <a:ext cx="8640" cy="4716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03B3E3EB-5FFC-8872-8F2A-4CDD31074F29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2473857" y="4894377"/>
                  <a:ext cx="298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2F11C6F6-AEFF-47AC-E675-A79FDC5C3E5C}"/>
                    </a:ext>
                  </a:extLst>
                </p14:cNvPr>
                <p14:cNvContentPartPr/>
                <p14:nvPr/>
              </p14:nvContentPartPr>
              <p14:xfrm>
                <a:off x="2493657" y="4965657"/>
                <a:ext cx="1800" cy="180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2F11C6F6-AEFF-47AC-E675-A79FDC5C3E5C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2482857" y="4954857"/>
                  <a:ext cx="23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BAE90A6A-CEE4-7B3C-7910-F14FD59ABD9A}"/>
                    </a:ext>
                  </a:extLst>
                </p14:cNvPr>
                <p14:cNvContentPartPr/>
                <p14:nvPr/>
              </p14:nvContentPartPr>
              <p14:xfrm>
                <a:off x="2581137" y="4950177"/>
                <a:ext cx="31320" cy="3384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BAE90A6A-CEE4-7B3C-7910-F14FD59ABD9A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2570697" y="4939737"/>
                  <a:ext cx="525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A3A3400A-C5C3-1BCB-1C1B-94F6E518A32C}"/>
                    </a:ext>
                  </a:extLst>
                </p14:cNvPr>
                <p14:cNvContentPartPr/>
                <p14:nvPr/>
              </p14:nvContentPartPr>
              <p14:xfrm>
                <a:off x="2038617" y="5219817"/>
                <a:ext cx="136440" cy="6768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A3A3400A-C5C3-1BCB-1C1B-94F6E518A32C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2028177" y="5209017"/>
                  <a:ext cx="1576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732264D6-74DD-706F-D727-DCEB0E51A563}"/>
                    </a:ext>
                  </a:extLst>
                </p14:cNvPr>
                <p14:cNvContentPartPr/>
                <p14:nvPr/>
              </p14:nvContentPartPr>
              <p14:xfrm>
                <a:off x="2192337" y="5208657"/>
                <a:ext cx="65520" cy="7488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732264D6-74DD-706F-D727-DCEB0E51A563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2181897" y="5198217"/>
                  <a:ext cx="867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6F045DF9-8A76-3C74-D7C6-9A2879965517}"/>
                    </a:ext>
                  </a:extLst>
                </p14:cNvPr>
                <p14:cNvContentPartPr/>
                <p14:nvPr/>
              </p14:nvContentPartPr>
              <p14:xfrm>
                <a:off x="2293497" y="5175897"/>
                <a:ext cx="88920" cy="4212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6F045DF9-8A76-3C74-D7C6-9A2879965517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2282697" y="5165457"/>
                  <a:ext cx="1101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8F188793-DCE3-C678-6019-82CE4D6AF13A}"/>
                    </a:ext>
                  </a:extLst>
                </p14:cNvPr>
                <p14:cNvContentPartPr/>
                <p14:nvPr/>
              </p14:nvContentPartPr>
              <p14:xfrm>
                <a:off x="2422017" y="5169417"/>
                <a:ext cx="35280" cy="6912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8F188793-DCE3-C678-6019-82CE4D6AF13A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2411217" y="5158617"/>
                  <a:ext cx="56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AF525628-26E2-B655-37AD-7B9157F535F7}"/>
                    </a:ext>
                  </a:extLst>
                </p14:cNvPr>
                <p14:cNvContentPartPr/>
                <p14:nvPr/>
              </p14:nvContentPartPr>
              <p14:xfrm>
                <a:off x="2514537" y="5153217"/>
                <a:ext cx="63360" cy="8208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AF525628-26E2-B655-37AD-7B9157F535F7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2504097" y="5142777"/>
                  <a:ext cx="846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B5848DC1-84B6-2993-65C5-EBB343863778}"/>
                    </a:ext>
                  </a:extLst>
                </p14:cNvPr>
                <p14:cNvContentPartPr/>
                <p14:nvPr/>
              </p14:nvContentPartPr>
              <p14:xfrm>
                <a:off x="2619657" y="5128377"/>
                <a:ext cx="3960" cy="7200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B5848DC1-84B6-2993-65C5-EBB343863778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2609217" y="5117937"/>
                  <a:ext cx="25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A47FA48A-EA63-4722-8B78-BA0CBA97F5D0}"/>
                    </a:ext>
                  </a:extLst>
                </p14:cNvPr>
                <p14:cNvContentPartPr/>
                <p14:nvPr/>
              </p14:nvContentPartPr>
              <p14:xfrm>
                <a:off x="2628297" y="5194257"/>
                <a:ext cx="5400" cy="540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A47FA48A-EA63-4722-8B78-BA0CBA97F5D0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2617497" y="5183457"/>
                  <a:ext cx="26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254A2F7F-6054-ECE9-EE26-32D53B380F58}"/>
                    </a:ext>
                  </a:extLst>
                </p14:cNvPr>
                <p14:cNvContentPartPr/>
                <p14:nvPr/>
              </p14:nvContentPartPr>
              <p14:xfrm>
                <a:off x="2734857" y="5155377"/>
                <a:ext cx="52200" cy="2304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254A2F7F-6054-ECE9-EE26-32D53B380F58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2724417" y="5144937"/>
                  <a:ext cx="7344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3" name="Gruppo 552">
            <a:extLst>
              <a:ext uri="{FF2B5EF4-FFF2-40B4-BE49-F238E27FC236}">
                <a16:creationId xmlns:a16="http://schemas.microsoft.com/office/drawing/2014/main" id="{EA90734B-59A9-0F17-BE95-614B8005C645}"/>
              </a:ext>
            </a:extLst>
          </p:cNvPr>
          <p:cNvGrpSpPr/>
          <p:nvPr/>
        </p:nvGrpSpPr>
        <p:grpSpPr>
          <a:xfrm>
            <a:off x="758457" y="5842617"/>
            <a:ext cx="180000" cy="294120"/>
            <a:chOff x="758457" y="5842617"/>
            <a:chExt cx="180000" cy="29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DC1AD0EC-E855-01D2-F124-E5A5B3D250D4}"/>
                    </a:ext>
                  </a:extLst>
                </p14:cNvPr>
                <p14:cNvContentPartPr/>
                <p14:nvPr/>
              </p14:nvContentPartPr>
              <p14:xfrm>
                <a:off x="854577" y="5842617"/>
                <a:ext cx="24840" cy="13248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DC1AD0EC-E855-01D2-F124-E5A5B3D250D4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844137" y="5832177"/>
                  <a:ext cx="460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D1AFC4E7-A647-B221-97F4-A3D9869FD12A}"/>
                    </a:ext>
                  </a:extLst>
                </p14:cNvPr>
                <p14:cNvContentPartPr/>
                <p14:nvPr/>
              </p14:nvContentPartPr>
              <p14:xfrm>
                <a:off x="758457" y="6040617"/>
                <a:ext cx="180000" cy="9612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D1AFC4E7-A647-B221-97F4-A3D9869FD12A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748017" y="6030177"/>
                  <a:ext cx="20124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7" name="Gruppo 586">
            <a:extLst>
              <a:ext uri="{FF2B5EF4-FFF2-40B4-BE49-F238E27FC236}">
                <a16:creationId xmlns:a16="http://schemas.microsoft.com/office/drawing/2014/main" id="{4B8F8C0D-62E0-5B35-6061-B19694491DBA}"/>
              </a:ext>
            </a:extLst>
          </p:cNvPr>
          <p:cNvGrpSpPr/>
          <p:nvPr/>
        </p:nvGrpSpPr>
        <p:grpSpPr>
          <a:xfrm>
            <a:off x="294777" y="6293337"/>
            <a:ext cx="663480" cy="286560"/>
            <a:chOff x="294777" y="6293337"/>
            <a:chExt cx="663480" cy="28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DC6A36B3-4916-87F1-DB5B-37A705C82464}"/>
                    </a:ext>
                  </a:extLst>
                </p14:cNvPr>
                <p14:cNvContentPartPr/>
                <p14:nvPr/>
              </p14:nvContentPartPr>
              <p14:xfrm>
                <a:off x="294777" y="6356697"/>
                <a:ext cx="75600" cy="22320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DC6A36B3-4916-87F1-DB5B-37A705C82464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283977" y="6346257"/>
                  <a:ext cx="9684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0ED904BC-9169-7D8B-10F0-C99D7C6FEB02}"/>
                    </a:ext>
                  </a:extLst>
                </p14:cNvPr>
                <p14:cNvContentPartPr/>
                <p14:nvPr/>
              </p14:nvContentPartPr>
              <p14:xfrm>
                <a:off x="451017" y="6431217"/>
                <a:ext cx="117000" cy="13464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0ED904BC-9169-7D8B-10F0-C99D7C6FEB02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440577" y="6420777"/>
                  <a:ext cx="1382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18D0D54C-C4FE-3CB7-9251-4D2FE27F5417}"/>
                    </a:ext>
                  </a:extLst>
                </p14:cNvPr>
                <p14:cNvContentPartPr/>
                <p14:nvPr/>
              </p14:nvContentPartPr>
              <p14:xfrm>
                <a:off x="574497" y="6405657"/>
                <a:ext cx="42480" cy="7128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18D0D54C-C4FE-3CB7-9251-4D2FE27F5417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564057" y="6395217"/>
                  <a:ext cx="637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1190F942-8A2F-F0D7-12B0-11E14B35D39A}"/>
                    </a:ext>
                  </a:extLst>
                </p14:cNvPr>
                <p14:cNvContentPartPr/>
                <p14:nvPr/>
              </p14:nvContentPartPr>
              <p14:xfrm>
                <a:off x="682857" y="6372897"/>
                <a:ext cx="66960" cy="6084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1190F942-8A2F-F0D7-12B0-11E14B35D39A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672057" y="6362457"/>
                  <a:ext cx="882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542C5528-F332-709A-620F-DFEF8AA21B9C}"/>
                    </a:ext>
                  </a:extLst>
                </p14:cNvPr>
                <p14:cNvContentPartPr/>
                <p14:nvPr/>
              </p14:nvContentPartPr>
              <p14:xfrm>
                <a:off x="827217" y="6293337"/>
                <a:ext cx="58680" cy="17856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542C5528-F332-709A-620F-DFEF8AA21B9C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816777" y="6282537"/>
                  <a:ext cx="799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DF91C247-F533-83E7-45A0-65042F73E05F}"/>
                    </a:ext>
                  </a:extLst>
                </p14:cNvPr>
                <p14:cNvContentPartPr/>
                <p14:nvPr/>
              </p14:nvContentPartPr>
              <p14:xfrm>
                <a:off x="903897" y="6413937"/>
                <a:ext cx="54360" cy="7416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DF91C247-F533-83E7-45A0-65042F73E05F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893097" y="6403137"/>
                  <a:ext cx="7560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5" name="Gruppo 584">
            <a:extLst>
              <a:ext uri="{FF2B5EF4-FFF2-40B4-BE49-F238E27FC236}">
                <a16:creationId xmlns:a16="http://schemas.microsoft.com/office/drawing/2014/main" id="{2CA452FF-806B-8816-8450-39F7EBCB55BB}"/>
              </a:ext>
            </a:extLst>
          </p:cNvPr>
          <p:cNvGrpSpPr/>
          <p:nvPr/>
        </p:nvGrpSpPr>
        <p:grpSpPr>
          <a:xfrm>
            <a:off x="1297017" y="6316737"/>
            <a:ext cx="434880" cy="157320"/>
            <a:chOff x="1297017" y="6316737"/>
            <a:chExt cx="434880" cy="15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1E2F1832-4612-7A71-E56E-13D89E14F594}"/>
                    </a:ext>
                  </a:extLst>
                </p14:cNvPr>
                <p14:cNvContentPartPr/>
                <p14:nvPr/>
              </p14:nvContentPartPr>
              <p14:xfrm>
                <a:off x="1297017" y="6316737"/>
                <a:ext cx="66240" cy="14220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1E2F1832-4612-7A71-E56E-13D89E14F594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1286217" y="6305937"/>
                  <a:ext cx="874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BB7A9567-ABE0-7E2D-40E1-E61052D5BCF7}"/>
                    </a:ext>
                  </a:extLst>
                </p14:cNvPr>
                <p14:cNvContentPartPr/>
                <p14:nvPr/>
              </p14:nvContentPartPr>
              <p14:xfrm>
                <a:off x="1447857" y="6334377"/>
                <a:ext cx="22680" cy="2268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BB7A9567-ABE0-7E2D-40E1-E61052D5BCF7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1437057" y="6323937"/>
                  <a:ext cx="439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E5621BEF-74BE-DEEA-D6AC-2EF527E966EF}"/>
                    </a:ext>
                  </a:extLst>
                </p14:cNvPr>
                <p14:cNvContentPartPr/>
                <p14:nvPr/>
              </p14:nvContentPartPr>
              <p14:xfrm>
                <a:off x="1546857" y="6352377"/>
                <a:ext cx="46800" cy="12168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E5621BEF-74BE-DEEA-D6AC-2EF527E966EF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1536057" y="6341937"/>
                  <a:ext cx="680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238703F4-9DBA-5B66-2F81-98062839A0E4}"/>
                    </a:ext>
                  </a:extLst>
                </p14:cNvPr>
                <p14:cNvContentPartPr/>
                <p14:nvPr/>
              </p14:nvContentPartPr>
              <p14:xfrm>
                <a:off x="1672497" y="6320337"/>
                <a:ext cx="59400" cy="1728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238703F4-9DBA-5B66-2F81-98062839A0E4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1661697" y="6309897"/>
                  <a:ext cx="8064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3" name="Gruppo 582">
            <a:extLst>
              <a:ext uri="{FF2B5EF4-FFF2-40B4-BE49-F238E27FC236}">
                <a16:creationId xmlns:a16="http://schemas.microsoft.com/office/drawing/2014/main" id="{91535077-00E9-1328-692B-D918550D3B79}"/>
              </a:ext>
            </a:extLst>
          </p:cNvPr>
          <p:cNvGrpSpPr/>
          <p:nvPr/>
        </p:nvGrpSpPr>
        <p:grpSpPr>
          <a:xfrm>
            <a:off x="1960137" y="6340137"/>
            <a:ext cx="189000" cy="90000"/>
            <a:chOff x="1960137" y="6340137"/>
            <a:chExt cx="189000" cy="9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B9BEB44B-3A8C-B548-6A05-F19EA6F75B0D}"/>
                    </a:ext>
                  </a:extLst>
                </p14:cNvPr>
                <p14:cNvContentPartPr/>
                <p14:nvPr/>
              </p14:nvContentPartPr>
              <p14:xfrm>
                <a:off x="1960137" y="6340137"/>
                <a:ext cx="63360" cy="9000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B9BEB44B-3A8C-B548-6A05-F19EA6F75B0D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1949337" y="6329337"/>
                  <a:ext cx="846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8ABFCFC3-041B-4979-A795-709C62EA616C}"/>
                    </a:ext>
                  </a:extLst>
                </p14:cNvPr>
                <p14:cNvContentPartPr/>
                <p14:nvPr/>
              </p14:nvContentPartPr>
              <p14:xfrm>
                <a:off x="2068857" y="6346617"/>
                <a:ext cx="80280" cy="5652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8ABFCFC3-041B-4979-A795-709C62EA616C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2058417" y="6336177"/>
                  <a:ext cx="10152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1" name="Gruppo 580">
            <a:extLst>
              <a:ext uri="{FF2B5EF4-FFF2-40B4-BE49-F238E27FC236}">
                <a16:creationId xmlns:a16="http://schemas.microsoft.com/office/drawing/2014/main" id="{21B53071-ED6E-DEB0-2EE4-19B592C031E3}"/>
              </a:ext>
            </a:extLst>
          </p:cNvPr>
          <p:cNvGrpSpPr/>
          <p:nvPr/>
        </p:nvGrpSpPr>
        <p:grpSpPr>
          <a:xfrm>
            <a:off x="2285577" y="6327177"/>
            <a:ext cx="541080" cy="106920"/>
            <a:chOff x="2285577" y="6327177"/>
            <a:chExt cx="541080" cy="10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0E318FD5-65A8-F663-FA4C-6F0F309B6599}"/>
                    </a:ext>
                  </a:extLst>
                </p14:cNvPr>
                <p14:cNvContentPartPr/>
                <p14:nvPr/>
              </p14:nvContentPartPr>
              <p14:xfrm>
                <a:off x="2285577" y="6331857"/>
                <a:ext cx="81000" cy="10224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0E318FD5-65A8-F663-FA4C-6F0F309B6599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2275137" y="6321417"/>
                  <a:ext cx="1022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05D965D2-A8F8-2EAC-2AD8-8E40C9C740DE}"/>
                    </a:ext>
                  </a:extLst>
                </p14:cNvPr>
                <p14:cNvContentPartPr/>
                <p14:nvPr/>
              </p14:nvContentPartPr>
              <p14:xfrm>
                <a:off x="2419137" y="6328977"/>
                <a:ext cx="51480" cy="9468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05D965D2-A8F8-2EAC-2AD8-8E40C9C740DE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2408337" y="6318537"/>
                  <a:ext cx="72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C02EAF94-0401-4E17-CF98-0BA900E2A77E}"/>
                    </a:ext>
                  </a:extLst>
                </p14:cNvPr>
                <p14:cNvContentPartPr/>
                <p14:nvPr/>
              </p14:nvContentPartPr>
              <p14:xfrm>
                <a:off x="2515257" y="6367857"/>
                <a:ext cx="20160" cy="4860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C02EAF94-0401-4E17-CF98-0BA900E2A77E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2504457" y="6357057"/>
                  <a:ext cx="414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E5CB12F7-CA2A-9B6B-78DE-1C3EB6280BFA}"/>
                    </a:ext>
                  </a:extLst>
                </p14:cNvPr>
                <p14:cNvContentPartPr/>
                <p14:nvPr/>
              </p14:nvContentPartPr>
              <p14:xfrm>
                <a:off x="2519577" y="6367857"/>
                <a:ext cx="360" cy="36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E5CB12F7-CA2A-9B6B-78DE-1C3EB6280BF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508777" y="635705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1291A27E-2CEF-3EA8-96EC-15F9C11DECFC}"/>
                    </a:ext>
                  </a:extLst>
                </p14:cNvPr>
                <p14:cNvContentPartPr/>
                <p14:nvPr/>
              </p14:nvContentPartPr>
              <p14:xfrm>
                <a:off x="2519577" y="6367857"/>
                <a:ext cx="360" cy="36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1291A27E-2CEF-3EA8-96EC-15F9C11DECF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508777" y="635705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AADEBB21-33EA-36CD-D119-2DB26CBC1A75}"/>
                    </a:ext>
                  </a:extLst>
                </p14:cNvPr>
                <p14:cNvContentPartPr/>
                <p14:nvPr/>
              </p14:nvContentPartPr>
              <p14:xfrm>
                <a:off x="2671857" y="6345897"/>
                <a:ext cx="74880" cy="4716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AADEBB21-33EA-36CD-D119-2DB26CBC1A75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2661057" y="6335457"/>
                  <a:ext cx="961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2A500720-A03F-527F-21D7-73FC121D1758}"/>
                    </a:ext>
                  </a:extLst>
                </p14:cNvPr>
                <p14:cNvContentPartPr/>
                <p14:nvPr/>
              </p14:nvContentPartPr>
              <p14:xfrm>
                <a:off x="2778417" y="6347337"/>
                <a:ext cx="48240" cy="8208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2A500720-A03F-527F-21D7-73FC121D1758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2767977" y="6336897"/>
                  <a:ext cx="69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B028FEB9-EDCA-372A-9F09-B0BB9682E684}"/>
                    </a:ext>
                  </a:extLst>
                </p14:cNvPr>
                <p14:cNvContentPartPr/>
                <p14:nvPr/>
              </p14:nvContentPartPr>
              <p14:xfrm>
                <a:off x="2605617" y="6327177"/>
                <a:ext cx="39600" cy="8028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B028FEB9-EDCA-372A-9F09-B0BB9682E684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2595177" y="6316737"/>
                  <a:ext cx="60840" cy="10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4">
            <p14:nvContentPartPr>
              <p14:cNvPr id="588" name="Input penna 587">
                <a:extLst>
                  <a:ext uri="{FF2B5EF4-FFF2-40B4-BE49-F238E27FC236}">
                    <a16:creationId xmlns:a16="http://schemas.microsoft.com/office/drawing/2014/main" id="{BCA982E5-C909-298F-2351-36132C38E4B5}"/>
                  </a:ext>
                </a:extLst>
              </p14:cNvPr>
              <p14:cNvContentPartPr/>
              <p14:nvPr/>
            </p14:nvContentPartPr>
            <p14:xfrm>
              <a:off x="892017" y="6716337"/>
              <a:ext cx="141120" cy="146160"/>
            </p14:xfrm>
          </p:contentPart>
        </mc:Choice>
        <mc:Fallback>
          <p:pic>
            <p:nvPicPr>
              <p:cNvPr id="588" name="Input penna 587">
                <a:extLst>
                  <a:ext uri="{FF2B5EF4-FFF2-40B4-BE49-F238E27FC236}">
                    <a16:creationId xmlns:a16="http://schemas.microsoft.com/office/drawing/2014/main" id="{BCA982E5-C909-298F-2351-36132C38E4B5}"/>
                  </a:ext>
                </a:extLst>
              </p:cNvPr>
              <p:cNvPicPr/>
              <p:nvPr/>
            </p:nvPicPr>
            <p:blipFill>
              <a:blip r:embed="rId665"/>
              <a:stretch>
                <a:fillRect/>
              </a:stretch>
            </p:blipFill>
            <p:spPr>
              <a:xfrm>
                <a:off x="881217" y="6705897"/>
                <a:ext cx="162360" cy="16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1" name="Gruppo 610">
            <a:extLst>
              <a:ext uri="{FF2B5EF4-FFF2-40B4-BE49-F238E27FC236}">
                <a16:creationId xmlns:a16="http://schemas.microsoft.com/office/drawing/2014/main" id="{C26D98AD-B1B4-7270-DEF7-F2DCBC4CDD5C}"/>
              </a:ext>
            </a:extLst>
          </p:cNvPr>
          <p:cNvGrpSpPr/>
          <p:nvPr/>
        </p:nvGrpSpPr>
        <p:grpSpPr>
          <a:xfrm>
            <a:off x="1329777" y="6708057"/>
            <a:ext cx="364320" cy="213120"/>
            <a:chOff x="1329777" y="6708057"/>
            <a:chExt cx="36432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0CFE9AC6-BD6B-7304-DA54-94E1E0A78AF6}"/>
                    </a:ext>
                  </a:extLst>
                </p14:cNvPr>
                <p14:cNvContentPartPr/>
                <p14:nvPr/>
              </p14:nvContentPartPr>
              <p14:xfrm>
                <a:off x="1329777" y="6744057"/>
                <a:ext cx="68400" cy="17712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0CFE9AC6-BD6B-7304-DA54-94E1E0A78AF6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1319337" y="6733257"/>
                  <a:ext cx="896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800D2A86-796E-1DF1-4ACD-BC5864CF501A}"/>
                    </a:ext>
                  </a:extLst>
                </p14:cNvPr>
                <p14:cNvContentPartPr/>
                <p14:nvPr/>
              </p14:nvContentPartPr>
              <p14:xfrm>
                <a:off x="1493217" y="6708057"/>
                <a:ext cx="97200" cy="13356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800D2A86-796E-1DF1-4ACD-BC5864CF501A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1482777" y="6697617"/>
                  <a:ext cx="1184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C1D65678-9434-90B5-9A4F-0549D16BA441}"/>
                    </a:ext>
                  </a:extLst>
                </p14:cNvPr>
                <p14:cNvContentPartPr/>
                <p14:nvPr/>
              </p14:nvContentPartPr>
              <p14:xfrm>
                <a:off x="1673217" y="6723537"/>
                <a:ext cx="20880" cy="8928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C1D65678-9434-90B5-9A4F-0549D16BA441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1662417" y="6712737"/>
                  <a:ext cx="4212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9" name="Gruppo 608">
            <a:extLst>
              <a:ext uri="{FF2B5EF4-FFF2-40B4-BE49-F238E27FC236}">
                <a16:creationId xmlns:a16="http://schemas.microsoft.com/office/drawing/2014/main" id="{8D07C11B-CBEB-87F4-B648-22F881AB2283}"/>
              </a:ext>
            </a:extLst>
          </p:cNvPr>
          <p:cNvGrpSpPr/>
          <p:nvPr/>
        </p:nvGrpSpPr>
        <p:grpSpPr>
          <a:xfrm>
            <a:off x="2101977" y="6635697"/>
            <a:ext cx="189720" cy="163080"/>
            <a:chOff x="2101977" y="6635697"/>
            <a:chExt cx="189720" cy="16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FC767CCC-B0B7-FDCD-3412-F4D4582D9395}"/>
                    </a:ext>
                  </a:extLst>
                </p14:cNvPr>
                <p14:cNvContentPartPr/>
                <p14:nvPr/>
              </p14:nvContentPartPr>
              <p14:xfrm>
                <a:off x="2101977" y="6635697"/>
                <a:ext cx="38880" cy="16308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FC767CCC-B0B7-FDCD-3412-F4D4582D9395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2091177" y="6625257"/>
                  <a:ext cx="601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5DA2DB0F-863C-F101-2B53-F7856B4F2C7A}"/>
                    </a:ext>
                  </a:extLst>
                </p14:cNvPr>
                <p14:cNvContentPartPr/>
                <p14:nvPr/>
              </p14:nvContentPartPr>
              <p14:xfrm>
                <a:off x="2224737" y="6659097"/>
                <a:ext cx="66960" cy="10260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5DA2DB0F-863C-F101-2B53-F7856B4F2C7A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2213937" y="6648657"/>
                  <a:ext cx="8820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7" name="Gruppo 606">
            <a:extLst>
              <a:ext uri="{FF2B5EF4-FFF2-40B4-BE49-F238E27FC236}">
                <a16:creationId xmlns:a16="http://schemas.microsoft.com/office/drawing/2014/main" id="{90D6CAD1-4247-AA16-3C07-50013A22F956}"/>
              </a:ext>
            </a:extLst>
          </p:cNvPr>
          <p:cNvGrpSpPr/>
          <p:nvPr/>
        </p:nvGrpSpPr>
        <p:grpSpPr>
          <a:xfrm>
            <a:off x="2649897" y="6595017"/>
            <a:ext cx="1327680" cy="220680"/>
            <a:chOff x="2649897" y="6595017"/>
            <a:chExt cx="1327680" cy="22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94C044B6-FDF7-1445-70C3-75E61AF2807C}"/>
                    </a:ext>
                  </a:extLst>
                </p14:cNvPr>
                <p14:cNvContentPartPr/>
                <p14:nvPr/>
              </p14:nvContentPartPr>
              <p14:xfrm>
                <a:off x="2649897" y="6614817"/>
                <a:ext cx="43200" cy="17640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94C044B6-FDF7-1445-70C3-75E61AF2807C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2639457" y="6604017"/>
                  <a:ext cx="644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EACD4EC0-0F7F-B093-7084-7C845D615621}"/>
                    </a:ext>
                  </a:extLst>
                </p14:cNvPr>
                <p14:cNvContentPartPr/>
                <p14:nvPr/>
              </p14:nvContentPartPr>
              <p14:xfrm>
                <a:off x="2748897" y="6697257"/>
                <a:ext cx="97920" cy="9468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EACD4EC0-0F7F-B093-7084-7C845D615621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2738457" y="6686457"/>
                  <a:ext cx="1191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784B360E-CE3E-8C1E-B0E7-657A1FB6189A}"/>
                    </a:ext>
                  </a:extLst>
                </p14:cNvPr>
                <p14:cNvContentPartPr/>
                <p14:nvPr/>
              </p14:nvContentPartPr>
              <p14:xfrm>
                <a:off x="2893617" y="6595017"/>
                <a:ext cx="11520" cy="17856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784B360E-CE3E-8C1E-B0E7-657A1FB6189A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2882817" y="6584217"/>
                  <a:ext cx="327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476A4A96-F375-0937-CB89-605B5FEF76E8}"/>
                    </a:ext>
                  </a:extLst>
                </p14:cNvPr>
                <p14:cNvContentPartPr/>
                <p14:nvPr/>
              </p14:nvContentPartPr>
              <p14:xfrm>
                <a:off x="2882457" y="6711657"/>
                <a:ext cx="52920" cy="792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476A4A96-F375-0937-CB89-605B5FEF76E8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2871657" y="6700857"/>
                  <a:ext cx="741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486B2732-E858-310A-BFC6-5F9E18C7A848}"/>
                    </a:ext>
                  </a:extLst>
                </p14:cNvPr>
                <p14:cNvContentPartPr/>
                <p14:nvPr/>
              </p14:nvContentPartPr>
              <p14:xfrm>
                <a:off x="2994057" y="6699417"/>
                <a:ext cx="69840" cy="9756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486B2732-E858-310A-BFC6-5F9E18C7A848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2983257" y="6688617"/>
                  <a:ext cx="910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1B963731-DC5D-C5B8-1519-0C2E8FDA55A0}"/>
                    </a:ext>
                  </a:extLst>
                </p14:cNvPr>
                <p14:cNvContentPartPr/>
                <p14:nvPr/>
              </p14:nvContentPartPr>
              <p14:xfrm>
                <a:off x="3127977" y="6703737"/>
                <a:ext cx="65520" cy="10620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1B963731-DC5D-C5B8-1519-0C2E8FDA55A0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3117177" y="6693297"/>
                  <a:ext cx="867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1C9F78AD-771B-59F4-5024-6F3B807BE13F}"/>
                    </a:ext>
                  </a:extLst>
                </p14:cNvPr>
                <p14:cNvContentPartPr/>
                <p14:nvPr/>
              </p14:nvContentPartPr>
              <p14:xfrm>
                <a:off x="3250017" y="6734337"/>
                <a:ext cx="69840" cy="8136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1C9F78AD-771B-59F4-5024-6F3B807BE13F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3239577" y="6723897"/>
                  <a:ext cx="91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06BE72F2-E629-485F-533E-8B3B588924D5}"/>
                    </a:ext>
                  </a:extLst>
                </p14:cNvPr>
                <p14:cNvContentPartPr/>
                <p14:nvPr/>
              </p14:nvContentPartPr>
              <p14:xfrm>
                <a:off x="3379257" y="6742617"/>
                <a:ext cx="93600" cy="5940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06BE72F2-E629-485F-533E-8B3B588924D5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3368457" y="6731817"/>
                  <a:ext cx="1148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DEAC2731-8B45-A78B-34B1-6AB5464E4806}"/>
                    </a:ext>
                  </a:extLst>
                </p14:cNvPr>
                <p14:cNvContentPartPr/>
                <p14:nvPr/>
              </p14:nvContentPartPr>
              <p14:xfrm>
                <a:off x="3563937" y="6702297"/>
                <a:ext cx="89640" cy="7200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DEAC2731-8B45-A78B-34B1-6AB5464E4806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3553137" y="6691857"/>
                  <a:ext cx="1108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E6841292-3AB0-9D05-09BF-E15C2CBACF26}"/>
                    </a:ext>
                  </a:extLst>
                </p14:cNvPr>
                <p14:cNvContentPartPr/>
                <p14:nvPr/>
              </p14:nvContentPartPr>
              <p14:xfrm>
                <a:off x="3746817" y="6684657"/>
                <a:ext cx="85320" cy="12384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E6841292-3AB0-9D05-09BF-E15C2CBACF26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3736377" y="6674217"/>
                  <a:ext cx="106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29CA87E9-3642-6BDB-2865-CB3A556F4723}"/>
                    </a:ext>
                  </a:extLst>
                </p14:cNvPr>
                <p14:cNvContentPartPr/>
                <p14:nvPr/>
              </p14:nvContentPartPr>
              <p14:xfrm>
                <a:off x="3948417" y="6710217"/>
                <a:ext cx="29160" cy="6984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29CA87E9-3642-6BDB-2865-CB3A556F4723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3937617" y="6699777"/>
                  <a:ext cx="50400" cy="91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8">
            <p14:nvContentPartPr>
              <p14:cNvPr id="605" name="Input penna 604">
                <a:extLst>
                  <a:ext uri="{FF2B5EF4-FFF2-40B4-BE49-F238E27FC236}">
                    <a16:creationId xmlns:a16="http://schemas.microsoft.com/office/drawing/2014/main" id="{83199231-42AA-339E-60F1-8EA4728F571D}"/>
                  </a:ext>
                </a:extLst>
              </p14:cNvPr>
              <p14:cNvContentPartPr/>
              <p14:nvPr/>
            </p14:nvContentPartPr>
            <p14:xfrm>
              <a:off x="4135257" y="6732897"/>
              <a:ext cx="360" cy="360"/>
            </p14:xfrm>
          </p:contentPart>
        </mc:Choice>
        <mc:Fallback>
          <p:pic>
            <p:nvPicPr>
              <p:cNvPr id="605" name="Input penna 604">
                <a:extLst>
                  <a:ext uri="{FF2B5EF4-FFF2-40B4-BE49-F238E27FC236}">
                    <a16:creationId xmlns:a16="http://schemas.microsoft.com/office/drawing/2014/main" id="{83199231-42AA-339E-60F1-8EA4728F571D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4124457" y="6722457"/>
                <a:ext cx="2160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5" name="Gruppo 614">
            <a:extLst>
              <a:ext uri="{FF2B5EF4-FFF2-40B4-BE49-F238E27FC236}">
                <a16:creationId xmlns:a16="http://schemas.microsoft.com/office/drawing/2014/main" id="{556305EF-ADB7-5BFA-ED98-75E87044DC5E}"/>
              </a:ext>
            </a:extLst>
          </p:cNvPr>
          <p:cNvGrpSpPr/>
          <p:nvPr/>
        </p:nvGrpSpPr>
        <p:grpSpPr>
          <a:xfrm>
            <a:off x="94617" y="5308017"/>
            <a:ext cx="1409760" cy="569520"/>
            <a:chOff x="94617" y="5308017"/>
            <a:chExt cx="1409760" cy="56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A7F00D9E-8684-F587-2EDE-3BE7C8379627}"/>
                    </a:ext>
                  </a:extLst>
                </p14:cNvPr>
                <p14:cNvContentPartPr/>
                <p14:nvPr/>
              </p14:nvContentPartPr>
              <p14:xfrm>
                <a:off x="246177" y="5575497"/>
                <a:ext cx="174600" cy="27648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A7F00D9E-8684-F587-2EDE-3BE7C8379627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235737" y="5564697"/>
                  <a:ext cx="1958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304D46F8-FAED-C483-8AFA-A5881180AC6C}"/>
                    </a:ext>
                  </a:extLst>
                </p14:cNvPr>
                <p14:cNvContentPartPr/>
                <p14:nvPr/>
              </p14:nvContentPartPr>
              <p14:xfrm>
                <a:off x="515097" y="5622297"/>
                <a:ext cx="17280" cy="25524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304D46F8-FAED-C483-8AFA-A5881180AC6C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504297" y="5611497"/>
                  <a:ext cx="385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05B3BA2A-AACD-466F-7CDC-00423E68887F}"/>
                    </a:ext>
                  </a:extLst>
                </p14:cNvPr>
                <p14:cNvContentPartPr/>
                <p14:nvPr/>
              </p14:nvContentPartPr>
              <p14:xfrm>
                <a:off x="665937" y="5599617"/>
                <a:ext cx="134280" cy="3312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05B3BA2A-AACD-466F-7CDC-00423E68887F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655137" y="5588817"/>
                  <a:ext cx="1555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95F62ABE-39FF-BE8B-4075-2DF8259E6D7E}"/>
                    </a:ext>
                  </a:extLst>
                </p14:cNvPr>
                <p14:cNvContentPartPr/>
                <p14:nvPr/>
              </p14:nvContentPartPr>
              <p14:xfrm>
                <a:off x="677097" y="5640297"/>
                <a:ext cx="61560" cy="14940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95F62ABE-39FF-BE8B-4075-2DF8259E6D7E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666657" y="5629857"/>
                  <a:ext cx="828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D0E5F3A6-159D-495E-D061-9ACF0B8CF1A7}"/>
                    </a:ext>
                  </a:extLst>
                </p14:cNvPr>
                <p14:cNvContentPartPr/>
                <p14:nvPr/>
              </p14:nvContentPartPr>
              <p14:xfrm>
                <a:off x="727497" y="5669457"/>
                <a:ext cx="54360" cy="6084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D0E5F3A6-159D-495E-D061-9ACF0B8CF1A7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717057" y="5659017"/>
                  <a:ext cx="756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98EEEABA-02E8-13E2-3E00-7A23EDAF0A3E}"/>
                    </a:ext>
                  </a:extLst>
                </p14:cNvPr>
                <p14:cNvContentPartPr/>
                <p14:nvPr/>
              </p14:nvContentPartPr>
              <p14:xfrm>
                <a:off x="849177" y="5661537"/>
                <a:ext cx="48600" cy="2376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98EEEABA-02E8-13E2-3E00-7A23EDAF0A3E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838377" y="5651097"/>
                  <a:ext cx="698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757BDDD2-90C9-47B9-460B-9CD38764BF7B}"/>
                    </a:ext>
                  </a:extLst>
                </p14:cNvPr>
                <p14:cNvContentPartPr/>
                <p14:nvPr/>
              </p14:nvContentPartPr>
              <p14:xfrm>
                <a:off x="926217" y="5577657"/>
                <a:ext cx="11520" cy="16776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757BDDD2-90C9-47B9-460B-9CD38764BF7B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915777" y="5566857"/>
                  <a:ext cx="327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B5CF38F5-A0F3-18C0-E5DA-D0BD99D92779}"/>
                    </a:ext>
                  </a:extLst>
                </p14:cNvPr>
                <p14:cNvContentPartPr/>
                <p14:nvPr/>
              </p14:nvContentPartPr>
              <p14:xfrm>
                <a:off x="1018377" y="5598177"/>
                <a:ext cx="21960" cy="15588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B5CF38F5-A0F3-18C0-E5DA-D0BD99D92779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1007577" y="5587377"/>
                  <a:ext cx="432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A61F9641-BFD6-B565-2FAC-F8E5AA30DDF7}"/>
                    </a:ext>
                  </a:extLst>
                </p14:cNvPr>
                <p14:cNvContentPartPr/>
                <p14:nvPr/>
              </p14:nvContentPartPr>
              <p14:xfrm>
                <a:off x="1304577" y="5402337"/>
                <a:ext cx="122400" cy="25488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A61F9641-BFD6-B565-2FAC-F8E5AA30DDF7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1293777" y="5391897"/>
                  <a:ext cx="1436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AC9B5E84-0589-BD8D-A1F6-FE0E1FD7513A}"/>
                    </a:ext>
                  </a:extLst>
                </p14:cNvPr>
                <p14:cNvContentPartPr/>
                <p14:nvPr/>
              </p14:nvContentPartPr>
              <p14:xfrm>
                <a:off x="1321497" y="5420697"/>
                <a:ext cx="182880" cy="30852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AC9B5E84-0589-BD8D-A1F6-FE0E1FD7513A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1310697" y="5409897"/>
                  <a:ext cx="20412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4C696696-5392-BA9E-B305-4F28AD5CAE96}"/>
                    </a:ext>
                  </a:extLst>
                </p14:cNvPr>
                <p14:cNvContentPartPr/>
                <p14:nvPr/>
              </p14:nvContentPartPr>
              <p14:xfrm>
                <a:off x="94617" y="5308017"/>
                <a:ext cx="1148040" cy="6696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4C696696-5392-BA9E-B305-4F28AD5CAE96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83817" y="5297217"/>
                  <a:ext cx="1169280" cy="8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1">
            <p14:nvContentPartPr>
              <p14:cNvPr id="613" name="Input penna 612">
                <a:extLst>
                  <a:ext uri="{FF2B5EF4-FFF2-40B4-BE49-F238E27FC236}">
                    <a16:creationId xmlns:a16="http://schemas.microsoft.com/office/drawing/2014/main" id="{025B9778-C3A6-6FC6-D9DA-832B0A78A083}"/>
                  </a:ext>
                </a:extLst>
              </p14:cNvPr>
              <p14:cNvContentPartPr/>
              <p14:nvPr/>
            </p14:nvContentPartPr>
            <p14:xfrm>
              <a:off x="187137" y="6080937"/>
              <a:ext cx="1712880" cy="98280"/>
            </p14:xfrm>
          </p:contentPart>
        </mc:Choice>
        <mc:Fallback>
          <p:pic>
            <p:nvPicPr>
              <p:cNvPr id="613" name="Input penna 612">
                <a:extLst>
                  <a:ext uri="{FF2B5EF4-FFF2-40B4-BE49-F238E27FC236}">
                    <a16:creationId xmlns:a16="http://schemas.microsoft.com/office/drawing/2014/main" id="{025B9778-C3A6-6FC6-D9DA-832B0A78A083}"/>
                  </a:ext>
                </a:extLst>
              </p:cNvPr>
              <p:cNvPicPr/>
              <p:nvPr/>
            </p:nvPicPr>
            <p:blipFill>
              <a:blip r:embed="rId722"/>
              <a:stretch>
                <a:fillRect/>
              </a:stretch>
            </p:blipFill>
            <p:spPr>
              <a:xfrm>
                <a:off x="176697" y="6070137"/>
                <a:ext cx="1734120" cy="11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28" name="Gruppo 627">
            <a:extLst>
              <a:ext uri="{FF2B5EF4-FFF2-40B4-BE49-F238E27FC236}">
                <a16:creationId xmlns:a16="http://schemas.microsoft.com/office/drawing/2014/main" id="{A8434A4A-E7D6-9883-7ECF-AF1FF821A955}"/>
              </a:ext>
            </a:extLst>
          </p:cNvPr>
          <p:cNvGrpSpPr/>
          <p:nvPr/>
        </p:nvGrpSpPr>
        <p:grpSpPr>
          <a:xfrm>
            <a:off x="3787754" y="4783080"/>
            <a:ext cx="730440" cy="189720"/>
            <a:chOff x="3787754" y="4783080"/>
            <a:chExt cx="730440" cy="18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D705FEC0-D1E4-C609-F494-D7F99C1E4EE8}"/>
                    </a:ext>
                  </a:extLst>
                </p14:cNvPr>
                <p14:cNvContentPartPr/>
                <p14:nvPr/>
              </p14:nvContentPartPr>
              <p14:xfrm>
                <a:off x="3787754" y="4874520"/>
                <a:ext cx="110520" cy="9612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D705FEC0-D1E4-C609-F494-D7F99C1E4EE8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3776954" y="4863720"/>
                  <a:ext cx="1317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28885E37-225F-DA4C-40B5-931B289FACD3}"/>
                    </a:ext>
                  </a:extLst>
                </p14:cNvPr>
                <p14:cNvContentPartPr/>
                <p14:nvPr/>
              </p14:nvContentPartPr>
              <p14:xfrm>
                <a:off x="3911234" y="4856520"/>
                <a:ext cx="64080" cy="9036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28885E37-225F-DA4C-40B5-931B289FACD3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3900434" y="4846080"/>
                  <a:ext cx="853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8B4DBE8F-ADD4-B85C-4172-0F778BAB316E}"/>
                    </a:ext>
                  </a:extLst>
                </p14:cNvPr>
                <p14:cNvContentPartPr/>
                <p14:nvPr/>
              </p14:nvContentPartPr>
              <p14:xfrm>
                <a:off x="4036154" y="4783080"/>
                <a:ext cx="52920" cy="12636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8B4DBE8F-ADD4-B85C-4172-0F778BAB316E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4025354" y="4772640"/>
                  <a:ext cx="741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B9DF0A48-92B1-A662-86D9-906C3803CABC}"/>
                    </a:ext>
                  </a:extLst>
                </p14:cNvPr>
                <p14:cNvContentPartPr/>
                <p14:nvPr/>
              </p14:nvContentPartPr>
              <p14:xfrm>
                <a:off x="4134434" y="4818360"/>
                <a:ext cx="12960" cy="6624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B9DF0A48-92B1-A662-86D9-906C3803CABC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4123634" y="4807560"/>
                  <a:ext cx="342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423938E5-A850-F0D4-FA49-110FEEF8F222}"/>
                    </a:ext>
                  </a:extLst>
                </p14:cNvPr>
                <p14:cNvContentPartPr/>
                <p14:nvPr/>
              </p14:nvContentPartPr>
              <p14:xfrm>
                <a:off x="4195274" y="4825560"/>
                <a:ext cx="36720" cy="7488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423938E5-A850-F0D4-FA49-110FEEF8F222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4184834" y="4814760"/>
                  <a:ext cx="579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F55CCFC3-AF5E-4E6D-2645-6160B9FAD47E}"/>
                    </a:ext>
                  </a:extLst>
                </p14:cNvPr>
                <p14:cNvContentPartPr/>
                <p14:nvPr/>
              </p14:nvContentPartPr>
              <p14:xfrm>
                <a:off x="4283114" y="4848960"/>
                <a:ext cx="35280" cy="8496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F55CCFC3-AF5E-4E6D-2645-6160B9FAD47E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4272674" y="4838160"/>
                  <a:ext cx="565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A0245C4A-E6A5-A7F1-9400-587128D3FE41}"/>
                    </a:ext>
                  </a:extLst>
                </p14:cNvPr>
                <p14:cNvContentPartPr/>
                <p14:nvPr/>
              </p14:nvContentPartPr>
              <p14:xfrm>
                <a:off x="4392554" y="4827720"/>
                <a:ext cx="6120" cy="8640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A0245C4A-E6A5-A7F1-9400-587128D3FE41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4382114" y="4816920"/>
                  <a:ext cx="273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E2A895D9-935D-F209-CDA6-2F8B68BFDD46}"/>
                    </a:ext>
                  </a:extLst>
                </p14:cNvPr>
                <p14:cNvContentPartPr/>
                <p14:nvPr/>
              </p14:nvContentPartPr>
              <p14:xfrm>
                <a:off x="4447994" y="4821960"/>
                <a:ext cx="70200" cy="15084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E2A895D9-935D-F209-CDA6-2F8B68BFDD46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4437554" y="4811160"/>
                  <a:ext cx="914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4B8D1D8B-C777-C726-7981-8F8179CEFE8A}"/>
                    </a:ext>
                  </a:extLst>
                </p14:cNvPr>
                <p14:cNvContentPartPr/>
                <p14:nvPr/>
              </p14:nvContentPartPr>
              <p14:xfrm>
                <a:off x="4393994" y="4870200"/>
                <a:ext cx="82440" cy="4752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4B8D1D8B-C777-C726-7981-8F8179CEFE8A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4383554" y="4859760"/>
                  <a:ext cx="103680" cy="6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1">
            <p14:nvContentPartPr>
              <p14:cNvPr id="629" name="Input penna 628">
                <a:extLst>
                  <a:ext uri="{FF2B5EF4-FFF2-40B4-BE49-F238E27FC236}">
                    <a16:creationId xmlns:a16="http://schemas.microsoft.com/office/drawing/2014/main" id="{85FEE332-28CD-F882-98A6-8B111A32A5AE}"/>
                  </a:ext>
                </a:extLst>
              </p14:cNvPr>
              <p14:cNvContentPartPr/>
              <p14:nvPr/>
            </p14:nvContentPartPr>
            <p14:xfrm>
              <a:off x="5305154" y="5282040"/>
              <a:ext cx="280440" cy="18720"/>
            </p14:xfrm>
          </p:contentPart>
        </mc:Choice>
        <mc:Fallback>
          <p:pic>
            <p:nvPicPr>
              <p:cNvPr id="629" name="Input penna 628">
                <a:extLst>
                  <a:ext uri="{FF2B5EF4-FFF2-40B4-BE49-F238E27FC236}">
                    <a16:creationId xmlns:a16="http://schemas.microsoft.com/office/drawing/2014/main" id="{85FEE332-28CD-F882-98A6-8B111A32A5AE}"/>
                  </a:ext>
                </a:extLst>
              </p:cNvPr>
              <p:cNvPicPr/>
              <p:nvPr/>
            </p:nvPicPr>
            <p:blipFill>
              <a:blip r:embed="rId742"/>
              <a:stretch>
                <a:fillRect/>
              </a:stretch>
            </p:blipFill>
            <p:spPr>
              <a:xfrm>
                <a:off x="5294354" y="5271240"/>
                <a:ext cx="301680" cy="3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39" name="Gruppo 638">
            <a:extLst>
              <a:ext uri="{FF2B5EF4-FFF2-40B4-BE49-F238E27FC236}">
                <a16:creationId xmlns:a16="http://schemas.microsoft.com/office/drawing/2014/main" id="{6B07E696-A97F-3543-E9FD-11FB48794A8D}"/>
              </a:ext>
            </a:extLst>
          </p:cNvPr>
          <p:cNvGrpSpPr/>
          <p:nvPr/>
        </p:nvGrpSpPr>
        <p:grpSpPr>
          <a:xfrm>
            <a:off x="4794126" y="3662274"/>
            <a:ext cx="2819343" cy="1704932"/>
            <a:chOff x="4794126" y="3662274"/>
            <a:chExt cx="2819343" cy="170493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AD73CEFB-9AAD-D2A7-F837-6468C4256509}"/>
                    </a:ext>
                  </a:extLst>
                </p14:cNvPr>
                <p14:cNvContentPartPr/>
                <p14:nvPr/>
              </p14:nvContentPartPr>
              <p14:xfrm>
                <a:off x="6066129" y="4529737"/>
                <a:ext cx="507240" cy="34884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AD73CEFB-9AAD-D2A7-F837-6468C4256509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6055689" y="4519297"/>
                  <a:ext cx="52848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A1545990-156E-F9A9-B2C0-6920BF93E845}"/>
                    </a:ext>
                  </a:extLst>
                </p14:cNvPr>
                <p14:cNvContentPartPr/>
                <p14:nvPr/>
              </p14:nvContentPartPr>
              <p14:xfrm>
                <a:off x="6097809" y="4810897"/>
                <a:ext cx="540360" cy="3924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A1545990-156E-F9A9-B2C0-6920BF93E845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6087369" y="4800457"/>
                  <a:ext cx="5616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7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3C36D82A-8D69-3B5F-A5A5-BA0315E7A23F}"/>
                    </a:ext>
                  </a:extLst>
                </p14:cNvPr>
                <p14:cNvContentPartPr/>
                <p14:nvPr/>
              </p14:nvContentPartPr>
              <p14:xfrm>
                <a:off x="6125889" y="4256857"/>
                <a:ext cx="104040" cy="17856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3C36D82A-8D69-3B5F-A5A5-BA0315E7A23F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6115449" y="4246057"/>
                  <a:ext cx="1252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9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E3DCAB5F-180D-DAD8-36A6-648CA38BF2C5}"/>
                    </a:ext>
                  </a:extLst>
                </p14:cNvPr>
                <p14:cNvContentPartPr/>
                <p14:nvPr/>
              </p14:nvContentPartPr>
              <p14:xfrm>
                <a:off x="6223089" y="4275577"/>
                <a:ext cx="95400" cy="1170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E3DCAB5F-180D-DAD8-36A6-648CA38BF2C5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6212289" y="4264777"/>
                  <a:ext cx="1166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C37AA85D-56B4-6BC6-2A70-AC2808F9A3E3}"/>
                    </a:ext>
                  </a:extLst>
                </p14:cNvPr>
                <p14:cNvContentPartPr/>
                <p14:nvPr/>
              </p14:nvContentPartPr>
              <p14:xfrm>
                <a:off x="6371049" y="4304017"/>
                <a:ext cx="63720" cy="8676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C37AA85D-56B4-6BC6-2A70-AC2808F9A3E3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6360609" y="4293217"/>
                  <a:ext cx="84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D2FF3313-B36F-A465-4BCC-0302F23069DE}"/>
                    </a:ext>
                  </a:extLst>
                </p14:cNvPr>
                <p14:cNvContentPartPr/>
                <p14:nvPr/>
              </p14:nvContentPartPr>
              <p14:xfrm>
                <a:off x="6593169" y="4280617"/>
                <a:ext cx="86760" cy="1245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D2FF3313-B36F-A465-4BCC-0302F23069DE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6582729" y="4270177"/>
                  <a:ext cx="1080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052DFE33-D390-9AEB-DB17-9F6746ABE59A}"/>
                    </a:ext>
                  </a:extLst>
                </p14:cNvPr>
                <p14:cNvContentPartPr/>
                <p14:nvPr/>
              </p14:nvContentPartPr>
              <p14:xfrm>
                <a:off x="6737169" y="4315897"/>
                <a:ext cx="19800" cy="640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052DFE33-D390-9AEB-DB17-9F6746ABE59A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6726369" y="4305097"/>
                  <a:ext cx="410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7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110399F0-C74B-D1F1-1FB1-0562B5132E62}"/>
                    </a:ext>
                  </a:extLst>
                </p14:cNvPr>
                <p14:cNvContentPartPr/>
                <p14:nvPr/>
              </p14:nvContentPartPr>
              <p14:xfrm>
                <a:off x="6806649" y="4317337"/>
                <a:ext cx="69480" cy="968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110399F0-C74B-D1F1-1FB1-0562B5132E62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6796209" y="4306537"/>
                  <a:ext cx="907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84E5FC84-6CA5-C20D-5749-4566F5429097}"/>
                    </a:ext>
                  </a:extLst>
                </p14:cNvPr>
                <p14:cNvContentPartPr/>
                <p14:nvPr/>
              </p14:nvContentPartPr>
              <p14:xfrm>
                <a:off x="6939849" y="4324177"/>
                <a:ext cx="44280" cy="5184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84E5FC84-6CA5-C20D-5749-4566F5429097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6929049" y="4313377"/>
                  <a:ext cx="655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F876D6A9-66D0-4694-2571-FB594916C636}"/>
                    </a:ext>
                  </a:extLst>
                </p14:cNvPr>
                <p14:cNvContentPartPr/>
                <p14:nvPr/>
              </p14:nvContentPartPr>
              <p14:xfrm>
                <a:off x="7031649" y="4276297"/>
                <a:ext cx="16920" cy="1072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F876D6A9-66D0-4694-2571-FB594916C636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7021209" y="4265497"/>
                  <a:ext cx="381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F854FAB5-1202-9DED-EFC6-C0FB3C9A0666}"/>
                    </a:ext>
                  </a:extLst>
                </p14:cNvPr>
                <p14:cNvContentPartPr/>
                <p14:nvPr/>
              </p14:nvContentPartPr>
              <p14:xfrm>
                <a:off x="7048929" y="4328497"/>
                <a:ext cx="42120" cy="1620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F854FAB5-1202-9DED-EFC6-C0FB3C9A0666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7038489" y="4318057"/>
                  <a:ext cx="633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F93E6431-D300-5B12-8243-ED6A8E3A4EBD}"/>
                    </a:ext>
                  </a:extLst>
                </p14:cNvPr>
                <p14:cNvContentPartPr/>
                <p14:nvPr/>
              </p14:nvContentPartPr>
              <p14:xfrm>
                <a:off x="7146849" y="4304737"/>
                <a:ext cx="71640" cy="1224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F93E6431-D300-5B12-8243-ED6A8E3A4EBD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7136409" y="4293937"/>
                  <a:ext cx="928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D5F9BDC7-400A-241A-4CEB-606FD0F03469}"/>
                    </a:ext>
                  </a:extLst>
                </p14:cNvPr>
                <p14:cNvContentPartPr/>
                <p14:nvPr/>
              </p14:nvContentPartPr>
              <p14:xfrm>
                <a:off x="6059349" y="3761274"/>
                <a:ext cx="115560" cy="900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D5F9BDC7-400A-241A-4CEB-606FD0F03469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6048909" y="3750474"/>
                  <a:ext cx="136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649C52DB-5753-F9F1-32D1-C5526ECA2A8F}"/>
                    </a:ext>
                  </a:extLst>
                </p14:cNvPr>
                <p14:cNvContentPartPr/>
                <p14:nvPr/>
              </p14:nvContentPartPr>
              <p14:xfrm>
                <a:off x="6196149" y="3662274"/>
                <a:ext cx="43920" cy="1638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649C52DB-5753-F9F1-32D1-C5526ECA2A8F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6185709" y="3651834"/>
                  <a:ext cx="651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35C9FB43-92D8-F4A9-4065-4EB36CE1187D}"/>
                    </a:ext>
                  </a:extLst>
                </p14:cNvPr>
                <p14:cNvContentPartPr/>
                <p14:nvPr/>
              </p14:nvContentPartPr>
              <p14:xfrm>
                <a:off x="6296589" y="3772794"/>
                <a:ext cx="4680" cy="399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35C9FB43-92D8-F4A9-4065-4EB36CE1187D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6286149" y="3761994"/>
                  <a:ext cx="259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0E3C54D9-5EBB-CB26-8AEA-4FBA003D1A1D}"/>
                    </a:ext>
                  </a:extLst>
                </p14:cNvPr>
                <p14:cNvContentPartPr/>
                <p14:nvPr/>
              </p14:nvContentPartPr>
              <p14:xfrm>
                <a:off x="6329709" y="3781434"/>
                <a:ext cx="63000" cy="5580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0E3C54D9-5EBB-CB26-8AEA-4FBA003D1A1D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6318909" y="3770994"/>
                  <a:ext cx="842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20E14870-3C20-ED8D-A301-21C1F2107A9C}"/>
                    </a:ext>
                  </a:extLst>
                </p14:cNvPr>
                <p14:cNvContentPartPr/>
                <p14:nvPr/>
              </p14:nvContentPartPr>
              <p14:xfrm>
                <a:off x="6420789" y="3769914"/>
                <a:ext cx="65520" cy="871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20E14870-3C20-ED8D-A301-21C1F2107A9C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6410349" y="3759114"/>
                  <a:ext cx="867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DA9B7E77-CC8E-8B67-1E89-527393F301B6}"/>
                    </a:ext>
                  </a:extLst>
                </p14:cNvPr>
                <p14:cNvContentPartPr/>
                <p14:nvPr/>
              </p14:nvContentPartPr>
              <p14:xfrm>
                <a:off x="6517629" y="3782154"/>
                <a:ext cx="40320" cy="7632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DA9B7E77-CC8E-8B67-1E89-527393F301B6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6507189" y="3771714"/>
                  <a:ext cx="61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03A95140-0690-AD70-4736-A9DA66889819}"/>
                    </a:ext>
                  </a:extLst>
                </p14:cNvPr>
                <p14:cNvContentPartPr/>
                <p14:nvPr/>
              </p14:nvContentPartPr>
              <p14:xfrm>
                <a:off x="6594309" y="3684954"/>
                <a:ext cx="24120" cy="13752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03A95140-0690-AD70-4736-A9DA66889819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6583509" y="3674514"/>
                  <a:ext cx="453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1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EBB8F7E2-EE87-A4CC-9954-B4EF6C43791A}"/>
                    </a:ext>
                  </a:extLst>
                </p14:cNvPr>
                <p14:cNvContentPartPr/>
                <p14:nvPr/>
              </p14:nvContentPartPr>
              <p14:xfrm>
                <a:off x="6600429" y="3816354"/>
                <a:ext cx="32040" cy="2952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EBB8F7E2-EE87-A4CC-9954-B4EF6C43791A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6589989" y="3805914"/>
                  <a:ext cx="53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3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9C226697-0D38-9624-AB7F-58B4E1791320}"/>
                    </a:ext>
                  </a:extLst>
                </p14:cNvPr>
                <p14:cNvContentPartPr/>
                <p14:nvPr/>
              </p14:nvContentPartPr>
              <p14:xfrm>
                <a:off x="6658029" y="3781434"/>
                <a:ext cx="60840" cy="507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9C226697-0D38-9624-AB7F-58B4E1791320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6647589" y="3770994"/>
                  <a:ext cx="820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5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0EC00581-037A-76EE-6475-37695CF5BBA7}"/>
                    </a:ext>
                  </a:extLst>
                </p14:cNvPr>
                <p14:cNvContentPartPr/>
                <p14:nvPr/>
              </p14:nvContentPartPr>
              <p14:xfrm>
                <a:off x="6968349" y="3804114"/>
                <a:ext cx="82440" cy="4716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0EC00581-037A-76EE-6475-37695CF5BBA7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6957549" y="3793314"/>
                  <a:ext cx="1036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7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84878FC1-C062-F850-020D-9696651CA334}"/>
                    </a:ext>
                  </a:extLst>
                </p14:cNvPr>
                <p14:cNvContentPartPr/>
                <p14:nvPr/>
              </p14:nvContentPartPr>
              <p14:xfrm>
                <a:off x="7111629" y="3764514"/>
                <a:ext cx="9360" cy="6516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84878FC1-C062-F850-020D-9696651CA334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7100829" y="3754074"/>
                  <a:ext cx="306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9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AB0E1647-F3F3-310B-0041-B06096CDD3DB}"/>
                    </a:ext>
                  </a:extLst>
                </p14:cNvPr>
                <p14:cNvContentPartPr/>
                <p14:nvPr/>
              </p14:nvContentPartPr>
              <p14:xfrm>
                <a:off x="7181109" y="3796914"/>
                <a:ext cx="50040" cy="7848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AB0E1647-F3F3-310B-0041-B06096CDD3DB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7170309" y="3786114"/>
                  <a:ext cx="712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1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E80692EC-68D5-7FEF-1AED-9B26797D4010}"/>
                    </a:ext>
                  </a:extLst>
                </p14:cNvPr>
                <p14:cNvContentPartPr/>
                <p14:nvPr/>
              </p14:nvContentPartPr>
              <p14:xfrm>
                <a:off x="7261749" y="3785034"/>
                <a:ext cx="2520" cy="3996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E80692EC-68D5-7FEF-1AED-9B26797D4010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7250949" y="3774594"/>
                  <a:ext cx="237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3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44487297-D4C5-FC2F-81AA-5D0CF288F417}"/>
                    </a:ext>
                  </a:extLst>
                </p14:cNvPr>
                <p14:cNvContentPartPr/>
                <p14:nvPr/>
              </p14:nvContentPartPr>
              <p14:xfrm>
                <a:off x="7263909" y="3785034"/>
                <a:ext cx="360" cy="36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44487297-D4C5-FC2F-81AA-5D0CF288F41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253109" y="37745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4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113C5311-244A-3533-C2B4-07A03964AB57}"/>
                    </a:ext>
                  </a:extLst>
                </p14:cNvPr>
                <p14:cNvContentPartPr/>
                <p14:nvPr/>
              </p14:nvContentPartPr>
              <p14:xfrm>
                <a:off x="7263909" y="3785034"/>
                <a:ext cx="360" cy="36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113C5311-244A-3533-C2B4-07A03964AB5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253109" y="37745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5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F08ABC0D-C1CC-ED98-A98C-A6D087343E20}"/>
                    </a:ext>
                  </a:extLst>
                </p14:cNvPr>
                <p14:cNvContentPartPr/>
                <p14:nvPr/>
              </p14:nvContentPartPr>
              <p14:xfrm>
                <a:off x="7391349" y="3776394"/>
                <a:ext cx="23400" cy="8856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F08ABC0D-C1CC-ED98-A98C-A6D087343E20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7380909" y="3765594"/>
                  <a:ext cx="446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7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B1A36ED3-2C53-4C40-0754-94774FF341BB}"/>
                    </a:ext>
                  </a:extLst>
                </p14:cNvPr>
                <p14:cNvContentPartPr/>
                <p14:nvPr/>
              </p14:nvContentPartPr>
              <p14:xfrm>
                <a:off x="7338069" y="3782874"/>
                <a:ext cx="52200" cy="3240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B1A36ED3-2C53-4C40-0754-94774FF341BB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7327629" y="3772434"/>
                  <a:ext cx="734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9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C2FAE2B0-1EE6-B048-EB49-AA3AF9AE9929}"/>
                    </a:ext>
                  </a:extLst>
                </p14:cNvPr>
                <p14:cNvContentPartPr/>
                <p14:nvPr/>
              </p14:nvContentPartPr>
              <p14:xfrm>
                <a:off x="7464429" y="3696114"/>
                <a:ext cx="9360" cy="12672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C2FAE2B0-1EE6-B048-EB49-AA3AF9AE9929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7453989" y="3685314"/>
                  <a:ext cx="306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1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D123561C-A8AC-E5BD-50D7-7F507A7F4E5C}"/>
                    </a:ext>
                  </a:extLst>
                </p14:cNvPr>
                <p14:cNvContentPartPr/>
                <p14:nvPr/>
              </p14:nvContentPartPr>
              <p14:xfrm>
                <a:off x="7466589" y="3804834"/>
                <a:ext cx="360" cy="36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D123561C-A8AC-E5BD-50D7-7F507A7F4E5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456149" y="379403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2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401C4011-E14A-6E5A-09F2-355F28D91F54}"/>
                    </a:ext>
                  </a:extLst>
                </p14:cNvPr>
                <p14:cNvContentPartPr/>
                <p14:nvPr/>
              </p14:nvContentPartPr>
              <p14:xfrm>
                <a:off x="7550109" y="3758754"/>
                <a:ext cx="63360" cy="7200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401C4011-E14A-6E5A-09F2-355F28D91F54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7539669" y="3748314"/>
                  <a:ext cx="84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4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DEA8CE5A-608D-E42F-85C0-C217DA0176F7}"/>
                    </a:ext>
                  </a:extLst>
                </p14:cNvPr>
                <p14:cNvContentPartPr/>
                <p14:nvPr/>
              </p14:nvContentPartPr>
              <p14:xfrm>
                <a:off x="5982309" y="3923994"/>
                <a:ext cx="338040" cy="3218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DEA8CE5A-608D-E42F-85C0-C217DA0176F7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5971509" y="3913194"/>
                  <a:ext cx="35928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6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C4E63031-A3C2-949F-DBF2-9F6165AC99FD}"/>
                    </a:ext>
                  </a:extLst>
                </p14:cNvPr>
                <p14:cNvContentPartPr/>
                <p14:nvPr/>
              </p14:nvContentPartPr>
              <p14:xfrm>
                <a:off x="6041709" y="4134954"/>
                <a:ext cx="296640" cy="7416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C4E63031-A3C2-949F-DBF2-9F6165AC99FD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6031269" y="4124154"/>
                  <a:ext cx="3178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8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E5C1061B-3BEB-8B1D-1279-9612C9239A64}"/>
                    </a:ext>
                  </a:extLst>
                </p14:cNvPr>
                <p14:cNvContentPartPr/>
                <p14:nvPr/>
              </p14:nvContentPartPr>
              <p14:xfrm>
                <a:off x="4808886" y="4448154"/>
                <a:ext cx="360" cy="36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E5C1061B-3BEB-8B1D-1279-9612C9239A6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798446" y="443771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9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99A91C93-1D25-6CAC-24E7-89137340630D}"/>
                    </a:ext>
                  </a:extLst>
                </p14:cNvPr>
                <p14:cNvContentPartPr/>
                <p14:nvPr/>
              </p14:nvContentPartPr>
              <p14:xfrm>
                <a:off x="4794126" y="4426194"/>
                <a:ext cx="12240" cy="6696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99A91C93-1D25-6CAC-24E7-89137340630D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4783686" y="4415754"/>
                  <a:ext cx="334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1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21EAD557-4EDB-D1FF-FB58-BF7F3CD52110}"/>
                    </a:ext>
                  </a:extLst>
                </p14:cNvPr>
                <p14:cNvContentPartPr/>
                <p14:nvPr/>
              </p14:nvContentPartPr>
              <p14:xfrm>
                <a:off x="4847766" y="4413234"/>
                <a:ext cx="32760" cy="7776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21EAD557-4EDB-D1FF-FB58-BF7F3CD52110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4836966" y="4402794"/>
                  <a:ext cx="540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3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FF68424A-12D8-930C-0F60-CCD4B38A5BDB}"/>
                    </a:ext>
                  </a:extLst>
                </p14:cNvPr>
                <p14:cNvContentPartPr/>
                <p14:nvPr/>
              </p14:nvContentPartPr>
              <p14:xfrm>
                <a:off x="4870086" y="4412514"/>
                <a:ext cx="81000" cy="6156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FF68424A-12D8-930C-0F60-CCD4B38A5BDB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4859286" y="4401714"/>
                  <a:ext cx="1022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5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7626ECF1-AE9F-1D24-ED52-0214063C1355}"/>
                    </a:ext>
                  </a:extLst>
                </p14:cNvPr>
                <p14:cNvContentPartPr/>
                <p14:nvPr/>
              </p14:nvContentPartPr>
              <p14:xfrm>
                <a:off x="5050446" y="4394154"/>
                <a:ext cx="35280" cy="8928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7626ECF1-AE9F-1D24-ED52-0214063C1355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5039646" y="4383714"/>
                  <a:ext cx="56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7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C5CB6FC0-9EDA-8880-6A7F-F16B651EC1AC}"/>
                    </a:ext>
                  </a:extLst>
                </p14:cNvPr>
                <p14:cNvContentPartPr/>
                <p14:nvPr/>
              </p14:nvContentPartPr>
              <p14:xfrm>
                <a:off x="5133246" y="4406754"/>
                <a:ext cx="21960" cy="464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C5CB6FC0-9EDA-8880-6A7F-F16B651EC1AC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5122446" y="4395954"/>
                  <a:ext cx="432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9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ABA953C3-AF95-9347-7BE0-2F516268E6FC}"/>
                    </a:ext>
                  </a:extLst>
                </p14:cNvPr>
                <p14:cNvContentPartPr/>
                <p14:nvPr/>
              </p14:nvContentPartPr>
              <p14:xfrm>
                <a:off x="5185086" y="4388394"/>
                <a:ext cx="45360" cy="7200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ABA953C3-AF95-9347-7BE0-2F516268E6FC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5174646" y="4377594"/>
                  <a:ext cx="66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BBCDD1DA-7559-0C64-4AA0-10D1C16CB7C2}"/>
                    </a:ext>
                  </a:extLst>
                </p14:cNvPr>
                <p14:cNvContentPartPr/>
                <p14:nvPr/>
              </p14:nvContentPartPr>
              <p14:xfrm>
                <a:off x="5239086" y="4391994"/>
                <a:ext cx="43920" cy="10332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BBCDD1DA-7559-0C64-4AA0-10D1C16CB7C2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5228646" y="4381194"/>
                  <a:ext cx="651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2198D8F3-533A-36C6-9E9B-9997F2F69EB0}"/>
                    </a:ext>
                  </a:extLst>
                </p14:cNvPr>
                <p14:cNvContentPartPr/>
                <p14:nvPr/>
              </p14:nvContentPartPr>
              <p14:xfrm>
                <a:off x="5315766" y="4354554"/>
                <a:ext cx="12600" cy="5148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2198D8F3-533A-36C6-9E9B-9997F2F69EB0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5304966" y="4344114"/>
                  <a:ext cx="338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DA6F81E9-0F13-F697-EA24-96562F718151}"/>
                    </a:ext>
                  </a:extLst>
                </p14:cNvPr>
                <p14:cNvContentPartPr/>
                <p14:nvPr/>
              </p14:nvContentPartPr>
              <p14:xfrm>
                <a:off x="5317206" y="4387674"/>
                <a:ext cx="34920" cy="1044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DA6F81E9-0F13-F697-EA24-96562F718151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5306406" y="4376874"/>
                  <a:ext cx="561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29C11A5B-C6E2-B814-8DF0-55C7D8795432}"/>
                    </a:ext>
                  </a:extLst>
                </p14:cNvPr>
                <p14:cNvContentPartPr/>
                <p14:nvPr/>
              </p14:nvContentPartPr>
              <p14:xfrm>
                <a:off x="5392806" y="4380474"/>
                <a:ext cx="13680" cy="1872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29C11A5B-C6E2-B814-8DF0-55C7D8795432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5382366" y="4369674"/>
                  <a:ext cx="349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7B532E4F-8044-AD35-0815-78B6175F42D6}"/>
                    </a:ext>
                  </a:extLst>
                </p14:cNvPr>
                <p14:cNvContentPartPr/>
                <p14:nvPr/>
              </p14:nvContentPartPr>
              <p14:xfrm>
                <a:off x="5533926" y="4296234"/>
                <a:ext cx="17280" cy="18360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7B532E4F-8044-AD35-0815-78B6175F42D6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5523486" y="4285794"/>
                  <a:ext cx="385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3C1B3E82-D672-BF37-57E2-9431F17A2472}"/>
                    </a:ext>
                  </a:extLst>
                </p14:cNvPr>
                <p14:cNvContentPartPr/>
                <p14:nvPr/>
              </p14:nvContentPartPr>
              <p14:xfrm>
                <a:off x="5529606" y="4411074"/>
                <a:ext cx="41040" cy="828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3C1B3E82-D672-BF37-57E2-9431F17A2472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5519166" y="4400274"/>
                  <a:ext cx="622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80509712-2758-1135-4A80-0DA5A1D25683}"/>
                    </a:ext>
                  </a:extLst>
                </p14:cNvPr>
                <p14:cNvContentPartPr/>
                <p14:nvPr/>
              </p14:nvContentPartPr>
              <p14:xfrm>
                <a:off x="5584326" y="4364994"/>
                <a:ext cx="60840" cy="11808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80509712-2758-1135-4A80-0DA5A1D25683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5573886" y="4354194"/>
                  <a:ext cx="820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7B953419-AC44-B179-ABB9-CCEEA0F40C1A}"/>
                    </a:ext>
                  </a:extLst>
                </p14:cNvPr>
                <p14:cNvContentPartPr/>
                <p14:nvPr/>
              </p14:nvContentPartPr>
              <p14:xfrm>
                <a:off x="5654526" y="4408194"/>
                <a:ext cx="38880" cy="5436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7B953419-AC44-B179-ABB9-CCEEA0F40C1A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5644086" y="4397394"/>
                  <a:ext cx="601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F5A7A042-C421-AB23-752B-C243D68FF124}"/>
                    </a:ext>
                  </a:extLst>
                </p14:cNvPr>
                <p14:cNvContentPartPr/>
                <p14:nvPr/>
              </p14:nvContentPartPr>
              <p14:xfrm>
                <a:off x="5670006" y="4408194"/>
                <a:ext cx="360" cy="36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F5A7A042-C421-AB23-752B-C243D68FF12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59566" y="43973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8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7634FAA7-66F9-5150-9664-84B62D8EEB32}"/>
                    </a:ext>
                  </a:extLst>
                </p14:cNvPr>
                <p14:cNvContentPartPr/>
                <p14:nvPr/>
              </p14:nvContentPartPr>
              <p14:xfrm>
                <a:off x="5670006" y="4408194"/>
                <a:ext cx="360" cy="36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7634FAA7-66F9-5150-9664-84B62D8EEB3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59566" y="439739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C58B0ACC-7384-0E88-6E5F-BCC2CC421B09}"/>
                    </a:ext>
                  </a:extLst>
                </p14:cNvPr>
                <p14:cNvContentPartPr/>
                <p14:nvPr/>
              </p14:nvContentPartPr>
              <p14:xfrm>
                <a:off x="5823726" y="4388394"/>
                <a:ext cx="12960" cy="6480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C58B0ACC-7384-0E88-6E5F-BCC2CC421B09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5813286" y="4377594"/>
                  <a:ext cx="342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287CA274-D262-4607-A1A5-4CB9E29F6422}"/>
                    </a:ext>
                  </a:extLst>
                </p14:cNvPr>
                <p14:cNvContentPartPr/>
                <p14:nvPr/>
              </p14:nvContentPartPr>
              <p14:xfrm>
                <a:off x="5715726" y="4372914"/>
                <a:ext cx="66240" cy="12744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287CA274-D262-4607-A1A5-4CB9E29F6422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5705286" y="4362474"/>
                  <a:ext cx="874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3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890DE72A-5268-6042-3BD9-97FEF64BB60B}"/>
                    </a:ext>
                  </a:extLst>
                </p14:cNvPr>
                <p14:cNvContentPartPr/>
                <p14:nvPr/>
              </p14:nvContentPartPr>
              <p14:xfrm>
                <a:off x="5788389" y="5226086"/>
                <a:ext cx="79560" cy="13068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890DE72A-5268-6042-3BD9-97FEF64BB60B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5777949" y="5215286"/>
                  <a:ext cx="1008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5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AF4794F5-441E-47DB-7402-F24C3429E5BD}"/>
                    </a:ext>
                  </a:extLst>
                </p14:cNvPr>
                <p14:cNvContentPartPr/>
                <p14:nvPr/>
              </p14:nvContentPartPr>
              <p14:xfrm>
                <a:off x="5901429" y="5240846"/>
                <a:ext cx="112680" cy="11124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AF4794F5-441E-47DB-7402-F24C3429E5BD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5890989" y="5230046"/>
                  <a:ext cx="13392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7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5D34D352-A686-A459-101E-BA467FC282B8}"/>
                    </a:ext>
                  </a:extLst>
                </p14:cNvPr>
                <p14:cNvContentPartPr/>
                <p14:nvPr/>
              </p14:nvContentPartPr>
              <p14:xfrm>
                <a:off x="6065589" y="5259566"/>
                <a:ext cx="57240" cy="10764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5D34D352-A686-A459-101E-BA467FC282B8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6055149" y="5249126"/>
                  <a:ext cx="784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9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F674722E-AA2D-620B-C676-FBBEFB234D58}"/>
                    </a:ext>
                  </a:extLst>
                </p14:cNvPr>
                <p14:cNvContentPartPr/>
                <p14:nvPr/>
              </p14:nvContentPartPr>
              <p14:xfrm>
                <a:off x="6161349" y="5283326"/>
                <a:ext cx="74160" cy="5544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F674722E-AA2D-620B-C676-FBBEFB234D58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6150549" y="5272886"/>
                  <a:ext cx="954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1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FBF3618F-D834-443F-FC33-BE944852AD8F}"/>
                    </a:ext>
                  </a:extLst>
                </p14:cNvPr>
                <p14:cNvContentPartPr/>
                <p14:nvPr/>
              </p14:nvContentPartPr>
              <p14:xfrm>
                <a:off x="6245589" y="5269286"/>
                <a:ext cx="69120" cy="5148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FBF3618F-D834-443F-FC33-BE944852AD8F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6234789" y="5258486"/>
                  <a:ext cx="903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3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7D1A53E9-CC8F-E64F-DC88-DF433CCF3102}"/>
                    </a:ext>
                  </a:extLst>
                </p14:cNvPr>
                <p14:cNvContentPartPr/>
                <p14:nvPr/>
              </p14:nvContentPartPr>
              <p14:xfrm>
                <a:off x="6334509" y="5255966"/>
                <a:ext cx="54360" cy="7344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7D1A53E9-CC8F-E64F-DC88-DF433CCF3102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6324069" y="5245526"/>
                  <a:ext cx="756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5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019EF35D-06D4-3B22-780B-212044D70373}"/>
                    </a:ext>
                  </a:extLst>
                </p14:cNvPr>
                <p14:cNvContentPartPr/>
                <p14:nvPr/>
              </p14:nvContentPartPr>
              <p14:xfrm>
                <a:off x="5714229" y="4832606"/>
                <a:ext cx="419400" cy="34812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019EF35D-06D4-3B22-780B-212044D70373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5703429" y="4821806"/>
                  <a:ext cx="44064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DF9401F3-FE6D-8984-1BFC-3C98B9BCCD91}"/>
                    </a:ext>
                  </a:extLst>
                </p14:cNvPr>
                <p14:cNvContentPartPr/>
                <p14:nvPr/>
              </p14:nvContentPartPr>
              <p14:xfrm>
                <a:off x="5737989" y="5153006"/>
                <a:ext cx="380880" cy="2016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DF9401F3-FE6D-8984-1BFC-3C98B9BCCD91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5727189" y="5142206"/>
                  <a:ext cx="40212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3" name="Gruppo 642">
            <a:extLst>
              <a:ext uri="{FF2B5EF4-FFF2-40B4-BE49-F238E27FC236}">
                <a16:creationId xmlns:a16="http://schemas.microsoft.com/office/drawing/2014/main" id="{7BF0A7E2-DD0C-806A-07A5-406F32BD766A}"/>
              </a:ext>
            </a:extLst>
          </p:cNvPr>
          <p:cNvGrpSpPr/>
          <p:nvPr/>
        </p:nvGrpSpPr>
        <p:grpSpPr>
          <a:xfrm>
            <a:off x="2991549" y="5682926"/>
            <a:ext cx="114840" cy="60480"/>
            <a:chOff x="2991549" y="5682926"/>
            <a:chExt cx="114840" cy="6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705F348A-7851-0A15-0233-E3A9E066881F}"/>
                    </a:ext>
                  </a:extLst>
                </p14:cNvPr>
                <p14:cNvContentPartPr/>
                <p14:nvPr/>
              </p14:nvContentPartPr>
              <p14:xfrm>
                <a:off x="2991549" y="5723246"/>
                <a:ext cx="75600" cy="1872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705F348A-7851-0A15-0233-E3A9E066881F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2981109" y="5712806"/>
                  <a:ext cx="968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63F864BA-367C-062A-6ADF-428C7080B3AC}"/>
                    </a:ext>
                  </a:extLst>
                </p14:cNvPr>
                <p14:cNvContentPartPr/>
                <p14:nvPr/>
              </p14:nvContentPartPr>
              <p14:xfrm>
                <a:off x="3066789" y="5682926"/>
                <a:ext cx="39600" cy="6048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63F864BA-367C-062A-6ADF-428C7080B3AC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3055989" y="5672126"/>
                  <a:ext cx="60840" cy="8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8399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5A478-4E36-7A3D-0F98-9809FFF1B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447373B-839E-5F3B-ADE7-00F7246D4B8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A9218C7-4AD9-6911-1451-6ED5731D6DD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A3E00B3-3B89-2CCA-5D2D-BB91BF3581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B00AA64-036A-A1E5-630D-9DF4E01B3A4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C337920-91D8-A14D-9B65-DA75EC31131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943BD00-4EDE-7947-17F8-BB91148E6A8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98A3863-67D0-1F87-CE9E-3FE073D5405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51E36F8-FDC2-FCC3-5D3C-26E2D1BDA94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14495A5-8D38-E551-D290-822DD34B4B8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3246014-C041-196E-0DE0-98B3CAB7902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3EDBAA6-E441-0DCE-71B5-3B45A03EAFD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144EFB9-4235-2283-1FF9-D8ECB8517AF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D253DC7-C067-B8AB-87BB-79620AF20A7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77FDA9F-440A-D406-F66A-FF7E66C28A8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068D605-A0A6-C7D5-84B4-C16E68C4D31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D444F4F-1DE8-CE02-F835-8DD25E859CD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5D7F25D-7A01-B302-294C-CEA52152F81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379D93F-72C3-2BB7-568E-4080B9AD0C5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4B91A84-09AC-EAFE-FBBC-9C710985BDE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93527AB-923D-53E2-B25F-3D083DA1318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AF57967-28B9-228D-E1D2-EA4943A018D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D385CAA-6834-F11E-E681-302213E9966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77C4BBD-4679-81EE-8BA0-7B4CBCEB0B9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A9E330C-B1EE-64B7-D201-2AAA3A38466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9D03FF4-8C53-A5F1-DDFF-7EA780566E3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638A987-24BB-9CEC-8405-8AF34AE03E6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F2E55C7-7FB6-167C-91F2-C50FA75FFDC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175603-79A0-F8DA-C8BD-24EC807C7F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4D3C086-6A67-3BF8-8DA7-620492D9F50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11ABA0F-4FC7-26B5-CEFA-1228D156C8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A171440-1FF7-A2AF-A3B4-2A1746C64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2DEEA0-9782-A5C2-D5F4-5BB66F5EA3A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EB186AC-D3B2-F396-E827-4F2EA62E8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0A4FF02-0952-284D-C207-13F9EA747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2" name="Immagine 11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66CF355F-66CC-B823-7B3C-27FB4BC4C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58" y="686280"/>
            <a:ext cx="10938467" cy="548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0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CF13F-0CB4-C1AB-8F03-201AE6A0C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7E0D02-2452-689C-6317-228353F0CD2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A6D350-F89A-A2E2-6200-5D7326A5867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FAC3138-B46D-48F7-DDDF-EA8564CC2A6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E1FEA65-0891-DDCB-BA8E-99BDF093A8E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0E22A3B-2DE1-8F48-F27C-6BC83874821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CEC40A0-089C-D7A4-3F37-2D620112452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80EC5E4-F13C-495F-50F8-6FF57EEB73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E1B96A3-875E-69A8-EAFE-CF0AE40D2F6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B625B81-F409-C8CC-55C1-C89D5BE23A9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1471133-938A-6CCB-43F5-A3484FAA1FE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84E1FC0-B645-BB16-8A2C-023BC0A3CDF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725021-13F6-E17A-42A4-9647AE5FCCC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323F283-0EF4-5A0A-BC10-9E55BE694EC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BC20BB5-BE06-1918-40EF-2BF6586D653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94B1748-E19E-17EC-960E-567735836FD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FA9D37F-8CDB-B2DE-BED7-27887D10657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98FCA54-4E10-C5B7-B882-9C2F09F7B27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C59B603-EBD8-AAAD-D52B-1F6B60B6C7F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8810592-DAC9-1B2B-99FF-A656470E820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97FEA52-209A-7665-47AB-845CBBFBA33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9F086A7-8205-3CAE-177A-37A684DB3F2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0117123-063E-77D0-52E6-06F5FE27591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30C206F-6B13-57E2-33E0-81D4F4AA6D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24D94F3-C811-777E-8F3D-4F3D0C842B3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34307DD-02C3-6B79-6757-4C70B98D5BB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086F336-45EC-6C5C-FBD1-B8143A4DAEA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0D9A53C-377D-09FD-20F3-3BA0D366707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8785070-6490-72FA-9A74-15C41FE2991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6C78D2-0800-4EE4-59E3-1482DB3D037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CC7E89D-E661-3C80-A56D-4D2733965F5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16EA509-F15E-4550-9E24-EF2D877C18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E71B0B-C0A4-AECC-3C19-2E501A1CE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643BAC-B008-F9E0-C6C6-06F19D551E2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C928EC4-EF23-2E44-3E02-80BE87F16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D276CCF-FBC2-386A-084D-21974FFE7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9C556586-9961-45C7-9EE0-483178499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700" y="234950"/>
            <a:ext cx="70866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1893E-CEA3-B04F-080D-E5E1945F9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11CAA8-BA20-8A39-64DF-D972BFFF726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A0B0C5-5E1E-9583-72A4-D6466AF2D91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4571BCB-915C-3D01-5BC7-5FA33542850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10E08C7-4853-FA93-9B40-6CE935245B1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BED757D-E20D-5719-7A23-7C47CE4452C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A0DB5DB-E6CF-D32C-70BD-84637F7ABCB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77A32B6-FE72-37E3-BF99-B4172337DB3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C190F70-B4F7-7845-BA32-29557E27B00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9486386-989C-696E-6E1A-9D79B0F0316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010DB4A-A377-6E9A-05B0-B8191F7626E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92B6229-6343-FE9E-4EEB-6C50BD04B79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F6F87CF-9630-DF4F-B905-E95B3BABF6F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A641D91-54FE-F44C-E8C6-3A254EEBA24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7C36F17-9178-CDA4-0DEA-F4BAEFE025B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963D39-BBFE-AD0E-D17D-5798A900CA6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F8CC0CF-C35A-8990-1A13-8AACDA66893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BD98E72-FAC6-427B-8BEE-43D330E3F6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E9B0B42-E1FE-E7B6-C283-2F805470253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347F7A3-2188-6DF1-DF0C-300EE2DF7E9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9B1296B-A85F-EC4B-08A7-74A9291C06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85C1814-6164-B4E3-D74E-E901227A6E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D1F2399-82C9-FC5B-91B8-D535D105C29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80ECA39-F7A9-BA53-1CA7-8864F469428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56F4FB3-9507-55C1-21F8-A31965AAD67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BE5D619-475E-5AE3-263F-6BFEE7AE7ED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7DE01AD-4334-75E8-0DF9-14D0AE50115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77E92D1-FF76-3465-F120-28C6940DEEC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4FEC51E-BC93-B5AD-26C5-AD0DFA9BB77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77B03DF-DAD3-156A-20A0-EE6099183A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182CFDC-F7C2-6250-A4EE-4752836C282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78FCB02-AC85-47FF-9845-E308580B28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F81F85B-96C6-D104-DF0D-66BC45BE0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D082852-4353-CCD9-B59B-41F82E28883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4491D12-5A14-6B61-19D7-3FDD39154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37F5FD9-17F3-0EF9-D76E-4F4CF5914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DB8015E-0EC3-E6E0-9A58-7BDADECA1A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3691" y="429109"/>
            <a:ext cx="8693731" cy="626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5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177BB-14D0-81A2-E42A-F8B80A9B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3202F3-E4CE-2CF9-9BDB-74E13439802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D446CA-BB76-3710-BBE7-5AF0A86EC96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773C9-A79D-5E7F-9B97-13707B102C4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F0C2E42-0B02-A9D8-8D9E-C32133B97AB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8529C76-C0E1-935B-9372-6EAC7B67271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61FFEBE-BD7F-659B-DBA8-EEC7FB86F1D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8CE54BF-C42D-3563-5AD6-E649D1275EA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7D37B45-5D9C-8D67-DF50-37331BAF18F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90B9CEA-6575-DF6A-764F-050B064FAAF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742503-4C5E-0845-F1D0-E74DA7F6B1D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8DB43B6-C141-76E0-F1F5-DB3491B72B0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7F5E64A-80D8-D03F-9AFB-D75F50AB365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872B22B-EEF6-58AD-5AE6-32ED850256A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5FD2061-A291-402F-EAA1-00A2397E545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5DBD98B-2B31-55B7-11E1-96BF259F4F5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CB1581A-3963-8CAC-9330-FB4D267C31F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E160A25-F838-3A55-0190-C77A56CFF7B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C041483-509A-3692-ED3B-4B9E5BF0E0E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2A1944B-A17B-3745-B894-9AA8D524BDC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7EA82E7-3284-EFE3-D299-39529366027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3DE8CC7-66E9-E72A-9D0F-EA4EAA635DD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5C29C85-8357-50BD-78AF-D4298951B86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5EEEAEB-2495-C906-3CDC-BA7BA8E59B6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43E0917-EFED-27A6-06A4-9E360D76D63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1894FCB-DF0C-3A9E-7DA4-A70D4909814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1A48E7E-01FE-EB48-3154-BCA2F9B4513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37BC8A4-F416-30B1-437E-A145E5F36A4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C70288A-FAC6-DF8C-4D07-7D2A1C67E7F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1B78B6C-D59B-5E33-A61F-BDBA5AB9BA2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822F8C8-9E22-E8AF-8509-C2C0D62FBFA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AA6FC58-8B0B-DE38-F753-D60C19A234A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4317785-4480-F23E-2B51-DF4D0DAA39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7CF2D30-C608-8F06-4A94-C866B068D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C46F4B6-92FE-2CA5-192D-B43341D9F8C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CF22B6F-1F78-12ED-6BE1-BF691D17A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B68FBFF-B9A3-ED47-4BC4-354BC3331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D26BE1A2-07C5-9D34-6554-89EC2A15F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7884" y="1376499"/>
            <a:ext cx="9885089" cy="437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9F940-A1CD-E219-EF4A-3DCFAD0FC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C35CF8C-779E-9103-AEEE-CD6EC6AAE8F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DD0704-B16B-1426-73FA-4772FF25E4D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305D289-926B-F2E7-3E0D-CB77EC863FE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A6FE45B-5DA9-7D60-F400-0A57E087535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4A89D74-3994-F612-607F-058F6B37793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F3AC993-AF85-DA98-646C-79E3084685C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1523719-A32B-71F1-8DE0-9E1AFF407A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BB523C9-711F-4215-AE5D-CBFB3EB83C0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C91D751-99C1-0329-45B2-E9096E15318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1C6EC2A-5423-1AFB-C378-E9F421EC713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728F31B-C407-2B51-9615-BFFAEB6CC4F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9860342-65F0-8AAC-0177-45BCF288DB7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853AFFC-2085-29CF-DA3E-D9594B3E6A5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E70A31E-4B61-0FF2-F94C-799AC9BE179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621DC40-6ADA-F6E3-8B09-4EB9F232C72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3CC134A-1C98-26AF-1AB6-BFA8ACAC9BC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9428A94-DB85-015B-D7B8-21A206BD546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C1F6DB8-82A6-078E-86C5-1EAF0EB4393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B4B2D0E-92E1-9FF5-E494-507A3DB0B20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E3367F7-88F0-0AB3-758D-3502F8F81A7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F7458C9-3C5F-B217-187D-2F72391C531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2CF9DC0-33F5-5CF4-6CC8-5A0D260D5FC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AF197DA-6278-5CAB-5570-42DF0347D7C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E88173A-C68D-FA53-0541-8397BEAD92A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717E0A6-EFAC-AB2F-6FA6-C61CB216992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E575599-FCCE-86C8-95C1-8A0719B7921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F3700C7-D27D-FB76-C057-7E26A3CF351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8F076B8-55F4-D5FA-83C9-7D73BFC7470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4AC7E63-D2B7-5FD0-EAC8-F30427A7021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1F7A53A-5ECD-5D9E-6DFD-D64035F60C1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EE08364-F680-ADFA-62A0-93589EF8EA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869FB9F-E7E7-6902-A1AE-C5B0C50A694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014466-DD79-D060-6BFF-DB59A8E1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5B7C8CB-F618-A393-1E9C-72C758D61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59C61B90-1EAA-27DF-DC38-651775DD7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245" y="962852"/>
            <a:ext cx="7557625" cy="46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5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ED7DA-CD45-9397-D30A-E1411F93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7408B6-737D-D226-1A0C-17ECEDE1D72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AA41B9-1D38-CE32-9BDC-DB285EBF374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D49069-5366-B75F-D8E9-20489B352CB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A37C1C9-74DD-01C4-9C8C-C7F3B78DFA9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C00BA8E-60F3-5FA7-3B42-3E3C61ACAE5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C8A983B-E25A-5818-8C40-E77008A27C5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C29A430-1BA1-AFAF-3571-5599382395E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F654C9E-2CD8-E0B5-8759-3756683D4F6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9071312-D454-F6A0-4E11-78E67B4D8A2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A126410-E46C-5CC7-F9BF-460647BCB0C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F975787-484A-2173-3884-C41AC45C4C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96327D5-F1BD-63B1-769C-67768B9F70C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CC26B6D-1AFD-4E81-1CCA-A78036AE0D5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2D1BF0E-C5D2-1F3D-F0C7-068E4E60439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064E3A9-E499-8CD6-A297-8DB11BF00B6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0AE0C81-7334-A6D3-4016-537223A19A8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72F4E99-FBC8-0E50-20BA-548EEBAB192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8F2BFC0-EE84-03FF-8855-7D5DABAFA16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4F55941-B5D1-6BB1-287D-724E4DE8E3A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E411F6F-747E-CC68-749C-69C33A94D64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77DBBD6-4D44-0AB0-1806-3A9F2ED3009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0771F81-71D5-79DA-6F6B-88A7D4953BE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5391F76-2AD9-156B-2F7F-3D57835965D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B0C1F16-497A-2CB3-2E20-B1674E0B943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753700D-AB29-928F-45A6-10AB18351D9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F53839C-7F54-3E96-6F74-2EEDB33BBF8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F216FB0-9014-0506-4C9F-8B6565BB6F1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64510A9-895F-DDF8-FBDE-134421D524B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17CD03C-0BF9-C030-23A2-23760F838EF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D51C83B-1E49-901E-F009-FB28D3DEBE0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9555B47-43A2-598D-040A-CFE1B33C1F4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E7708DD-F2BE-9D2F-B0A9-6A8C3DE64F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19461FF-92F5-48C7-B456-45E53FB55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FD0E094-5118-4089-34B7-1207364CC38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A25D0F-CC8E-4E52-01D9-74EAFA22B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17800E9-0DD3-ED7C-6E3C-114640529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0844601E-3E67-1953-84C9-101C45F6999C}"/>
                  </a:ext>
                </a:extLst>
              </p14:cNvPr>
              <p14:cNvContentPartPr/>
              <p14:nvPr/>
            </p14:nvContentPartPr>
            <p14:xfrm>
              <a:off x="4871592" y="3205368"/>
              <a:ext cx="360" cy="36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0844601E-3E67-1953-84C9-101C45F699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67272" y="3201048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Immagine 9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51295513-E0A7-4524-3190-A76660E80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385" y="1973594"/>
            <a:ext cx="6579181" cy="296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3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46900-5181-7C20-AA39-131D38836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F346C5-4BD0-F9B4-B829-48B50B1D2D6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50DD3-E990-88C0-A198-696FEA25F0E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1DE883-994B-CB1F-79B6-3923A6B0942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50F5BDD-4F2F-BDC2-68A0-4F663925A99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27EC3F4-2FBC-3568-8B1D-A2F0A8C0B0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3713CF0-139E-94EE-70E2-8D619E1E135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73E06C7-83B5-B488-0EA1-4C742D4536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E058923-3351-FAFE-FB74-FA36F29DA6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34E4218-F2CE-6E32-3172-4991A90AA5D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D6656FE-0507-EC22-22C8-FD365993A86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0393CCC-1EC2-D3D5-C6AA-480B4916DD1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A904B61-3C2A-FC80-34A5-1BBBCAE650A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05540D8-5A58-9F6A-401D-EDF89200D93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4BC6D86-3BC7-144A-6F08-A78E307DBF0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66E3F12-4B37-0B88-6F11-41B8D19D34A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99BA66C-855D-55F0-6B16-040222B0544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B951834-2713-A8C2-D5BF-BE1CE1B4D2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F6906B9-112A-68DC-B0BA-D438D3026DA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835CE68-576F-956F-943F-ECDEDA2A5A1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D5686B9-9546-6BD2-9D65-2435C4F7562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EC96374-7728-005A-EB35-F9A677FAAB1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DD1A792-1461-B874-E7E4-26EDFDCD5AF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647F09E-2F1C-5AB7-3B91-A3A2B51BA9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20D0559-B04E-20A7-DF71-EAE8BD1EAEC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60F935E-7EC3-7068-B8A3-B9CAD33749A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E95B7C2-1E7C-EAE6-F4FF-B5659370CA2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819B407-D6BE-6E3E-641E-73FB9519669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2EED7D7-5824-83E2-10FF-F8F7F6413E9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AD10195-81E2-82A1-183D-D10FDA60E7D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23A2D7C-EEC6-9DDF-66A9-0029D714071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F71281-AA20-80B1-65F5-C155BE5D79D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965CE84-E3B4-731B-D7CE-217526A4C9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37DE033-DFAF-1F4E-8F40-6B0981CFD05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30D700C-A6EC-0355-5C33-D7B4BBC36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07045AB-5FFB-3ED7-9443-F0FF9C909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182ADDE-65F6-19FF-3663-38E34F15F1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393" y="1062235"/>
            <a:ext cx="8440223" cy="48595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D426C168-A6CD-A2E2-A205-79754D22C009}"/>
                  </a:ext>
                </a:extLst>
              </p14:cNvPr>
              <p14:cNvContentPartPr/>
              <p14:nvPr/>
            </p14:nvContentPartPr>
            <p14:xfrm>
              <a:off x="7765853" y="4732038"/>
              <a:ext cx="2342520" cy="6588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D426C168-A6CD-A2E2-A205-79754D22C00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61533" y="4727718"/>
                <a:ext cx="2351160" cy="7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DFBFCB45-8B5E-1669-AA77-F47C72798019}"/>
              </a:ext>
            </a:extLst>
          </p:cNvPr>
          <p:cNvGrpSpPr/>
          <p:nvPr/>
        </p:nvGrpSpPr>
        <p:grpSpPr>
          <a:xfrm>
            <a:off x="4151472" y="2568312"/>
            <a:ext cx="2549520" cy="179280"/>
            <a:chOff x="4151472" y="2568312"/>
            <a:chExt cx="2549520" cy="17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7940972-19B6-0B69-FD9E-2B27D1DC0404}"/>
                    </a:ext>
                  </a:extLst>
                </p14:cNvPr>
                <p14:cNvContentPartPr/>
                <p14:nvPr/>
              </p14:nvContentPartPr>
              <p14:xfrm>
                <a:off x="4151472" y="2568312"/>
                <a:ext cx="328320" cy="421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7940972-19B6-0B69-FD9E-2B27D1DC040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40672" y="2557512"/>
                  <a:ext cx="3495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6A4E427-90CF-9D59-D03A-272925920712}"/>
                    </a:ext>
                  </a:extLst>
                </p14:cNvPr>
                <p14:cNvContentPartPr/>
                <p14:nvPr/>
              </p14:nvContentPartPr>
              <p14:xfrm>
                <a:off x="4736112" y="2623392"/>
                <a:ext cx="1964880" cy="124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6A4E427-90CF-9D59-D03A-27292592071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725672" y="2612592"/>
                  <a:ext cx="198612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5B3A673-22EA-EBA9-86A3-62113F2E5EA1}"/>
                  </a:ext>
                </a:extLst>
              </p14:cNvPr>
              <p14:cNvContentPartPr/>
              <p14:nvPr/>
            </p14:nvContentPartPr>
            <p14:xfrm>
              <a:off x="6865512" y="2547072"/>
              <a:ext cx="2005920" cy="1317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5B3A673-22EA-EBA9-86A3-62113F2E5EA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55072" y="2536632"/>
                <a:ext cx="2027160" cy="15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953A99CB-A0D2-0C4D-D8B1-BBD9A0E4E231}"/>
              </a:ext>
            </a:extLst>
          </p:cNvPr>
          <p:cNvGrpSpPr/>
          <p:nvPr/>
        </p:nvGrpSpPr>
        <p:grpSpPr>
          <a:xfrm>
            <a:off x="6152352" y="1654632"/>
            <a:ext cx="1682640" cy="180360"/>
            <a:chOff x="6152352" y="1654632"/>
            <a:chExt cx="1682640" cy="18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3671A40-FCF0-A051-64B0-C7B89796F7FA}"/>
                    </a:ext>
                  </a:extLst>
                </p14:cNvPr>
                <p14:cNvContentPartPr/>
                <p14:nvPr/>
              </p14:nvContentPartPr>
              <p14:xfrm>
                <a:off x="6152352" y="1775592"/>
                <a:ext cx="455400" cy="594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3671A40-FCF0-A051-64B0-C7B89796F7F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141552" y="1764792"/>
                  <a:ext cx="4766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55EA597-FD87-1D41-B32B-61203C9ACFF5}"/>
                    </a:ext>
                  </a:extLst>
                </p14:cNvPr>
                <p14:cNvContentPartPr/>
                <p14:nvPr/>
              </p14:nvContentPartPr>
              <p14:xfrm>
                <a:off x="7186272" y="1654632"/>
                <a:ext cx="648720" cy="637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55EA597-FD87-1D41-B32B-61203C9ACFF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175832" y="1644192"/>
                  <a:ext cx="669960" cy="8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0B9E1893-5571-805A-8100-587E9A5C0830}"/>
                  </a:ext>
                </a:extLst>
              </p14:cNvPr>
              <p14:cNvContentPartPr/>
              <p14:nvPr/>
            </p14:nvContentPartPr>
            <p14:xfrm>
              <a:off x="6397512" y="1012392"/>
              <a:ext cx="154800" cy="28008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0B9E1893-5571-805A-8100-587E9A5C083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87072" y="1001952"/>
                <a:ext cx="176040" cy="30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34B9D73F-D1B0-7E31-3895-93E3563FE296}"/>
              </a:ext>
            </a:extLst>
          </p:cNvPr>
          <p:cNvGrpSpPr/>
          <p:nvPr/>
        </p:nvGrpSpPr>
        <p:grpSpPr>
          <a:xfrm>
            <a:off x="5903592" y="581832"/>
            <a:ext cx="729000" cy="203040"/>
            <a:chOff x="5903592" y="581832"/>
            <a:chExt cx="72900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2958E45-A471-FDE7-A7F0-8B3CE23F6298}"/>
                    </a:ext>
                  </a:extLst>
                </p14:cNvPr>
                <p14:cNvContentPartPr/>
                <p14:nvPr/>
              </p14:nvContentPartPr>
              <p14:xfrm>
                <a:off x="5903592" y="581832"/>
                <a:ext cx="258480" cy="203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2958E45-A471-FDE7-A7F0-8B3CE23F629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892792" y="571032"/>
                  <a:ext cx="2797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4831ED0-2D62-93D5-AEF1-C42DF1E7363E}"/>
                    </a:ext>
                  </a:extLst>
                </p14:cNvPr>
                <p14:cNvContentPartPr/>
                <p14:nvPr/>
              </p14:nvContentPartPr>
              <p14:xfrm>
                <a:off x="6217152" y="606312"/>
                <a:ext cx="129960" cy="92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4831ED0-2D62-93D5-AEF1-C42DF1E7363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206712" y="595872"/>
                  <a:ext cx="1512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20F43DB-5D8C-6970-BBE4-CAE335F9A157}"/>
                    </a:ext>
                  </a:extLst>
                </p14:cNvPr>
                <p14:cNvContentPartPr/>
                <p14:nvPr/>
              </p14:nvContentPartPr>
              <p14:xfrm>
                <a:off x="6416592" y="633312"/>
                <a:ext cx="216000" cy="123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20F43DB-5D8C-6970-BBE4-CAE335F9A15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405792" y="622872"/>
                  <a:ext cx="23724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FB6AB63D-2E79-22D6-B5FB-970372C1959D}"/>
              </a:ext>
            </a:extLst>
          </p:cNvPr>
          <p:cNvGrpSpPr/>
          <p:nvPr/>
        </p:nvGrpSpPr>
        <p:grpSpPr>
          <a:xfrm>
            <a:off x="7330272" y="396432"/>
            <a:ext cx="1056960" cy="799200"/>
            <a:chOff x="7330272" y="396432"/>
            <a:chExt cx="1056960" cy="79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3421676-56B0-2C49-2B32-C1041EE8EE33}"/>
                    </a:ext>
                  </a:extLst>
                </p14:cNvPr>
                <p14:cNvContentPartPr/>
                <p14:nvPr/>
              </p14:nvContentPartPr>
              <p14:xfrm>
                <a:off x="7491912" y="868752"/>
                <a:ext cx="284400" cy="326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3421676-56B0-2C49-2B32-C1041EE8EE3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481112" y="858312"/>
                  <a:ext cx="30564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E4FF2F3-C0FE-596A-CB65-90C92F0B5231}"/>
                    </a:ext>
                  </a:extLst>
                </p14:cNvPr>
                <p14:cNvContentPartPr/>
                <p14:nvPr/>
              </p14:nvContentPartPr>
              <p14:xfrm>
                <a:off x="7330272" y="396432"/>
                <a:ext cx="422640" cy="331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E4FF2F3-C0FE-596A-CB65-90C92F0B523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319472" y="385992"/>
                  <a:ext cx="44388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A0DD84B-9DBA-464E-ECF1-E8B6114845B1}"/>
                    </a:ext>
                  </a:extLst>
                </p14:cNvPr>
                <p14:cNvContentPartPr/>
                <p14:nvPr/>
              </p14:nvContentPartPr>
              <p14:xfrm>
                <a:off x="7692072" y="446832"/>
                <a:ext cx="172440" cy="183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A0DD84B-9DBA-464E-ECF1-E8B6114845B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681632" y="436032"/>
                  <a:ext cx="1936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8F03762-8CF3-B6CD-FBA6-FE0267B928F1}"/>
                    </a:ext>
                  </a:extLst>
                </p14:cNvPr>
                <p14:cNvContentPartPr/>
                <p14:nvPr/>
              </p14:nvContentPartPr>
              <p14:xfrm>
                <a:off x="7955232" y="440712"/>
                <a:ext cx="95760" cy="250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8F03762-8CF3-B6CD-FBA6-FE0267B928F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944432" y="429912"/>
                  <a:ext cx="11700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873CB0A-43C7-5A26-5535-04C4F55910AB}"/>
                    </a:ext>
                  </a:extLst>
                </p14:cNvPr>
                <p14:cNvContentPartPr/>
                <p14:nvPr/>
              </p14:nvContentPartPr>
              <p14:xfrm>
                <a:off x="8153232" y="434952"/>
                <a:ext cx="234000" cy="321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873CB0A-43C7-5A26-5535-04C4F55910A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142432" y="424152"/>
                  <a:ext cx="255240" cy="34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EA313892-9965-DEF6-2693-062A66B5ABE1}"/>
                  </a:ext>
                </a:extLst>
              </p14:cNvPr>
              <p14:cNvContentPartPr/>
              <p14:nvPr/>
            </p14:nvContentPartPr>
            <p14:xfrm>
              <a:off x="7587312" y="4265352"/>
              <a:ext cx="105120" cy="2700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EA313892-9965-DEF6-2693-062A66B5ABE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576512" y="4254552"/>
                <a:ext cx="12636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584A386F-DD87-2EDF-B29D-28D7217954CA}"/>
                  </a:ext>
                </a:extLst>
              </p14:cNvPr>
              <p14:cNvContentPartPr/>
              <p14:nvPr/>
            </p14:nvContentPartPr>
            <p14:xfrm>
              <a:off x="7758312" y="4220352"/>
              <a:ext cx="198360" cy="936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584A386F-DD87-2EDF-B29D-28D7217954C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747512" y="4209912"/>
                <a:ext cx="21960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80778C9B-29A6-536A-66BD-6310A31E465A}"/>
                  </a:ext>
                </a:extLst>
              </p14:cNvPr>
              <p14:cNvContentPartPr/>
              <p14:nvPr/>
            </p14:nvContentPartPr>
            <p14:xfrm>
              <a:off x="10026672" y="4166352"/>
              <a:ext cx="113400" cy="13464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80778C9B-29A6-536A-66BD-6310A31E465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016232" y="4155552"/>
                <a:ext cx="13464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48AE0C9B-D9F6-02A9-DFC0-8B0BBB1B145D}"/>
                  </a:ext>
                </a:extLst>
              </p14:cNvPr>
              <p14:cNvContentPartPr/>
              <p14:nvPr/>
            </p14:nvContentPartPr>
            <p14:xfrm>
              <a:off x="10169592" y="4232952"/>
              <a:ext cx="82800" cy="23220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48AE0C9B-D9F6-02A9-DFC0-8B0BBB1B145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158792" y="4222512"/>
                <a:ext cx="104040" cy="25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uppo 87">
            <a:extLst>
              <a:ext uri="{FF2B5EF4-FFF2-40B4-BE49-F238E27FC236}">
                <a16:creationId xmlns:a16="http://schemas.microsoft.com/office/drawing/2014/main" id="{FB017DA3-6EC6-DB7B-0CBD-1CE0DBBA9AD4}"/>
              </a:ext>
            </a:extLst>
          </p:cNvPr>
          <p:cNvGrpSpPr/>
          <p:nvPr/>
        </p:nvGrpSpPr>
        <p:grpSpPr>
          <a:xfrm>
            <a:off x="2656167" y="6028145"/>
            <a:ext cx="770400" cy="315360"/>
            <a:chOff x="2656167" y="6028145"/>
            <a:chExt cx="770400" cy="31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82CAF24-DDE5-C2D6-ED2C-9341B4BAB277}"/>
                    </a:ext>
                  </a:extLst>
                </p14:cNvPr>
                <p14:cNvContentPartPr/>
                <p14:nvPr/>
              </p14:nvContentPartPr>
              <p14:xfrm>
                <a:off x="2656167" y="6028145"/>
                <a:ext cx="218160" cy="2847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82CAF24-DDE5-C2D6-ED2C-9341B4BAB27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645367" y="6017345"/>
                  <a:ext cx="23940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EE432E6-58A2-44F4-B441-4B9E79353E00}"/>
                    </a:ext>
                  </a:extLst>
                </p14:cNvPr>
                <p14:cNvContentPartPr/>
                <p14:nvPr/>
              </p14:nvContentPartPr>
              <p14:xfrm>
                <a:off x="2679567" y="6158465"/>
                <a:ext cx="169200" cy="478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EE432E6-58A2-44F4-B441-4B9E79353E0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668767" y="6148025"/>
                  <a:ext cx="1904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84B8BDD-62A7-E209-822C-59F4C4FDB523}"/>
                    </a:ext>
                  </a:extLst>
                </p14:cNvPr>
                <p14:cNvContentPartPr/>
                <p14:nvPr/>
              </p14:nvContentPartPr>
              <p14:xfrm>
                <a:off x="2952087" y="6054065"/>
                <a:ext cx="12600" cy="2595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84B8BDD-62A7-E209-822C-59F4C4FDB52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941647" y="6043265"/>
                  <a:ext cx="338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9059894-C61C-6F8C-EB5E-F45FD7ACBD55}"/>
                    </a:ext>
                  </a:extLst>
                </p14:cNvPr>
                <p14:cNvContentPartPr/>
                <p14:nvPr/>
              </p14:nvContentPartPr>
              <p14:xfrm>
                <a:off x="3088167" y="6062345"/>
                <a:ext cx="111600" cy="2638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9059894-C61C-6F8C-EB5E-F45FD7ACBD5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077727" y="6051905"/>
                  <a:ext cx="13284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33D33208-38E4-FDAB-85C4-E6D437123FCB}"/>
                    </a:ext>
                  </a:extLst>
                </p14:cNvPr>
                <p14:cNvContentPartPr/>
                <p14:nvPr/>
              </p14:nvContentPartPr>
              <p14:xfrm>
                <a:off x="3267807" y="6083945"/>
                <a:ext cx="23040" cy="2595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33D33208-38E4-FDAB-85C4-E6D437123FC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257007" y="6073505"/>
                  <a:ext cx="4428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D7EBDBE-25BF-D72B-9335-BD3085DE70B1}"/>
                    </a:ext>
                  </a:extLst>
                </p14:cNvPr>
                <p14:cNvContentPartPr/>
                <p14:nvPr/>
              </p14:nvContentPartPr>
              <p14:xfrm>
                <a:off x="3322527" y="6217865"/>
                <a:ext cx="104040" cy="302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D7EBDBE-25BF-D72B-9335-BD3085DE70B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312087" y="6207065"/>
                  <a:ext cx="12528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838FADB9-B5CD-96CA-A1A9-9AE762D6BED9}"/>
              </a:ext>
            </a:extLst>
          </p:cNvPr>
          <p:cNvGrpSpPr/>
          <p:nvPr/>
        </p:nvGrpSpPr>
        <p:grpSpPr>
          <a:xfrm>
            <a:off x="3973767" y="6003665"/>
            <a:ext cx="703080" cy="392760"/>
            <a:chOff x="3973767" y="6003665"/>
            <a:chExt cx="703080" cy="39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8AD98E3-0A2A-E3A5-30B3-3E4512C92B46}"/>
                    </a:ext>
                  </a:extLst>
                </p14:cNvPr>
                <p14:cNvContentPartPr/>
                <p14:nvPr/>
              </p14:nvContentPartPr>
              <p14:xfrm>
                <a:off x="3996087" y="6065945"/>
                <a:ext cx="100080" cy="950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8AD98E3-0A2A-E3A5-30B3-3E4512C92B4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985287" y="6055145"/>
                  <a:ext cx="1213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170793A4-CAAF-3EF5-A7F1-F3F7BAFAD15A}"/>
                    </a:ext>
                  </a:extLst>
                </p14:cNvPr>
                <p14:cNvContentPartPr/>
                <p14:nvPr/>
              </p14:nvContentPartPr>
              <p14:xfrm>
                <a:off x="4049007" y="6194105"/>
                <a:ext cx="7560" cy="867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170793A4-CAAF-3EF5-A7F1-F3F7BAFAD15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038207" y="6183665"/>
                  <a:ext cx="288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FA39756-97AA-46AC-C660-DC3A163377E4}"/>
                    </a:ext>
                  </a:extLst>
                </p14:cNvPr>
                <p14:cNvContentPartPr/>
                <p14:nvPr/>
              </p14:nvContentPartPr>
              <p14:xfrm>
                <a:off x="3973767" y="6253505"/>
                <a:ext cx="187200" cy="392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FA39756-97AA-46AC-C660-DC3A163377E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963327" y="6242705"/>
                  <a:ext cx="208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00BF818-6388-9E81-D8A1-237DA4C382F8}"/>
                    </a:ext>
                  </a:extLst>
                </p14:cNvPr>
                <p14:cNvContentPartPr/>
                <p14:nvPr/>
              </p14:nvContentPartPr>
              <p14:xfrm>
                <a:off x="4253127" y="6039305"/>
                <a:ext cx="23040" cy="1879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00BF818-6388-9E81-D8A1-237DA4C382F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242687" y="6028865"/>
                  <a:ext cx="442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8B089D2-B5C5-DF1C-C7AB-FE37DA8E24E1}"/>
                    </a:ext>
                  </a:extLst>
                </p14:cNvPr>
                <p14:cNvContentPartPr/>
                <p14:nvPr/>
              </p14:nvContentPartPr>
              <p14:xfrm>
                <a:off x="4270767" y="6041825"/>
                <a:ext cx="128160" cy="1954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8B089D2-B5C5-DF1C-C7AB-FE37DA8E24E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259967" y="6031025"/>
                  <a:ext cx="1494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2AD4EAF2-612D-8994-94D9-A045A4F95B73}"/>
                    </a:ext>
                  </a:extLst>
                </p14:cNvPr>
                <p14:cNvContentPartPr/>
                <p14:nvPr/>
              </p14:nvContentPartPr>
              <p14:xfrm>
                <a:off x="4471647" y="6046505"/>
                <a:ext cx="104760" cy="183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2AD4EAF2-612D-8994-94D9-A045A4F95B7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460847" y="6036065"/>
                  <a:ext cx="1260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85177464-8B3A-8BE8-59E6-65ED262D3E59}"/>
                    </a:ext>
                  </a:extLst>
                </p14:cNvPr>
                <p14:cNvContentPartPr/>
                <p14:nvPr/>
              </p14:nvContentPartPr>
              <p14:xfrm>
                <a:off x="4479567" y="6135065"/>
                <a:ext cx="86040" cy="79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85177464-8B3A-8BE8-59E6-65ED262D3E5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469127" y="6124265"/>
                  <a:ext cx="1072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2FEDF0B-59BE-2664-A2DA-61D31585C9CB}"/>
                    </a:ext>
                  </a:extLst>
                </p14:cNvPr>
                <p14:cNvContentPartPr/>
                <p14:nvPr/>
              </p14:nvContentPartPr>
              <p14:xfrm>
                <a:off x="4622487" y="6003665"/>
                <a:ext cx="9000" cy="1382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2FEDF0B-59BE-2664-A2DA-61D31585C9C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611687" y="5993225"/>
                  <a:ext cx="302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4FFC742-618E-35E7-53E2-7C0820B67FB6}"/>
                    </a:ext>
                  </a:extLst>
                </p14:cNvPr>
                <p14:cNvContentPartPr/>
                <p14:nvPr/>
              </p14:nvContentPartPr>
              <p14:xfrm>
                <a:off x="4495047" y="6221465"/>
                <a:ext cx="181800" cy="1749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4FFC742-618E-35E7-53E2-7C0820B67FB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484607" y="6210665"/>
                  <a:ext cx="203040" cy="19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088513D5-9B49-1827-946B-6B42237E89C3}"/>
              </a:ext>
            </a:extLst>
          </p:cNvPr>
          <p:cNvGrpSpPr/>
          <p:nvPr/>
        </p:nvGrpSpPr>
        <p:grpSpPr>
          <a:xfrm>
            <a:off x="559495" y="3194585"/>
            <a:ext cx="887760" cy="825840"/>
            <a:chOff x="559495" y="3194585"/>
            <a:chExt cx="887760" cy="82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0C57EFC5-9B06-7CBB-4264-5A6685F577AA}"/>
                    </a:ext>
                  </a:extLst>
                </p14:cNvPr>
                <p14:cNvContentPartPr/>
                <p14:nvPr/>
              </p14:nvContentPartPr>
              <p14:xfrm>
                <a:off x="559495" y="3340025"/>
                <a:ext cx="215280" cy="2358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0C57EFC5-9B06-7CBB-4264-5A6685F577A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48695" y="3329585"/>
                  <a:ext cx="23652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E918A0B-E634-C058-874D-18DF828BA317}"/>
                    </a:ext>
                  </a:extLst>
                </p14:cNvPr>
                <p14:cNvContentPartPr/>
                <p14:nvPr/>
              </p14:nvContentPartPr>
              <p14:xfrm>
                <a:off x="713935" y="3661505"/>
                <a:ext cx="1800" cy="1342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E918A0B-E634-C058-874D-18DF828BA31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03495" y="3651065"/>
                  <a:ext cx="230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E8E1F0B-E5DE-CC77-D3C6-FDD502AE74B8}"/>
                    </a:ext>
                  </a:extLst>
                </p14:cNvPr>
                <p14:cNvContentPartPr/>
                <p14:nvPr/>
              </p14:nvContentPartPr>
              <p14:xfrm>
                <a:off x="606295" y="3752225"/>
                <a:ext cx="211320" cy="388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E8E1F0B-E5DE-CC77-D3C6-FDD502AE74B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95495" y="3741425"/>
                  <a:ext cx="2325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E53A8E7-8040-6FFD-2711-1837599964DB}"/>
                    </a:ext>
                  </a:extLst>
                </p14:cNvPr>
                <p14:cNvContentPartPr/>
                <p14:nvPr/>
              </p14:nvContentPartPr>
              <p14:xfrm>
                <a:off x="918415" y="3383585"/>
                <a:ext cx="196560" cy="331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E53A8E7-8040-6FFD-2711-1837599964D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07975" y="3372785"/>
                  <a:ext cx="2178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B341A4C8-A5D4-257C-5533-9DCC7E31AE0E}"/>
                    </a:ext>
                  </a:extLst>
                </p14:cNvPr>
                <p14:cNvContentPartPr/>
                <p14:nvPr/>
              </p14:nvContentPartPr>
              <p14:xfrm>
                <a:off x="930655" y="3422465"/>
                <a:ext cx="227520" cy="2728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B341A4C8-A5D4-257C-5533-9DCC7E31AE0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19855" y="3412025"/>
                  <a:ext cx="24876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6684E7FC-D0C0-DF86-F8DD-FFFF2AEB0BB6}"/>
                    </a:ext>
                  </a:extLst>
                </p14:cNvPr>
                <p14:cNvContentPartPr/>
                <p14:nvPr/>
              </p14:nvContentPartPr>
              <p14:xfrm>
                <a:off x="1223335" y="3458825"/>
                <a:ext cx="36360" cy="2221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6684E7FC-D0C0-DF86-F8DD-FFFF2AEB0BB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212535" y="3448025"/>
                  <a:ext cx="5760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E88AF9ED-56FA-EBEF-044B-682C71F7F2AF}"/>
                    </a:ext>
                  </a:extLst>
                </p14:cNvPr>
                <p14:cNvContentPartPr/>
                <p14:nvPr/>
              </p14:nvContentPartPr>
              <p14:xfrm>
                <a:off x="1258615" y="3580865"/>
                <a:ext cx="99360" cy="421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E88AF9ED-56FA-EBEF-044B-682C71F7F2A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248175" y="3570065"/>
                  <a:ext cx="1206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74452B8-A83F-7BF0-2DAD-A8DA64A9AD4D}"/>
                    </a:ext>
                  </a:extLst>
                </p14:cNvPr>
                <p14:cNvContentPartPr/>
                <p14:nvPr/>
              </p14:nvContentPartPr>
              <p14:xfrm>
                <a:off x="1079335" y="3194585"/>
                <a:ext cx="367920" cy="8258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74452B8-A83F-7BF0-2DAD-A8DA64A9AD4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68895" y="3183785"/>
                  <a:ext cx="389160" cy="84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45752E17-3FA8-2BF0-DECE-A33C411AA173}"/>
              </a:ext>
            </a:extLst>
          </p:cNvPr>
          <p:cNvGrpSpPr/>
          <p:nvPr/>
        </p:nvGrpSpPr>
        <p:grpSpPr>
          <a:xfrm>
            <a:off x="1724455" y="3469985"/>
            <a:ext cx="174600" cy="149400"/>
            <a:chOff x="1724455" y="3469985"/>
            <a:chExt cx="174600" cy="14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9A25E5A-CA8B-8DAD-E9F6-633B87EAA652}"/>
                    </a:ext>
                  </a:extLst>
                </p14:cNvPr>
                <p14:cNvContentPartPr/>
                <p14:nvPr/>
              </p14:nvContentPartPr>
              <p14:xfrm>
                <a:off x="1724455" y="3473225"/>
                <a:ext cx="80640" cy="338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9A25E5A-CA8B-8DAD-E9F6-633B87EAA65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713655" y="3462785"/>
                  <a:ext cx="1018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B47B55B-AC48-0169-AEF8-9BE63A523196}"/>
                    </a:ext>
                  </a:extLst>
                </p14:cNvPr>
                <p14:cNvContentPartPr/>
                <p14:nvPr/>
              </p14:nvContentPartPr>
              <p14:xfrm>
                <a:off x="1834975" y="3469985"/>
                <a:ext cx="64080" cy="1494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B47B55B-AC48-0169-AEF8-9BE63A52319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824175" y="3459185"/>
                  <a:ext cx="8532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976D198A-B50C-E93E-1D1B-BEE8A20FAA4E}"/>
              </a:ext>
            </a:extLst>
          </p:cNvPr>
          <p:cNvGrpSpPr/>
          <p:nvPr/>
        </p:nvGrpSpPr>
        <p:grpSpPr>
          <a:xfrm>
            <a:off x="2245735" y="3233465"/>
            <a:ext cx="295920" cy="322560"/>
            <a:chOff x="2245735" y="3233465"/>
            <a:chExt cx="29592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53BC6E0-76EA-BB40-FC57-37A43600929A}"/>
                    </a:ext>
                  </a:extLst>
                </p14:cNvPr>
                <p14:cNvContentPartPr/>
                <p14:nvPr/>
              </p14:nvContentPartPr>
              <p14:xfrm>
                <a:off x="2245735" y="3233465"/>
                <a:ext cx="147240" cy="1461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53BC6E0-76EA-BB40-FC57-37A43600929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235295" y="3223025"/>
                  <a:ext cx="1684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1A862E2F-C8FD-5C6D-BDF8-39D203CAD7B9}"/>
                    </a:ext>
                  </a:extLst>
                </p14:cNvPr>
                <p14:cNvContentPartPr/>
                <p14:nvPr/>
              </p14:nvContentPartPr>
              <p14:xfrm>
                <a:off x="2353375" y="3392585"/>
                <a:ext cx="16560" cy="1515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1A862E2F-C8FD-5C6D-BDF8-39D203CAD7B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342935" y="3381785"/>
                  <a:ext cx="378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9377B7CB-E4F4-FD34-08A3-13A9DC3DE1E7}"/>
                    </a:ext>
                  </a:extLst>
                </p14:cNvPr>
                <p14:cNvContentPartPr/>
                <p14:nvPr/>
              </p14:nvContentPartPr>
              <p14:xfrm>
                <a:off x="2289295" y="3481145"/>
                <a:ext cx="252360" cy="748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9377B7CB-E4F4-FD34-08A3-13A9DC3DE1E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278495" y="3470345"/>
                  <a:ext cx="27360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2C889CFF-A003-23AB-46BC-404350AAC7F3}"/>
              </a:ext>
            </a:extLst>
          </p:cNvPr>
          <p:cNvGrpSpPr/>
          <p:nvPr/>
        </p:nvGrpSpPr>
        <p:grpSpPr>
          <a:xfrm>
            <a:off x="2817775" y="3187385"/>
            <a:ext cx="205200" cy="233280"/>
            <a:chOff x="2817775" y="3187385"/>
            <a:chExt cx="205200" cy="23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7881975C-BBA1-4285-5345-48A32388067E}"/>
                    </a:ext>
                  </a:extLst>
                </p14:cNvPr>
                <p14:cNvContentPartPr/>
                <p14:nvPr/>
              </p14:nvContentPartPr>
              <p14:xfrm>
                <a:off x="2873575" y="3187385"/>
                <a:ext cx="19440" cy="2332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7881975C-BBA1-4285-5345-48A32388067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862775" y="3176945"/>
                  <a:ext cx="406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7639F3A1-6FE0-2FEF-C8CF-8F9E0A322B4E}"/>
                    </a:ext>
                  </a:extLst>
                </p14:cNvPr>
                <p14:cNvContentPartPr/>
                <p14:nvPr/>
              </p14:nvContentPartPr>
              <p14:xfrm>
                <a:off x="2817775" y="3280985"/>
                <a:ext cx="205200" cy="561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7639F3A1-6FE0-2FEF-C8CF-8F9E0A322B4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806975" y="3270185"/>
                  <a:ext cx="22644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1F79F9EB-EA68-2FB3-CA8A-DF04D9EAE4A8}"/>
              </a:ext>
            </a:extLst>
          </p:cNvPr>
          <p:cNvGrpSpPr/>
          <p:nvPr/>
        </p:nvGrpSpPr>
        <p:grpSpPr>
          <a:xfrm>
            <a:off x="3335455" y="3071825"/>
            <a:ext cx="409680" cy="433440"/>
            <a:chOff x="3335455" y="3071825"/>
            <a:chExt cx="409680" cy="43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011BCF88-262D-38A7-889A-B6C2C547B958}"/>
                    </a:ext>
                  </a:extLst>
                </p14:cNvPr>
                <p14:cNvContentPartPr/>
                <p14:nvPr/>
              </p14:nvContentPartPr>
              <p14:xfrm>
                <a:off x="3336895" y="3185585"/>
                <a:ext cx="9000" cy="1537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011BCF88-262D-38A7-889A-B6C2C547B95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326455" y="3174785"/>
                  <a:ext cx="302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36B6D08-3C40-CB5D-F68E-AA311FC45C0D}"/>
                    </a:ext>
                  </a:extLst>
                </p14:cNvPr>
                <p14:cNvContentPartPr/>
                <p14:nvPr/>
              </p14:nvContentPartPr>
              <p14:xfrm>
                <a:off x="3335455" y="3125465"/>
                <a:ext cx="181080" cy="2808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36B6D08-3C40-CB5D-F68E-AA311FC45C0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325015" y="3114665"/>
                  <a:ext cx="2023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9F7A87B5-8343-36B8-9F07-91408774B4C5}"/>
                    </a:ext>
                  </a:extLst>
                </p14:cNvPr>
                <p14:cNvContentPartPr/>
                <p14:nvPr/>
              </p14:nvContentPartPr>
              <p14:xfrm>
                <a:off x="3567295" y="3166505"/>
                <a:ext cx="106200" cy="234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9F7A87B5-8343-36B8-9F07-91408774B4C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556855" y="3156065"/>
                  <a:ext cx="1274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9F5C6E97-7D88-3F07-650D-C1DFE8583771}"/>
                    </a:ext>
                  </a:extLst>
                </p14:cNvPr>
                <p14:cNvContentPartPr/>
                <p14:nvPr/>
              </p14:nvContentPartPr>
              <p14:xfrm>
                <a:off x="3533815" y="3254345"/>
                <a:ext cx="137520" cy="504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9F5C6E97-7D88-3F07-650D-C1DFE858377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523375" y="3243905"/>
                  <a:ext cx="1587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4B245B9-9526-FA30-33D6-5C384B58FDCF}"/>
                    </a:ext>
                  </a:extLst>
                </p14:cNvPr>
                <p14:cNvContentPartPr/>
                <p14:nvPr/>
              </p14:nvContentPartPr>
              <p14:xfrm>
                <a:off x="3737575" y="3071825"/>
                <a:ext cx="7560" cy="1724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4B245B9-9526-FA30-33D6-5C384B58FDC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726775" y="3061025"/>
                  <a:ext cx="288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42CD4F0-3C97-E2E5-5B89-5D77E357B1CC}"/>
                    </a:ext>
                  </a:extLst>
                </p14:cNvPr>
                <p14:cNvContentPartPr/>
                <p14:nvPr/>
              </p14:nvContentPartPr>
              <p14:xfrm>
                <a:off x="3510055" y="3389705"/>
                <a:ext cx="229680" cy="1155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42CD4F0-3C97-E2E5-5B89-5D77E357B1C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499615" y="3379265"/>
                  <a:ext cx="25092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BE2FEF7B-A1E1-D5CF-186D-D0DBB56D15C5}"/>
              </a:ext>
            </a:extLst>
          </p:cNvPr>
          <p:cNvGrpSpPr/>
          <p:nvPr/>
        </p:nvGrpSpPr>
        <p:grpSpPr>
          <a:xfrm>
            <a:off x="238647" y="806662"/>
            <a:ext cx="745920" cy="446760"/>
            <a:chOff x="238647" y="806662"/>
            <a:chExt cx="745920" cy="44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CFA50E3B-D41B-A302-CCBC-B9DB7B012F46}"/>
                    </a:ext>
                  </a:extLst>
                </p14:cNvPr>
                <p14:cNvContentPartPr/>
                <p14:nvPr/>
              </p14:nvContentPartPr>
              <p14:xfrm>
                <a:off x="248007" y="824302"/>
                <a:ext cx="360" cy="1483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CFA50E3B-D41B-A302-CCBC-B9DB7B012F4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37567" y="813502"/>
                  <a:ext cx="216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66A0663A-B51C-2455-029B-18F04AFD06F2}"/>
                    </a:ext>
                  </a:extLst>
                </p14:cNvPr>
                <p14:cNvContentPartPr/>
                <p14:nvPr/>
              </p14:nvContentPartPr>
              <p14:xfrm>
                <a:off x="238647" y="845182"/>
                <a:ext cx="117360" cy="1688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66A0663A-B51C-2455-029B-18F04AFD06F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28207" y="834742"/>
                  <a:ext cx="1386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90971ADC-FB9C-CAEE-2B47-E83EE3FE7153}"/>
                    </a:ext>
                  </a:extLst>
                </p14:cNvPr>
                <p14:cNvContentPartPr/>
                <p14:nvPr/>
              </p14:nvContentPartPr>
              <p14:xfrm>
                <a:off x="400287" y="901702"/>
                <a:ext cx="119520" cy="169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90971ADC-FB9C-CAEE-2B47-E83EE3FE715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89487" y="890902"/>
                  <a:ext cx="140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F0A4A2E-A2D6-0CCC-EB23-491DAACF90EB}"/>
                    </a:ext>
                  </a:extLst>
                </p14:cNvPr>
                <p14:cNvContentPartPr/>
                <p14:nvPr/>
              </p14:nvContentPartPr>
              <p14:xfrm>
                <a:off x="530247" y="806662"/>
                <a:ext cx="31320" cy="1566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F0A4A2E-A2D6-0CCC-EB23-491DAACF90E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19447" y="796222"/>
                  <a:ext cx="525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9CEBE9C-DF20-7C23-15E6-C54DCC12AF42}"/>
                    </a:ext>
                  </a:extLst>
                </p14:cNvPr>
                <p14:cNvContentPartPr/>
                <p14:nvPr/>
              </p14:nvContentPartPr>
              <p14:xfrm>
                <a:off x="366807" y="1075222"/>
                <a:ext cx="126000" cy="1782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9CEBE9C-DF20-7C23-15E6-C54DCC12AF4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56007" y="1064422"/>
                  <a:ext cx="1472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80C68598-11BC-8E21-1A41-B0C7EA11DDB6}"/>
                    </a:ext>
                  </a:extLst>
                </p14:cNvPr>
                <p14:cNvContentPartPr/>
                <p14:nvPr/>
              </p14:nvContentPartPr>
              <p14:xfrm>
                <a:off x="721047" y="863902"/>
                <a:ext cx="98640" cy="561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80C68598-11BC-8E21-1A41-B0C7EA11DDB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10607" y="853102"/>
                  <a:ext cx="1198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8B27785-ED6B-9B10-BE2D-111CF17A0937}"/>
                    </a:ext>
                  </a:extLst>
                </p14:cNvPr>
                <p14:cNvContentPartPr/>
                <p14:nvPr/>
              </p14:nvContentPartPr>
              <p14:xfrm>
                <a:off x="713127" y="934822"/>
                <a:ext cx="134280" cy="1641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8B27785-ED6B-9B10-BE2D-111CF17A0937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02327" y="924382"/>
                  <a:ext cx="1555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C4D6730-A68E-032C-4AB7-C6A35DA3A43D}"/>
                    </a:ext>
                  </a:extLst>
                </p14:cNvPr>
                <p14:cNvContentPartPr/>
                <p14:nvPr/>
              </p14:nvContentPartPr>
              <p14:xfrm>
                <a:off x="923367" y="876502"/>
                <a:ext cx="7560" cy="1342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C4D6730-A68E-032C-4AB7-C6A35DA3A43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12927" y="865702"/>
                  <a:ext cx="288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172F73A-9D4E-3F42-26D5-5E438F5316B5}"/>
                    </a:ext>
                  </a:extLst>
                </p14:cNvPr>
                <p14:cNvContentPartPr/>
                <p14:nvPr/>
              </p14:nvContentPartPr>
              <p14:xfrm>
                <a:off x="909327" y="978742"/>
                <a:ext cx="75240" cy="302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172F73A-9D4E-3F42-26D5-5E438F5316B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98887" y="968302"/>
                  <a:ext cx="964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59B2896C-994B-3F00-23FA-31E678164A3C}"/>
                    </a:ext>
                  </a:extLst>
                </p14:cNvPr>
                <p14:cNvContentPartPr/>
                <p14:nvPr/>
              </p14:nvContentPartPr>
              <p14:xfrm>
                <a:off x="737247" y="933022"/>
                <a:ext cx="207360" cy="2577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59B2896C-994B-3F00-23FA-31E678164A3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26447" y="922222"/>
                  <a:ext cx="228600" cy="27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518492C1-45CD-F02D-890C-0A928F4888D3}"/>
              </a:ext>
            </a:extLst>
          </p:cNvPr>
          <p:cNvGrpSpPr/>
          <p:nvPr/>
        </p:nvGrpSpPr>
        <p:grpSpPr>
          <a:xfrm>
            <a:off x="1309287" y="854182"/>
            <a:ext cx="206280" cy="112680"/>
            <a:chOff x="1309287" y="854182"/>
            <a:chExt cx="206280" cy="11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F552F86-E422-7CB7-CA1F-DA5B66B15DB6}"/>
                    </a:ext>
                  </a:extLst>
                </p14:cNvPr>
                <p14:cNvContentPartPr/>
                <p14:nvPr/>
              </p14:nvContentPartPr>
              <p14:xfrm>
                <a:off x="1309287" y="905662"/>
                <a:ext cx="124200" cy="190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F552F86-E422-7CB7-CA1F-DA5B66B15DB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298847" y="895222"/>
                  <a:ext cx="1454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368A49E6-50DA-2031-3711-E4F013B44C85}"/>
                    </a:ext>
                  </a:extLst>
                </p14:cNvPr>
                <p14:cNvContentPartPr/>
                <p14:nvPr/>
              </p14:nvContentPartPr>
              <p14:xfrm>
                <a:off x="1450047" y="854182"/>
                <a:ext cx="65520" cy="1126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368A49E6-50DA-2031-3711-E4F013B44C8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439247" y="843382"/>
                  <a:ext cx="8676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A30F45BA-A7EE-B5D3-BF22-1571787AC857}"/>
              </a:ext>
            </a:extLst>
          </p:cNvPr>
          <p:cNvGrpSpPr/>
          <p:nvPr/>
        </p:nvGrpSpPr>
        <p:grpSpPr>
          <a:xfrm>
            <a:off x="1987527" y="738982"/>
            <a:ext cx="310320" cy="404640"/>
            <a:chOff x="1987527" y="738982"/>
            <a:chExt cx="310320" cy="40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53C22EB8-E980-27FA-7822-F83E45584282}"/>
                    </a:ext>
                  </a:extLst>
                </p14:cNvPr>
                <p14:cNvContentPartPr/>
                <p14:nvPr/>
              </p14:nvContentPartPr>
              <p14:xfrm>
                <a:off x="1994007" y="744022"/>
                <a:ext cx="10440" cy="1605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53C22EB8-E980-27FA-7822-F83E4558428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983567" y="733222"/>
                  <a:ext cx="316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99D2F0C-44CC-1673-204E-9D4E55219656}"/>
                    </a:ext>
                  </a:extLst>
                </p14:cNvPr>
                <p14:cNvContentPartPr/>
                <p14:nvPr/>
              </p14:nvContentPartPr>
              <p14:xfrm>
                <a:off x="1987527" y="738982"/>
                <a:ext cx="106920" cy="2257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99D2F0C-44CC-1673-204E-9D4E5521965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977087" y="728542"/>
                  <a:ext cx="12816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F52590EE-E839-48DD-CD1C-A8E775A4A033}"/>
                    </a:ext>
                  </a:extLst>
                </p14:cNvPr>
                <p14:cNvContentPartPr/>
                <p14:nvPr/>
              </p14:nvContentPartPr>
              <p14:xfrm>
                <a:off x="2147367" y="814942"/>
                <a:ext cx="114120" cy="241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F52590EE-E839-48DD-CD1C-A8E775A4A03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136927" y="804502"/>
                  <a:ext cx="1353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74D2E728-66B5-3F5D-7B53-14FF66D9513B}"/>
                    </a:ext>
                  </a:extLst>
                </p14:cNvPr>
                <p14:cNvContentPartPr/>
                <p14:nvPr/>
              </p14:nvContentPartPr>
              <p14:xfrm>
                <a:off x="2266527" y="773902"/>
                <a:ext cx="31320" cy="1677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74D2E728-66B5-3F5D-7B53-14FF66D9513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256087" y="763462"/>
                  <a:ext cx="525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38E47F24-8BF8-0B54-D1FB-08F778609313}"/>
                    </a:ext>
                  </a:extLst>
                </p14:cNvPr>
                <p14:cNvContentPartPr/>
                <p14:nvPr/>
              </p14:nvContentPartPr>
              <p14:xfrm>
                <a:off x="2100567" y="1004662"/>
                <a:ext cx="151560" cy="1389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38E47F24-8BF8-0B54-D1FB-08F77860931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089767" y="994222"/>
                  <a:ext cx="172800" cy="16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166B7A1B-8E54-E7F2-D402-2AEFEDC8A63E}"/>
              </a:ext>
            </a:extLst>
          </p:cNvPr>
          <p:cNvGrpSpPr/>
          <p:nvPr/>
        </p:nvGrpSpPr>
        <p:grpSpPr>
          <a:xfrm>
            <a:off x="2585487" y="742582"/>
            <a:ext cx="988200" cy="308880"/>
            <a:chOff x="2585487" y="742582"/>
            <a:chExt cx="988200" cy="30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FE5DA771-4D5E-D9F8-0FDF-4B51B904CB95}"/>
                    </a:ext>
                  </a:extLst>
                </p14:cNvPr>
                <p14:cNvContentPartPr/>
                <p14:nvPr/>
              </p14:nvContentPartPr>
              <p14:xfrm>
                <a:off x="2660727" y="794782"/>
                <a:ext cx="13680" cy="1717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FE5DA771-4D5E-D9F8-0FDF-4B51B904CB95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649927" y="784342"/>
                  <a:ext cx="349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293DFD4-2195-D12E-2E9F-DD0D38BD5FFD}"/>
                    </a:ext>
                  </a:extLst>
                </p14:cNvPr>
                <p14:cNvContentPartPr/>
                <p14:nvPr/>
              </p14:nvContentPartPr>
              <p14:xfrm>
                <a:off x="2585487" y="913942"/>
                <a:ext cx="145800" cy="406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293DFD4-2195-D12E-2E9F-DD0D38BD5FF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575047" y="903502"/>
                  <a:ext cx="1670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B7761BD-C6C8-5995-C265-4F0BEDB8FEC5}"/>
                    </a:ext>
                  </a:extLst>
                </p14:cNvPr>
                <p14:cNvContentPartPr/>
                <p14:nvPr/>
              </p14:nvContentPartPr>
              <p14:xfrm>
                <a:off x="2918847" y="742582"/>
                <a:ext cx="102600" cy="1321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B7761BD-C6C8-5995-C265-4F0BEDB8FEC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908407" y="731782"/>
                  <a:ext cx="1238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1C73CB1-8E79-0E8C-C624-309AC9D5A03D}"/>
                    </a:ext>
                  </a:extLst>
                </p14:cNvPr>
                <p14:cNvContentPartPr/>
                <p14:nvPr/>
              </p14:nvContentPartPr>
              <p14:xfrm>
                <a:off x="2829567" y="927262"/>
                <a:ext cx="228960" cy="504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1C73CB1-8E79-0E8C-C624-309AC9D5A03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818767" y="916822"/>
                  <a:ext cx="2502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2BBDA939-176F-AAAA-4F88-CC350B330D23}"/>
                    </a:ext>
                  </a:extLst>
                </p14:cNvPr>
                <p14:cNvContentPartPr/>
                <p14:nvPr/>
              </p14:nvContentPartPr>
              <p14:xfrm>
                <a:off x="3197127" y="776062"/>
                <a:ext cx="9000" cy="1389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2BBDA939-176F-AAAA-4F88-CC350B330D2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186687" y="765262"/>
                  <a:ext cx="302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E1F5DA22-D20D-A6C4-7085-2E8A7568C07A}"/>
                    </a:ext>
                  </a:extLst>
                </p14:cNvPr>
                <p14:cNvContentPartPr/>
                <p14:nvPr/>
              </p14:nvContentPartPr>
              <p14:xfrm>
                <a:off x="3206487" y="764902"/>
                <a:ext cx="114480" cy="1738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E1F5DA22-D20D-A6C4-7085-2E8A7568C07A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196047" y="754102"/>
                  <a:ext cx="1357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10190467-EC4C-FB3A-B326-43C9B165BD37}"/>
                    </a:ext>
                  </a:extLst>
                </p14:cNvPr>
                <p14:cNvContentPartPr/>
                <p14:nvPr/>
              </p14:nvContentPartPr>
              <p14:xfrm>
                <a:off x="3444447" y="771022"/>
                <a:ext cx="70200" cy="262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10190467-EC4C-FB3A-B326-43C9B165BD3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434007" y="760582"/>
                  <a:ext cx="914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2A8C9FE4-8AC7-0874-CA35-1C5290010442}"/>
                    </a:ext>
                  </a:extLst>
                </p14:cNvPr>
                <p14:cNvContentPartPr/>
                <p14:nvPr/>
              </p14:nvContentPartPr>
              <p14:xfrm>
                <a:off x="3410247" y="854902"/>
                <a:ext cx="72720" cy="226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2A8C9FE4-8AC7-0874-CA35-1C529001044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399807" y="844102"/>
                  <a:ext cx="939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26CCCF17-E78F-C1BD-E7A9-9FA120E42174}"/>
                    </a:ext>
                  </a:extLst>
                </p14:cNvPr>
                <p14:cNvContentPartPr/>
                <p14:nvPr/>
              </p14:nvContentPartPr>
              <p14:xfrm>
                <a:off x="3527607" y="758782"/>
                <a:ext cx="20520" cy="1252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26CCCF17-E78F-C1BD-E7A9-9FA120E4217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516807" y="747982"/>
                  <a:ext cx="417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D7F3659A-6997-FC88-B039-D2E167EE4D99}"/>
                    </a:ext>
                  </a:extLst>
                </p14:cNvPr>
                <p14:cNvContentPartPr/>
                <p14:nvPr/>
              </p14:nvContentPartPr>
              <p14:xfrm>
                <a:off x="3383607" y="966862"/>
                <a:ext cx="190080" cy="846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D7F3659A-6997-FC88-B039-D2E167EE4D9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372807" y="956422"/>
                  <a:ext cx="211320" cy="10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55" name="Input penna 154">
                <a:extLst>
                  <a:ext uri="{FF2B5EF4-FFF2-40B4-BE49-F238E27FC236}">
                    <a16:creationId xmlns:a16="http://schemas.microsoft.com/office/drawing/2014/main" id="{8193D9E7-4C62-AAD0-52A3-4788EA95B258}"/>
                  </a:ext>
                </a:extLst>
              </p14:cNvPr>
              <p14:cNvContentPartPr/>
              <p14:nvPr/>
            </p14:nvContentPartPr>
            <p14:xfrm>
              <a:off x="5359865" y="6002585"/>
              <a:ext cx="194040" cy="53280"/>
            </p14:xfrm>
          </p:contentPart>
        </mc:Choice>
        <mc:Fallback>
          <p:pic>
            <p:nvPicPr>
              <p:cNvPr id="155" name="Input penna 154">
                <a:extLst>
                  <a:ext uri="{FF2B5EF4-FFF2-40B4-BE49-F238E27FC236}">
                    <a16:creationId xmlns:a16="http://schemas.microsoft.com/office/drawing/2014/main" id="{8193D9E7-4C62-AAD0-52A3-4788EA95B258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5349425" y="5991785"/>
                <a:ext cx="21528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156" name="Input penna 155">
                <a:extLst>
                  <a:ext uri="{FF2B5EF4-FFF2-40B4-BE49-F238E27FC236}">
                    <a16:creationId xmlns:a16="http://schemas.microsoft.com/office/drawing/2014/main" id="{20CF9612-628E-6E86-5EF8-C8D52864C7A8}"/>
                  </a:ext>
                </a:extLst>
              </p14:cNvPr>
              <p14:cNvContentPartPr/>
              <p14:nvPr/>
            </p14:nvContentPartPr>
            <p14:xfrm>
              <a:off x="5382185" y="6013745"/>
              <a:ext cx="94680" cy="152640"/>
            </p14:xfrm>
          </p:contentPart>
        </mc:Choice>
        <mc:Fallback>
          <p:pic>
            <p:nvPicPr>
              <p:cNvPr id="156" name="Input penna 155">
                <a:extLst>
                  <a:ext uri="{FF2B5EF4-FFF2-40B4-BE49-F238E27FC236}">
                    <a16:creationId xmlns:a16="http://schemas.microsoft.com/office/drawing/2014/main" id="{20CF9612-628E-6E86-5EF8-C8D52864C7A8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5371385" y="6002945"/>
                <a:ext cx="11592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57" name="Input penna 156">
                <a:extLst>
                  <a:ext uri="{FF2B5EF4-FFF2-40B4-BE49-F238E27FC236}">
                    <a16:creationId xmlns:a16="http://schemas.microsoft.com/office/drawing/2014/main" id="{533374AA-E271-53E6-980A-0A357E72236D}"/>
                  </a:ext>
                </a:extLst>
              </p14:cNvPr>
              <p14:cNvContentPartPr/>
              <p14:nvPr/>
            </p14:nvContentPartPr>
            <p14:xfrm>
              <a:off x="5464625" y="6042905"/>
              <a:ext cx="41400" cy="76320"/>
            </p14:xfrm>
          </p:contentPart>
        </mc:Choice>
        <mc:Fallback>
          <p:pic>
            <p:nvPicPr>
              <p:cNvPr id="157" name="Input penna 156">
                <a:extLst>
                  <a:ext uri="{FF2B5EF4-FFF2-40B4-BE49-F238E27FC236}">
                    <a16:creationId xmlns:a16="http://schemas.microsoft.com/office/drawing/2014/main" id="{533374AA-E271-53E6-980A-0A357E72236D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5453825" y="6032105"/>
                <a:ext cx="6264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58" name="Input penna 157">
                <a:extLst>
                  <a:ext uri="{FF2B5EF4-FFF2-40B4-BE49-F238E27FC236}">
                    <a16:creationId xmlns:a16="http://schemas.microsoft.com/office/drawing/2014/main" id="{2F8214B0-3729-96C6-564D-7DD7092E1330}"/>
                  </a:ext>
                </a:extLst>
              </p14:cNvPr>
              <p14:cNvContentPartPr/>
              <p14:nvPr/>
            </p14:nvContentPartPr>
            <p14:xfrm>
              <a:off x="5614025" y="5988545"/>
              <a:ext cx="30600" cy="80640"/>
            </p14:xfrm>
          </p:contentPart>
        </mc:Choice>
        <mc:Fallback>
          <p:pic>
            <p:nvPicPr>
              <p:cNvPr id="158" name="Input penna 157">
                <a:extLst>
                  <a:ext uri="{FF2B5EF4-FFF2-40B4-BE49-F238E27FC236}">
                    <a16:creationId xmlns:a16="http://schemas.microsoft.com/office/drawing/2014/main" id="{2F8214B0-3729-96C6-564D-7DD7092E1330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5603225" y="5977745"/>
                <a:ext cx="5184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59" name="Input penna 158">
                <a:extLst>
                  <a:ext uri="{FF2B5EF4-FFF2-40B4-BE49-F238E27FC236}">
                    <a16:creationId xmlns:a16="http://schemas.microsoft.com/office/drawing/2014/main" id="{4A54EE7E-2CF1-5D2C-DF02-B191BA540E1A}"/>
                  </a:ext>
                </a:extLst>
              </p14:cNvPr>
              <p14:cNvContentPartPr/>
              <p14:nvPr/>
            </p14:nvContentPartPr>
            <p14:xfrm>
              <a:off x="5482625" y="6115265"/>
              <a:ext cx="90720" cy="160560"/>
            </p14:xfrm>
          </p:contentPart>
        </mc:Choice>
        <mc:Fallback>
          <p:pic>
            <p:nvPicPr>
              <p:cNvPr id="159" name="Input penna 158">
                <a:extLst>
                  <a:ext uri="{FF2B5EF4-FFF2-40B4-BE49-F238E27FC236}">
                    <a16:creationId xmlns:a16="http://schemas.microsoft.com/office/drawing/2014/main" id="{4A54EE7E-2CF1-5D2C-DF02-B191BA540E1A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5471825" y="6104825"/>
                <a:ext cx="11196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160" name="Input penna 159">
                <a:extLst>
                  <a:ext uri="{FF2B5EF4-FFF2-40B4-BE49-F238E27FC236}">
                    <a16:creationId xmlns:a16="http://schemas.microsoft.com/office/drawing/2014/main" id="{71BD7753-8B88-E570-DC72-4679B3216171}"/>
                  </a:ext>
                </a:extLst>
              </p14:cNvPr>
              <p14:cNvContentPartPr/>
              <p14:nvPr/>
            </p14:nvContentPartPr>
            <p14:xfrm>
              <a:off x="5528705" y="6165665"/>
              <a:ext cx="114120" cy="58320"/>
            </p14:xfrm>
          </p:contentPart>
        </mc:Choice>
        <mc:Fallback>
          <p:pic>
            <p:nvPicPr>
              <p:cNvPr id="160" name="Input penna 159">
                <a:extLst>
                  <a:ext uri="{FF2B5EF4-FFF2-40B4-BE49-F238E27FC236}">
                    <a16:creationId xmlns:a16="http://schemas.microsoft.com/office/drawing/2014/main" id="{71BD7753-8B88-E570-DC72-4679B3216171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5518265" y="6154865"/>
                <a:ext cx="13536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161" name="Input penna 160">
                <a:extLst>
                  <a:ext uri="{FF2B5EF4-FFF2-40B4-BE49-F238E27FC236}">
                    <a16:creationId xmlns:a16="http://schemas.microsoft.com/office/drawing/2014/main" id="{A812942E-D01B-AB1E-D6A2-AE9B0DB02604}"/>
                  </a:ext>
                </a:extLst>
              </p14:cNvPr>
              <p14:cNvContentPartPr/>
              <p14:nvPr/>
            </p14:nvContentPartPr>
            <p14:xfrm>
              <a:off x="5679545" y="6045065"/>
              <a:ext cx="90720" cy="77760"/>
            </p14:xfrm>
          </p:contentPart>
        </mc:Choice>
        <mc:Fallback>
          <p:pic>
            <p:nvPicPr>
              <p:cNvPr id="161" name="Input penna 160">
                <a:extLst>
                  <a:ext uri="{FF2B5EF4-FFF2-40B4-BE49-F238E27FC236}">
                    <a16:creationId xmlns:a16="http://schemas.microsoft.com/office/drawing/2014/main" id="{A812942E-D01B-AB1E-D6A2-AE9B0DB02604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5668745" y="6034265"/>
                <a:ext cx="11196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62" name="Input penna 161">
                <a:extLst>
                  <a:ext uri="{FF2B5EF4-FFF2-40B4-BE49-F238E27FC236}">
                    <a16:creationId xmlns:a16="http://schemas.microsoft.com/office/drawing/2014/main" id="{A3860E82-C115-8EA6-7316-A8D57BCBA046}"/>
                  </a:ext>
                </a:extLst>
              </p14:cNvPr>
              <p14:cNvContentPartPr/>
              <p14:nvPr/>
            </p14:nvContentPartPr>
            <p14:xfrm>
              <a:off x="5787545" y="6049745"/>
              <a:ext cx="94680" cy="19800"/>
            </p14:xfrm>
          </p:contentPart>
        </mc:Choice>
        <mc:Fallback>
          <p:pic>
            <p:nvPicPr>
              <p:cNvPr id="162" name="Input penna 161">
                <a:extLst>
                  <a:ext uri="{FF2B5EF4-FFF2-40B4-BE49-F238E27FC236}">
                    <a16:creationId xmlns:a16="http://schemas.microsoft.com/office/drawing/2014/main" id="{A3860E82-C115-8EA6-7316-A8D57BCBA046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5776745" y="6039305"/>
                <a:ext cx="1159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63" name="Input penna 162">
                <a:extLst>
                  <a:ext uri="{FF2B5EF4-FFF2-40B4-BE49-F238E27FC236}">
                    <a16:creationId xmlns:a16="http://schemas.microsoft.com/office/drawing/2014/main" id="{FE731FFF-2F9A-7599-DCEE-0DEFA3BBF467}"/>
                  </a:ext>
                </a:extLst>
              </p14:cNvPr>
              <p14:cNvContentPartPr/>
              <p14:nvPr/>
            </p14:nvContentPartPr>
            <p14:xfrm>
              <a:off x="5887985" y="6010865"/>
              <a:ext cx="21240" cy="182880"/>
            </p14:xfrm>
          </p:contentPart>
        </mc:Choice>
        <mc:Fallback>
          <p:pic>
            <p:nvPicPr>
              <p:cNvPr id="163" name="Input penna 162">
                <a:extLst>
                  <a:ext uri="{FF2B5EF4-FFF2-40B4-BE49-F238E27FC236}">
                    <a16:creationId xmlns:a16="http://schemas.microsoft.com/office/drawing/2014/main" id="{FE731FFF-2F9A-7599-DCEE-0DEFA3BBF467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5877185" y="6000065"/>
                <a:ext cx="4248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B0903CC5-88C6-3C8A-4EB2-0655C19EDCE0}"/>
                  </a:ext>
                </a:extLst>
              </p14:cNvPr>
              <p14:cNvContentPartPr/>
              <p14:nvPr/>
            </p14:nvContentPartPr>
            <p14:xfrm>
              <a:off x="5981585" y="6064505"/>
              <a:ext cx="9000" cy="111960"/>
            </p14:xfrm>
          </p:contentPart>
        </mc:Choice>
        <mc:Fallback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B0903CC5-88C6-3C8A-4EB2-0655C19EDCE0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5971145" y="6053705"/>
                <a:ext cx="30240" cy="13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2BCF39B2-FB35-8D26-88C9-6DC448E3D670}"/>
              </a:ext>
            </a:extLst>
          </p:cNvPr>
          <p:cNvGrpSpPr/>
          <p:nvPr/>
        </p:nvGrpSpPr>
        <p:grpSpPr>
          <a:xfrm>
            <a:off x="6593945" y="5861105"/>
            <a:ext cx="1404000" cy="413640"/>
            <a:chOff x="6593945" y="5861105"/>
            <a:chExt cx="1404000" cy="41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C79B3FF9-7928-413A-0641-D2586CF4CF76}"/>
                    </a:ext>
                  </a:extLst>
                </p14:cNvPr>
                <p14:cNvContentPartPr/>
                <p14:nvPr/>
              </p14:nvContentPartPr>
              <p14:xfrm>
                <a:off x="6593945" y="5935985"/>
                <a:ext cx="153720" cy="1411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C79B3FF9-7928-413A-0641-D2586CF4CF76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583505" y="5925185"/>
                  <a:ext cx="1749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0A4E4898-82F3-C936-F8A4-D5A81EE7AB2E}"/>
                    </a:ext>
                  </a:extLst>
                </p14:cNvPr>
                <p14:cNvContentPartPr/>
                <p14:nvPr/>
              </p14:nvContentPartPr>
              <p14:xfrm>
                <a:off x="6774305" y="5953625"/>
                <a:ext cx="47160" cy="1371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0A4E4898-82F3-C936-F8A4-D5A81EE7AB2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763505" y="5943185"/>
                  <a:ext cx="684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7DE3773D-A2B2-FBD8-01C2-3C351BABEB25}"/>
                    </a:ext>
                  </a:extLst>
                </p14:cNvPr>
                <p14:cNvContentPartPr/>
                <p14:nvPr/>
              </p14:nvContentPartPr>
              <p14:xfrm>
                <a:off x="6611945" y="6154505"/>
                <a:ext cx="119520" cy="1202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7DE3773D-A2B2-FBD8-01C2-3C351BABEB2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601505" y="6143705"/>
                  <a:ext cx="1407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C176104B-AFCA-87D2-2389-F5CF12CDE688}"/>
                    </a:ext>
                  </a:extLst>
                </p14:cNvPr>
                <p14:cNvContentPartPr/>
                <p14:nvPr/>
              </p14:nvContentPartPr>
              <p14:xfrm>
                <a:off x="6665585" y="6205265"/>
                <a:ext cx="108360" cy="298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C176104B-AFCA-87D2-2389-F5CF12CDE688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655145" y="6194825"/>
                  <a:ext cx="1296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2DD5BCA6-5FAA-6F10-2267-343ECE0B7D00}"/>
                    </a:ext>
                  </a:extLst>
                </p14:cNvPr>
                <p14:cNvContentPartPr/>
                <p14:nvPr/>
              </p14:nvContentPartPr>
              <p14:xfrm>
                <a:off x="6755585" y="6148025"/>
                <a:ext cx="73440" cy="896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2DD5BCA6-5FAA-6F10-2267-343ECE0B7D00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744785" y="6137585"/>
                  <a:ext cx="946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6F067B8-568D-5482-3422-B400846D5EA9}"/>
                    </a:ext>
                  </a:extLst>
                </p14:cNvPr>
                <p14:cNvContentPartPr/>
                <p14:nvPr/>
              </p14:nvContentPartPr>
              <p14:xfrm>
                <a:off x="6830465" y="6158105"/>
                <a:ext cx="75240" cy="226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6F067B8-568D-5482-3422-B400846D5EA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820025" y="6147305"/>
                  <a:ext cx="964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0CCC9B1E-1DFD-EC6E-61E1-F3B7569ECE04}"/>
                    </a:ext>
                  </a:extLst>
                </p14:cNvPr>
                <p14:cNvContentPartPr/>
                <p14:nvPr/>
              </p14:nvContentPartPr>
              <p14:xfrm>
                <a:off x="7001105" y="5975945"/>
                <a:ext cx="135000" cy="874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0CCC9B1E-1DFD-EC6E-61E1-F3B7569ECE04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990665" y="5965145"/>
                  <a:ext cx="1562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2ABD5C25-2E03-10C7-7C25-8C106AC9CB1E}"/>
                    </a:ext>
                  </a:extLst>
                </p14:cNvPr>
                <p14:cNvContentPartPr/>
                <p14:nvPr/>
              </p14:nvContentPartPr>
              <p14:xfrm>
                <a:off x="7176785" y="5952905"/>
                <a:ext cx="120960" cy="471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2ABD5C25-2E03-10C7-7C25-8C106AC9CB1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166345" y="5942465"/>
                  <a:ext cx="1422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00002179-F6A7-06DD-F0AE-FE0101B352E6}"/>
                    </a:ext>
                  </a:extLst>
                </p14:cNvPr>
                <p14:cNvContentPartPr/>
                <p14:nvPr/>
              </p14:nvContentPartPr>
              <p14:xfrm>
                <a:off x="7282625" y="5904305"/>
                <a:ext cx="54000" cy="1940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00002179-F6A7-06DD-F0AE-FE0101B352E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272185" y="5893505"/>
                  <a:ext cx="752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4FEF7E32-F4E4-88C2-306D-28EAD5AA7B59}"/>
                    </a:ext>
                  </a:extLst>
                </p14:cNvPr>
                <p14:cNvContentPartPr/>
                <p14:nvPr/>
              </p14:nvContentPartPr>
              <p14:xfrm>
                <a:off x="7485665" y="5861105"/>
                <a:ext cx="134280" cy="1310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4FEF7E32-F4E4-88C2-306D-28EAD5AA7B5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474865" y="5850665"/>
                  <a:ext cx="1555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73211C4A-E594-303B-F66B-5892C20EC12E}"/>
                    </a:ext>
                  </a:extLst>
                </p14:cNvPr>
                <p14:cNvContentPartPr/>
                <p14:nvPr/>
              </p14:nvContentPartPr>
              <p14:xfrm>
                <a:off x="7501865" y="6053345"/>
                <a:ext cx="36360" cy="1299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73211C4A-E594-303B-F66B-5892C20EC12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491065" y="6042545"/>
                  <a:ext cx="576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8E939DA6-F151-D1CB-15A1-8A576DAC537B}"/>
                    </a:ext>
                  </a:extLst>
                </p14:cNvPr>
                <p14:cNvContentPartPr/>
                <p14:nvPr/>
              </p14:nvContentPartPr>
              <p14:xfrm>
                <a:off x="7613825" y="6068105"/>
                <a:ext cx="11880" cy="1083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8E939DA6-F151-D1CB-15A1-8A576DAC537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603025" y="6057305"/>
                  <a:ext cx="331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A03A0A03-C4BE-B75D-D4D5-A59F59F17F11}"/>
                    </a:ext>
                  </a:extLst>
                </p14:cNvPr>
                <p14:cNvContentPartPr/>
                <p14:nvPr/>
              </p14:nvContentPartPr>
              <p14:xfrm>
                <a:off x="7338425" y="6190145"/>
                <a:ext cx="659520" cy="824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A03A0A03-C4BE-B75D-D4D5-A59F59F17F1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327625" y="6179705"/>
                  <a:ext cx="680760" cy="103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5441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34E73-3097-DB88-0F0B-36C05979A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9FAC34-2D17-614A-1374-C8A042B28E2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856480-97CD-8ABB-486E-A791907A1BE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EEDF979-B5E0-B58E-2206-BDA41A59A76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044E22A-13E7-72DA-382D-D16E8E112D1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B21E868-A70C-F2AF-490E-870CC61ED5C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952E2C1-8861-AD8A-1D2E-6E30DDDECC0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0DF2E61-A8AC-3127-338C-661E71CC140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BCA9A4-AA77-79C2-B15F-6272C3A30D0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C3CD6D1-5266-8127-8019-2427B5906B8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41E99F8-5BA9-2184-19FD-BAD56FF71D1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F4B4F0E-311A-70A9-F86C-218874E14A5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5E6B3B1-47CF-AFD8-E10A-286B70EED5E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9A6E2F5-8716-69F9-B8BA-0FBD844E828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798268D-031D-F948-6957-3FE77CEE4C9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96A5F0C-6BAF-DEB3-553B-E619DAC9C18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2450F98-69B9-EE75-6575-70CF7671267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8EF7240-DBA4-EA3D-1280-3EBC036B02F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EC8058D-43E0-4060-E89F-15F5B0AFED3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B7570B7-4DA1-2DA3-2760-C6A508F24A4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A717C7B-0B6B-8A5D-0822-66BF610841B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CB80F18-FCB7-F63F-6329-21186E2AF4F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B5279F9-395B-9364-7386-B69C56F4452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B1BED44-2FD9-EC10-8F3E-941C8BB008D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0655AFC-2A52-7FFD-67C7-021BE0D2E7F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F02100F-80BA-A246-0962-322DF554EF4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EB2A5F8-7C77-B30D-BE19-A0FD8C9E1C4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66A676E-A019-23DF-CEFC-93BC75079E8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0E71911-D8AA-0905-5183-9137EB4682A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D0C2E65-B92A-FA2C-7E7B-B2F955663E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4246719-93CF-960C-E97A-3F3524B1B9E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DDE35B7-5DDA-A8F9-8405-D1CA0E289A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FF4C859-C0FD-265B-77E5-52F4A4356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7045816-C375-125E-76DF-CA2F2BC9514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62DC8A2-EEDA-3B16-C393-75255005B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B8E1867-D6F4-702D-DF57-C49E26888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E00CE321-4B52-2CEE-53DB-01CD95FEA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252" y="1492858"/>
            <a:ext cx="9374079" cy="387228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EB3DA485-BAEA-9CB5-92EE-5313D00D69D2}"/>
                  </a:ext>
                </a:extLst>
              </p14:cNvPr>
              <p14:cNvContentPartPr/>
              <p14:nvPr/>
            </p14:nvContentPartPr>
            <p14:xfrm>
              <a:off x="2776750" y="5448964"/>
              <a:ext cx="1634400" cy="39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EB3DA485-BAEA-9CB5-92EE-5313D00D69D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70630" y="5442844"/>
                <a:ext cx="1646640" cy="1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315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60A11-5247-4E11-4BA2-9F959379B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E3C8B16-EF91-6A6F-183F-D4160936183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59E633E-694F-53E8-19F6-3EB007757FD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81C4F42-4A37-8A00-8F24-30EC9AA68E9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DD32BA3-F1BD-614C-9580-48713AF3544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D6CC79A-114A-B20F-7489-8C3F4315650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4D733AC-A911-C8F2-FB65-8D60E5E3319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8E43869-7E96-DA1A-87F2-0B61440DC4C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36A630B-F999-5503-8869-21F7BD809B4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6BA3D7D-F20B-C770-4365-96F66BFE597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770FEE5-4D80-EAAD-D4DF-73CA7E185E4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ACDB87D-875C-514F-F4E4-C1151EB1374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381FD94-6DCE-2029-9E3D-035234499C2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2ED080B-7D8F-FDE3-A948-5BAD8AB19A0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F0B38D4-6D3A-8FDC-576E-3A8CD2175CE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4313164-B7BF-EEAD-1B28-AE92B58BDD9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78F746E-B836-AE8E-AF3A-415C7DB2DF1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EB128E0-73D3-F1F9-3EE4-6B69D0E4C57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19632F3-0947-C97F-DA5B-0DBD2443544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C1091A7-8FC9-6D5A-E84D-8F6E68CF4B0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37CE495-3640-BF03-9C42-6FC9CC6B793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DC8F28B-A564-5300-8627-F553CD242FD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A854AFB-B08F-6EFE-2FBF-5B7CB089CA1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FCD8E2B-3665-2E8B-9EE9-1BC1E781278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55F54B3-8E6F-8BEE-4EE9-3497C3DE19F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2C9EDCF-ACF8-5F90-25F4-2ADB5E88186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50712D0-13D9-89A4-A662-0F1DBD7F96F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891551-0FB1-E3CB-B7C4-C8C3C750465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C8BE25F-E588-C547-9F88-74BE3468A50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4FE6E5B-D624-F841-AB73-C5CBB8EA4F4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64E4120-6A7C-00F4-0AB8-B6971BE29E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E11DA6-E315-BA43-9A98-C4AF8D38069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555542B-6F15-6503-23B0-2A34581D5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F80C755-251B-C33A-E03B-2CE2ACA5B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C8347476-E479-FF76-74A1-3755E8BFC4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1851" y="1320085"/>
            <a:ext cx="9792447" cy="421783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936323E-8BAA-FCB5-59D7-A20702C865B3}"/>
                  </a:ext>
                </a:extLst>
              </p14:cNvPr>
              <p14:cNvContentPartPr/>
              <p14:nvPr/>
            </p14:nvContentPartPr>
            <p14:xfrm>
              <a:off x="4821377" y="2990040"/>
              <a:ext cx="601200" cy="619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936323E-8BAA-FCB5-59D7-A20702C865B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15257" y="2983920"/>
                <a:ext cx="61344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1C1B8335-CE38-0B75-8DED-E14EED2214A0}"/>
                  </a:ext>
                </a:extLst>
              </p14:cNvPr>
              <p14:cNvContentPartPr/>
              <p14:nvPr/>
            </p14:nvContentPartPr>
            <p14:xfrm>
              <a:off x="2482817" y="3600600"/>
              <a:ext cx="284760" cy="414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1C1B8335-CE38-0B75-8DED-E14EED2214A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76697" y="3594480"/>
                <a:ext cx="29700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3AF7FEF9-7870-83CD-B50D-BAE1EE223D73}"/>
                  </a:ext>
                </a:extLst>
              </p14:cNvPr>
              <p14:cNvContentPartPr/>
              <p14:nvPr/>
            </p14:nvContentPartPr>
            <p14:xfrm>
              <a:off x="2440511" y="4228283"/>
              <a:ext cx="153720" cy="4932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3AF7FEF9-7870-83CD-B50D-BAE1EE223D7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29711" y="4217483"/>
                <a:ext cx="174960" cy="7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E7F48E03-56DF-3AFD-DEE4-4B266064EBE7}"/>
              </a:ext>
            </a:extLst>
          </p:cNvPr>
          <p:cNvGrpSpPr/>
          <p:nvPr/>
        </p:nvGrpSpPr>
        <p:grpSpPr>
          <a:xfrm>
            <a:off x="157371" y="3386963"/>
            <a:ext cx="1193400" cy="919080"/>
            <a:chOff x="157371" y="3386963"/>
            <a:chExt cx="1193400" cy="91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F9304B1-5E7E-14BC-9465-3D105E27CC5D}"/>
                    </a:ext>
                  </a:extLst>
                </p14:cNvPr>
                <p14:cNvContentPartPr/>
                <p14:nvPr/>
              </p14:nvContentPartPr>
              <p14:xfrm>
                <a:off x="178251" y="3395603"/>
                <a:ext cx="136440" cy="33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F9304B1-5E7E-14BC-9465-3D105E27CC5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67811" y="3385163"/>
                  <a:ext cx="157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ECA48A0-3297-9028-91E2-957F6183447E}"/>
                    </a:ext>
                  </a:extLst>
                </p14:cNvPr>
                <p14:cNvContentPartPr/>
                <p14:nvPr/>
              </p14:nvContentPartPr>
              <p14:xfrm>
                <a:off x="160251" y="3386963"/>
                <a:ext cx="169920" cy="200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ECA48A0-3297-9028-91E2-957F6183447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9811" y="3376163"/>
                  <a:ext cx="19116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6C4FB57-1890-5C69-CA52-9754D1971A93}"/>
                    </a:ext>
                  </a:extLst>
                </p14:cNvPr>
                <p14:cNvContentPartPr/>
                <p14:nvPr/>
              </p14:nvContentPartPr>
              <p14:xfrm>
                <a:off x="337731" y="3462203"/>
                <a:ext cx="97200" cy="23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6C4FB57-1890-5C69-CA52-9754D1971A9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7291" y="3451403"/>
                  <a:ext cx="1184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4D4761E-084F-59B2-9337-215F027D0859}"/>
                    </a:ext>
                  </a:extLst>
                </p14:cNvPr>
                <p14:cNvContentPartPr/>
                <p14:nvPr/>
              </p14:nvContentPartPr>
              <p14:xfrm>
                <a:off x="474171" y="3405683"/>
                <a:ext cx="5040" cy="142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4D4761E-084F-59B2-9337-215F027D085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3731" y="3395243"/>
                  <a:ext cx="262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9E2D3C0-38C5-BA48-4B5C-9BE61F33B82D}"/>
                    </a:ext>
                  </a:extLst>
                </p14:cNvPr>
                <p14:cNvContentPartPr/>
                <p14:nvPr/>
              </p14:nvContentPartPr>
              <p14:xfrm>
                <a:off x="270411" y="3639323"/>
                <a:ext cx="159840" cy="146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9E2D3C0-38C5-BA48-4B5C-9BE61F33B82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59611" y="3628523"/>
                  <a:ext cx="1810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9D9247B-DE34-09F0-E85A-D2643F4B6387}"/>
                    </a:ext>
                  </a:extLst>
                </p14:cNvPr>
                <p14:cNvContentPartPr/>
                <p14:nvPr/>
              </p14:nvContentPartPr>
              <p14:xfrm>
                <a:off x="316131" y="3649043"/>
                <a:ext cx="139320" cy="824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9D9247B-DE34-09F0-E85A-D2643F4B638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05331" y="3638603"/>
                  <a:ext cx="1605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F3B9FAC-73B1-B0AC-BF5A-D5BE57F1C818}"/>
                    </a:ext>
                  </a:extLst>
                </p14:cNvPr>
                <p14:cNvContentPartPr/>
                <p14:nvPr/>
              </p14:nvContentPartPr>
              <p14:xfrm>
                <a:off x="512331" y="3424403"/>
                <a:ext cx="180360" cy="58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F3B9FAC-73B1-B0AC-BF5A-D5BE57F1C81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01531" y="3413963"/>
                  <a:ext cx="2016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20D9EBA-F8BA-74F3-0024-4FBA13092AB6}"/>
                    </a:ext>
                  </a:extLst>
                </p14:cNvPr>
                <p14:cNvContentPartPr/>
                <p14:nvPr/>
              </p14:nvContentPartPr>
              <p14:xfrm>
                <a:off x="551211" y="3459683"/>
                <a:ext cx="119520" cy="173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20D9EBA-F8BA-74F3-0024-4FBA13092AB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40771" y="3448883"/>
                  <a:ext cx="1407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806A6FF-1476-69DF-6019-9E6A057577FE}"/>
                    </a:ext>
                  </a:extLst>
                </p14:cNvPr>
                <p14:cNvContentPartPr/>
                <p14:nvPr/>
              </p14:nvContentPartPr>
              <p14:xfrm>
                <a:off x="755331" y="3433763"/>
                <a:ext cx="28080" cy="1486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806A6FF-1476-69DF-6019-9E6A057577F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44531" y="3423323"/>
                  <a:ext cx="493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D64EF0F-4D4C-BC60-B38D-153F35D594FB}"/>
                    </a:ext>
                  </a:extLst>
                </p14:cNvPr>
                <p14:cNvContentPartPr/>
                <p14:nvPr/>
              </p14:nvContentPartPr>
              <p14:xfrm>
                <a:off x="776931" y="3517283"/>
                <a:ext cx="109800" cy="29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D64EF0F-4D4C-BC60-B38D-153F35D594F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66131" y="3506483"/>
                  <a:ext cx="1310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D3B7002-3D97-5B8E-5CC8-8B9EF6F99AD2}"/>
                    </a:ext>
                  </a:extLst>
                </p14:cNvPr>
                <p14:cNvContentPartPr/>
                <p14:nvPr/>
              </p14:nvContentPartPr>
              <p14:xfrm>
                <a:off x="254211" y="4038563"/>
                <a:ext cx="156240" cy="48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D3B7002-3D97-5B8E-5CC8-8B9EF6F99AD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43411" y="4027763"/>
                  <a:ext cx="1774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32CCD50-9E05-EDE1-7513-A20D30F7E92C}"/>
                    </a:ext>
                  </a:extLst>
                </p14:cNvPr>
                <p14:cNvContentPartPr/>
                <p14:nvPr/>
              </p14:nvContentPartPr>
              <p14:xfrm>
                <a:off x="254211" y="4089683"/>
                <a:ext cx="144720" cy="1335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32CCD50-9E05-EDE1-7513-A20D30F7E92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43411" y="4079243"/>
                  <a:ext cx="1659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8B2513A-0103-04FA-9D18-55DC67DB0631}"/>
                    </a:ext>
                  </a:extLst>
                </p14:cNvPr>
                <p14:cNvContentPartPr/>
                <p14:nvPr/>
              </p14:nvContentPartPr>
              <p14:xfrm>
                <a:off x="426651" y="4060523"/>
                <a:ext cx="110880" cy="72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8B2513A-0103-04FA-9D18-55DC67DB063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6211" y="4049723"/>
                  <a:ext cx="1321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861B630-A71B-930C-A63D-224EBD4BE1B5}"/>
                    </a:ext>
                  </a:extLst>
                </p14:cNvPr>
                <p14:cNvContentPartPr/>
                <p14:nvPr/>
              </p14:nvContentPartPr>
              <p14:xfrm>
                <a:off x="543651" y="4026683"/>
                <a:ext cx="1440" cy="997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861B630-A71B-930C-A63D-224EBD4BE1B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32851" y="4015883"/>
                  <a:ext cx="226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15F97D3-0BEC-CE90-355C-78C08F705D61}"/>
                    </a:ext>
                  </a:extLst>
                </p14:cNvPr>
                <p14:cNvContentPartPr/>
                <p14:nvPr/>
              </p14:nvContentPartPr>
              <p14:xfrm>
                <a:off x="681891" y="3981683"/>
                <a:ext cx="74520" cy="1011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15F97D3-0BEC-CE90-355C-78C08F705D6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1091" y="3970883"/>
                  <a:ext cx="957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D4CF6AF-88BF-FF51-6D9F-C8F4555FC963}"/>
                    </a:ext>
                  </a:extLst>
                </p14:cNvPr>
                <p14:cNvContentPartPr/>
                <p14:nvPr/>
              </p14:nvContentPartPr>
              <p14:xfrm>
                <a:off x="669651" y="4130723"/>
                <a:ext cx="103680" cy="23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D4CF6AF-88BF-FF51-6D9F-C8F4555FC96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9211" y="4119923"/>
                  <a:ext cx="1249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2873323-CBFC-CA74-1727-AAD20478CD74}"/>
                    </a:ext>
                  </a:extLst>
                </p14:cNvPr>
                <p14:cNvContentPartPr/>
                <p14:nvPr/>
              </p14:nvContentPartPr>
              <p14:xfrm>
                <a:off x="766491" y="4128203"/>
                <a:ext cx="24480" cy="85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2873323-CBFC-CA74-1727-AAD20478CD7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56051" y="4117403"/>
                  <a:ext cx="457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CF36414-7EE5-96B7-7328-B4DA2737FB3A}"/>
                    </a:ext>
                  </a:extLst>
                </p14:cNvPr>
                <p14:cNvContentPartPr/>
                <p14:nvPr/>
              </p14:nvContentPartPr>
              <p14:xfrm>
                <a:off x="969531" y="4002203"/>
                <a:ext cx="10440" cy="126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CF36414-7EE5-96B7-7328-B4DA2737FB3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58731" y="3991763"/>
                  <a:ext cx="316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A07145D-1875-177A-5368-922D733EA690}"/>
                    </a:ext>
                  </a:extLst>
                </p14:cNvPr>
                <p14:cNvContentPartPr/>
                <p14:nvPr/>
              </p14:nvContentPartPr>
              <p14:xfrm>
                <a:off x="983211" y="3973403"/>
                <a:ext cx="103680" cy="190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A07145D-1875-177A-5368-922D733EA69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72771" y="3962963"/>
                  <a:ext cx="1249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585C5CE-75E0-E334-DFC5-70700DBA454B}"/>
                    </a:ext>
                  </a:extLst>
                </p14:cNvPr>
                <p14:cNvContentPartPr/>
                <p14:nvPr/>
              </p14:nvContentPartPr>
              <p14:xfrm>
                <a:off x="1154571" y="4011563"/>
                <a:ext cx="92520" cy="11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585C5CE-75E0-E334-DFC5-70700DBA454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144131" y="4001123"/>
                  <a:ext cx="1137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15F6345-8744-B433-F321-DA9AB51B13AF}"/>
                    </a:ext>
                  </a:extLst>
                </p14:cNvPr>
                <p14:cNvContentPartPr/>
                <p14:nvPr/>
              </p14:nvContentPartPr>
              <p14:xfrm>
                <a:off x="1164291" y="4100483"/>
                <a:ext cx="78120" cy="5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15F6345-8744-B433-F321-DA9AB51B13A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53851" y="4090043"/>
                  <a:ext cx="993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0D484FA-DFBB-C04A-8412-F1F66B46B101}"/>
                    </a:ext>
                  </a:extLst>
                </p14:cNvPr>
                <p14:cNvContentPartPr/>
                <p14:nvPr/>
              </p14:nvContentPartPr>
              <p14:xfrm>
                <a:off x="1316571" y="3934163"/>
                <a:ext cx="8640" cy="135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0D484FA-DFBB-C04A-8412-F1F66B46B10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305771" y="3923363"/>
                  <a:ext cx="298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06910EE-777D-20A5-6B40-75D2F977312D}"/>
                    </a:ext>
                  </a:extLst>
                </p14:cNvPr>
                <p14:cNvContentPartPr/>
                <p14:nvPr/>
              </p14:nvContentPartPr>
              <p14:xfrm>
                <a:off x="1190211" y="4185083"/>
                <a:ext cx="160560" cy="120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06910EE-777D-20A5-6B40-75D2F977312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79411" y="4174283"/>
                  <a:ext cx="1818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0336AF5-6950-AE78-8A1A-83FBA901E885}"/>
                    </a:ext>
                  </a:extLst>
                </p14:cNvPr>
                <p14:cNvContentPartPr/>
                <p14:nvPr/>
              </p14:nvContentPartPr>
              <p14:xfrm>
                <a:off x="157371" y="3833363"/>
                <a:ext cx="277200" cy="76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0336AF5-6950-AE78-8A1A-83FBA901E88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46571" y="3822563"/>
                  <a:ext cx="29844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F22AE5D4-7594-FE76-B91D-FE9F077A3834}"/>
              </a:ext>
            </a:extLst>
          </p:cNvPr>
          <p:cNvGrpSpPr/>
          <p:nvPr/>
        </p:nvGrpSpPr>
        <p:grpSpPr>
          <a:xfrm>
            <a:off x="3883161" y="4155269"/>
            <a:ext cx="83880" cy="12600"/>
            <a:chOff x="3883161" y="4155269"/>
            <a:chExt cx="83880" cy="1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B01A7B4-F412-6AEE-47FC-1DBBF74680E7}"/>
                    </a:ext>
                  </a:extLst>
                </p14:cNvPr>
                <p14:cNvContentPartPr/>
                <p14:nvPr/>
              </p14:nvContentPartPr>
              <p14:xfrm>
                <a:off x="3883161" y="4164269"/>
                <a:ext cx="13320" cy="36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B01A7B4-F412-6AEE-47FC-1DBBF74680E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877041" y="4158149"/>
                  <a:ext cx="255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DB0A7F63-6783-3100-99D6-5A8E9B22C3F9}"/>
                    </a:ext>
                  </a:extLst>
                </p14:cNvPr>
                <p14:cNvContentPartPr/>
                <p14:nvPr/>
              </p14:nvContentPartPr>
              <p14:xfrm>
                <a:off x="3883161" y="4155269"/>
                <a:ext cx="83880" cy="93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DB0A7F63-6783-3100-99D6-5A8E9B22C3F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877041" y="4149149"/>
                  <a:ext cx="9612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741DD87F-F675-0600-2760-6B7D9F77E8FD}"/>
              </a:ext>
            </a:extLst>
          </p:cNvPr>
          <p:cNvGrpSpPr/>
          <p:nvPr/>
        </p:nvGrpSpPr>
        <p:grpSpPr>
          <a:xfrm>
            <a:off x="3857601" y="3694829"/>
            <a:ext cx="540000" cy="140760"/>
            <a:chOff x="3857601" y="3694829"/>
            <a:chExt cx="540000" cy="14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97F34CB-30D1-B515-EC81-FD5D88F0408C}"/>
                    </a:ext>
                  </a:extLst>
                </p14:cNvPr>
                <p14:cNvContentPartPr/>
                <p14:nvPr/>
              </p14:nvContentPartPr>
              <p14:xfrm>
                <a:off x="3857601" y="3703829"/>
                <a:ext cx="16200" cy="1317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97F34CB-30D1-B515-EC81-FD5D88F0408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846801" y="3693029"/>
                  <a:ext cx="37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01F5B12-36D0-9272-843C-BF8ACC6E4D0D}"/>
                    </a:ext>
                  </a:extLst>
                </p14:cNvPr>
                <p14:cNvContentPartPr/>
                <p14:nvPr/>
              </p14:nvContentPartPr>
              <p14:xfrm>
                <a:off x="3909441" y="3694829"/>
                <a:ext cx="79200" cy="968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01F5B12-36D0-9272-843C-BF8ACC6E4D0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898641" y="3684389"/>
                  <a:ext cx="1004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B3B70A6-655C-0FAE-4E3C-6604E9EEC918}"/>
                    </a:ext>
                  </a:extLst>
                </p14:cNvPr>
                <p14:cNvContentPartPr/>
                <p14:nvPr/>
              </p14:nvContentPartPr>
              <p14:xfrm>
                <a:off x="4042281" y="3717509"/>
                <a:ext cx="45360" cy="604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B3B70A6-655C-0FAE-4E3C-6604E9EEC91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031481" y="3706709"/>
                  <a:ext cx="666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74BD879-B7E7-B731-1795-43D948A82193}"/>
                    </a:ext>
                  </a:extLst>
                </p14:cNvPr>
                <p14:cNvContentPartPr/>
                <p14:nvPr/>
              </p14:nvContentPartPr>
              <p14:xfrm>
                <a:off x="4108881" y="3725069"/>
                <a:ext cx="47160" cy="698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74BD879-B7E7-B731-1795-43D948A8219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098441" y="3714269"/>
                  <a:ext cx="684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8D97725-4C39-15BB-7D4A-C893CB7ACB01}"/>
                    </a:ext>
                  </a:extLst>
                </p14:cNvPr>
                <p14:cNvContentPartPr/>
                <p14:nvPr/>
              </p14:nvContentPartPr>
              <p14:xfrm>
                <a:off x="4185921" y="3732989"/>
                <a:ext cx="18360" cy="622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8D97725-4C39-15BB-7D4A-C893CB7ACB0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175481" y="3722549"/>
                  <a:ext cx="396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963F011D-0AB7-DC33-FCA1-33D838D1ACAC}"/>
                    </a:ext>
                  </a:extLst>
                </p14:cNvPr>
                <p14:cNvContentPartPr/>
                <p14:nvPr/>
              </p14:nvContentPartPr>
              <p14:xfrm>
                <a:off x="4255761" y="3742349"/>
                <a:ext cx="26280" cy="73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963F011D-0AB7-DC33-FCA1-33D838D1ACA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245321" y="3731909"/>
                  <a:ext cx="475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E90703E-9AFC-A5A6-5DE2-A498EFC45F6A}"/>
                    </a:ext>
                  </a:extLst>
                </p14:cNvPr>
                <p14:cNvContentPartPr/>
                <p14:nvPr/>
              </p14:nvContentPartPr>
              <p14:xfrm>
                <a:off x="4346121" y="3739109"/>
                <a:ext cx="51480" cy="925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E90703E-9AFC-A5A6-5DE2-A498EFC45F6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335321" y="3728669"/>
                  <a:ext cx="7272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004B5347-7FBB-9E01-CEA0-EC88BFC80C32}"/>
              </a:ext>
            </a:extLst>
          </p:cNvPr>
          <p:cNvGrpSpPr/>
          <p:nvPr/>
        </p:nvGrpSpPr>
        <p:grpSpPr>
          <a:xfrm>
            <a:off x="259611" y="330272"/>
            <a:ext cx="921960" cy="306360"/>
            <a:chOff x="259611" y="330272"/>
            <a:chExt cx="921960" cy="30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9E4BDFCD-B66C-59BA-ADA5-3C4A6144F84D}"/>
                    </a:ext>
                  </a:extLst>
                </p14:cNvPr>
                <p14:cNvContentPartPr/>
                <p14:nvPr/>
              </p14:nvContentPartPr>
              <p14:xfrm>
                <a:off x="259611" y="330272"/>
                <a:ext cx="244440" cy="306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9E4BDFCD-B66C-59BA-ADA5-3C4A6144F84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48811" y="319832"/>
                  <a:ext cx="2656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D601F28B-72D3-27E9-3136-8B54FE3B3267}"/>
                    </a:ext>
                  </a:extLst>
                </p14:cNvPr>
                <p14:cNvContentPartPr/>
                <p14:nvPr/>
              </p14:nvContentPartPr>
              <p14:xfrm>
                <a:off x="482811" y="334952"/>
                <a:ext cx="7560" cy="1936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D601F28B-72D3-27E9-3136-8B54FE3B326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72011" y="324152"/>
                  <a:ext cx="288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4B9C973-47B2-644B-00A9-D994A9BDA378}"/>
                    </a:ext>
                  </a:extLst>
                </p14:cNvPr>
                <p14:cNvContentPartPr/>
                <p14:nvPr/>
              </p14:nvContentPartPr>
              <p14:xfrm>
                <a:off x="459771" y="445112"/>
                <a:ext cx="77400" cy="259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4B9C973-47B2-644B-00A9-D994A9BDA37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49331" y="434312"/>
                  <a:ext cx="986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ABA8EA5-9A80-2CF1-D5E4-85BE73DAC830}"/>
                    </a:ext>
                  </a:extLst>
                </p14:cNvPr>
                <p14:cNvContentPartPr/>
                <p14:nvPr/>
              </p14:nvContentPartPr>
              <p14:xfrm>
                <a:off x="576051" y="416312"/>
                <a:ext cx="74880" cy="997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ABA8EA5-9A80-2CF1-D5E4-85BE73DAC83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65251" y="405512"/>
                  <a:ext cx="961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23CEE626-DC9A-E022-95B9-E9C7F12ADA20}"/>
                    </a:ext>
                  </a:extLst>
                </p14:cNvPr>
                <p14:cNvContentPartPr/>
                <p14:nvPr/>
              </p14:nvContentPartPr>
              <p14:xfrm>
                <a:off x="707091" y="428192"/>
                <a:ext cx="56880" cy="1612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23CEE626-DC9A-E022-95B9-E9C7F12ADA2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96651" y="417392"/>
                  <a:ext cx="781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659505E-442C-7736-1D9F-06155C9DAC7F}"/>
                    </a:ext>
                  </a:extLst>
                </p14:cNvPr>
                <p14:cNvContentPartPr/>
                <p14:nvPr/>
              </p14:nvContentPartPr>
              <p14:xfrm>
                <a:off x="854331" y="434312"/>
                <a:ext cx="11160" cy="950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659505E-442C-7736-1D9F-06155C9DAC7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43891" y="423872"/>
                  <a:ext cx="324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9C708B98-62A1-B362-9795-1B56BEEA8D50}"/>
                    </a:ext>
                  </a:extLst>
                </p14:cNvPr>
                <p14:cNvContentPartPr/>
                <p14:nvPr/>
              </p14:nvContentPartPr>
              <p14:xfrm>
                <a:off x="915891" y="464912"/>
                <a:ext cx="55080" cy="756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9C708B98-62A1-B362-9795-1B56BEEA8D5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05091" y="454472"/>
                  <a:ext cx="763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5B5F209-C6F4-1A75-B980-E8FEB4AF2E23}"/>
                    </a:ext>
                  </a:extLst>
                </p14:cNvPr>
                <p14:cNvContentPartPr/>
                <p14:nvPr/>
              </p14:nvContentPartPr>
              <p14:xfrm>
                <a:off x="1015251" y="454472"/>
                <a:ext cx="92880" cy="766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5B5F209-C6F4-1A75-B980-E8FEB4AF2E2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04451" y="443672"/>
                  <a:ext cx="1141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503E9BE3-24CB-322B-6A43-5D51FB08F8B5}"/>
                    </a:ext>
                  </a:extLst>
                </p14:cNvPr>
                <p14:cNvContentPartPr/>
                <p14:nvPr/>
              </p14:nvContentPartPr>
              <p14:xfrm>
                <a:off x="1112091" y="469232"/>
                <a:ext cx="69480" cy="138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503E9BE3-24CB-322B-6A43-5D51FB08F8B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01291" y="458792"/>
                  <a:ext cx="9072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F75BD7F2-27BB-5438-EB09-5E57A1259CE1}"/>
              </a:ext>
            </a:extLst>
          </p:cNvPr>
          <p:cNvGrpSpPr/>
          <p:nvPr/>
        </p:nvGrpSpPr>
        <p:grpSpPr>
          <a:xfrm>
            <a:off x="1483611" y="575072"/>
            <a:ext cx="51120" cy="59760"/>
            <a:chOff x="1483611" y="575072"/>
            <a:chExt cx="51120" cy="5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203CC1A-E7AE-7849-262D-AB452B807142}"/>
                    </a:ext>
                  </a:extLst>
                </p14:cNvPr>
                <p14:cNvContentPartPr/>
                <p14:nvPr/>
              </p14:nvContentPartPr>
              <p14:xfrm>
                <a:off x="1483611" y="575072"/>
                <a:ext cx="360" cy="28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203CC1A-E7AE-7849-262D-AB452B80714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473171" y="564632"/>
                  <a:ext cx="216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C164D82B-ADAD-F10B-71AB-BD48B302B60B}"/>
                    </a:ext>
                  </a:extLst>
                </p14:cNvPr>
                <p14:cNvContentPartPr/>
                <p14:nvPr/>
              </p14:nvContentPartPr>
              <p14:xfrm>
                <a:off x="1534371" y="634472"/>
                <a:ext cx="360" cy="3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C164D82B-ADAD-F10B-71AB-BD48B302B60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523571" y="624032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81A340E0-41CC-4C9F-EE14-DD3BA54B3EE7}"/>
              </a:ext>
            </a:extLst>
          </p:cNvPr>
          <p:cNvGrpSpPr/>
          <p:nvPr/>
        </p:nvGrpSpPr>
        <p:grpSpPr>
          <a:xfrm>
            <a:off x="2326102" y="213272"/>
            <a:ext cx="340200" cy="503280"/>
            <a:chOff x="2326102" y="213272"/>
            <a:chExt cx="340200" cy="50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83371E99-769B-EF57-4064-4547726F808D}"/>
                    </a:ext>
                  </a:extLst>
                </p14:cNvPr>
                <p14:cNvContentPartPr/>
                <p14:nvPr/>
              </p14:nvContentPartPr>
              <p14:xfrm>
                <a:off x="2326102" y="213272"/>
                <a:ext cx="265680" cy="2520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83371E99-769B-EF57-4064-4547726F808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315302" y="202832"/>
                  <a:ext cx="28692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5B1AE784-6A88-44A5-CAFC-99BEBB213A80}"/>
                    </a:ext>
                  </a:extLst>
                </p14:cNvPr>
                <p14:cNvContentPartPr/>
                <p14:nvPr/>
              </p14:nvContentPartPr>
              <p14:xfrm>
                <a:off x="2361022" y="315512"/>
                <a:ext cx="192240" cy="453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5B1AE784-6A88-44A5-CAFC-99BEBB213A8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350222" y="304712"/>
                  <a:ext cx="2134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CA27C484-8B79-2D42-E037-4F682D963034}"/>
                    </a:ext>
                  </a:extLst>
                </p14:cNvPr>
                <p14:cNvContentPartPr/>
                <p14:nvPr/>
              </p14:nvContentPartPr>
              <p14:xfrm>
                <a:off x="2485942" y="469952"/>
                <a:ext cx="14760" cy="698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CA27C484-8B79-2D42-E037-4F682D96303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475502" y="459512"/>
                  <a:ext cx="360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7650CB74-CDB4-FAB4-2AFA-C3C1E3615563}"/>
                    </a:ext>
                  </a:extLst>
                </p14:cNvPr>
                <p14:cNvContentPartPr/>
                <p14:nvPr/>
              </p14:nvContentPartPr>
              <p14:xfrm>
                <a:off x="2350222" y="502712"/>
                <a:ext cx="316080" cy="561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7650CB74-CDB4-FAB4-2AFA-C3C1E361556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339782" y="491912"/>
                  <a:ext cx="3373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A93C86B6-4B61-B253-A6AB-362C023DDB56}"/>
                    </a:ext>
                  </a:extLst>
                </p14:cNvPr>
                <p14:cNvContentPartPr/>
                <p14:nvPr/>
              </p14:nvContentPartPr>
              <p14:xfrm>
                <a:off x="2443102" y="618632"/>
                <a:ext cx="3960" cy="957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A93C86B6-4B61-B253-A6AB-362C023DDB5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432662" y="608192"/>
                  <a:ext cx="252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6BD9F663-A508-C094-B34C-BC90F71F20DC}"/>
                    </a:ext>
                  </a:extLst>
                </p14:cNvPr>
                <p14:cNvContentPartPr/>
                <p14:nvPr/>
              </p14:nvContentPartPr>
              <p14:xfrm>
                <a:off x="2443822" y="585872"/>
                <a:ext cx="172440" cy="1306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6BD9F663-A508-C094-B34C-BC90F71F20D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433382" y="575072"/>
                  <a:ext cx="193680" cy="15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FE7D2BD0-F19F-FA8D-9C32-723CA4AB5FFF}"/>
              </a:ext>
            </a:extLst>
          </p:cNvPr>
          <p:cNvGrpSpPr/>
          <p:nvPr/>
        </p:nvGrpSpPr>
        <p:grpSpPr>
          <a:xfrm>
            <a:off x="3964773" y="340352"/>
            <a:ext cx="640080" cy="391680"/>
            <a:chOff x="3964773" y="340352"/>
            <a:chExt cx="640080" cy="39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C78FE52-5E2C-19D1-EE07-6893026FF462}"/>
                    </a:ext>
                  </a:extLst>
                </p14:cNvPr>
                <p14:cNvContentPartPr/>
                <p14:nvPr/>
              </p14:nvContentPartPr>
              <p14:xfrm>
                <a:off x="3964773" y="351152"/>
                <a:ext cx="198360" cy="1598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C78FE52-5E2C-19D1-EE07-6893026FF46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954333" y="340352"/>
                  <a:ext cx="2196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EF2C158B-11A5-E720-993F-6F82961324FD}"/>
                    </a:ext>
                  </a:extLst>
                </p14:cNvPr>
                <p14:cNvContentPartPr/>
                <p14:nvPr/>
              </p14:nvContentPartPr>
              <p14:xfrm>
                <a:off x="4177893" y="391112"/>
                <a:ext cx="90720" cy="129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EF2C158B-11A5-E720-993F-6F82961324F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167093" y="380672"/>
                  <a:ext cx="1119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43CB7CD-6EA3-B64B-6B20-F414078F8A0C}"/>
                    </a:ext>
                  </a:extLst>
                </p14:cNvPr>
                <p14:cNvContentPartPr/>
                <p14:nvPr/>
              </p14:nvContentPartPr>
              <p14:xfrm>
                <a:off x="4175373" y="445112"/>
                <a:ext cx="84600" cy="349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43CB7CD-6EA3-B64B-6B20-F414078F8A0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164933" y="434312"/>
                  <a:ext cx="1058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4EDD2A6D-5AB2-81D8-02EF-653B5C97C1C4}"/>
                    </a:ext>
                  </a:extLst>
                </p14:cNvPr>
                <p14:cNvContentPartPr/>
                <p14:nvPr/>
              </p14:nvContentPartPr>
              <p14:xfrm>
                <a:off x="4281933" y="340352"/>
                <a:ext cx="17640" cy="1724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4EDD2A6D-5AB2-81D8-02EF-653B5C97C1C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271133" y="329912"/>
                  <a:ext cx="388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CA55AEAB-5D61-016A-24F2-A190608A86EE}"/>
                    </a:ext>
                  </a:extLst>
                </p14:cNvPr>
                <p14:cNvContentPartPr/>
                <p14:nvPr/>
              </p14:nvContentPartPr>
              <p14:xfrm>
                <a:off x="4430973" y="341792"/>
                <a:ext cx="115920" cy="1317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CA55AEAB-5D61-016A-24F2-A190608A86E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420533" y="330992"/>
                  <a:ext cx="1371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78906A6A-B7AE-E866-CE6F-C28C8637D6B8}"/>
                    </a:ext>
                  </a:extLst>
                </p14:cNvPr>
                <p14:cNvContentPartPr/>
                <p14:nvPr/>
              </p14:nvContentPartPr>
              <p14:xfrm>
                <a:off x="4397853" y="521792"/>
                <a:ext cx="191160" cy="104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78906A6A-B7AE-E866-CE6F-C28C8637D6B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387413" y="511352"/>
                  <a:ext cx="2124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F0C03512-71D4-F880-06F4-FB30761E1FD6}"/>
                    </a:ext>
                  </a:extLst>
                </p14:cNvPr>
                <p14:cNvContentPartPr/>
                <p14:nvPr/>
              </p14:nvContentPartPr>
              <p14:xfrm>
                <a:off x="4437813" y="612872"/>
                <a:ext cx="11880" cy="918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F0C03512-71D4-F880-06F4-FB30761E1FD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427013" y="602072"/>
                  <a:ext cx="331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750D443C-DA49-C948-ACC3-4564AF26C2F2}"/>
                    </a:ext>
                  </a:extLst>
                </p14:cNvPr>
                <p14:cNvContentPartPr/>
                <p14:nvPr/>
              </p14:nvContentPartPr>
              <p14:xfrm>
                <a:off x="4446813" y="579392"/>
                <a:ext cx="158040" cy="1526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750D443C-DA49-C948-ACC3-4564AF26C2F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436013" y="568952"/>
                  <a:ext cx="17928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548C300D-FD37-014A-59AA-BF53F2766757}"/>
              </a:ext>
            </a:extLst>
          </p:cNvPr>
          <p:cNvGrpSpPr/>
          <p:nvPr/>
        </p:nvGrpSpPr>
        <p:grpSpPr>
          <a:xfrm>
            <a:off x="6063509" y="272312"/>
            <a:ext cx="726840" cy="449280"/>
            <a:chOff x="6063509" y="272312"/>
            <a:chExt cx="726840" cy="44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8EA5C6DB-1030-92F9-92BB-1CC1571E2789}"/>
                    </a:ext>
                  </a:extLst>
                </p14:cNvPr>
                <p14:cNvContentPartPr/>
                <p14:nvPr/>
              </p14:nvContentPartPr>
              <p14:xfrm>
                <a:off x="6063509" y="309752"/>
                <a:ext cx="150840" cy="2721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8EA5C6DB-1030-92F9-92BB-1CC1571E278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052709" y="299312"/>
                  <a:ext cx="17208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C01BD56D-96EE-C0CB-67D8-5549A2618835}"/>
                    </a:ext>
                  </a:extLst>
                </p14:cNvPr>
                <p14:cNvContentPartPr/>
                <p14:nvPr/>
              </p14:nvContentPartPr>
              <p14:xfrm>
                <a:off x="6281309" y="321632"/>
                <a:ext cx="17640" cy="2149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C01BD56D-96EE-C0CB-67D8-5549A261883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270509" y="311192"/>
                  <a:ext cx="3888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D715834E-C0A3-9E06-8B61-1947B29ED5CC}"/>
                    </a:ext>
                  </a:extLst>
                </p14:cNvPr>
                <p14:cNvContentPartPr/>
                <p14:nvPr/>
              </p14:nvContentPartPr>
              <p14:xfrm>
                <a:off x="6279509" y="412352"/>
                <a:ext cx="117720" cy="486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D715834E-C0A3-9E06-8B61-1947B29ED5C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268709" y="401912"/>
                  <a:ext cx="1389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BD0E4D3-6CA7-21A2-A2FA-7764BF7C8E6D}"/>
                    </a:ext>
                  </a:extLst>
                </p14:cNvPr>
                <p14:cNvContentPartPr/>
                <p14:nvPr/>
              </p14:nvContentPartPr>
              <p14:xfrm>
                <a:off x="6585149" y="272312"/>
                <a:ext cx="113040" cy="1350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BD0E4D3-6CA7-21A2-A2FA-7764BF7C8E6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574349" y="261512"/>
                  <a:ext cx="1342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6EB2823-2B60-D46F-90F9-E09266F658B4}"/>
                    </a:ext>
                  </a:extLst>
                </p14:cNvPr>
                <p14:cNvContentPartPr/>
                <p14:nvPr/>
              </p14:nvContentPartPr>
              <p14:xfrm>
                <a:off x="6481469" y="442952"/>
                <a:ext cx="308880" cy="417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6EB2823-2B60-D46F-90F9-E09266F658B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471029" y="432512"/>
                  <a:ext cx="3301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A9D352E7-DD77-E8D5-D00E-32BAC904E20C}"/>
                    </a:ext>
                  </a:extLst>
                </p14:cNvPr>
                <p14:cNvContentPartPr/>
                <p14:nvPr/>
              </p14:nvContentPartPr>
              <p14:xfrm>
                <a:off x="6562109" y="539432"/>
                <a:ext cx="173160" cy="1821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A9D352E7-DD77-E8D5-D00E-32BAC904E20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551669" y="528992"/>
                  <a:ext cx="194400" cy="20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99B2BFEA-1D5C-7CC3-CCA0-C9CBA8A87FDC}"/>
              </a:ext>
            </a:extLst>
          </p:cNvPr>
          <p:cNvGrpSpPr/>
          <p:nvPr/>
        </p:nvGrpSpPr>
        <p:grpSpPr>
          <a:xfrm>
            <a:off x="8186402" y="327752"/>
            <a:ext cx="609120" cy="379080"/>
            <a:chOff x="8186402" y="327752"/>
            <a:chExt cx="609120" cy="37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6FE17862-5D68-6D12-6614-C89DC157C2DD}"/>
                    </a:ext>
                  </a:extLst>
                </p14:cNvPr>
                <p14:cNvContentPartPr/>
                <p14:nvPr/>
              </p14:nvContentPartPr>
              <p14:xfrm>
                <a:off x="8186402" y="351152"/>
                <a:ext cx="133920" cy="1663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6FE17862-5D68-6D12-6614-C89DC157C2D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175962" y="340352"/>
                  <a:ext cx="1551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B12C46D6-CF20-7224-A13E-E8B375A17918}"/>
                    </a:ext>
                  </a:extLst>
                </p14:cNvPr>
                <p14:cNvContentPartPr/>
                <p14:nvPr/>
              </p14:nvContentPartPr>
              <p14:xfrm>
                <a:off x="8347682" y="379952"/>
                <a:ext cx="76680" cy="140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B12C46D6-CF20-7224-A13E-E8B375A1791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336882" y="369152"/>
                  <a:ext cx="979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FF6E7209-B18A-30FE-AEE1-94D9309796E5}"/>
                    </a:ext>
                  </a:extLst>
                </p14:cNvPr>
                <p14:cNvContentPartPr/>
                <p14:nvPr/>
              </p14:nvContentPartPr>
              <p14:xfrm>
                <a:off x="8375402" y="460592"/>
                <a:ext cx="70200" cy="241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FF6E7209-B18A-30FE-AEE1-94D9309796E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364602" y="450152"/>
                  <a:ext cx="914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407C647D-8AE6-0DD8-0E80-BA2AEB924F89}"/>
                    </a:ext>
                  </a:extLst>
                </p14:cNvPr>
                <p14:cNvContentPartPr/>
                <p14:nvPr/>
              </p14:nvContentPartPr>
              <p14:xfrm>
                <a:off x="8470442" y="327752"/>
                <a:ext cx="9360" cy="2275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407C647D-8AE6-0DD8-0E80-BA2AEB924F8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459642" y="317312"/>
                  <a:ext cx="306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3D07F532-4908-2718-69FE-D1766000F321}"/>
                    </a:ext>
                  </a:extLst>
                </p14:cNvPr>
                <p14:cNvContentPartPr/>
                <p14:nvPr/>
              </p14:nvContentPartPr>
              <p14:xfrm>
                <a:off x="8647922" y="330992"/>
                <a:ext cx="126000" cy="1011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3D07F532-4908-2718-69FE-D1766000F321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637122" y="320552"/>
                  <a:ext cx="1472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838CA25-C02D-ACB7-D6F5-82F4E94F71AC}"/>
                    </a:ext>
                  </a:extLst>
                </p14:cNvPr>
                <p14:cNvContentPartPr/>
                <p14:nvPr/>
              </p14:nvContentPartPr>
              <p14:xfrm>
                <a:off x="8613002" y="468152"/>
                <a:ext cx="159840" cy="165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838CA25-C02D-ACB7-D6F5-82F4E94F71AC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602202" y="457352"/>
                  <a:ext cx="1810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247E5B20-13D2-2AED-53DC-CE37B6543446}"/>
                    </a:ext>
                  </a:extLst>
                </p14:cNvPr>
                <p14:cNvContentPartPr/>
                <p14:nvPr/>
              </p14:nvContentPartPr>
              <p14:xfrm>
                <a:off x="8726402" y="463112"/>
                <a:ext cx="2880" cy="705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247E5B20-13D2-2AED-53DC-CE37B654344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715962" y="452672"/>
                  <a:ext cx="241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C8395E4C-79AB-BD6A-9EB7-F8167FB5EF69}"/>
                    </a:ext>
                  </a:extLst>
                </p14:cNvPr>
                <p14:cNvContentPartPr/>
                <p14:nvPr/>
              </p14:nvContentPartPr>
              <p14:xfrm>
                <a:off x="8632802" y="575792"/>
                <a:ext cx="162720" cy="1310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C8395E4C-79AB-BD6A-9EB7-F8167FB5EF6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622002" y="565352"/>
                  <a:ext cx="18396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9A7512C7-06D5-4B2F-3C75-BBE6636F7927}"/>
              </a:ext>
            </a:extLst>
          </p:cNvPr>
          <p:cNvGrpSpPr/>
          <p:nvPr/>
        </p:nvGrpSpPr>
        <p:grpSpPr>
          <a:xfrm>
            <a:off x="2265152" y="929672"/>
            <a:ext cx="865440" cy="264600"/>
            <a:chOff x="2265152" y="929672"/>
            <a:chExt cx="865440" cy="26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D9E96775-1487-E5E3-0C79-8E37B1D55005}"/>
                    </a:ext>
                  </a:extLst>
                </p14:cNvPr>
                <p14:cNvContentPartPr/>
                <p14:nvPr/>
              </p14:nvContentPartPr>
              <p14:xfrm>
                <a:off x="2265152" y="929672"/>
                <a:ext cx="65160" cy="2646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D9E96775-1487-E5E3-0C79-8E37B1D5500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254712" y="919232"/>
                  <a:ext cx="864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2A5EE13-D62E-B78F-924E-7723C6C21CB9}"/>
                    </a:ext>
                  </a:extLst>
                </p14:cNvPr>
                <p14:cNvContentPartPr/>
                <p14:nvPr/>
              </p14:nvContentPartPr>
              <p14:xfrm>
                <a:off x="2387192" y="975032"/>
                <a:ext cx="59760" cy="1137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2A5EE13-D62E-B78F-924E-7723C6C21CB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376752" y="964592"/>
                  <a:ext cx="810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41E45D5C-7911-75AD-F1B0-933CDB000270}"/>
                    </a:ext>
                  </a:extLst>
                </p14:cNvPr>
                <p14:cNvContentPartPr/>
                <p14:nvPr/>
              </p14:nvContentPartPr>
              <p14:xfrm>
                <a:off x="2505992" y="950912"/>
                <a:ext cx="2160" cy="1274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41E45D5C-7911-75AD-F1B0-933CDB00027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495192" y="940112"/>
                  <a:ext cx="234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A6C9B841-062B-4BFE-B13F-BED4847BB01A}"/>
                    </a:ext>
                  </a:extLst>
                </p14:cNvPr>
                <p14:cNvContentPartPr/>
                <p14:nvPr/>
              </p14:nvContentPartPr>
              <p14:xfrm>
                <a:off x="2552072" y="988352"/>
                <a:ext cx="65880" cy="536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A6C9B841-062B-4BFE-B13F-BED4847BB01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541632" y="977552"/>
                  <a:ext cx="871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03379E84-BF95-2808-6F85-FD7868EB596B}"/>
                    </a:ext>
                  </a:extLst>
                </p14:cNvPr>
                <p14:cNvContentPartPr/>
                <p14:nvPr/>
              </p14:nvContentPartPr>
              <p14:xfrm>
                <a:off x="2680952" y="993392"/>
                <a:ext cx="55800" cy="511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03379E84-BF95-2808-6F85-FD7868EB596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670152" y="982592"/>
                  <a:ext cx="770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896931B-4D62-A1F9-561B-3782036AA5D7}"/>
                    </a:ext>
                  </a:extLst>
                </p14:cNvPr>
                <p14:cNvContentPartPr/>
                <p14:nvPr/>
              </p14:nvContentPartPr>
              <p14:xfrm>
                <a:off x="2777072" y="978272"/>
                <a:ext cx="55080" cy="565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896931B-4D62-A1F9-561B-3782036AA5D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766632" y="967832"/>
                  <a:ext cx="76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5DD2A8AB-AB90-0BEE-6202-1BB87DE0B268}"/>
                    </a:ext>
                  </a:extLst>
                </p14:cNvPr>
                <p14:cNvContentPartPr/>
                <p14:nvPr/>
              </p14:nvContentPartPr>
              <p14:xfrm>
                <a:off x="2880752" y="970712"/>
                <a:ext cx="25560" cy="428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5DD2A8AB-AB90-0BEE-6202-1BB87DE0B26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869952" y="960272"/>
                  <a:ext cx="468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FFAAF168-6EF3-8962-3004-C721FE970FB1}"/>
                    </a:ext>
                  </a:extLst>
                </p14:cNvPr>
                <p14:cNvContentPartPr/>
                <p14:nvPr/>
              </p14:nvContentPartPr>
              <p14:xfrm>
                <a:off x="2977952" y="980072"/>
                <a:ext cx="28800" cy="561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FFAAF168-6EF3-8962-3004-C721FE970FB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967512" y="969632"/>
                  <a:ext cx="500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0485E7D5-4F63-66CC-5CA8-F549BEA08AAC}"/>
                    </a:ext>
                  </a:extLst>
                </p14:cNvPr>
                <p14:cNvContentPartPr/>
                <p14:nvPr/>
              </p14:nvContentPartPr>
              <p14:xfrm>
                <a:off x="3045272" y="1013912"/>
                <a:ext cx="85320" cy="468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0485E7D5-4F63-66CC-5CA8-F549BEA08AA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034832" y="1003472"/>
                  <a:ext cx="106560" cy="6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433136AC-506B-0F69-252F-D3B5B72DDABE}"/>
              </a:ext>
            </a:extLst>
          </p:cNvPr>
          <p:cNvGrpSpPr/>
          <p:nvPr/>
        </p:nvGrpSpPr>
        <p:grpSpPr>
          <a:xfrm>
            <a:off x="4064072" y="1002752"/>
            <a:ext cx="578880" cy="245880"/>
            <a:chOff x="4064072" y="1002752"/>
            <a:chExt cx="578880" cy="24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F2B8DE0-585E-89DF-6C9E-497747492725}"/>
                    </a:ext>
                  </a:extLst>
                </p14:cNvPr>
                <p14:cNvContentPartPr/>
                <p14:nvPr/>
              </p14:nvContentPartPr>
              <p14:xfrm>
                <a:off x="4064072" y="1013192"/>
                <a:ext cx="74880" cy="1537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F2B8DE0-585E-89DF-6C9E-49774749272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053272" y="1002752"/>
                  <a:ext cx="961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3FACA3BB-DB62-6CCF-3B55-5ED9E2C5561E}"/>
                    </a:ext>
                  </a:extLst>
                </p14:cNvPr>
                <p14:cNvContentPartPr/>
                <p14:nvPr/>
              </p14:nvContentPartPr>
              <p14:xfrm>
                <a:off x="4140752" y="1077272"/>
                <a:ext cx="92520" cy="1713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3FACA3BB-DB62-6CCF-3B55-5ED9E2C5561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130312" y="1066472"/>
                  <a:ext cx="11376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D104992E-9ED7-9B8A-CCB5-3A9B39A7986D}"/>
                    </a:ext>
                  </a:extLst>
                </p14:cNvPr>
                <p14:cNvContentPartPr/>
                <p14:nvPr/>
              </p14:nvContentPartPr>
              <p14:xfrm>
                <a:off x="4224992" y="1096352"/>
                <a:ext cx="39600" cy="759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D104992E-9ED7-9B8A-CCB5-3A9B39A7986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214552" y="1085552"/>
                  <a:ext cx="608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758874C3-C105-2638-304B-3684960D913C}"/>
                    </a:ext>
                  </a:extLst>
                </p14:cNvPr>
                <p14:cNvContentPartPr/>
                <p14:nvPr/>
              </p14:nvContentPartPr>
              <p14:xfrm>
                <a:off x="4261712" y="1121552"/>
                <a:ext cx="48960" cy="342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758874C3-C105-2638-304B-3684960D913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251272" y="1111112"/>
                  <a:ext cx="702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B4F8FAC7-FD5B-6F88-7B99-89689F91CF4D}"/>
                    </a:ext>
                  </a:extLst>
                </p14:cNvPr>
                <p14:cNvContentPartPr/>
                <p14:nvPr/>
              </p14:nvContentPartPr>
              <p14:xfrm>
                <a:off x="4353872" y="1090952"/>
                <a:ext cx="54000" cy="565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B4F8FAC7-FD5B-6F88-7B99-89689F91CF4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343072" y="1080512"/>
                  <a:ext cx="75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E84249D4-B3A0-DB46-7B2A-F44673A4D606}"/>
                    </a:ext>
                  </a:extLst>
                </p14:cNvPr>
                <p14:cNvContentPartPr/>
                <p14:nvPr/>
              </p14:nvContentPartPr>
              <p14:xfrm>
                <a:off x="4460432" y="1002752"/>
                <a:ext cx="8280" cy="892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E84249D4-B3A0-DB46-7B2A-F44673A4D60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449632" y="991952"/>
                  <a:ext cx="29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C2D66BFE-8678-79C2-5D63-C1267437AFBC}"/>
                    </a:ext>
                  </a:extLst>
                </p14:cNvPr>
                <p14:cNvContentPartPr/>
                <p14:nvPr/>
              </p14:nvContentPartPr>
              <p14:xfrm>
                <a:off x="4472312" y="1067912"/>
                <a:ext cx="61200" cy="280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C2D66BFE-8678-79C2-5D63-C1267437AFB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461872" y="1057112"/>
                  <a:ext cx="824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9607C785-15E9-BEC9-2A26-8A8114659A32}"/>
                    </a:ext>
                  </a:extLst>
                </p14:cNvPr>
                <p14:cNvContentPartPr/>
                <p14:nvPr/>
              </p14:nvContentPartPr>
              <p14:xfrm>
                <a:off x="4584992" y="1044152"/>
                <a:ext cx="57960" cy="1188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9607C785-15E9-BEC9-2A26-8A8114659A3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574192" y="1033352"/>
                  <a:ext cx="79200" cy="14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C5458FFC-13EA-5E03-0AC0-9EC2C474F172}"/>
              </a:ext>
            </a:extLst>
          </p:cNvPr>
          <p:cNvGrpSpPr/>
          <p:nvPr/>
        </p:nvGrpSpPr>
        <p:grpSpPr>
          <a:xfrm>
            <a:off x="5917011" y="1003873"/>
            <a:ext cx="758160" cy="175680"/>
            <a:chOff x="5917011" y="1003873"/>
            <a:chExt cx="758160" cy="1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252C9E7C-B036-1D47-9C1B-44B3BF3662BE}"/>
                    </a:ext>
                  </a:extLst>
                </p14:cNvPr>
                <p14:cNvContentPartPr/>
                <p14:nvPr/>
              </p14:nvContentPartPr>
              <p14:xfrm>
                <a:off x="5917011" y="1038793"/>
                <a:ext cx="122400" cy="1407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252C9E7C-B036-1D47-9C1B-44B3BF3662BE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906211" y="1028353"/>
                  <a:ext cx="1436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30BB22DD-B9CA-7015-DEEB-98DD63950D4C}"/>
                    </a:ext>
                  </a:extLst>
                </p14:cNvPr>
                <p14:cNvContentPartPr/>
                <p14:nvPr/>
              </p14:nvContentPartPr>
              <p14:xfrm>
                <a:off x="6098451" y="1057513"/>
                <a:ext cx="111240" cy="8100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30BB22DD-B9CA-7015-DEEB-98DD63950D4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088011" y="1047073"/>
                  <a:ext cx="1324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0251CA9F-2CBB-965C-5CE1-86BE057A4E4B}"/>
                    </a:ext>
                  </a:extLst>
                </p14:cNvPr>
                <p14:cNvContentPartPr/>
                <p14:nvPr/>
              </p14:nvContentPartPr>
              <p14:xfrm>
                <a:off x="6226251" y="1003873"/>
                <a:ext cx="13680" cy="1098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0251CA9F-2CBB-965C-5CE1-86BE057A4E4B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215451" y="993073"/>
                  <a:ext cx="349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7D18DFB4-D20A-EB6A-B8C8-1B6897CFA2DE}"/>
                    </a:ext>
                  </a:extLst>
                </p14:cNvPr>
                <p14:cNvContentPartPr/>
                <p14:nvPr/>
              </p14:nvContentPartPr>
              <p14:xfrm>
                <a:off x="6242811" y="1022593"/>
                <a:ext cx="79200" cy="522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7D18DFB4-D20A-EB6A-B8C8-1B6897CFA2DE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232371" y="1011793"/>
                  <a:ext cx="1004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4928C6FF-C325-9B39-3FA1-80DF6C623D14}"/>
                    </a:ext>
                  </a:extLst>
                </p14:cNvPr>
                <p14:cNvContentPartPr/>
                <p14:nvPr/>
              </p14:nvContentPartPr>
              <p14:xfrm>
                <a:off x="6307971" y="1040593"/>
                <a:ext cx="101880" cy="1062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4928C6FF-C325-9B39-3FA1-80DF6C623D14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297171" y="1030153"/>
                  <a:ext cx="1231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29851BD2-32EE-1425-047B-FE82FA8F17B5}"/>
                    </a:ext>
                  </a:extLst>
                </p14:cNvPr>
                <p14:cNvContentPartPr/>
                <p14:nvPr/>
              </p14:nvContentPartPr>
              <p14:xfrm>
                <a:off x="6401571" y="1030153"/>
                <a:ext cx="45000" cy="1087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29851BD2-32EE-1425-047B-FE82FA8F17B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391131" y="1019353"/>
                  <a:ext cx="662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D688A04F-027C-6BE2-5034-9328F1318375}"/>
                    </a:ext>
                  </a:extLst>
                </p14:cNvPr>
                <p14:cNvContentPartPr/>
                <p14:nvPr/>
              </p14:nvContentPartPr>
              <p14:xfrm>
                <a:off x="6497331" y="1054993"/>
                <a:ext cx="41400" cy="486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D688A04F-027C-6BE2-5034-9328F131837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486891" y="1044553"/>
                  <a:ext cx="626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5AA543B6-CC4D-B12F-DF4F-4CF092E84D24}"/>
                    </a:ext>
                  </a:extLst>
                </p14:cNvPr>
                <p14:cNvContentPartPr/>
                <p14:nvPr/>
              </p14:nvContentPartPr>
              <p14:xfrm>
                <a:off x="6620811" y="1041673"/>
                <a:ext cx="54360" cy="784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5AA543B6-CC4D-B12F-DF4F-4CF092E84D2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610011" y="1030873"/>
                  <a:ext cx="7560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7B9AB465-7C45-55E8-BA5C-1D012873A475}"/>
              </a:ext>
            </a:extLst>
          </p:cNvPr>
          <p:cNvGrpSpPr/>
          <p:nvPr/>
        </p:nvGrpSpPr>
        <p:grpSpPr>
          <a:xfrm>
            <a:off x="8365313" y="958153"/>
            <a:ext cx="700560" cy="194400"/>
            <a:chOff x="8365313" y="958153"/>
            <a:chExt cx="70056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6AD81DE5-0DE7-D096-3FBD-38FCB5AC8A9D}"/>
                    </a:ext>
                  </a:extLst>
                </p14:cNvPr>
                <p14:cNvContentPartPr/>
                <p14:nvPr/>
              </p14:nvContentPartPr>
              <p14:xfrm>
                <a:off x="8365313" y="991273"/>
                <a:ext cx="14040" cy="1612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6AD81DE5-0DE7-D096-3FBD-38FCB5AC8A9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354873" y="980833"/>
                  <a:ext cx="352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B0653053-1429-1564-E04F-38B257A20E04}"/>
                    </a:ext>
                  </a:extLst>
                </p14:cNvPr>
                <p14:cNvContentPartPr/>
                <p14:nvPr/>
              </p14:nvContentPartPr>
              <p14:xfrm>
                <a:off x="8442353" y="986233"/>
                <a:ext cx="107280" cy="1076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B0653053-1429-1564-E04F-38B257A20E04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431553" y="975433"/>
                  <a:ext cx="1285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237FF527-35FB-58D3-EBAE-30B6AE4D4354}"/>
                    </a:ext>
                  </a:extLst>
                </p14:cNvPr>
                <p14:cNvContentPartPr/>
                <p14:nvPr/>
              </p14:nvContentPartPr>
              <p14:xfrm>
                <a:off x="8608313" y="987673"/>
                <a:ext cx="77400" cy="784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237FF527-35FB-58D3-EBAE-30B6AE4D4354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597873" y="976873"/>
                  <a:ext cx="986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5FA0BFF6-AACB-7D08-2818-3F09B237498B}"/>
                    </a:ext>
                  </a:extLst>
                </p14:cNvPr>
                <p14:cNvContentPartPr/>
                <p14:nvPr/>
              </p14:nvContentPartPr>
              <p14:xfrm>
                <a:off x="8696153" y="958153"/>
                <a:ext cx="90720" cy="1267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5FA0BFF6-AACB-7D08-2818-3F09B237498B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685713" y="947353"/>
                  <a:ext cx="1119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2E3D251A-7608-AE7C-B32D-4F737924E61A}"/>
                    </a:ext>
                  </a:extLst>
                </p14:cNvPr>
                <p14:cNvContentPartPr/>
                <p14:nvPr/>
              </p14:nvContentPartPr>
              <p14:xfrm>
                <a:off x="8831513" y="999913"/>
                <a:ext cx="25560" cy="824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2E3D251A-7608-AE7C-B32D-4F737924E61A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821073" y="989473"/>
                  <a:ext cx="468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8F1485AE-8A83-66CB-291B-EF98057A448B}"/>
                    </a:ext>
                  </a:extLst>
                </p14:cNvPr>
                <p14:cNvContentPartPr/>
                <p14:nvPr/>
              </p14:nvContentPartPr>
              <p14:xfrm>
                <a:off x="8916833" y="998833"/>
                <a:ext cx="51480" cy="612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8F1485AE-8A83-66CB-291B-EF98057A448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906393" y="988033"/>
                  <a:ext cx="727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13DFD85E-63E8-1E8F-EA40-86A091F7A6BD}"/>
                    </a:ext>
                  </a:extLst>
                </p14:cNvPr>
                <p14:cNvContentPartPr/>
                <p14:nvPr/>
              </p14:nvContentPartPr>
              <p14:xfrm>
                <a:off x="9034193" y="975793"/>
                <a:ext cx="31680" cy="759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13DFD85E-63E8-1E8F-EA40-86A091F7A6B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023753" y="964993"/>
                  <a:ext cx="5292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9D9A7833-74C4-5EC7-C40E-D9D50F3DA20C}"/>
              </a:ext>
            </a:extLst>
          </p:cNvPr>
          <p:cNvGrpSpPr/>
          <p:nvPr/>
        </p:nvGrpSpPr>
        <p:grpSpPr>
          <a:xfrm>
            <a:off x="3741086" y="4586760"/>
            <a:ext cx="124560" cy="107640"/>
            <a:chOff x="3741086" y="4586760"/>
            <a:chExt cx="124560" cy="10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4DE5D633-EA08-7BD1-A58A-C25D8D672269}"/>
                    </a:ext>
                  </a:extLst>
                </p14:cNvPr>
                <p14:cNvContentPartPr/>
                <p14:nvPr/>
              </p14:nvContentPartPr>
              <p14:xfrm>
                <a:off x="3741086" y="4637880"/>
                <a:ext cx="84600" cy="46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4DE5D633-EA08-7BD1-A58A-C25D8D67226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730286" y="4627440"/>
                  <a:ext cx="1058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FAB1B1C0-B3F6-77FA-8B50-B3CF56C1BB96}"/>
                    </a:ext>
                  </a:extLst>
                </p14:cNvPr>
                <p14:cNvContentPartPr/>
                <p14:nvPr/>
              </p14:nvContentPartPr>
              <p14:xfrm>
                <a:off x="3829286" y="4586760"/>
                <a:ext cx="36360" cy="1076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FAB1B1C0-B3F6-77FA-8B50-B3CF56C1BB96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818846" y="4576320"/>
                  <a:ext cx="5760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9E9B48F4-6FF6-627B-06BC-A92053D83DED}"/>
              </a:ext>
            </a:extLst>
          </p:cNvPr>
          <p:cNvGrpSpPr/>
          <p:nvPr/>
        </p:nvGrpSpPr>
        <p:grpSpPr>
          <a:xfrm>
            <a:off x="5119389" y="4748512"/>
            <a:ext cx="466560" cy="60480"/>
            <a:chOff x="5119389" y="4748512"/>
            <a:chExt cx="466560" cy="6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F58249C2-1878-E9C2-6DC5-92384EFF9B97}"/>
                    </a:ext>
                  </a:extLst>
                </p14:cNvPr>
                <p14:cNvContentPartPr/>
                <p14:nvPr/>
              </p14:nvContentPartPr>
              <p14:xfrm>
                <a:off x="5119389" y="4748512"/>
                <a:ext cx="3240" cy="169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F58249C2-1878-E9C2-6DC5-92384EFF9B97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108589" y="4737712"/>
                  <a:ext cx="24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5E41C10F-D885-E3A6-E5B5-8CF1D6F43AF4}"/>
                    </a:ext>
                  </a:extLst>
                </p14:cNvPr>
                <p14:cNvContentPartPr/>
                <p14:nvPr/>
              </p14:nvContentPartPr>
              <p14:xfrm>
                <a:off x="5161869" y="4774072"/>
                <a:ext cx="424080" cy="349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5E41C10F-D885-E3A6-E5B5-8CF1D6F43AF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151429" y="4763632"/>
                  <a:ext cx="44532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78F74402-B624-09D4-9570-F8C7C81A8921}"/>
              </a:ext>
            </a:extLst>
          </p:cNvPr>
          <p:cNvGrpSpPr/>
          <p:nvPr/>
        </p:nvGrpSpPr>
        <p:grpSpPr>
          <a:xfrm>
            <a:off x="5493429" y="4357192"/>
            <a:ext cx="586440" cy="118440"/>
            <a:chOff x="5493429" y="4357192"/>
            <a:chExt cx="586440" cy="1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78BF0AC8-C31B-935F-7634-859432ABB3FD}"/>
                    </a:ext>
                  </a:extLst>
                </p14:cNvPr>
                <p14:cNvContentPartPr/>
                <p14:nvPr/>
              </p14:nvContentPartPr>
              <p14:xfrm>
                <a:off x="5493429" y="4369792"/>
                <a:ext cx="44280" cy="853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78BF0AC8-C31B-935F-7634-859432ABB3F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482989" y="4358992"/>
                  <a:ext cx="655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2352D79A-0EC7-0B7D-D26B-B16803EE5A09}"/>
                    </a:ext>
                  </a:extLst>
                </p14:cNvPr>
                <p14:cNvContentPartPr/>
                <p14:nvPr/>
              </p14:nvContentPartPr>
              <p14:xfrm>
                <a:off x="5584869" y="4374472"/>
                <a:ext cx="72360" cy="536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2352D79A-0EC7-0B7D-D26B-B16803EE5A09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574069" y="4364032"/>
                  <a:ext cx="936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237C6927-9ACC-4314-F886-A173EB1DD4CA}"/>
                    </a:ext>
                  </a:extLst>
                </p14:cNvPr>
                <p14:cNvContentPartPr/>
                <p14:nvPr/>
              </p14:nvContentPartPr>
              <p14:xfrm>
                <a:off x="5683869" y="4382032"/>
                <a:ext cx="66240" cy="435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237C6927-9ACC-4314-F886-A173EB1DD4C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673429" y="4371232"/>
                  <a:ext cx="874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C480E14F-5B6C-3274-546A-8F6FBCAE8750}"/>
                    </a:ext>
                  </a:extLst>
                </p14:cNvPr>
                <p14:cNvContentPartPr/>
                <p14:nvPr/>
              </p14:nvContentPartPr>
              <p14:xfrm>
                <a:off x="5805909" y="4357192"/>
                <a:ext cx="47520" cy="1184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C480E14F-5B6C-3274-546A-8F6FBCAE875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795469" y="4346752"/>
                  <a:ext cx="687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7D0EF8EE-9F3D-BF87-6FD5-97CDE0AD0F1E}"/>
                    </a:ext>
                  </a:extLst>
                </p14:cNvPr>
                <p14:cNvContentPartPr/>
                <p14:nvPr/>
              </p14:nvContentPartPr>
              <p14:xfrm>
                <a:off x="5904909" y="4360432"/>
                <a:ext cx="44280" cy="777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7D0EF8EE-9F3D-BF87-6FD5-97CDE0AD0F1E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894109" y="4349632"/>
                  <a:ext cx="655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4C06488D-F8D9-D229-93ED-D12888850CF5}"/>
                    </a:ext>
                  </a:extLst>
                </p14:cNvPr>
                <p14:cNvContentPartPr/>
                <p14:nvPr/>
              </p14:nvContentPartPr>
              <p14:xfrm>
                <a:off x="5993469" y="4374112"/>
                <a:ext cx="86400" cy="766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4C06488D-F8D9-D229-93ED-D12888850CF5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982669" y="4363312"/>
                  <a:ext cx="107640" cy="9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89" name="Input penna 188">
                <a:extLst>
                  <a:ext uri="{FF2B5EF4-FFF2-40B4-BE49-F238E27FC236}">
                    <a16:creationId xmlns:a16="http://schemas.microsoft.com/office/drawing/2014/main" id="{507C79EC-5CAB-7955-9A80-E6511C330CD6}"/>
                  </a:ext>
                </a:extLst>
              </p14:cNvPr>
              <p14:cNvContentPartPr/>
              <p14:nvPr/>
            </p14:nvContentPartPr>
            <p14:xfrm>
              <a:off x="6232149" y="4286992"/>
              <a:ext cx="12600" cy="88560"/>
            </p14:xfrm>
          </p:contentPart>
        </mc:Choice>
        <mc:Fallback>
          <p:pic>
            <p:nvPicPr>
              <p:cNvPr id="189" name="Input penna 188">
                <a:extLst>
                  <a:ext uri="{FF2B5EF4-FFF2-40B4-BE49-F238E27FC236}">
                    <a16:creationId xmlns:a16="http://schemas.microsoft.com/office/drawing/2014/main" id="{507C79EC-5CAB-7955-9A80-E6511C330CD6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6221349" y="4276192"/>
                <a:ext cx="3384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1">
            <p14:nvContentPartPr>
              <p14:cNvPr id="190" name="Input penna 189">
                <a:extLst>
                  <a:ext uri="{FF2B5EF4-FFF2-40B4-BE49-F238E27FC236}">
                    <a16:creationId xmlns:a16="http://schemas.microsoft.com/office/drawing/2014/main" id="{5549EE48-976E-77B4-AB4D-BE938EB4A731}"/>
                  </a:ext>
                </a:extLst>
              </p14:cNvPr>
              <p14:cNvContentPartPr/>
              <p14:nvPr/>
            </p14:nvContentPartPr>
            <p14:xfrm>
              <a:off x="6246909" y="4469872"/>
              <a:ext cx="12600" cy="6120"/>
            </p14:xfrm>
          </p:contentPart>
        </mc:Choice>
        <mc:Fallback>
          <p:pic>
            <p:nvPicPr>
              <p:cNvPr id="190" name="Input penna 189">
                <a:extLst>
                  <a:ext uri="{FF2B5EF4-FFF2-40B4-BE49-F238E27FC236}">
                    <a16:creationId xmlns:a16="http://schemas.microsoft.com/office/drawing/2014/main" id="{5549EE48-976E-77B4-AB4D-BE938EB4A731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6236109" y="4459432"/>
                <a:ext cx="3384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3">
            <p14:nvContentPartPr>
              <p14:cNvPr id="195" name="Input penna 194">
                <a:extLst>
                  <a:ext uri="{FF2B5EF4-FFF2-40B4-BE49-F238E27FC236}">
                    <a16:creationId xmlns:a16="http://schemas.microsoft.com/office/drawing/2014/main" id="{9761F1C2-4F7B-F3DA-6EAC-4D11D5CEB4BE}"/>
                  </a:ext>
                </a:extLst>
              </p14:cNvPr>
              <p14:cNvContentPartPr/>
              <p14:nvPr/>
            </p14:nvContentPartPr>
            <p14:xfrm>
              <a:off x="2613687" y="5400306"/>
              <a:ext cx="274320" cy="39600"/>
            </p14:xfrm>
          </p:contentPart>
        </mc:Choice>
        <mc:Fallback>
          <p:pic>
            <p:nvPicPr>
              <p:cNvPr id="195" name="Input penna 194">
                <a:extLst>
                  <a:ext uri="{FF2B5EF4-FFF2-40B4-BE49-F238E27FC236}">
                    <a16:creationId xmlns:a16="http://schemas.microsoft.com/office/drawing/2014/main" id="{9761F1C2-4F7B-F3DA-6EAC-4D11D5CEB4BE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2602887" y="5389866"/>
                <a:ext cx="295560" cy="6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7D24868F-A61D-99FE-714D-01650C3D405F}"/>
              </a:ext>
            </a:extLst>
          </p:cNvPr>
          <p:cNvGrpSpPr/>
          <p:nvPr/>
        </p:nvGrpSpPr>
        <p:grpSpPr>
          <a:xfrm>
            <a:off x="771567" y="5003586"/>
            <a:ext cx="1045440" cy="312480"/>
            <a:chOff x="771567" y="5003586"/>
            <a:chExt cx="1045440" cy="31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0914C8B-7C7B-01DA-842C-1D52B163DC49}"/>
                    </a:ext>
                  </a:extLst>
                </p14:cNvPr>
                <p14:cNvContentPartPr/>
                <p14:nvPr/>
              </p14:nvContentPartPr>
              <p14:xfrm>
                <a:off x="771567" y="5136066"/>
                <a:ext cx="200880" cy="1800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0914C8B-7C7B-01DA-842C-1D52B163DC4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761127" y="5125266"/>
                  <a:ext cx="2221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C7DEC3A8-CA7B-0265-5E98-F3824F3D887D}"/>
                    </a:ext>
                  </a:extLst>
                </p14:cNvPr>
                <p14:cNvContentPartPr/>
                <p14:nvPr/>
              </p14:nvContentPartPr>
              <p14:xfrm>
                <a:off x="976047" y="5146506"/>
                <a:ext cx="92520" cy="100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C7DEC3A8-CA7B-0265-5E98-F3824F3D887D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65607" y="5136066"/>
                  <a:ext cx="1137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CE0CB44C-5175-ADF4-E1D9-5DF8AF0FA9FD}"/>
                    </a:ext>
                  </a:extLst>
                </p14:cNvPr>
                <p14:cNvContentPartPr/>
                <p14:nvPr/>
              </p14:nvContentPartPr>
              <p14:xfrm>
                <a:off x="1105287" y="5162346"/>
                <a:ext cx="85680" cy="106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CE0CB44C-5175-ADF4-E1D9-5DF8AF0FA9F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94847" y="5151546"/>
                  <a:ext cx="1069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95FE0A79-B0CC-8E9F-A44D-17D69BBEEEE8}"/>
                    </a:ext>
                  </a:extLst>
                </p14:cNvPr>
                <p14:cNvContentPartPr/>
                <p14:nvPr/>
              </p14:nvContentPartPr>
              <p14:xfrm>
                <a:off x="1287807" y="5131026"/>
                <a:ext cx="105120" cy="903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95FE0A79-B0CC-8E9F-A44D-17D69BBEEEE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277007" y="5120226"/>
                  <a:ext cx="1263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858DF5A7-84DE-2AB3-5145-4BAF864DA9BC}"/>
                    </a:ext>
                  </a:extLst>
                </p14:cNvPr>
                <p14:cNvContentPartPr/>
                <p14:nvPr/>
              </p14:nvContentPartPr>
              <p14:xfrm>
                <a:off x="1396887" y="5103666"/>
                <a:ext cx="56880" cy="928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858DF5A7-84DE-2AB3-5145-4BAF864DA9BC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386447" y="5092866"/>
                  <a:ext cx="781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A2382D9-6445-12F7-BC8D-B67B22A2D93E}"/>
                    </a:ext>
                  </a:extLst>
                </p14:cNvPr>
                <p14:cNvContentPartPr/>
                <p14:nvPr/>
              </p14:nvContentPartPr>
              <p14:xfrm>
                <a:off x="1486527" y="5134266"/>
                <a:ext cx="6120" cy="14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A2382D9-6445-12F7-BC8D-B67B22A2D93E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476087" y="5123466"/>
                  <a:ext cx="27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6AB8DDDC-648A-437A-5742-1480B94D56D7}"/>
                    </a:ext>
                  </a:extLst>
                </p14:cNvPr>
                <p14:cNvContentPartPr/>
                <p14:nvPr/>
              </p14:nvContentPartPr>
              <p14:xfrm>
                <a:off x="1554207" y="5096826"/>
                <a:ext cx="18000" cy="291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6AB8DDDC-648A-437A-5742-1480B94D56D7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543767" y="5086386"/>
                  <a:ext cx="392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F2E3EBA-27A3-08E4-F5A1-95A7C0FB8CFD}"/>
                    </a:ext>
                  </a:extLst>
                </p14:cNvPr>
                <p14:cNvContentPartPr/>
                <p14:nvPr/>
              </p14:nvContentPartPr>
              <p14:xfrm>
                <a:off x="1661487" y="5037066"/>
                <a:ext cx="52920" cy="507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F2E3EBA-27A3-08E4-F5A1-95A7C0FB8CFD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651047" y="5026266"/>
                  <a:ext cx="741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600F389-C3D1-8154-70A7-13EE76B80B3E}"/>
                    </a:ext>
                  </a:extLst>
                </p14:cNvPr>
                <p14:cNvContentPartPr/>
                <p14:nvPr/>
              </p14:nvContentPartPr>
              <p14:xfrm>
                <a:off x="1733847" y="5003586"/>
                <a:ext cx="83160" cy="727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600F389-C3D1-8154-70A7-13EE76B80B3E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723047" y="4993146"/>
                  <a:ext cx="10440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" name="Gruppo 216">
            <a:extLst>
              <a:ext uri="{FF2B5EF4-FFF2-40B4-BE49-F238E27FC236}">
                <a16:creationId xmlns:a16="http://schemas.microsoft.com/office/drawing/2014/main" id="{9E1DD5BF-F6C5-E7A2-0E5A-894BC25B3CF7}"/>
              </a:ext>
            </a:extLst>
          </p:cNvPr>
          <p:cNvGrpSpPr/>
          <p:nvPr/>
        </p:nvGrpSpPr>
        <p:grpSpPr>
          <a:xfrm>
            <a:off x="4771014" y="5365746"/>
            <a:ext cx="777600" cy="356040"/>
            <a:chOff x="4771014" y="5365746"/>
            <a:chExt cx="777600" cy="35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3165757-AAE4-A9B5-3AAE-2B63C3D4E98D}"/>
                    </a:ext>
                  </a:extLst>
                </p14:cNvPr>
                <p14:cNvContentPartPr/>
                <p14:nvPr/>
              </p14:nvContentPartPr>
              <p14:xfrm>
                <a:off x="4949214" y="5365746"/>
                <a:ext cx="12960" cy="532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3165757-AAE4-A9B5-3AAE-2B63C3D4E98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938414" y="5355306"/>
                  <a:ext cx="342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D53BE00-1B3B-8A3A-A40A-21F97C1DDD3D}"/>
                    </a:ext>
                  </a:extLst>
                </p14:cNvPr>
                <p14:cNvContentPartPr/>
                <p14:nvPr/>
              </p14:nvContentPartPr>
              <p14:xfrm>
                <a:off x="4908894" y="5424426"/>
                <a:ext cx="103320" cy="370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D53BE00-1B3B-8A3A-A40A-21F97C1DDD3D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898454" y="5413986"/>
                  <a:ext cx="1245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94E00797-E13E-9646-8F78-5BC4056E50FE}"/>
                    </a:ext>
                  </a:extLst>
                </p14:cNvPr>
                <p14:cNvContentPartPr/>
                <p14:nvPr/>
              </p14:nvContentPartPr>
              <p14:xfrm>
                <a:off x="4771014" y="5595426"/>
                <a:ext cx="96840" cy="1263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94E00797-E13E-9646-8F78-5BC4056E50FE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760214" y="5584986"/>
                  <a:ext cx="1180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0E7ACA62-4AA8-00E6-DEF2-CF6637155B2A}"/>
                    </a:ext>
                  </a:extLst>
                </p14:cNvPr>
                <p14:cNvContentPartPr/>
                <p14:nvPr/>
              </p14:nvContentPartPr>
              <p14:xfrm>
                <a:off x="4919694" y="5595426"/>
                <a:ext cx="60480" cy="896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0E7ACA62-4AA8-00E6-DEF2-CF6637155B2A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908894" y="5584986"/>
                  <a:ext cx="817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5B575000-DDA8-F8AB-6888-A05A6CE9A802}"/>
                    </a:ext>
                  </a:extLst>
                </p14:cNvPr>
                <p14:cNvContentPartPr/>
                <p14:nvPr/>
              </p14:nvContentPartPr>
              <p14:xfrm>
                <a:off x="5047134" y="5600826"/>
                <a:ext cx="76680" cy="68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5B575000-DDA8-F8AB-6888-A05A6CE9A802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5036694" y="5590026"/>
                  <a:ext cx="979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AC192C6D-B140-209B-09F9-5E5DEAF2B0FF}"/>
                    </a:ext>
                  </a:extLst>
                </p14:cNvPr>
                <p14:cNvContentPartPr/>
                <p14:nvPr/>
              </p14:nvContentPartPr>
              <p14:xfrm>
                <a:off x="5165574" y="5611266"/>
                <a:ext cx="82440" cy="579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AC192C6D-B140-209B-09F9-5E5DEAF2B0FF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5154774" y="5600466"/>
                  <a:ext cx="1036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05A8B58E-AE7C-3305-ACA6-07E10D821D42}"/>
                    </a:ext>
                  </a:extLst>
                </p14:cNvPr>
                <p14:cNvContentPartPr/>
                <p14:nvPr/>
              </p14:nvContentPartPr>
              <p14:xfrm>
                <a:off x="5310294" y="5521266"/>
                <a:ext cx="15480" cy="1713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05A8B58E-AE7C-3305-ACA6-07E10D821D42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5299854" y="5510466"/>
                  <a:ext cx="367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B2FAD02-9B05-4A45-D010-0513E24805C4}"/>
                    </a:ext>
                  </a:extLst>
                </p14:cNvPr>
                <p14:cNvContentPartPr/>
                <p14:nvPr/>
              </p14:nvContentPartPr>
              <p14:xfrm>
                <a:off x="5361774" y="5596146"/>
                <a:ext cx="37800" cy="140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B2FAD02-9B05-4A45-D010-0513E24805C4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5351334" y="5585706"/>
                  <a:ext cx="590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4B03AEF-99E7-6856-B5F8-EEA18ADD14B9}"/>
                    </a:ext>
                  </a:extLst>
                </p14:cNvPr>
                <p14:cNvContentPartPr/>
                <p14:nvPr/>
              </p14:nvContentPartPr>
              <p14:xfrm>
                <a:off x="5481654" y="5570586"/>
                <a:ext cx="66960" cy="943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4B03AEF-99E7-6856-B5F8-EEA18ADD14B9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5470854" y="5560146"/>
                  <a:ext cx="88200" cy="115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7737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E72B2-E5ED-0BCB-267D-CCF6ED44B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ED022D-7A58-3952-134B-F8D61C4C73F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F0D41A-857C-EFEE-721F-3AE35E98551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49D91E-09CE-9901-6BFE-4B3F52A1F98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ED49A6B-E0D4-08F2-8058-9ADCF282B51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F2525CF-03A3-EB6F-8CF8-C7C02CE9E84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36E45A0-6759-164B-5CC6-071EAD49F70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8216416-0E5E-9559-B821-70F26DDCB89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A84CE27-0D10-EA55-42DD-534F0C96B7D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EA855C1-445F-06AA-8E32-F2B439D1790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3B64AA2-8C57-CE1F-EEFC-FAB925C11B5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1718DA7-91C7-5A3E-FE72-9082F8658C5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0A34234-F850-1629-DEE6-1B37AAB457D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1728E72-6AD2-8B38-FF14-359D0D2096B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B1F203B-F2FE-8DA5-CCBB-D479D48F1C2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F922FD3-AE1A-0C3A-8EB2-C18AECBF777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7D88102-33C6-A705-901B-46A31983457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B661D0C-E59B-158A-5A22-10FA9B07C73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3539D36-1922-D033-666A-EE207DA01AF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538660C-CAF1-277F-D0F5-F671DDED6B7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783279C-C432-4B4D-202C-20C0B01F2CC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20B6D04-C04D-BBB0-AF2F-8EDD0EEBE3F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4D51A10-7774-061C-817C-DF0BD029BD5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C87366F-C17E-CD86-9168-D4C750270C6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C91BF97-46AE-B4E0-2926-0AB81A30042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86B6494-DEA1-3246-A381-050B7122566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B2BE6AF-8139-9E44-38C2-FB54B06CCB4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80631D4-ADDE-5104-74CB-32280168EF4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7F3BD0-C212-5871-1C11-5C882ED2B37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B2F39D7-29A7-113E-EF73-5E8CBCF9A87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BE0AD9A-1B4E-A902-4E8C-CF129394E35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62AAF52-8E6C-D730-F965-DC332B0A9A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7C47ADD-A673-A68F-9A80-7A6FB4C6A7B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F12AC66-8C2F-7B5A-1DF6-2003E4DFB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06F8931-2817-E505-CB96-86CE61D4B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ricevuta, schermata, Carattere&#10;&#10;Descrizione generata automaticamente">
            <a:extLst>
              <a:ext uri="{FF2B5EF4-FFF2-40B4-BE49-F238E27FC236}">
                <a16:creationId xmlns:a16="http://schemas.microsoft.com/office/drawing/2014/main" id="{10127F8F-6406-D787-2C86-22D84A2D55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776" y="1421751"/>
            <a:ext cx="9905616" cy="379482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C617581-B489-3661-B11C-FA68616F0EDD}"/>
                  </a:ext>
                </a:extLst>
              </p14:cNvPr>
              <p14:cNvContentPartPr/>
              <p14:nvPr/>
            </p14:nvContentPartPr>
            <p14:xfrm>
              <a:off x="4325334" y="3526718"/>
              <a:ext cx="338040" cy="889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C617581-B489-3661-B11C-FA68616F0ED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14894" y="3515918"/>
                <a:ext cx="359280" cy="11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EC6688CC-B177-9BDF-1D4C-20257B494245}"/>
              </a:ext>
            </a:extLst>
          </p:cNvPr>
          <p:cNvGrpSpPr/>
          <p:nvPr/>
        </p:nvGrpSpPr>
        <p:grpSpPr>
          <a:xfrm>
            <a:off x="175228" y="3022070"/>
            <a:ext cx="1055880" cy="807840"/>
            <a:chOff x="175228" y="3022070"/>
            <a:chExt cx="1055880" cy="80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CE902E6-B243-C841-D5B4-F48CB4BC79DD}"/>
                    </a:ext>
                  </a:extLst>
                </p14:cNvPr>
                <p14:cNvContentPartPr/>
                <p14:nvPr/>
              </p14:nvContentPartPr>
              <p14:xfrm>
                <a:off x="256948" y="3182630"/>
                <a:ext cx="111240" cy="99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CE902E6-B243-C841-D5B4-F48CB4BC79D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6148" y="3172190"/>
                  <a:ext cx="1324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5AE464E-2AC2-DCF5-D5FF-5E12AF8E3284}"/>
                    </a:ext>
                  </a:extLst>
                </p14:cNvPr>
                <p14:cNvContentPartPr/>
                <p14:nvPr/>
              </p14:nvContentPartPr>
              <p14:xfrm>
                <a:off x="406708" y="3199190"/>
                <a:ext cx="94320" cy="66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5AE464E-2AC2-DCF5-D5FF-5E12AF8E328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5908" y="3188390"/>
                  <a:ext cx="1155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7284756-E794-4878-CACF-CD326B91881D}"/>
                    </a:ext>
                  </a:extLst>
                </p14:cNvPr>
                <p14:cNvContentPartPr/>
                <p14:nvPr/>
              </p14:nvContentPartPr>
              <p14:xfrm>
                <a:off x="523348" y="3162470"/>
                <a:ext cx="72000" cy="53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7284756-E794-4878-CACF-CD326B91881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2548" y="3152030"/>
                  <a:ext cx="932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B705FEB-62EB-15A4-38B6-3E25259800A4}"/>
                    </a:ext>
                  </a:extLst>
                </p14:cNvPr>
                <p14:cNvContentPartPr/>
                <p14:nvPr/>
              </p14:nvContentPartPr>
              <p14:xfrm>
                <a:off x="651148" y="3135110"/>
                <a:ext cx="80640" cy="44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B705FEB-62EB-15A4-38B6-3E25259800A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0708" y="3124310"/>
                  <a:ext cx="1018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AD05F61-F8E2-4608-A4F6-8909469CA977}"/>
                    </a:ext>
                  </a:extLst>
                </p14:cNvPr>
                <p14:cNvContentPartPr/>
                <p14:nvPr/>
              </p14:nvContentPartPr>
              <p14:xfrm>
                <a:off x="758068" y="3022070"/>
                <a:ext cx="52560" cy="1627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AD05F61-F8E2-4608-A4F6-8909469CA97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47268" y="3011630"/>
                  <a:ext cx="738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8F89A37-B20A-C27B-1E36-5AA7939DFE1E}"/>
                    </a:ext>
                  </a:extLst>
                </p14:cNvPr>
                <p14:cNvContentPartPr/>
                <p14:nvPr/>
              </p14:nvContentPartPr>
              <p14:xfrm>
                <a:off x="869668" y="3115670"/>
                <a:ext cx="78120" cy="1036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8F89A37-B20A-C27B-1E36-5AA7939DFE1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58868" y="3104870"/>
                  <a:ext cx="993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9A603B3-3811-52C4-0EAA-F179F0DD10A9}"/>
                    </a:ext>
                  </a:extLst>
                </p14:cNvPr>
                <p14:cNvContentPartPr/>
                <p14:nvPr/>
              </p14:nvContentPartPr>
              <p14:xfrm>
                <a:off x="177748" y="3366230"/>
                <a:ext cx="32400" cy="2059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9A603B3-3811-52C4-0EAA-F179F0DD10A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7308" y="3355430"/>
                  <a:ext cx="536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4F444B2-8D61-5FCB-EEE3-F00119A7BC11}"/>
                    </a:ext>
                  </a:extLst>
                </p14:cNvPr>
                <p14:cNvContentPartPr/>
                <p14:nvPr/>
              </p14:nvContentPartPr>
              <p14:xfrm>
                <a:off x="175228" y="3479630"/>
                <a:ext cx="57600" cy="205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4F444B2-8D61-5FCB-EEE3-F00119A7BC1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64788" y="3469190"/>
                  <a:ext cx="788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6882719-D0B1-B278-3A3B-731692E527BC}"/>
                    </a:ext>
                  </a:extLst>
                </p14:cNvPr>
                <p14:cNvContentPartPr/>
                <p14:nvPr/>
              </p14:nvContentPartPr>
              <p14:xfrm>
                <a:off x="274228" y="3471350"/>
                <a:ext cx="12960" cy="92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6882719-D0B1-B278-3A3B-731692E527B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63788" y="3460550"/>
                  <a:ext cx="342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175505B-6D70-276E-DAF6-4ED2C3BF90E9}"/>
                    </a:ext>
                  </a:extLst>
                </p14:cNvPr>
                <p14:cNvContentPartPr/>
                <p14:nvPr/>
              </p14:nvContentPartPr>
              <p14:xfrm>
                <a:off x="306988" y="3485390"/>
                <a:ext cx="75600" cy="68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175505B-6D70-276E-DAF6-4ED2C3BF90E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6188" y="3474950"/>
                  <a:ext cx="968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192C661-D6CD-3F2A-8F6C-FAAC31EB8AF7}"/>
                    </a:ext>
                  </a:extLst>
                </p14:cNvPr>
                <p14:cNvContentPartPr/>
                <p14:nvPr/>
              </p14:nvContentPartPr>
              <p14:xfrm>
                <a:off x="441628" y="3443630"/>
                <a:ext cx="8640" cy="20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192C661-D6CD-3F2A-8F6C-FAAC31EB8AF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31188" y="3433190"/>
                  <a:ext cx="298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72C341B-0FAE-CB08-12DF-66621990859A}"/>
                    </a:ext>
                  </a:extLst>
                </p14:cNvPr>
                <p14:cNvContentPartPr/>
                <p14:nvPr/>
              </p14:nvContentPartPr>
              <p14:xfrm>
                <a:off x="520828" y="3433190"/>
                <a:ext cx="24480" cy="85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72C341B-0FAE-CB08-12DF-66621990859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10028" y="3422750"/>
                  <a:ext cx="457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22EF6AE-B166-BA82-456E-F1E1694CC9B8}"/>
                    </a:ext>
                  </a:extLst>
                </p14:cNvPr>
                <p14:cNvContentPartPr/>
                <p14:nvPr/>
              </p14:nvContentPartPr>
              <p14:xfrm>
                <a:off x="614788" y="3410510"/>
                <a:ext cx="34920" cy="75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22EF6AE-B166-BA82-456E-F1E1694CC9B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04348" y="3399710"/>
                  <a:ext cx="561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7DD3F14-8E88-5086-2AFB-EB8EE3F3E7E8}"/>
                    </a:ext>
                  </a:extLst>
                </p14:cNvPr>
                <p14:cNvContentPartPr/>
                <p14:nvPr/>
              </p14:nvContentPartPr>
              <p14:xfrm>
                <a:off x="699028" y="3413750"/>
                <a:ext cx="34920" cy="101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7DD3F14-8E88-5086-2AFB-EB8EE3F3E7E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8228" y="3402950"/>
                  <a:ext cx="561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C8089AF-7A19-10A8-DDF7-AEFE1109AAA6}"/>
                    </a:ext>
                  </a:extLst>
                </p14:cNvPr>
                <p14:cNvContentPartPr/>
                <p14:nvPr/>
              </p14:nvContentPartPr>
              <p14:xfrm>
                <a:off x="966148" y="3398630"/>
                <a:ext cx="39240" cy="101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C8089AF-7A19-10A8-DDF7-AEFE1109AAA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55348" y="3388190"/>
                  <a:ext cx="604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A6531BB-4DAD-129D-F0B8-31735CB5448B}"/>
                    </a:ext>
                  </a:extLst>
                </p14:cNvPr>
                <p14:cNvContentPartPr/>
                <p14:nvPr/>
              </p14:nvContentPartPr>
              <p14:xfrm>
                <a:off x="1055788" y="3395390"/>
                <a:ext cx="47880" cy="69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A6531BB-4DAD-129D-F0B8-31735CB5448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45348" y="3384950"/>
                  <a:ext cx="691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CD615A3-6C50-8B0A-90B0-12F9D39CE2DD}"/>
                    </a:ext>
                  </a:extLst>
                </p14:cNvPr>
                <p14:cNvContentPartPr/>
                <p14:nvPr/>
              </p14:nvContentPartPr>
              <p14:xfrm>
                <a:off x="1109068" y="3382430"/>
                <a:ext cx="122040" cy="68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CD615A3-6C50-8B0A-90B0-12F9D39CE2D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98628" y="3371990"/>
                  <a:ext cx="1432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728B9CE-170A-10FC-2FEF-BBAF6020F039}"/>
                    </a:ext>
                  </a:extLst>
                </p14:cNvPr>
                <p14:cNvContentPartPr/>
                <p14:nvPr/>
              </p14:nvContentPartPr>
              <p14:xfrm>
                <a:off x="754828" y="3620030"/>
                <a:ext cx="202320" cy="2098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728B9CE-170A-10FC-2FEF-BBAF6020F03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44028" y="3609230"/>
                  <a:ext cx="2235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3E66579-A48A-D27D-581B-BA00092A7256}"/>
                    </a:ext>
                  </a:extLst>
                </p14:cNvPr>
                <p14:cNvContentPartPr/>
                <p14:nvPr/>
              </p14:nvContentPartPr>
              <p14:xfrm>
                <a:off x="758068" y="3719030"/>
                <a:ext cx="145800" cy="28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3E66579-A48A-D27D-581B-BA00092A725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47268" y="3708590"/>
                  <a:ext cx="16704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5DD17D7C-F8DC-61DE-EE40-DD6B7925EB63}"/>
                  </a:ext>
                </a:extLst>
              </p14:cNvPr>
              <p14:cNvContentPartPr/>
              <p14:nvPr/>
            </p14:nvContentPartPr>
            <p14:xfrm>
              <a:off x="1422628" y="4057871"/>
              <a:ext cx="277560" cy="3564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5DD17D7C-F8DC-61DE-EE40-DD6B7925EB6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412188" y="4047071"/>
                <a:ext cx="2988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6295D6D5-46DB-D124-8C7D-77318228809E}"/>
                  </a:ext>
                </a:extLst>
              </p14:cNvPr>
              <p14:cNvContentPartPr/>
              <p14:nvPr/>
            </p14:nvContentPartPr>
            <p14:xfrm>
              <a:off x="1422720" y="4713472"/>
              <a:ext cx="366480" cy="2628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6295D6D5-46DB-D124-8C7D-77318228809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412280" y="4702672"/>
                <a:ext cx="38772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9C367521-22A3-D92B-1323-415C01FA6B7A}"/>
                  </a:ext>
                </a:extLst>
              </p14:cNvPr>
              <p14:cNvContentPartPr/>
              <p14:nvPr/>
            </p14:nvContentPartPr>
            <p14:xfrm>
              <a:off x="2032453" y="4674613"/>
              <a:ext cx="823320" cy="6804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9C367521-22A3-D92B-1323-415C01FA6B7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021653" y="4664173"/>
                <a:ext cx="844560" cy="8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513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4B654-5456-6BA4-A741-A1AD9CE61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AD30CAC-4006-195F-4CF9-30494A3CB29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2424DE4-AFF2-979D-6520-6228176DB60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E36E9FA-F051-EB84-6755-74DB4B31077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6086148-E097-0CA0-FD97-9CC1B82237A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B6B7FF-38E9-A847-93C0-8A77A45DD1D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7C0ED0-F4EB-A69E-71DA-29E56A32CA1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F23F898-F122-6D6C-B26A-3F3ACD81289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B4A609-4634-B946-5DFB-049998466BA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9B18B6-BCD4-0033-151C-898F322DB87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A77A0B7-2D43-8753-06A0-4D48A96D2D6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F3B4F8D-4B91-F725-467E-8A43AC3B15F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9F7AD48-35C5-1A13-B7C5-B85481840A9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DCE8855-0A66-17D8-E78E-D558E449CBE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EEA69A1-67A0-317F-DCD6-EAF211BD2E1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9D6794A-9BA6-64C8-054E-8F904466A71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36AD9CD-E57A-7AF0-384F-08A9C131BE9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4C4C514-CADF-126F-93BA-20ED290E28E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54EAB1B-1CB2-B6AF-59F3-AD97F6982EA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8093EF4-9903-B6E4-28C2-5D2BEDE1C38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AA08324-F011-D9DB-50E9-6CFF4440170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74354FA-07BB-F832-33E0-DF9523C6070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6966592-0ECA-CC41-1B90-63A1B8AD68F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DCC6FD2-632E-BFD5-12B4-C6E2E01D325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12AA813-5988-AF62-9534-99DD8F768ED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DE89A4E-B7CB-E5F2-6AFC-579889A5DE2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AEF5A9E-7D5E-44A8-ADFB-33B48EBAD4D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91C04BB-AD02-62E5-1C19-D29243D160A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72D9FD1-93FB-9472-A274-E2C8F074B6B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F289CE0-CFD9-A3AA-E431-3A6A127C399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95B4924-46A3-647E-D4E8-1B24069A8A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1D1FFF4-8F2B-B06F-EB85-5B03648FA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1F01DD-431D-5DBD-84EE-37D6C528F2B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E07CB73-9B6E-DCC9-5E17-9DDEE52F6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5CC5A60-98C6-362A-0AFB-A7E3FDE12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59A98696-3FBF-891D-5750-3D947DFF3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998" y="950127"/>
            <a:ext cx="9519397" cy="449143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8A983FBC-4865-D5F2-BF76-EAF133FE1A52}"/>
                  </a:ext>
                </a:extLst>
              </p14:cNvPr>
              <p14:cNvContentPartPr/>
              <p14:nvPr/>
            </p14:nvContentPartPr>
            <p14:xfrm>
              <a:off x="7045608" y="2671130"/>
              <a:ext cx="440280" cy="288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8A983FBC-4865-D5F2-BF76-EAF133FE1A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35168" y="2660690"/>
                <a:ext cx="46152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8918B023-1927-3990-63C3-9B0CFDC9765F}"/>
                  </a:ext>
                </a:extLst>
              </p14:cNvPr>
              <p14:cNvContentPartPr/>
              <p14:nvPr/>
            </p14:nvContentPartPr>
            <p14:xfrm>
              <a:off x="6825103" y="3326206"/>
              <a:ext cx="555120" cy="4356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8918B023-1927-3990-63C3-9B0CFDC9765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14303" y="3315766"/>
                <a:ext cx="57636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558EC2A-D5F6-4DC7-D6F8-604E993D4ED4}"/>
                  </a:ext>
                </a:extLst>
              </p14:cNvPr>
              <p14:cNvContentPartPr/>
              <p14:nvPr/>
            </p14:nvContentPartPr>
            <p14:xfrm>
              <a:off x="6501823" y="2623486"/>
              <a:ext cx="152280" cy="223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558EC2A-D5F6-4DC7-D6F8-604E993D4ED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91383" y="2612686"/>
                <a:ext cx="17352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3B28FE6-9541-9CAF-657E-C3608D92711B}"/>
                  </a:ext>
                </a:extLst>
              </p14:cNvPr>
              <p14:cNvContentPartPr/>
              <p14:nvPr/>
            </p14:nvContentPartPr>
            <p14:xfrm>
              <a:off x="6511183" y="3245566"/>
              <a:ext cx="141120" cy="133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3B28FE6-9541-9CAF-657E-C3608D92711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00743" y="3235126"/>
                <a:ext cx="16236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B9FCDF2F-5530-17E6-7C37-654097DE53AB}"/>
                  </a:ext>
                </a:extLst>
              </p14:cNvPr>
              <p14:cNvContentPartPr/>
              <p14:nvPr/>
            </p14:nvContentPartPr>
            <p14:xfrm>
              <a:off x="6474699" y="3859241"/>
              <a:ext cx="191160" cy="241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B9FCDF2F-5530-17E6-7C37-654097DE53A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64259" y="3848441"/>
                <a:ext cx="212400" cy="4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9C6EC908-9C18-146D-B29E-289536F9756C}"/>
              </a:ext>
            </a:extLst>
          </p:cNvPr>
          <p:cNvGrpSpPr/>
          <p:nvPr/>
        </p:nvGrpSpPr>
        <p:grpSpPr>
          <a:xfrm>
            <a:off x="2265279" y="3471709"/>
            <a:ext cx="446040" cy="438480"/>
            <a:chOff x="2265279" y="3471709"/>
            <a:chExt cx="446040" cy="43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0AC59CB-E399-3B8F-527E-67740F9263D9}"/>
                    </a:ext>
                  </a:extLst>
                </p14:cNvPr>
                <p14:cNvContentPartPr/>
                <p14:nvPr/>
              </p14:nvContentPartPr>
              <p14:xfrm>
                <a:off x="2265279" y="3471709"/>
                <a:ext cx="439560" cy="438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0AC59CB-E399-3B8F-527E-67740F9263D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254839" y="3460909"/>
                  <a:ext cx="46080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EE54105-F9FC-D426-0794-0EE942F86BBC}"/>
                    </a:ext>
                  </a:extLst>
                </p14:cNvPr>
                <p14:cNvContentPartPr/>
                <p14:nvPr/>
              </p14:nvContentPartPr>
              <p14:xfrm>
                <a:off x="2310999" y="3807229"/>
                <a:ext cx="400320" cy="662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EE54105-F9FC-D426-0794-0EE942F86BB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300199" y="3796429"/>
                  <a:ext cx="42156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84FC0EC3-D874-DE1E-547D-749EB7D07A10}"/>
              </a:ext>
            </a:extLst>
          </p:cNvPr>
          <p:cNvGrpSpPr/>
          <p:nvPr/>
        </p:nvGrpSpPr>
        <p:grpSpPr>
          <a:xfrm>
            <a:off x="3075279" y="3272269"/>
            <a:ext cx="1791000" cy="350280"/>
            <a:chOff x="3075279" y="3272269"/>
            <a:chExt cx="1791000" cy="35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39D412C-C419-5B6A-8B0C-037DDF5E90DC}"/>
                    </a:ext>
                  </a:extLst>
                </p14:cNvPr>
                <p14:cNvContentPartPr/>
                <p14:nvPr/>
              </p14:nvContentPartPr>
              <p14:xfrm>
                <a:off x="3075279" y="3356869"/>
                <a:ext cx="192960" cy="224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39D412C-C419-5B6A-8B0C-037DDF5E90D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064839" y="3346069"/>
                  <a:ext cx="2142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75230C2-B78C-6991-BC26-0E4795BA7DD1}"/>
                    </a:ext>
                  </a:extLst>
                </p14:cNvPr>
                <p14:cNvContentPartPr/>
                <p14:nvPr/>
              </p14:nvContentPartPr>
              <p14:xfrm>
                <a:off x="3319719" y="3447229"/>
                <a:ext cx="2520" cy="100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75230C2-B78C-6991-BC26-0E4795BA7DD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08919" y="3436429"/>
                  <a:ext cx="237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8B53E0B-983F-E4FE-CE9B-4EF35070E974}"/>
                    </a:ext>
                  </a:extLst>
                </p14:cNvPr>
                <p14:cNvContentPartPr/>
                <p14:nvPr/>
              </p14:nvContentPartPr>
              <p14:xfrm>
                <a:off x="3410439" y="3347149"/>
                <a:ext cx="10440" cy="184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8B53E0B-983F-E4FE-CE9B-4EF35070E97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99639" y="3336349"/>
                  <a:ext cx="316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491F72A-E316-3CA6-90B6-1F2789234C75}"/>
                    </a:ext>
                  </a:extLst>
                </p14:cNvPr>
                <p14:cNvContentPartPr/>
                <p14:nvPr/>
              </p14:nvContentPartPr>
              <p14:xfrm>
                <a:off x="3433119" y="3469909"/>
                <a:ext cx="53640" cy="13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491F72A-E316-3CA6-90B6-1F2789234C7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422319" y="3459469"/>
                  <a:ext cx="74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5A5471D-72BB-621B-DD4C-AE5BD7E86F99}"/>
                    </a:ext>
                  </a:extLst>
                </p14:cNvPr>
                <p14:cNvContentPartPr/>
                <p14:nvPr/>
              </p14:nvContentPartPr>
              <p14:xfrm>
                <a:off x="3520599" y="3420229"/>
                <a:ext cx="116280" cy="131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5A5471D-72BB-621B-DD4C-AE5BD7E86F9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10159" y="3409789"/>
                  <a:ext cx="1375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F83C8CF-15F7-970C-5172-3E89AEED45C7}"/>
                    </a:ext>
                  </a:extLst>
                </p14:cNvPr>
                <p14:cNvContentPartPr/>
                <p14:nvPr/>
              </p14:nvContentPartPr>
              <p14:xfrm>
                <a:off x="3799959" y="3272269"/>
                <a:ext cx="59040" cy="297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F83C8CF-15F7-970C-5172-3E89AEED45C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89519" y="3261469"/>
                  <a:ext cx="8028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47B94E3-CA1C-BED0-F33B-7B779F62359C}"/>
                    </a:ext>
                  </a:extLst>
                </p14:cNvPr>
                <p14:cNvContentPartPr/>
                <p14:nvPr/>
              </p14:nvContentPartPr>
              <p14:xfrm>
                <a:off x="4023879" y="3369829"/>
                <a:ext cx="135720" cy="252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47B94E3-CA1C-BED0-F33B-7B779F62359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013439" y="3359389"/>
                  <a:ext cx="15696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6250939-8104-67DC-07EC-69C739AD092E}"/>
                    </a:ext>
                  </a:extLst>
                </p14:cNvPr>
                <p14:cNvContentPartPr/>
                <p14:nvPr/>
              </p14:nvContentPartPr>
              <p14:xfrm>
                <a:off x="4257879" y="3341389"/>
                <a:ext cx="26280" cy="150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6250939-8104-67DC-07EC-69C739AD092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247439" y="3330589"/>
                  <a:ext cx="475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17C3251-E4A7-E7FB-E324-988963C0E580}"/>
                    </a:ext>
                  </a:extLst>
                </p14:cNvPr>
                <p14:cNvContentPartPr/>
                <p14:nvPr/>
              </p14:nvContentPartPr>
              <p14:xfrm>
                <a:off x="4399719" y="3347869"/>
                <a:ext cx="49680" cy="135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17C3251-E4A7-E7FB-E324-988963C0E58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388919" y="3337069"/>
                  <a:ext cx="709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3E9A8E7-1858-D87B-5E3E-06803EB1C877}"/>
                    </a:ext>
                  </a:extLst>
                </p14:cNvPr>
                <p14:cNvContentPartPr/>
                <p14:nvPr/>
              </p14:nvContentPartPr>
              <p14:xfrm>
                <a:off x="4526439" y="3360829"/>
                <a:ext cx="71640" cy="147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3E9A8E7-1858-D87B-5E3E-06803EB1C87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515639" y="3350389"/>
                  <a:ext cx="928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9EB28FA-07EA-9F01-F834-F8D9A079EE29}"/>
                    </a:ext>
                  </a:extLst>
                </p14:cNvPr>
                <p14:cNvContentPartPr/>
                <p14:nvPr/>
              </p14:nvContentPartPr>
              <p14:xfrm>
                <a:off x="4682679" y="3438229"/>
                <a:ext cx="8280" cy="63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9EB28FA-07EA-9F01-F834-F8D9A079EE2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672239" y="3427789"/>
                  <a:ext cx="295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3513FE2-5186-E639-B9A0-092DF28AC171}"/>
                    </a:ext>
                  </a:extLst>
                </p14:cNvPr>
                <p14:cNvContentPartPr/>
                <p14:nvPr/>
              </p14:nvContentPartPr>
              <p14:xfrm>
                <a:off x="4790679" y="3407989"/>
                <a:ext cx="75600" cy="133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3513FE2-5186-E639-B9A0-092DF28AC17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80239" y="3397549"/>
                  <a:ext cx="96840" cy="1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4F98AE69-7C8C-5CFB-C92A-55363B74F908}"/>
                  </a:ext>
                </a:extLst>
              </p14:cNvPr>
              <p14:cNvContentPartPr/>
              <p14:nvPr/>
            </p14:nvContentPartPr>
            <p14:xfrm>
              <a:off x="1976559" y="4391924"/>
              <a:ext cx="220320" cy="4428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4F98AE69-7C8C-5CFB-C92A-55363B74F908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966119" y="4381484"/>
                <a:ext cx="2415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478C2F13-4113-B4D7-BE69-31441C23DBE7}"/>
                  </a:ext>
                </a:extLst>
              </p14:cNvPr>
              <p14:cNvContentPartPr/>
              <p14:nvPr/>
            </p14:nvContentPartPr>
            <p14:xfrm>
              <a:off x="7559417" y="4503132"/>
              <a:ext cx="703080" cy="6912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478C2F13-4113-B4D7-BE69-31441C23DBE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548977" y="4492332"/>
                <a:ext cx="72432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1C1E5D45-CD43-A32A-0664-8B472AD56E0E}"/>
                  </a:ext>
                </a:extLst>
              </p14:cNvPr>
              <p14:cNvContentPartPr/>
              <p14:nvPr/>
            </p14:nvContentPartPr>
            <p14:xfrm>
              <a:off x="6481217" y="4430772"/>
              <a:ext cx="327960" cy="5328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1C1E5D45-CD43-A32A-0664-8B472AD56E0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470417" y="4420332"/>
                <a:ext cx="34920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D48CA011-BD8C-4D84-0C1F-F7C43A324D0A}"/>
                  </a:ext>
                </a:extLst>
              </p14:cNvPr>
              <p14:cNvContentPartPr/>
              <p14:nvPr/>
            </p14:nvContentPartPr>
            <p14:xfrm>
              <a:off x="1579043" y="5068227"/>
              <a:ext cx="278280" cy="3852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D48CA011-BD8C-4D84-0C1F-F7C43A324D0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568603" y="5057787"/>
                <a:ext cx="2995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7DFE7A65-B467-63E3-C4B1-B6D9EE3EA133}"/>
                  </a:ext>
                </a:extLst>
              </p14:cNvPr>
              <p14:cNvContentPartPr/>
              <p14:nvPr/>
            </p14:nvContentPartPr>
            <p14:xfrm>
              <a:off x="6409883" y="5081187"/>
              <a:ext cx="646920" cy="7308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7DFE7A65-B467-63E3-C4B1-B6D9EE3EA13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399443" y="5070387"/>
                <a:ext cx="66816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CD522ED1-A90F-F431-1A0A-254665670B2A}"/>
                  </a:ext>
                </a:extLst>
              </p14:cNvPr>
              <p14:cNvContentPartPr/>
              <p14:nvPr/>
            </p14:nvContentPartPr>
            <p14:xfrm>
              <a:off x="7394171" y="5064267"/>
              <a:ext cx="276480" cy="2952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CD522ED1-A90F-F431-1A0A-254665670B2A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383731" y="5053467"/>
                <a:ext cx="297720" cy="5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uppo 73">
            <a:extLst>
              <a:ext uri="{FF2B5EF4-FFF2-40B4-BE49-F238E27FC236}">
                <a16:creationId xmlns:a16="http://schemas.microsoft.com/office/drawing/2014/main" id="{894474D6-2050-9FAE-CBD6-985C4D15729B}"/>
              </a:ext>
            </a:extLst>
          </p:cNvPr>
          <p:cNvGrpSpPr/>
          <p:nvPr/>
        </p:nvGrpSpPr>
        <p:grpSpPr>
          <a:xfrm>
            <a:off x="2078267" y="5059195"/>
            <a:ext cx="639000" cy="641880"/>
            <a:chOff x="2078267" y="5059195"/>
            <a:chExt cx="639000" cy="64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A96CFA2-EF73-79C7-5C4E-848F3E0FB35A}"/>
                    </a:ext>
                  </a:extLst>
                </p14:cNvPr>
                <p14:cNvContentPartPr/>
                <p14:nvPr/>
              </p14:nvContentPartPr>
              <p14:xfrm>
                <a:off x="2155667" y="5059195"/>
                <a:ext cx="11160" cy="1339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A96CFA2-EF73-79C7-5C4E-848F3E0FB35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145227" y="5048395"/>
                  <a:ext cx="324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46B4D06-9EEC-8003-78AE-A2D2A3A464BB}"/>
                    </a:ext>
                  </a:extLst>
                </p14:cNvPr>
                <p14:cNvContentPartPr/>
                <p14:nvPr/>
              </p14:nvContentPartPr>
              <p14:xfrm>
                <a:off x="2078267" y="5221195"/>
                <a:ext cx="144360" cy="60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46B4D06-9EEC-8003-78AE-A2D2A3A464B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067827" y="5210755"/>
                  <a:ext cx="1656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DD7634D-3E05-4475-B44A-A05053DD6197}"/>
                    </a:ext>
                  </a:extLst>
                </p14:cNvPr>
                <p14:cNvContentPartPr/>
                <p14:nvPr/>
              </p14:nvContentPartPr>
              <p14:xfrm>
                <a:off x="2189507" y="5452315"/>
                <a:ext cx="179640" cy="171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DD7634D-3E05-4475-B44A-A05053DD619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178707" y="5441875"/>
                  <a:ext cx="2008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C4969A9-064B-5D86-ABD0-1A00A985701C}"/>
                    </a:ext>
                  </a:extLst>
                </p14:cNvPr>
                <p14:cNvContentPartPr/>
                <p14:nvPr/>
              </p14:nvContentPartPr>
              <p14:xfrm>
                <a:off x="2372387" y="5458075"/>
                <a:ext cx="147600" cy="1616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C4969A9-064B-5D86-ABD0-1A00A985701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361947" y="5447635"/>
                  <a:ext cx="1688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02DCE6BB-63DF-0398-9063-DA911F9E1186}"/>
                    </a:ext>
                  </a:extLst>
                </p14:cNvPr>
                <p14:cNvContentPartPr/>
                <p14:nvPr/>
              </p14:nvContentPartPr>
              <p14:xfrm>
                <a:off x="2610347" y="5317315"/>
                <a:ext cx="14400" cy="3837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02DCE6BB-63DF-0398-9063-DA911F9E118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99907" y="5306515"/>
                  <a:ext cx="3564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CBA31CE-48FA-BA64-AC96-A8376A79C792}"/>
                    </a:ext>
                  </a:extLst>
                </p14:cNvPr>
                <p14:cNvContentPartPr/>
                <p14:nvPr/>
              </p14:nvContentPartPr>
              <p14:xfrm>
                <a:off x="2654267" y="5520715"/>
                <a:ext cx="63000" cy="230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CBA31CE-48FA-BA64-AC96-A8376A79C79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643467" y="5510275"/>
                  <a:ext cx="84240" cy="4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EA693CF7-0947-8132-5AFD-A6017A677C06}"/>
                  </a:ext>
                </a:extLst>
              </p14:cNvPr>
              <p14:cNvContentPartPr/>
              <p14:nvPr/>
            </p14:nvContentPartPr>
            <p14:xfrm>
              <a:off x="2908427" y="5361955"/>
              <a:ext cx="10440" cy="23652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EA693CF7-0947-8132-5AFD-A6017A677C06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897987" y="5351515"/>
                <a:ext cx="31680" cy="25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351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A76A7-4ED3-4897-72D8-AE5D5697E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6B0DA9-9E2A-DB10-AD73-6A63232ACF9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38F64A-C5C1-99C0-D865-ABE59D6AD5E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AD9FF-5B72-AE98-3F9A-24DAD10A2D9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DDE17EE-5831-F790-189E-8416E9834BA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7369079-55D3-8556-5636-82E79FF8168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92FCB57-382A-0D54-712C-6483D10C9E8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6848BB6-15F5-B8F6-89F0-E60F172974A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2405AAA-A82E-5FE8-E4A1-5AA82C2315D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58E9B1D-3397-AB8B-FC39-158C7B7DEA3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4E052D2-08ED-5CC0-CE2B-170EEAD6FF9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C23F717-D502-FAC1-BE49-1E873C72E0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8FE314A-6067-73E9-1B77-6A6CB39C584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3541AF0-0902-D109-5432-33A3421A25B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3F5280-3090-CEE9-92F0-980859732F8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334661C-DE55-AE64-0903-D6EF2279063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5C13E02-7410-0634-BBDB-D124D3C97F5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641C8BF-8956-BEAE-091A-4D3F5584669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EFB3059-BB29-B776-48A9-9575399BD05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D1EBFCF-7567-A234-A6EA-1D97658DB33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3264514-0549-3C7C-7FB0-73FDCC4CE82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CCAED0C-4CAE-0E49-7F1B-D0747B9ABCD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624698E-6584-B0EB-B30E-C61FDC64DD9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4B844D4-BD06-A40A-3097-FB64AA47DC0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480D7CE-B74E-DE69-8611-E3FE3E9C32D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567B7A4-7BE2-4879-6BF7-A57C349AF7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C0A765A-C7ED-30BF-1675-11AC6184515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B49F645-F175-4AA8-E5C7-3FA6C65C3B3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F59DF7C-3789-977D-56C5-943ABA6EF65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E0F1796-6785-8E1B-688E-35EC04E4984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132B6E7-E542-34AC-7BC7-455BF68ABAA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1313BF3-B68A-6263-8DE8-B4A150CAE5C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4EFAEE2-ACA3-DFFE-12B1-F613939F71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94E2799-8C83-9633-BA65-60E470BFA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1BF2109-3258-CBF1-B23A-96E6C8A2E94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C384348-B4DE-0730-E500-2E10DAA43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C53D95A-1C37-E07D-5D07-BB0D3FD97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1E9742B0-5EB1-0C05-52B5-FC58FD40F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035" y="887606"/>
            <a:ext cx="6513981" cy="4619333"/>
          </a:xfrm>
          <a:prstGeom prst="rect">
            <a:avLst/>
          </a:prstGeom>
        </p:spPr>
      </p:pic>
      <p:grpSp>
        <p:nvGrpSpPr>
          <p:cNvPr id="37" name="Gruppo 36">
            <a:extLst>
              <a:ext uri="{FF2B5EF4-FFF2-40B4-BE49-F238E27FC236}">
                <a16:creationId xmlns:a16="http://schemas.microsoft.com/office/drawing/2014/main" id="{04CB1DA2-2B7B-97D5-5638-72D55A50C105}"/>
              </a:ext>
            </a:extLst>
          </p:cNvPr>
          <p:cNvGrpSpPr/>
          <p:nvPr/>
        </p:nvGrpSpPr>
        <p:grpSpPr>
          <a:xfrm>
            <a:off x="4181859" y="3037995"/>
            <a:ext cx="342360" cy="257040"/>
            <a:chOff x="4181859" y="3037995"/>
            <a:chExt cx="34236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1612B77-834F-19F2-B40E-C6ACF9388D41}"/>
                    </a:ext>
                  </a:extLst>
                </p14:cNvPr>
                <p14:cNvContentPartPr/>
                <p14:nvPr/>
              </p14:nvContentPartPr>
              <p14:xfrm>
                <a:off x="4181859" y="3037995"/>
                <a:ext cx="165600" cy="257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1612B77-834F-19F2-B40E-C6ACF9388D4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71419" y="3027195"/>
                  <a:ext cx="1868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F7B1640-780C-1E36-CD62-E4E2399EA7D4}"/>
                    </a:ext>
                  </a:extLst>
                </p14:cNvPr>
                <p14:cNvContentPartPr/>
                <p14:nvPr/>
              </p14:nvContentPartPr>
              <p14:xfrm>
                <a:off x="4421259" y="3078675"/>
                <a:ext cx="11160" cy="2062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F7B1640-780C-1E36-CD62-E4E2399EA7D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410819" y="3067875"/>
                  <a:ext cx="324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47E234E-08B4-4638-9312-0B4F33D4F067}"/>
                    </a:ext>
                  </a:extLst>
                </p14:cNvPr>
                <p14:cNvContentPartPr/>
                <p14:nvPr/>
              </p14:nvContentPartPr>
              <p14:xfrm>
                <a:off x="4450419" y="3185955"/>
                <a:ext cx="73800" cy="38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47E234E-08B4-4638-9312-0B4F33D4F06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439619" y="3175515"/>
                  <a:ext cx="95040" cy="59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17036E15-DD32-BF71-9976-B4DBFA51E5A2}"/>
                  </a:ext>
                </a:extLst>
              </p14:cNvPr>
              <p14:cNvContentPartPr/>
              <p14:nvPr/>
            </p14:nvContentPartPr>
            <p14:xfrm>
              <a:off x="4148379" y="3581235"/>
              <a:ext cx="11160" cy="1364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17036E15-DD32-BF71-9976-B4DBFA51E5A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37579" y="3570435"/>
                <a:ext cx="3240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4E0E5F9C-AEB4-971D-1C04-7AA57DA9806F}"/>
                  </a:ext>
                </a:extLst>
              </p14:cNvPr>
              <p14:cNvContentPartPr/>
              <p14:nvPr/>
            </p14:nvContentPartPr>
            <p14:xfrm>
              <a:off x="4141179" y="3542715"/>
              <a:ext cx="111600" cy="1900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4E0E5F9C-AEB4-971D-1C04-7AA57DA9806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30739" y="3531915"/>
                <a:ext cx="132840" cy="2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C46CE7D1-1FE0-DE60-CA9A-3F8CBEDF07AB}"/>
                  </a:ext>
                </a:extLst>
              </p14:cNvPr>
              <p14:cNvContentPartPr/>
              <p14:nvPr/>
            </p14:nvContentPartPr>
            <p14:xfrm>
              <a:off x="4229739" y="3587715"/>
              <a:ext cx="109080" cy="5400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C46CE7D1-1FE0-DE60-CA9A-3F8CBEDF07A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18939" y="3576915"/>
                <a:ext cx="13032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CB57BD63-AC10-F7C5-EEB0-68B1F3D532BF}"/>
                  </a:ext>
                </a:extLst>
              </p14:cNvPr>
              <p14:cNvContentPartPr/>
              <p14:nvPr/>
            </p14:nvContentPartPr>
            <p14:xfrm>
              <a:off x="4351779" y="3532995"/>
              <a:ext cx="16920" cy="14940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CB57BD63-AC10-F7C5-EEB0-68B1F3D532B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340979" y="3522555"/>
                <a:ext cx="3816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1543D3B3-52EF-8E39-A9AC-7E84134B1BC8}"/>
                  </a:ext>
                </a:extLst>
              </p14:cNvPr>
              <p14:cNvContentPartPr/>
              <p14:nvPr/>
            </p14:nvContentPartPr>
            <p14:xfrm>
              <a:off x="4247019" y="3729195"/>
              <a:ext cx="99720" cy="11664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1543D3B3-52EF-8E39-A9AC-7E84134B1BC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236219" y="3718755"/>
                <a:ext cx="12096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A0D5DDEE-AB1A-CC67-EE43-F204B7230BDA}"/>
                  </a:ext>
                </a:extLst>
              </p14:cNvPr>
              <p14:cNvContentPartPr/>
              <p14:nvPr/>
            </p14:nvContentPartPr>
            <p14:xfrm>
              <a:off x="4587939" y="3528315"/>
              <a:ext cx="114480" cy="13536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A0D5DDEE-AB1A-CC67-EE43-F204B7230BD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577499" y="3517515"/>
                <a:ext cx="13572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ACD68F8-C8AE-AD01-0E89-AAADA0298243}"/>
                  </a:ext>
                </a:extLst>
              </p14:cNvPr>
              <p14:cNvContentPartPr/>
              <p14:nvPr/>
            </p14:nvContentPartPr>
            <p14:xfrm>
              <a:off x="4599819" y="3725235"/>
              <a:ext cx="204480" cy="5004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3ACD68F8-C8AE-AD01-0E89-AAADA029824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589379" y="3714435"/>
                <a:ext cx="22572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827DA068-9454-33A9-4EBC-657C5B2CBED7}"/>
                  </a:ext>
                </a:extLst>
              </p14:cNvPr>
              <p14:cNvContentPartPr/>
              <p14:nvPr/>
            </p14:nvContentPartPr>
            <p14:xfrm>
              <a:off x="4934619" y="3615435"/>
              <a:ext cx="5760" cy="11016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827DA068-9454-33A9-4EBC-657C5B2CBED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924179" y="3604635"/>
                <a:ext cx="2700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5572ECDC-9306-5474-C569-18081A3BF2DA}"/>
                  </a:ext>
                </a:extLst>
              </p14:cNvPr>
              <p14:cNvContentPartPr/>
              <p14:nvPr/>
            </p14:nvContentPartPr>
            <p14:xfrm>
              <a:off x="4988619" y="3597435"/>
              <a:ext cx="81720" cy="20052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5572ECDC-9306-5474-C569-18081A3BF2D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978179" y="3586635"/>
                <a:ext cx="102960" cy="22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78" name="Gruppo 77">
            <a:extLst>
              <a:ext uri="{FF2B5EF4-FFF2-40B4-BE49-F238E27FC236}">
                <a16:creationId xmlns:a16="http://schemas.microsoft.com/office/drawing/2014/main" id="{06591D2B-967F-04E6-E363-30CA415281B0}"/>
              </a:ext>
            </a:extLst>
          </p:cNvPr>
          <p:cNvGrpSpPr/>
          <p:nvPr/>
        </p:nvGrpSpPr>
        <p:grpSpPr>
          <a:xfrm>
            <a:off x="5145939" y="3514995"/>
            <a:ext cx="82080" cy="261000"/>
            <a:chOff x="5145939" y="3514995"/>
            <a:chExt cx="8208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8D5895E-17FF-C523-1052-20D91704FBC7}"/>
                    </a:ext>
                  </a:extLst>
                </p14:cNvPr>
                <p14:cNvContentPartPr/>
                <p14:nvPr/>
              </p14:nvContentPartPr>
              <p14:xfrm>
                <a:off x="5145939" y="3591675"/>
                <a:ext cx="44280" cy="320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8D5895E-17FF-C523-1052-20D91704FBC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135499" y="3580875"/>
                  <a:ext cx="655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8B04CBD-500B-D6BA-0E26-D444C7C892C5}"/>
                    </a:ext>
                  </a:extLst>
                </p14:cNvPr>
                <p14:cNvContentPartPr/>
                <p14:nvPr/>
              </p14:nvContentPartPr>
              <p14:xfrm>
                <a:off x="5145939" y="3619395"/>
                <a:ext cx="360" cy="3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8B04CBD-500B-D6BA-0E26-D444C7C892C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35499" y="3608595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91B978A3-1576-4319-2FEC-050A8EAF6557}"/>
                    </a:ext>
                  </a:extLst>
                </p14:cNvPr>
                <p14:cNvContentPartPr/>
                <p14:nvPr/>
              </p14:nvContentPartPr>
              <p14:xfrm>
                <a:off x="5145939" y="3619395"/>
                <a:ext cx="360" cy="3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91B978A3-1576-4319-2FEC-050A8EAF655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35499" y="3608595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16374D9-7BBB-3728-2C00-BDF63027BCE9}"/>
                    </a:ext>
                  </a:extLst>
                </p14:cNvPr>
                <p14:cNvContentPartPr/>
                <p14:nvPr/>
              </p14:nvContentPartPr>
              <p14:xfrm>
                <a:off x="5153139" y="3651075"/>
                <a:ext cx="45720" cy="12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16374D9-7BBB-3728-2C00-BDF63027BCE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42339" y="3640635"/>
                  <a:ext cx="669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299D717-B824-6FF2-00DB-43B01F81D97C}"/>
                    </a:ext>
                  </a:extLst>
                </p14:cNvPr>
                <p14:cNvContentPartPr/>
                <p14:nvPr/>
              </p14:nvContentPartPr>
              <p14:xfrm>
                <a:off x="5215059" y="3514995"/>
                <a:ext cx="11160" cy="1461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299D717-B824-6FF2-00DB-43B01F81D97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204259" y="3504555"/>
                  <a:ext cx="324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8FE1D1D3-F560-535D-BA96-EFA6DC6318FB}"/>
                    </a:ext>
                  </a:extLst>
                </p14:cNvPr>
                <p14:cNvContentPartPr/>
                <p14:nvPr/>
              </p14:nvContentPartPr>
              <p14:xfrm>
                <a:off x="5161059" y="3676275"/>
                <a:ext cx="66960" cy="997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8FE1D1D3-F560-535D-BA96-EFA6DC6318F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150259" y="3665835"/>
                  <a:ext cx="8820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66395972-B177-87D4-BA56-186C370A2D61}"/>
              </a:ext>
            </a:extLst>
          </p:cNvPr>
          <p:cNvGrpSpPr/>
          <p:nvPr/>
        </p:nvGrpSpPr>
        <p:grpSpPr>
          <a:xfrm>
            <a:off x="4643019" y="2985075"/>
            <a:ext cx="262440" cy="294840"/>
            <a:chOff x="4643019" y="2985075"/>
            <a:chExt cx="262440" cy="29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CFA7E6C0-8EBC-8BDF-6526-108ECBFA6E37}"/>
                    </a:ext>
                  </a:extLst>
                </p14:cNvPr>
                <p14:cNvContentPartPr/>
                <p14:nvPr/>
              </p14:nvContentPartPr>
              <p14:xfrm>
                <a:off x="4647699" y="3107115"/>
                <a:ext cx="15120" cy="648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CFA7E6C0-8EBC-8BDF-6526-108ECBFA6E3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36899" y="3096675"/>
                  <a:ext cx="363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DC1ACDE-6CA7-4B79-6019-2FAFD24A4DA4}"/>
                    </a:ext>
                  </a:extLst>
                </p14:cNvPr>
                <p14:cNvContentPartPr/>
                <p14:nvPr/>
              </p14:nvContentPartPr>
              <p14:xfrm>
                <a:off x="4643019" y="3046995"/>
                <a:ext cx="75600" cy="1080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DC1ACDE-6CA7-4B79-6019-2FAFD24A4DA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632219" y="3036195"/>
                  <a:ext cx="968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FB0274C-88F3-92F4-BC1F-039122CDA0A5}"/>
                    </a:ext>
                  </a:extLst>
                </p14:cNvPr>
                <p14:cNvContentPartPr/>
                <p14:nvPr/>
              </p14:nvContentPartPr>
              <p14:xfrm>
                <a:off x="4791699" y="3034035"/>
                <a:ext cx="51120" cy="176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FB0274C-88F3-92F4-BC1F-039122CDA0A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780899" y="3023235"/>
                  <a:ext cx="723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8BCEE5D-0C35-DAD8-8446-0CB278488ECC}"/>
                    </a:ext>
                  </a:extLst>
                </p14:cNvPr>
                <p14:cNvContentPartPr/>
                <p14:nvPr/>
              </p14:nvContentPartPr>
              <p14:xfrm>
                <a:off x="4751739" y="3084435"/>
                <a:ext cx="90360" cy="223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8BCEE5D-0C35-DAD8-8446-0CB278488EC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40939" y="3073635"/>
                  <a:ext cx="1116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B560E66-E515-398D-6823-D5DAE9D8162D}"/>
                    </a:ext>
                  </a:extLst>
                </p14:cNvPr>
                <p14:cNvContentPartPr/>
                <p14:nvPr/>
              </p14:nvContentPartPr>
              <p14:xfrm>
                <a:off x="4869819" y="2985075"/>
                <a:ext cx="12960" cy="1249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B560E66-E515-398D-6823-D5DAE9D8162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859379" y="2974275"/>
                  <a:ext cx="342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BC940E0-E741-BEEA-A586-67F5148EDAD4}"/>
                    </a:ext>
                  </a:extLst>
                </p14:cNvPr>
                <p14:cNvContentPartPr/>
                <p14:nvPr/>
              </p14:nvContentPartPr>
              <p14:xfrm>
                <a:off x="4761819" y="3188475"/>
                <a:ext cx="143640" cy="914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BC940E0-E741-BEEA-A586-67F5148EDAD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751379" y="3178035"/>
                  <a:ext cx="16488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2CF5E039-9477-8CAF-DDAF-33D23CCD5269}"/>
              </a:ext>
            </a:extLst>
          </p:cNvPr>
          <p:cNvGrpSpPr/>
          <p:nvPr/>
        </p:nvGrpSpPr>
        <p:grpSpPr>
          <a:xfrm>
            <a:off x="4320459" y="3989115"/>
            <a:ext cx="231120" cy="141120"/>
            <a:chOff x="4320459" y="3989115"/>
            <a:chExt cx="231120" cy="14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0BA310B-6FAD-0B06-2F99-4E3AA108EEB7}"/>
                    </a:ext>
                  </a:extLst>
                </p14:cNvPr>
                <p14:cNvContentPartPr/>
                <p14:nvPr/>
              </p14:nvContentPartPr>
              <p14:xfrm>
                <a:off x="4320459" y="3989115"/>
                <a:ext cx="120240" cy="1411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0BA310B-6FAD-0B06-2F99-4E3AA108EEB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310019" y="3978315"/>
                  <a:ext cx="1414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D6CBF34-43E1-2D30-6C18-07806A4537C8}"/>
                    </a:ext>
                  </a:extLst>
                </p14:cNvPr>
                <p14:cNvContentPartPr/>
                <p14:nvPr/>
              </p14:nvContentPartPr>
              <p14:xfrm>
                <a:off x="4335939" y="4053195"/>
                <a:ext cx="91800" cy="385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D6CBF34-43E1-2D30-6C18-07806A4537C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25499" y="4042755"/>
                  <a:ext cx="1130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FEBE998F-14AB-56F1-5D67-B9FA52F130A6}"/>
                    </a:ext>
                  </a:extLst>
                </p14:cNvPr>
                <p14:cNvContentPartPr/>
                <p14:nvPr/>
              </p14:nvContentPartPr>
              <p14:xfrm>
                <a:off x="4475259" y="3992355"/>
                <a:ext cx="3600" cy="120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FEBE998F-14AB-56F1-5D67-B9FA52F130A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64819" y="3981555"/>
                  <a:ext cx="248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503DB79-D3F0-AD1A-3D70-D6D9602FA656}"/>
                    </a:ext>
                  </a:extLst>
                </p14:cNvPr>
                <p14:cNvContentPartPr/>
                <p14:nvPr/>
              </p14:nvContentPartPr>
              <p14:xfrm>
                <a:off x="4476339" y="4074435"/>
                <a:ext cx="48240" cy="262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503DB79-D3F0-AD1A-3D70-D6D9602FA65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65539" y="4063995"/>
                  <a:ext cx="69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A08312B-8C18-D6DE-B6D2-482A634E144F}"/>
                    </a:ext>
                  </a:extLst>
                </p14:cNvPr>
                <p14:cNvContentPartPr/>
                <p14:nvPr/>
              </p14:nvContentPartPr>
              <p14:xfrm>
                <a:off x="4545099" y="4005315"/>
                <a:ext cx="6480" cy="1159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A08312B-8C18-D6DE-B6D2-482A634E144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534299" y="3994875"/>
                  <a:ext cx="2772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420BB787-6701-18B0-B1A6-F7E2638D62EC}"/>
              </a:ext>
            </a:extLst>
          </p:cNvPr>
          <p:cNvGrpSpPr/>
          <p:nvPr/>
        </p:nvGrpSpPr>
        <p:grpSpPr>
          <a:xfrm>
            <a:off x="4692339" y="3962835"/>
            <a:ext cx="131400" cy="235080"/>
            <a:chOff x="4692339" y="3962835"/>
            <a:chExt cx="131400" cy="23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6D5DD4C4-4E8F-B271-E6EA-4A80F2F37AFD}"/>
                    </a:ext>
                  </a:extLst>
                </p14:cNvPr>
                <p14:cNvContentPartPr/>
                <p14:nvPr/>
              </p14:nvContentPartPr>
              <p14:xfrm>
                <a:off x="4692339" y="3962835"/>
                <a:ext cx="109080" cy="1130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6D5DD4C4-4E8F-B271-E6EA-4A80F2F37AF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681539" y="3952395"/>
                  <a:ext cx="1303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29014E8-8106-A673-0CD4-ABF23B41FD89}"/>
                    </a:ext>
                  </a:extLst>
                </p14:cNvPr>
                <p14:cNvContentPartPr/>
                <p14:nvPr/>
              </p14:nvContentPartPr>
              <p14:xfrm>
                <a:off x="4695219" y="4080915"/>
                <a:ext cx="128520" cy="252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29014E8-8106-A673-0CD4-ABF23B41FD8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84779" y="4070475"/>
                  <a:ext cx="1497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D478DDC9-B996-BDAA-E2EA-B2255319F562}"/>
                    </a:ext>
                  </a:extLst>
                </p14:cNvPr>
                <p14:cNvContentPartPr/>
                <p14:nvPr/>
              </p14:nvContentPartPr>
              <p14:xfrm>
                <a:off x="4802499" y="4088475"/>
                <a:ext cx="15120" cy="1094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D478DDC9-B996-BDAA-E2EA-B2255319F56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792059" y="4077675"/>
                  <a:ext cx="36360" cy="13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DE4561A8-CF53-D87B-AFC5-7611AD702213}"/>
              </a:ext>
            </a:extLst>
          </p:cNvPr>
          <p:cNvGrpSpPr/>
          <p:nvPr/>
        </p:nvGrpSpPr>
        <p:grpSpPr>
          <a:xfrm>
            <a:off x="4969899" y="3917475"/>
            <a:ext cx="362520" cy="365400"/>
            <a:chOff x="4969899" y="3917475"/>
            <a:chExt cx="362520" cy="36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411C8AE-B8D4-AEF1-FD46-AB47F6A7DBE8}"/>
                    </a:ext>
                  </a:extLst>
                </p14:cNvPr>
                <p14:cNvContentPartPr/>
                <p14:nvPr/>
              </p14:nvContentPartPr>
              <p14:xfrm>
                <a:off x="4969899" y="3989835"/>
                <a:ext cx="17640" cy="121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411C8AE-B8D4-AEF1-FD46-AB47F6A7DBE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59459" y="3979395"/>
                  <a:ext cx="388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1CA5C5C-6B55-6F5E-8BFB-4621294BE7D8}"/>
                    </a:ext>
                  </a:extLst>
                </p14:cNvPr>
                <p14:cNvContentPartPr/>
                <p14:nvPr/>
              </p14:nvContentPartPr>
              <p14:xfrm>
                <a:off x="5025699" y="3988395"/>
                <a:ext cx="72360" cy="1191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1CA5C5C-6B55-6F5E-8BFB-4621294BE7D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014899" y="3977955"/>
                  <a:ext cx="936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AAFF43F0-9762-5377-37C7-A7800F267410}"/>
                    </a:ext>
                  </a:extLst>
                </p14:cNvPr>
                <p14:cNvContentPartPr/>
                <p14:nvPr/>
              </p14:nvContentPartPr>
              <p14:xfrm>
                <a:off x="5161779" y="3967875"/>
                <a:ext cx="79560" cy="36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AAFF43F0-9762-5377-37C7-A7800F26741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150979" y="3957075"/>
                  <a:ext cx="1008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1E380E0-7712-A256-B8C8-9DABD0C76CA8}"/>
                    </a:ext>
                  </a:extLst>
                </p14:cNvPr>
                <p14:cNvContentPartPr/>
                <p14:nvPr/>
              </p14:nvContentPartPr>
              <p14:xfrm>
                <a:off x="5191299" y="4053195"/>
                <a:ext cx="41760" cy="68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1E380E0-7712-A256-B8C8-9DABD0C76CA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180859" y="4042755"/>
                  <a:ext cx="63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C5D0B7F-6E8C-6028-CD3D-B0B249CE8435}"/>
                    </a:ext>
                  </a:extLst>
                </p14:cNvPr>
                <p14:cNvContentPartPr/>
                <p14:nvPr/>
              </p14:nvContentPartPr>
              <p14:xfrm>
                <a:off x="5259699" y="3917475"/>
                <a:ext cx="24480" cy="1566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C5D0B7F-6E8C-6028-CD3D-B0B249CE843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248899" y="3906675"/>
                  <a:ext cx="457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C228686-B684-0AD6-3FCB-45759A5BCF77}"/>
                    </a:ext>
                  </a:extLst>
                </p14:cNvPr>
                <p14:cNvContentPartPr/>
                <p14:nvPr/>
              </p14:nvContentPartPr>
              <p14:xfrm>
                <a:off x="5173299" y="4128435"/>
                <a:ext cx="159120" cy="1544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C228686-B684-0AD6-3FCB-45759A5BCF7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162859" y="4117635"/>
                  <a:ext cx="180360" cy="17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E8B3D244-6AC4-C24B-5E4A-B8CA6331F963}"/>
              </a:ext>
            </a:extLst>
          </p:cNvPr>
          <p:cNvGrpSpPr/>
          <p:nvPr/>
        </p:nvGrpSpPr>
        <p:grpSpPr>
          <a:xfrm>
            <a:off x="4026339" y="4416435"/>
            <a:ext cx="967680" cy="344880"/>
            <a:chOff x="4026339" y="4416435"/>
            <a:chExt cx="967680" cy="34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BB5DDDD3-B248-8C8B-DCF5-CB02F2D478E8}"/>
                    </a:ext>
                  </a:extLst>
                </p14:cNvPr>
                <p14:cNvContentPartPr/>
                <p14:nvPr/>
              </p14:nvContentPartPr>
              <p14:xfrm>
                <a:off x="4044339" y="4462155"/>
                <a:ext cx="120240" cy="352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BB5DDDD3-B248-8C8B-DCF5-CB02F2D478E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033539" y="4451715"/>
                  <a:ext cx="1414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E68046BD-D2C0-9432-4F42-338583329262}"/>
                    </a:ext>
                  </a:extLst>
                </p14:cNvPr>
                <p14:cNvContentPartPr/>
                <p14:nvPr/>
              </p14:nvContentPartPr>
              <p14:xfrm>
                <a:off x="4054419" y="4490595"/>
                <a:ext cx="84960" cy="1015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E68046BD-D2C0-9432-4F42-33858332926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043619" y="4480155"/>
                  <a:ext cx="1062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3895D4C5-C46E-409E-AB69-2F3F640C6B9D}"/>
                    </a:ext>
                  </a:extLst>
                </p14:cNvPr>
                <p14:cNvContentPartPr/>
                <p14:nvPr/>
              </p14:nvContentPartPr>
              <p14:xfrm>
                <a:off x="4026339" y="4612995"/>
                <a:ext cx="141120" cy="460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3895D4C5-C46E-409E-AB69-2F3F640C6B9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015539" y="4602195"/>
                  <a:ext cx="1623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E54E3D5-A54D-EC7B-3BA9-967C316AE2D8}"/>
                    </a:ext>
                  </a:extLst>
                </p14:cNvPr>
                <p14:cNvContentPartPr/>
                <p14:nvPr/>
              </p14:nvContentPartPr>
              <p14:xfrm>
                <a:off x="4094379" y="4667355"/>
                <a:ext cx="135720" cy="939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E54E3D5-A54D-EC7B-3BA9-967C316AE2D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083579" y="4656915"/>
                  <a:ext cx="1569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8C2B0E2A-1468-D8D0-763A-019FD0083B50}"/>
                    </a:ext>
                  </a:extLst>
                </p14:cNvPr>
                <p14:cNvContentPartPr/>
                <p14:nvPr/>
              </p14:nvContentPartPr>
              <p14:xfrm>
                <a:off x="4355019" y="4477635"/>
                <a:ext cx="79560" cy="655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8C2B0E2A-1468-D8D0-763A-019FD0083B5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344219" y="4466835"/>
                  <a:ext cx="1008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9850A91-BC52-A6F1-C147-3C1069C880CB}"/>
                    </a:ext>
                  </a:extLst>
                </p14:cNvPr>
                <p14:cNvContentPartPr/>
                <p14:nvPr/>
              </p14:nvContentPartPr>
              <p14:xfrm>
                <a:off x="4335219" y="4607955"/>
                <a:ext cx="152280" cy="410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9850A91-BC52-A6F1-C147-3C1069C880C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324779" y="4597155"/>
                  <a:ext cx="1735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D9DB0AF7-8356-B0F8-FBCA-20C4C90767B0}"/>
                    </a:ext>
                  </a:extLst>
                </p14:cNvPr>
                <p14:cNvContentPartPr/>
                <p14:nvPr/>
              </p14:nvContentPartPr>
              <p14:xfrm>
                <a:off x="4609179" y="4449195"/>
                <a:ext cx="5760" cy="1332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D9DB0AF7-8356-B0F8-FBCA-20C4C90767B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598739" y="4438395"/>
                  <a:ext cx="270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5FF540E-EB94-F58A-C94C-9D81BC84A967}"/>
                    </a:ext>
                  </a:extLst>
                </p14:cNvPr>
                <p14:cNvContentPartPr/>
                <p14:nvPr/>
              </p14:nvContentPartPr>
              <p14:xfrm>
                <a:off x="4631859" y="4461435"/>
                <a:ext cx="102960" cy="1209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5FF540E-EB94-F58A-C94C-9D81BC84A96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621419" y="4450635"/>
                  <a:ext cx="1242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55D52DEA-41B5-35DA-830F-362FEDF5C2C0}"/>
                    </a:ext>
                  </a:extLst>
                </p14:cNvPr>
                <p14:cNvContentPartPr/>
                <p14:nvPr/>
              </p14:nvContentPartPr>
              <p14:xfrm>
                <a:off x="4800339" y="4462155"/>
                <a:ext cx="88920" cy="3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55D52DEA-41B5-35DA-830F-362FEDF5C2C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789539" y="4451715"/>
                  <a:ext cx="110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01E2BA3-B6A2-588A-E532-A919515EBAE7}"/>
                    </a:ext>
                  </a:extLst>
                </p14:cNvPr>
                <p14:cNvContentPartPr/>
                <p14:nvPr/>
              </p14:nvContentPartPr>
              <p14:xfrm>
                <a:off x="4829139" y="4525515"/>
                <a:ext cx="95760" cy="216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01E2BA3-B6A2-588A-E532-A919515EBAE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818339" y="4515075"/>
                  <a:ext cx="1170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50426DF9-3DE0-862E-2371-B352148419D6}"/>
                    </a:ext>
                  </a:extLst>
                </p14:cNvPr>
                <p14:cNvContentPartPr/>
                <p14:nvPr/>
              </p14:nvContentPartPr>
              <p14:xfrm>
                <a:off x="4973139" y="4416435"/>
                <a:ext cx="10440" cy="946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50426DF9-3DE0-862E-2371-B352148419D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962339" y="4405995"/>
                  <a:ext cx="316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CD362E96-36CE-2858-F351-134A1ABA4E3A}"/>
                    </a:ext>
                  </a:extLst>
                </p14:cNvPr>
                <p14:cNvContentPartPr/>
                <p14:nvPr/>
              </p14:nvContentPartPr>
              <p14:xfrm>
                <a:off x="4899699" y="4602195"/>
                <a:ext cx="94320" cy="1378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CD362E96-36CE-2858-F351-134A1ABA4E3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888899" y="4591755"/>
                  <a:ext cx="115560" cy="15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422954EA-4ACB-CE20-6987-EF395FD573DF}"/>
              </a:ext>
            </a:extLst>
          </p:cNvPr>
          <p:cNvGrpSpPr/>
          <p:nvPr/>
        </p:nvGrpSpPr>
        <p:grpSpPr>
          <a:xfrm>
            <a:off x="4067739" y="4943475"/>
            <a:ext cx="210240" cy="358920"/>
            <a:chOff x="4067739" y="4943475"/>
            <a:chExt cx="210240" cy="35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E4A03BD-6780-07EB-5105-26A0BB16BE97}"/>
                    </a:ext>
                  </a:extLst>
                </p14:cNvPr>
                <p14:cNvContentPartPr/>
                <p14:nvPr/>
              </p14:nvContentPartPr>
              <p14:xfrm>
                <a:off x="4160979" y="4943475"/>
                <a:ext cx="9000" cy="759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E4A03BD-6780-07EB-5105-26A0BB16BE9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150179" y="4932675"/>
                  <a:ext cx="302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77F8A6A-D754-EF28-75D3-94D869CFA273}"/>
                    </a:ext>
                  </a:extLst>
                </p14:cNvPr>
                <p14:cNvContentPartPr/>
                <p14:nvPr/>
              </p14:nvContentPartPr>
              <p14:xfrm>
                <a:off x="4067739" y="4999635"/>
                <a:ext cx="186480" cy="295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77F8A6A-D754-EF28-75D3-94D869CFA27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056939" y="4988835"/>
                  <a:ext cx="2077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C6D5AB13-15E7-A917-A8E2-3023557EBE91}"/>
                    </a:ext>
                  </a:extLst>
                </p14:cNvPr>
                <p14:cNvContentPartPr/>
                <p14:nvPr/>
              </p14:nvContentPartPr>
              <p14:xfrm>
                <a:off x="4135059" y="5031315"/>
                <a:ext cx="58320" cy="1047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C6D5AB13-15E7-A917-A8E2-3023557EBE9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124259" y="5020875"/>
                  <a:ext cx="795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0F557B1D-09D5-CFE6-71D3-8F722EEA3118}"/>
                    </a:ext>
                  </a:extLst>
                </p14:cNvPr>
                <p14:cNvContentPartPr/>
                <p14:nvPr/>
              </p14:nvContentPartPr>
              <p14:xfrm>
                <a:off x="4180419" y="5043555"/>
                <a:ext cx="95760" cy="165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0F557B1D-09D5-CFE6-71D3-8F722EEA311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169619" y="5033115"/>
                  <a:ext cx="117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811FB6DF-25B1-805A-D401-4BD9088BD31A}"/>
                    </a:ext>
                  </a:extLst>
                </p14:cNvPr>
                <p14:cNvContentPartPr/>
                <p14:nvPr/>
              </p14:nvContentPartPr>
              <p14:xfrm>
                <a:off x="4135059" y="5166675"/>
                <a:ext cx="142920" cy="176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811FB6DF-25B1-805A-D401-4BD9088BD31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124259" y="5155875"/>
                  <a:ext cx="1641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4F5F3A9F-F544-4937-114D-F1E68922A320}"/>
                    </a:ext>
                  </a:extLst>
                </p14:cNvPr>
                <p14:cNvContentPartPr/>
                <p14:nvPr/>
              </p14:nvContentPartPr>
              <p14:xfrm>
                <a:off x="4221819" y="5194395"/>
                <a:ext cx="19080" cy="1080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4F5F3A9F-F544-4937-114D-F1E68922A32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211379" y="5183595"/>
                  <a:ext cx="4032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8739F1D4-8F30-2E94-556F-89E2D60EC48B}"/>
              </a:ext>
            </a:extLst>
          </p:cNvPr>
          <p:cNvGrpSpPr/>
          <p:nvPr/>
        </p:nvGrpSpPr>
        <p:grpSpPr>
          <a:xfrm>
            <a:off x="4442139" y="4901715"/>
            <a:ext cx="144000" cy="344880"/>
            <a:chOff x="4442139" y="4901715"/>
            <a:chExt cx="144000" cy="34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F1E8B0F-9555-A68A-D3CF-0078CA657F9A}"/>
                    </a:ext>
                  </a:extLst>
                </p14:cNvPr>
                <p14:cNvContentPartPr/>
                <p14:nvPr/>
              </p14:nvContentPartPr>
              <p14:xfrm>
                <a:off x="4442139" y="4901715"/>
                <a:ext cx="129240" cy="1141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F1E8B0F-9555-A68A-D3CF-0078CA657F9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431339" y="4891275"/>
                  <a:ext cx="1504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B01C419B-632E-7564-16BC-AAED0374F60C}"/>
                    </a:ext>
                  </a:extLst>
                </p14:cNvPr>
                <p14:cNvContentPartPr/>
                <p14:nvPr/>
              </p14:nvContentPartPr>
              <p14:xfrm>
                <a:off x="4454379" y="5059035"/>
                <a:ext cx="131760" cy="468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B01C419B-632E-7564-16BC-AAED0374F60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443579" y="5048595"/>
                  <a:ext cx="1530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10C6568C-73A0-95B4-7500-DEC64E676524}"/>
                    </a:ext>
                  </a:extLst>
                </p14:cNvPr>
                <p14:cNvContentPartPr/>
                <p14:nvPr/>
              </p14:nvContentPartPr>
              <p14:xfrm>
                <a:off x="4543659" y="5097195"/>
                <a:ext cx="15120" cy="1494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10C6568C-73A0-95B4-7500-DEC64E67652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532859" y="5086755"/>
                  <a:ext cx="3636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06D38A39-3809-C3B1-45FF-D0F4FC87FC6F}"/>
              </a:ext>
            </a:extLst>
          </p:cNvPr>
          <p:cNvGrpSpPr/>
          <p:nvPr/>
        </p:nvGrpSpPr>
        <p:grpSpPr>
          <a:xfrm>
            <a:off x="4823739" y="4920795"/>
            <a:ext cx="509040" cy="407160"/>
            <a:chOff x="4823739" y="4920795"/>
            <a:chExt cx="509040" cy="40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513B166-AD3C-E725-911A-4C9742DF022C}"/>
                    </a:ext>
                  </a:extLst>
                </p14:cNvPr>
                <p14:cNvContentPartPr/>
                <p14:nvPr/>
              </p14:nvContentPartPr>
              <p14:xfrm>
                <a:off x="4823739" y="4946715"/>
                <a:ext cx="40320" cy="1526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513B166-AD3C-E725-911A-4C9742DF022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812939" y="4935915"/>
                  <a:ext cx="615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4CCACA14-047E-9180-B7DB-C60AA2FC3EE0}"/>
                    </a:ext>
                  </a:extLst>
                </p14:cNvPr>
                <p14:cNvContentPartPr/>
                <p14:nvPr/>
              </p14:nvContentPartPr>
              <p14:xfrm>
                <a:off x="4895019" y="4930875"/>
                <a:ext cx="102960" cy="1944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4CCACA14-047E-9180-B7DB-C60AA2FC3EE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884219" y="4920435"/>
                  <a:ext cx="124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07648E59-87E6-15E0-EF38-AD07D1F29937}"/>
                    </a:ext>
                  </a:extLst>
                </p14:cNvPr>
                <p14:cNvContentPartPr/>
                <p14:nvPr/>
              </p14:nvContentPartPr>
              <p14:xfrm>
                <a:off x="5091939" y="4939515"/>
                <a:ext cx="99720" cy="198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07648E59-87E6-15E0-EF38-AD07D1F2993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081499" y="4928715"/>
                  <a:ext cx="1209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0605198-5F1D-215E-E2E8-37724FA6E8DF}"/>
                    </a:ext>
                  </a:extLst>
                </p14:cNvPr>
                <p14:cNvContentPartPr/>
                <p14:nvPr/>
              </p14:nvContentPartPr>
              <p14:xfrm>
                <a:off x="5136579" y="5022315"/>
                <a:ext cx="99720" cy="352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0605198-5F1D-215E-E2E8-37724FA6E8D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126139" y="5011875"/>
                  <a:ext cx="1209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495DC06-0A4C-2435-AB68-9F3A85157185}"/>
                    </a:ext>
                  </a:extLst>
                </p14:cNvPr>
                <p14:cNvContentPartPr/>
                <p14:nvPr/>
              </p14:nvContentPartPr>
              <p14:xfrm>
                <a:off x="5276619" y="4920795"/>
                <a:ext cx="12960" cy="1249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495DC06-0A4C-2435-AB68-9F3A8515718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266179" y="4909995"/>
                  <a:ext cx="342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F9E611A9-7A5C-135F-D8F3-7933658071B2}"/>
                    </a:ext>
                  </a:extLst>
                </p14:cNvPr>
                <p14:cNvContentPartPr/>
                <p14:nvPr/>
              </p14:nvContentPartPr>
              <p14:xfrm>
                <a:off x="5156379" y="5143635"/>
                <a:ext cx="176400" cy="1843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F9E611A9-7A5C-135F-D8F3-7933658071B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145579" y="5133195"/>
                  <a:ext cx="197640" cy="205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2562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F164B-18DD-5C87-E26F-79E2776F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E91A38-6440-481F-7C64-FB94B682E64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55FDC5-D874-87BD-2550-2383093F5B0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C8BCF-0248-B0C3-055A-65F2496F45B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1D92767-9EDE-48EE-3CC6-FA74AAA53D1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1E51E5E-9674-2C63-A87D-EB038AD163F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9257DDB-7CC7-B531-4EC8-857EE12F55D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0ECE767-B8F9-D7B7-40E6-360ACD9393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7187985-9526-9190-7C24-7956106B5D1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6DD4EE3-DB01-264A-8C39-5F58ABD5E70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38E6C32-CDDB-C082-A86F-A92A585661F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A9B16E8-D891-6975-A46D-D0EC2B84E87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7AFBDCD-5493-706B-F1B7-3F6705B46B5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DD18855-18CF-986F-39A3-D6B5ED4F8EC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BF377FB-C3BF-DE98-2220-62275219380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1834F2F-1321-E7D5-7BBC-405BA1FA72E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D7BE9F7-480E-08B8-8199-57AF4F40223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C861348-56F6-81DB-9D56-F0D2AA4935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CD7794B-3E90-0314-CA98-2E3766AFA6D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4057CD0-D980-8815-753E-62AEF740CA5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C60C574-13F1-A8ED-88E0-7CB141B0B0E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3F1BF30-D6E8-6C38-9827-B4511799DF5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0E5F4F0-5515-4BE5-1A23-55DCBA4F16F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24598E4-6F58-2DD3-4CFF-B3F25745F9A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6034496-C20A-51D0-35E8-5F1454091D7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9D23368-9EFE-2E25-5BB9-297D7C721DD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B33BF41-646D-E1A5-6264-4A832283357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9AC8D48-D454-C42D-17AA-0C0BD719AC2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47C5618-6788-A1B3-C038-7CFDC0F6261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C7AF076-9C6D-DFF3-7B60-0BBAECA6E78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A86D184-ED51-2752-D94A-6D065B9983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A86BE22-F802-09B7-EBF5-158B0EA1B52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1713937-45BF-49E6-8126-EE8DDF1918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C0C99E9-DFE6-9F9C-835B-6CBD51346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1B783F-A748-DCD9-D31C-DC9FCAB39B1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79AB691-541F-886D-DE65-334D66BBF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AD4BF7F-8ABB-B493-DA7C-A2CC23F05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B411A473-2ED8-C829-DE21-F3391155F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688" y="1595827"/>
            <a:ext cx="6017260" cy="3186655"/>
          </a:xfrm>
          <a:prstGeom prst="rect">
            <a:avLst/>
          </a:prstGeom>
        </p:spPr>
      </p:pic>
      <p:grpSp>
        <p:nvGrpSpPr>
          <p:cNvPr id="71" name="Gruppo 70">
            <a:extLst>
              <a:ext uri="{FF2B5EF4-FFF2-40B4-BE49-F238E27FC236}">
                <a16:creationId xmlns:a16="http://schemas.microsoft.com/office/drawing/2014/main" id="{C4DA486E-AE07-D366-39DB-2792F8136821}"/>
              </a:ext>
            </a:extLst>
          </p:cNvPr>
          <p:cNvGrpSpPr/>
          <p:nvPr/>
        </p:nvGrpSpPr>
        <p:grpSpPr>
          <a:xfrm>
            <a:off x="5658101" y="2966266"/>
            <a:ext cx="506880" cy="421560"/>
            <a:chOff x="5658101" y="2966266"/>
            <a:chExt cx="506880" cy="42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6A29A04-AC35-597F-D9A4-A0A4C19DB872}"/>
                    </a:ext>
                  </a:extLst>
                </p14:cNvPr>
                <p14:cNvContentPartPr/>
                <p14:nvPr/>
              </p14:nvContentPartPr>
              <p14:xfrm>
                <a:off x="5768261" y="2966266"/>
                <a:ext cx="20880" cy="88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6A29A04-AC35-597F-D9A4-A0A4C19DB87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57821" y="2955826"/>
                  <a:ext cx="421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0B5C12B-96ED-090E-3512-2F37BC453515}"/>
                    </a:ext>
                  </a:extLst>
                </p14:cNvPr>
                <p14:cNvContentPartPr/>
                <p14:nvPr/>
              </p14:nvContentPartPr>
              <p14:xfrm>
                <a:off x="5666021" y="3057706"/>
                <a:ext cx="134280" cy="24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0B5C12B-96ED-090E-3512-2F37BC45351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655221" y="3046906"/>
                  <a:ext cx="1555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52C8455-615B-4161-E0FE-3FD65C12BDB5}"/>
                    </a:ext>
                  </a:extLst>
                </p14:cNvPr>
                <p14:cNvContentPartPr/>
                <p14:nvPr/>
              </p14:nvContentPartPr>
              <p14:xfrm>
                <a:off x="5658101" y="3090826"/>
                <a:ext cx="79560" cy="101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52C8455-615B-4161-E0FE-3FD65C12BDB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47301" y="3080386"/>
                  <a:ext cx="1008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F7DC7CA-F906-564E-D8C2-F3643565117A}"/>
                    </a:ext>
                  </a:extLst>
                </p14:cNvPr>
                <p14:cNvContentPartPr/>
                <p14:nvPr/>
              </p14:nvContentPartPr>
              <p14:xfrm>
                <a:off x="5710661" y="3119266"/>
                <a:ext cx="37080" cy="59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F7DC7CA-F906-564E-D8C2-F3643565117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99861" y="3108826"/>
                  <a:ext cx="583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6D4B947-DC5C-D000-B990-6B8DBE70C5D6}"/>
                    </a:ext>
                  </a:extLst>
                </p14:cNvPr>
                <p14:cNvContentPartPr/>
                <p14:nvPr/>
              </p14:nvContentPartPr>
              <p14:xfrm>
                <a:off x="5825501" y="3046906"/>
                <a:ext cx="19800" cy="143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6D4B947-DC5C-D000-B990-6B8DBE70C5D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15061" y="3036466"/>
                  <a:ext cx="410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A25D5FE-9897-DE59-29B9-DB7FD5D39880}"/>
                    </a:ext>
                  </a:extLst>
                </p14:cNvPr>
                <p14:cNvContentPartPr/>
                <p14:nvPr/>
              </p14:nvContentPartPr>
              <p14:xfrm>
                <a:off x="5821541" y="3130786"/>
                <a:ext cx="47160" cy="27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A25D5FE-9897-DE59-29B9-DB7FD5D3988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811101" y="3120346"/>
                  <a:ext cx="684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9389576-5A1D-FAC1-FCCC-D3522B068D89}"/>
                    </a:ext>
                  </a:extLst>
                </p14:cNvPr>
                <p14:cNvContentPartPr/>
                <p14:nvPr/>
              </p14:nvContentPartPr>
              <p14:xfrm>
                <a:off x="5894261" y="3059146"/>
                <a:ext cx="18360" cy="1209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9389576-5A1D-FAC1-FCCC-D3522B068D8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83821" y="3048706"/>
                  <a:ext cx="396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DE17588-7D78-EA7E-89E4-B598F8C3C303}"/>
                    </a:ext>
                  </a:extLst>
                </p14:cNvPr>
                <p14:cNvContentPartPr/>
                <p14:nvPr/>
              </p14:nvContentPartPr>
              <p14:xfrm>
                <a:off x="5789501" y="3221146"/>
                <a:ext cx="90360" cy="105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DE17588-7D78-EA7E-89E4-B598F8C3C30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79061" y="3210706"/>
                  <a:ext cx="111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5F5B7C3-8984-B9AE-CCBA-350C128ABF3C}"/>
                    </a:ext>
                  </a:extLst>
                </p14:cNvPr>
                <p14:cNvContentPartPr/>
                <p14:nvPr/>
              </p14:nvContentPartPr>
              <p14:xfrm>
                <a:off x="6035381" y="3076426"/>
                <a:ext cx="76320" cy="83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5F5B7C3-8984-B9AE-CCBA-350C128ABF3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24581" y="3065626"/>
                  <a:ext cx="975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A457A2E-74BB-F1FC-8FBF-7E2D7E9AE2B0}"/>
                    </a:ext>
                  </a:extLst>
                </p14:cNvPr>
                <p14:cNvContentPartPr/>
                <p14:nvPr/>
              </p14:nvContentPartPr>
              <p14:xfrm>
                <a:off x="5999381" y="3222946"/>
                <a:ext cx="133560" cy="176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A457A2E-74BB-F1FC-8FBF-7E2D7E9AE2B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988581" y="3212146"/>
                  <a:ext cx="154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4CE3A45-8D35-B3B3-6E3F-2AAF65375580}"/>
                    </a:ext>
                  </a:extLst>
                </p14:cNvPr>
                <p14:cNvContentPartPr/>
                <p14:nvPr/>
              </p14:nvContentPartPr>
              <p14:xfrm>
                <a:off x="6058061" y="3274066"/>
                <a:ext cx="106920" cy="113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4CE3A45-8D35-B3B3-6E3F-2AAF6537558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47261" y="3263266"/>
                  <a:ext cx="12816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29291991-1EC4-7F33-C4F3-0F8182F40F57}"/>
              </a:ext>
            </a:extLst>
          </p:cNvPr>
          <p:cNvGrpSpPr/>
          <p:nvPr/>
        </p:nvGrpSpPr>
        <p:grpSpPr>
          <a:xfrm>
            <a:off x="6616061" y="3051946"/>
            <a:ext cx="250560" cy="345600"/>
            <a:chOff x="6616061" y="3051946"/>
            <a:chExt cx="25056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5753A26-1225-A300-6FDF-02912F79BC00}"/>
                    </a:ext>
                  </a:extLst>
                </p14:cNvPr>
                <p14:cNvContentPartPr/>
                <p14:nvPr/>
              </p14:nvContentPartPr>
              <p14:xfrm>
                <a:off x="6616061" y="3095146"/>
                <a:ext cx="66960" cy="849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5753A26-1225-A300-6FDF-02912F79BC0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605261" y="3084346"/>
                  <a:ext cx="882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E0444C0-0E4A-7EA7-2086-FE185CDF6498}"/>
                    </a:ext>
                  </a:extLst>
                </p14:cNvPr>
                <p14:cNvContentPartPr/>
                <p14:nvPr/>
              </p14:nvContentPartPr>
              <p14:xfrm>
                <a:off x="6808301" y="3051946"/>
                <a:ext cx="9720" cy="95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E0444C0-0E4A-7EA7-2086-FE185CDF649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797861" y="3041146"/>
                  <a:ext cx="309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CE23DD4-2868-21AA-8DB3-C38492219B3C}"/>
                    </a:ext>
                  </a:extLst>
                </p14:cNvPr>
                <p14:cNvContentPartPr/>
                <p14:nvPr/>
              </p14:nvContentPartPr>
              <p14:xfrm>
                <a:off x="6666101" y="3233386"/>
                <a:ext cx="93600" cy="1641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CE23DD4-2868-21AA-8DB3-C38492219B3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655301" y="3222946"/>
                  <a:ext cx="11484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5BF6C49-EBE4-DB9D-6D4F-86185BD84597}"/>
                    </a:ext>
                  </a:extLst>
                </p14:cNvPr>
                <p14:cNvContentPartPr/>
                <p14:nvPr/>
              </p14:nvContentPartPr>
              <p14:xfrm>
                <a:off x="6808301" y="3221146"/>
                <a:ext cx="58320" cy="1310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5BF6C49-EBE4-DB9D-6D4F-86185BD8459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797861" y="3210706"/>
                  <a:ext cx="7956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6CD24369-1E6A-73A3-C26E-D26C7704C1CD}"/>
              </a:ext>
            </a:extLst>
          </p:cNvPr>
          <p:cNvGrpSpPr/>
          <p:nvPr/>
        </p:nvGrpSpPr>
        <p:grpSpPr>
          <a:xfrm>
            <a:off x="7008821" y="3070666"/>
            <a:ext cx="838440" cy="288000"/>
            <a:chOff x="7008821" y="3070666"/>
            <a:chExt cx="838440" cy="28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5702829-BCF1-45E2-90E2-CB8D82EE10F0}"/>
                    </a:ext>
                  </a:extLst>
                </p14:cNvPr>
                <p14:cNvContentPartPr/>
                <p14:nvPr/>
              </p14:nvContentPartPr>
              <p14:xfrm>
                <a:off x="7008821" y="3143026"/>
                <a:ext cx="99000" cy="88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5702829-BCF1-45E2-90E2-CB8D82EE10F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998021" y="3132586"/>
                  <a:ext cx="1202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0FF92FA-29F3-3C61-A6FE-3AF51E850895}"/>
                    </a:ext>
                  </a:extLst>
                </p14:cNvPr>
                <p14:cNvContentPartPr/>
                <p14:nvPr/>
              </p14:nvContentPartPr>
              <p14:xfrm>
                <a:off x="7185581" y="3161026"/>
                <a:ext cx="81720" cy="24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0FF92FA-29F3-3C61-A6FE-3AF51E85089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175141" y="3150226"/>
                  <a:ext cx="1029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72C739F-299F-784F-A1E9-E02DFA7CD3DD}"/>
                    </a:ext>
                  </a:extLst>
                </p14:cNvPr>
                <p14:cNvContentPartPr/>
                <p14:nvPr/>
              </p14:nvContentPartPr>
              <p14:xfrm>
                <a:off x="7304741" y="3102346"/>
                <a:ext cx="6480" cy="1274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72C739F-299F-784F-A1E9-E02DFA7CD3D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293941" y="3091546"/>
                  <a:ext cx="277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522AC3D-615F-F941-8A2B-2964EAB02DB5}"/>
                    </a:ext>
                  </a:extLst>
                </p14:cNvPr>
                <p14:cNvContentPartPr/>
                <p14:nvPr/>
              </p14:nvContentPartPr>
              <p14:xfrm>
                <a:off x="7485461" y="3070666"/>
                <a:ext cx="69840" cy="108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522AC3D-615F-F941-8A2B-2964EAB02DB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474661" y="3059866"/>
                  <a:ext cx="910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BAA0FD5-216E-B510-9C85-2DB107D94B2A}"/>
                    </a:ext>
                  </a:extLst>
                </p14:cNvPr>
                <p14:cNvContentPartPr/>
                <p14:nvPr/>
              </p14:nvContentPartPr>
              <p14:xfrm>
                <a:off x="7466021" y="3195946"/>
                <a:ext cx="9720" cy="109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BAA0FD5-216E-B510-9C85-2DB107D94B2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455221" y="3185506"/>
                  <a:ext cx="309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D827FC1-0522-4AE8-C0B3-07E690C40386}"/>
                    </a:ext>
                  </a:extLst>
                </p14:cNvPr>
                <p14:cNvContentPartPr/>
                <p14:nvPr/>
              </p14:nvContentPartPr>
              <p14:xfrm>
                <a:off x="7569341" y="3205666"/>
                <a:ext cx="23400" cy="90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D827FC1-0522-4AE8-C0B3-07E690C4038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558541" y="3195226"/>
                  <a:ext cx="446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8F8FE06-FCEE-B9CA-40C5-35DC1D50F580}"/>
                    </a:ext>
                  </a:extLst>
                </p14:cNvPr>
                <p14:cNvContentPartPr/>
                <p14:nvPr/>
              </p14:nvContentPartPr>
              <p14:xfrm>
                <a:off x="7414901" y="3312946"/>
                <a:ext cx="432360" cy="457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8F8FE06-FCEE-B9CA-40C5-35DC1D50F58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04461" y="3302146"/>
                  <a:ext cx="45360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0D58787E-7CFA-A011-FE8B-7B40F2F62053}"/>
              </a:ext>
            </a:extLst>
          </p:cNvPr>
          <p:cNvGrpSpPr/>
          <p:nvPr/>
        </p:nvGrpSpPr>
        <p:grpSpPr>
          <a:xfrm>
            <a:off x="5088221" y="3486106"/>
            <a:ext cx="471600" cy="344520"/>
            <a:chOff x="5088221" y="3486106"/>
            <a:chExt cx="471600" cy="34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94ECA44-3FCF-B2EB-BA5B-A094429653FF}"/>
                    </a:ext>
                  </a:extLst>
                </p14:cNvPr>
                <p14:cNvContentPartPr/>
                <p14:nvPr/>
              </p14:nvContentPartPr>
              <p14:xfrm>
                <a:off x="5118101" y="3486106"/>
                <a:ext cx="124920" cy="1422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94ECA44-3FCF-B2EB-BA5B-A094429653F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07301" y="3475666"/>
                  <a:ext cx="1461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2F484BE-0351-6D77-0269-F60FF3F7481D}"/>
                    </a:ext>
                  </a:extLst>
                </p14:cNvPr>
                <p14:cNvContentPartPr/>
                <p14:nvPr/>
              </p14:nvContentPartPr>
              <p14:xfrm>
                <a:off x="5088221" y="3656026"/>
                <a:ext cx="130320" cy="25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2F484BE-0351-6D77-0269-F60FF3F7481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077781" y="3645586"/>
                  <a:ext cx="1515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44BE52A-84A7-B257-C13C-A4EFC44DBA27}"/>
                    </a:ext>
                  </a:extLst>
                </p14:cNvPr>
                <p14:cNvContentPartPr/>
                <p14:nvPr/>
              </p14:nvContentPartPr>
              <p14:xfrm>
                <a:off x="5191541" y="3668266"/>
                <a:ext cx="17640" cy="997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44BE52A-84A7-B257-C13C-A4EFC44DBA2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181101" y="3657826"/>
                  <a:ext cx="388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AF58A82-BFA4-21F7-FCB9-E54A08148527}"/>
                    </a:ext>
                  </a:extLst>
                </p14:cNvPr>
                <p14:cNvContentPartPr/>
                <p14:nvPr/>
              </p14:nvContentPartPr>
              <p14:xfrm>
                <a:off x="5295581" y="3568906"/>
                <a:ext cx="21600" cy="835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AF58A82-BFA4-21F7-FCB9-E54A0814852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285141" y="3558466"/>
                  <a:ext cx="428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77A257B4-D2D1-C928-F366-6B5E5278C40E}"/>
                    </a:ext>
                  </a:extLst>
                </p14:cNvPr>
                <p14:cNvContentPartPr/>
                <p14:nvPr/>
              </p14:nvContentPartPr>
              <p14:xfrm>
                <a:off x="5308181" y="3647026"/>
                <a:ext cx="75600" cy="403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77A257B4-D2D1-C928-F366-6B5E5278C40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97741" y="3636586"/>
                  <a:ext cx="96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536E733-C2EF-6E7B-5B21-CE8BCF3DC223}"/>
                    </a:ext>
                  </a:extLst>
                </p14:cNvPr>
                <p14:cNvContentPartPr/>
                <p14:nvPr/>
              </p14:nvContentPartPr>
              <p14:xfrm>
                <a:off x="5428061" y="3579706"/>
                <a:ext cx="1800" cy="874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536E733-C2EF-6E7B-5B21-CE8BCF3DC22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417261" y="3568906"/>
                  <a:ext cx="230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E2FB3B0-7C97-AEBA-FDE3-7A8CA49AE991}"/>
                    </a:ext>
                  </a:extLst>
                </p14:cNvPr>
                <p14:cNvContentPartPr/>
                <p14:nvPr/>
              </p14:nvContentPartPr>
              <p14:xfrm>
                <a:off x="5464781" y="3624346"/>
                <a:ext cx="95040" cy="28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E2FB3B0-7C97-AEBA-FDE3-7A8CA49AE99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454341" y="3613546"/>
                  <a:ext cx="1162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A2B26AD-362A-5C37-0740-45B0EF149D7B}"/>
                    </a:ext>
                  </a:extLst>
                </p14:cNvPr>
                <p14:cNvContentPartPr/>
                <p14:nvPr/>
              </p14:nvContentPartPr>
              <p14:xfrm>
                <a:off x="5392781" y="3731626"/>
                <a:ext cx="109080" cy="990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A2B26AD-362A-5C37-0740-45B0EF149D7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382341" y="3721186"/>
                  <a:ext cx="13032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F14642C8-07FC-FA5C-356A-9D0991AEEEAE}"/>
              </a:ext>
            </a:extLst>
          </p:cNvPr>
          <p:cNvGrpSpPr/>
          <p:nvPr/>
        </p:nvGrpSpPr>
        <p:grpSpPr>
          <a:xfrm>
            <a:off x="5878781" y="3503026"/>
            <a:ext cx="441720" cy="198000"/>
            <a:chOff x="5878781" y="3503026"/>
            <a:chExt cx="441720" cy="19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2FC251B-95BD-78FC-F81B-EDCB8FD40BCE}"/>
                    </a:ext>
                  </a:extLst>
                </p14:cNvPr>
                <p14:cNvContentPartPr/>
                <p14:nvPr/>
              </p14:nvContentPartPr>
              <p14:xfrm>
                <a:off x="5878781" y="3552706"/>
                <a:ext cx="73080" cy="1191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2FC251B-95BD-78FC-F81B-EDCB8FD40BC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867981" y="3541906"/>
                  <a:ext cx="943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A37E69B-3429-8ED6-2FFF-0536DB3362C8}"/>
                    </a:ext>
                  </a:extLst>
                </p14:cNvPr>
                <p14:cNvContentPartPr/>
                <p14:nvPr/>
              </p14:nvContentPartPr>
              <p14:xfrm>
                <a:off x="5902901" y="3652786"/>
                <a:ext cx="97560" cy="248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A37E69B-3429-8ED6-2FFF-0536DB3362C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892461" y="3642346"/>
                  <a:ext cx="1188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91EF042-BC16-BA7A-C998-C9BDAB2A8318}"/>
                    </a:ext>
                  </a:extLst>
                </p14:cNvPr>
                <p14:cNvContentPartPr/>
                <p14:nvPr/>
              </p14:nvContentPartPr>
              <p14:xfrm>
                <a:off x="6016661" y="3510226"/>
                <a:ext cx="92880" cy="1908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91EF042-BC16-BA7A-C998-C9BDAB2A831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005861" y="3499786"/>
                  <a:ext cx="1141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6803E62-CB14-66E1-D281-51FE90D36E23}"/>
                    </a:ext>
                  </a:extLst>
                </p14:cNvPr>
                <p14:cNvContentPartPr/>
                <p14:nvPr/>
              </p14:nvContentPartPr>
              <p14:xfrm>
                <a:off x="6064181" y="3649546"/>
                <a:ext cx="95040" cy="151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6803E62-CB14-66E1-D281-51FE90D36E2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053741" y="3639106"/>
                  <a:ext cx="1162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C11A0603-EA0E-9F0A-2C08-626223FD3342}"/>
                    </a:ext>
                  </a:extLst>
                </p14:cNvPr>
                <p14:cNvContentPartPr/>
                <p14:nvPr/>
              </p14:nvContentPartPr>
              <p14:xfrm>
                <a:off x="6208181" y="3605626"/>
                <a:ext cx="62280" cy="43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C11A0603-EA0E-9F0A-2C08-626223FD334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197741" y="3594826"/>
                  <a:ext cx="835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D152E1EB-3C46-6934-FC64-8D8B34F30A52}"/>
                    </a:ext>
                  </a:extLst>
                </p14:cNvPr>
                <p14:cNvContentPartPr/>
                <p14:nvPr/>
              </p14:nvContentPartPr>
              <p14:xfrm>
                <a:off x="6285941" y="3503026"/>
                <a:ext cx="34560" cy="1940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D152E1EB-3C46-6934-FC64-8D8B34F30A5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275501" y="3492226"/>
                  <a:ext cx="55800" cy="21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02D37882-95F7-A885-47AD-7949600951AE}"/>
              </a:ext>
            </a:extLst>
          </p:cNvPr>
          <p:cNvGrpSpPr/>
          <p:nvPr/>
        </p:nvGrpSpPr>
        <p:grpSpPr>
          <a:xfrm>
            <a:off x="6476021" y="3491866"/>
            <a:ext cx="599760" cy="372960"/>
            <a:chOff x="6476021" y="3491866"/>
            <a:chExt cx="599760" cy="37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B4D62927-28EC-4EC7-868C-48C221D03A9D}"/>
                    </a:ext>
                  </a:extLst>
                </p14:cNvPr>
                <p14:cNvContentPartPr/>
                <p14:nvPr/>
              </p14:nvContentPartPr>
              <p14:xfrm>
                <a:off x="6533621" y="3491866"/>
                <a:ext cx="85680" cy="1530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B4D62927-28EC-4EC7-868C-48C221D03A9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523181" y="3481426"/>
                  <a:ext cx="1069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7623053-8283-D48B-4497-D7940F07E090}"/>
                    </a:ext>
                  </a:extLst>
                </p14:cNvPr>
                <p14:cNvContentPartPr/>
                <p14:nvPr/>
              </p14:nvContentPartPr>
              <p14:xfrm>
                <a:off x="6572861" y="3688786"/>
                <a:ext cx="12960" cy="1551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7623053-8283-D48B-4497-D7940F07E09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562421" y="3677986"/>
                  <a:ext cx="342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505C8C10-F957-0DE5-8E02-724005048645}"/>
                    </a:ext>
                  </a:extLst>
                </p14:cNvPr>
                <p14:cNvContentPartPr/>
                <p14:nvPr/>
              </p14:nvContentPartPr>
              <p14:xfrm>
                <a:off x="6684101" y="3692746"/>
                <a:ext cx="9000" cy="972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505C8C10-F957-0DE5-8E02-72400504864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673301" y="3681946"/>
                  <a:ext cx="302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7682B3C-076A-170A-F3C3-8B2B6684C65F}"/>
                    </a:ext>
                  </a:extLst>
                </p14:cNvPr>
                <p14:cNvContentPartPr/>
                <p14:nvPr/>
              </p14:nvContentPartPr>
              <p14:xfrm>
                <a:off x="6476021" y="3760426"/>
                <a:ext cx="599760" cy="1044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7682B3C-076A-170A-F3C3-8B2B6684C65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465221" y="3749626"/>
                  <a:ext cx="62100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07263E07-218D-723A-44CC-C797DE7C6354}"/>
              </a:ext>
            </a:extLst>
          </p:cNvPr>
          <p:cNvGrpSpPr/>
          <p:nvPr/>
        </p:nvGrpSpPr>
        <p:grpSpPr>
          <a:xfrm>
            <a:off x="5530661" y="3946906"/>
            <a:ext cx="601920" cy="331560"/>
            <a:chOff x="5530661" y="3946906"/>
            <a:chExt cx="601920" cy="33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530D70C-7576-E468-2677-DCCA9CE5BAA8}"/>
                    </a:ext>
                  </a:extLst>
                </p14:cNvPr>
                <p14:cNvContentPartPr/>
                <p14:nvPr/>
              </p14:nvContentPartPr>
              <p14:xfrm>
                <a:off x="5530661" y="3946906"/>
                <a:ext cx="123840" cy="1746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530D70C-7576-E468-2677-DCCA9CE5BAA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519861" y="3936106"/>
                  <a:ext cx="1450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5CFF978-3F26-1915-D462-45D9C8F48AC4}"/>
                    </a:ext>
                  </a:extLst>
                </p14:cNvPr>
                <p14:cNvContentPartPr/>
                <p14:nvPr/>
              </p14:nvContentPartPr>
              <p14:xfrm>
                <a:off x="5583581" y="4018546"/>
                <a:ext cx="91800" cy="687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5CFF978-3F26-1915-D462-45D9C8F48AC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573141" y="4007746"/>
                  <a:ext cx="1130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94990154-0774-4792-0CD2-AF6F76A93AAA}"/>
                    </a:ext>
                  </a:extLst>
                </p14:cNvPr>
                <p14:cNvContentPartPr/>
                <p14:nvPr/>
              </p14:nvContentPartPr>
              <p14:xfrm>
                <a:off x="5639381" y="4106386"/>
                <a:ext cx="18360" cy="288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94990154-0774-4792-0CD2-AF6F76A93AA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628581" y="4095946"/>
                  <a:ext cx="396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7CE0B933-D5BD-A5D4-A419-87401B19D9DA}"/>
                    </a:ext>
                  </a:extLst>
                </p14:cNvPr>
                <p14:cNvContentPartPr/>
                <p14:nvPr/>
              </p14:nvContentPartPr>
              <p14:xfrm>
                <a:off x="5587541" y="4132306"/>
                <a:ext cx="162360" cy="417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7CE0B933-D5BD-A5D4-A419-87401B19D9D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577101" y="4121866"/>
                  <a:ext cx="1836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F869A16-59BC-D6E0-DD19-AA41E5E200F5}"/>
                    </a:ext>
                  </a:extLst>
                </p14:cNvPr>
                <p14:cNvContentPartPr/>
                <p14:nvPr/>
              </p14:nvContentPartPr>
              <p14:xfrm>
                <a:off x="5812901" y="3978586"/>
                <a:ext cx="138240" cy="435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F869A16-59BC-D6E0-DD19-AA41E5E200F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802461" y="3967786"/>
                  <a:ext cx="1594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3A2184D-5604-6384-B771-E3D256037AE1}"/>
                    </a:ext>
                  </a:extLst>
                </p14:cNvPr>
                <p14:cNvContentPartPr/>
                <p14:nvPr/>
              </p14:nvContentPartPr>
              <p14:xfrm>
                <a:off x="5792741" y="3992266"/>
                <a:ext cx="86400" cy="882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3A2184D-5604-6384-B771-E3D256037AE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781941" y="3981826"/>
                  <a:ext cx="1076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61C708ED-21FC-C889-7531-D97CB980BA37}"/>
                    </a:ext>
                  </a:extLst>
                </p14:cNvPr>
                <p14:cNvContentPartPr/>
                <p14:nvPr/>
              </p14:nvContentPartPr>
              <p14:xfrm>
                <a:off x="5870861" y="4021786"/>
                <a:ext cx="107640" cy="61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61C708ED-21FC-C889-7531-D97CB980BA3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860421" y="4010986"/>
                  <a:ext cx="1288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F22B60BD-305D-F457-51B7-2DCCE3305ABE}"/>
                    </a:ext>
                  </a:extLst>
                </p14:cNvPr>
                <p14:cNvContentPartPr/>
                <p14:nvPr/>
              </p14:nvContentPartPr>
              <p14:xfrm>
                <a:off x="5824781" y="4080466"/>
                <a:ext cx="82440" cy="345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F22B60BD-305D-F457-51B7-2DCCE3305AB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813981" y="4069666"/>
                  <a:ext cx="1036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04D3288-1EF5-2F98-3B1C-EAC8C70E3BA4}"/>
                    </a:ext>
                  </a:extLst>
                </p14:cNvPr>
                <p14:cNvContentPartPr/>
                <p14:nvPr/>
              </p14:nvContentPartPr>
              <p14:xfrm>
                <a:off x="5891381" y="4115386"/>
                <a:ext cx="7560" cy="810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04D3288-1EF5-2F98-3B1C-EAC8C70E3BA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880581" y="4104586"/>
                  <a:ext cx="288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045366C-95EE-AD58-890D-18FBA94551FE}"/>
                    </a:ext>
                  </a:extLst>
                </p14:cNvPr>
                <p14:cNvContentPartPr/>
                <p14:nvPr/>
              </p14:nvContentPartPr>
              <p14:xfrm>
                <a:off x="6060221" y="3955186"/>
                <a:ext cx="72360" cy="1256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045366C-95EE-AD58-890D-18FBA94551F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049781" y="3944746"/>
                  <a:ext cx="936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AFBA6B0C-134D-D049-BE03-F608CEA7C739}"/>
                    </a:ext>
                  </a:extLst>
                </p14:cNvPr>
                <p14:cNvContentPartPr/>
                <p14:nvPr/>
              </p14:nvContentPartPr>
              <p14:xfrm>
                <a:off x="5979581" y="4130866"/>
                <a:ext cx="109800" cy="208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AFBA6B0C-134D-D049-BE03-F608CEA7C73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969141" y="4120066"/>
                  <a:ext cx="1310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29E9990D-275D-5A3E-6F36-A4296F53F0BD}"/>
                    </a:ext>
                  </a:extLst>
                </p14:cNvPr>
                <p14:cNvContentPartPr/>
                <p14:nvPr/>
              </p14:nvContentPartPr>
              <p14:xfrm>
                <a:off x="6004061" y="4159306"/>
                <a:ext cx="117720" cy="1191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29E9990D-275D-5A3E-6F36-A4296F53F0B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993261" y="4148866"/>
                  <a:ext cx="13896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4A07CBAD-5302-F3D0-9DCB-B9E25451A8EB}"/>
              </a:ext>
            </a:extLst>
          </p:cNvPr>
          <p:cNvGrpSpPr/>
          <p:nvPr/>
        </p:nvGrpSpPr>
        <p:grpSpPr>
          <a:xfrm>
            <a:off x="6671501" y="3932146"/>
            <a:ext cx="447480" cy="225720"/>
            <a:chOff x="6671501" y="3932146"/>
            <a:chExt cx="44748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2427AFF6-F7AF-DDF5-C9D4-F1636B0FF83A}"/>
                    </a:ext>
                  </a:extLst>
                </p14:cNvPr>
                <p14:cNvContentPartPr/>
                <p14:nvPr/>
              </p14:nvContentPartPr>
              <p14:xfrm>
                <a:off x="6671501" y="4047346"/>
                <a:ext cx="12960" cy="684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2427AFF6-F7AF-DDF5-C9D4-F1636B0FF83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661061" y="4036906"/>
                  <a:ext cx="342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6C27FA69-F48A-0C3F-7429-F8666CDA20B6}"/>
                    </a:ext>
                  </a:extLst>
                </p14:cNvPr>
                <p14:cNvContentPartPr/>
                <p14:nvPr/>
              </p14:nvContentPartPr>
              <p14:xfrm>
                <a:off x="6682661" y="3992266"/>
                <a:ext cx="73080" cy="1656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6C27FA69-F48A-0C3F-7429-F8666CDA20B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671861" y="3981826"/>
                  <a:ext cx="94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3C8A235-7B01-25C0-122E-555A13E0FB13}"/>
                    </a:ext>
                  </a:extLst>
                </p14:cNvPr>
                <p14:cNvContentPartPr/>
                <p14:nvPr/>
              </p14:nvContentPartPr>
              <p14:xfrm>
                <a:off x="6823421" y="3980026"/>
                <a:ext cx="11160" cy="900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3C8A235-7B01-25C0-122E-555A13E0FB1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812621" y="3969586"/>
                  <a:ext cx="324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5CA8C1AD-9D9B-B8B6-8496-4500F187289D}"/>
                    </a:ext>
                  </a:extLst>
                </p14:cNvPr>
                <p14:cNvContentPartPr/>
                <p14:nvPr/>
              </p14:nvContentPartPr>
              <p14:xfrm>
                <a:off x="6864821" y="4041226"/>
                <a:ext cx="83160" cy="223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5CA8C1AD-9D9B-B8B6-8496-4500F187289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854381" y="4030786"/>
                  <a:ext cx="1044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B8E2B115-380A-A0F4-D299-F47CEC0294EE}"/>
                    </a:ext>
                  </a:extLst>
                </p14:cNvPr>
                <p14:cNvContentPartPr/>
                <p14:nvPr/>
              </p14:nvContentPartPr>
              <p14:xfrm>
                <a:off x="7002701" y="3932146"/>
                <a:ext cx="92520" cy="1371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B8E2B115-380A-A0F4-D299-F47CEC0294E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991901" y="3921346"/>
                  <a:ext cx="1137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9529B790-7172-370F-1923-9AD9D1BC2495}"/>
                    </a:ext>
                  </a:extLst>
                </p14:cNvPr>
                <p14:cNvContentPartPr/>
                <p14:nvPr/>
              </p14:nvContentPartPr>
              <p14:xfrm>
                <a:off x="7025381" y="4038706"/>
                <a:ext cx="93600" cy="241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9529B790-7172-370F-1923-9AD9D1BC249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014581" y="4028266"/>
                  <a:ext cx="114840" cy="4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E2220BC2-D8C3-3CE6-CAC9-DF6E0825AB77}"/>
                  </a:ext>
                </a:extLst>
              </p14:cNvPr>
              <p14:cNvContentPartPr/>
              <p14:nvPr/>
            </p14:nvContentPartPr>
            <p14:xfrm>
              <a:off x="7218701" y="3910186"/>
              <a:ext cx="38880" cy="9252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E2220BC2-D8C3-3CE6-CAC9-DF6E0825AB77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7207901" y="3899386"/>
                <a:ext cx="6012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37EFCF09-245C-3DA8-E36D-A64B421F8A32}"/>
                  </a:ext>
                </a:extLst>
              </p14:cNvPr>
              <p14:cNvContentPartPr/>
              <p14:nvPr/>
            </p14:nvContentPartPr>
            <p14:xfrm>
              <a:off x="7152101" y="4081906"/>
              <a:ext cx="106920" cy="15336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37EFCF09-245C-3DA8-E36D-A64B421F8A32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7141301" y="4071466"/>
                <a:ext cx="12816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7F33048D-D6E4-324A-F2E6-7DBD21F76F24}"/>
                  </a:ext>
                </a:extLst>
              </p14:cNvPr>
              <p14:cNvContentPartPr/>
              <p14:nvPr/>
            </p14:nvContentPartPr>
            <p14:xfrm>
              <a:off x="7441541" y="3952666"/>
              <a:ext cx="53640" cy="12564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7F33048D-D6E4-324A-F2E6-7DBD21F76F24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7431101" y="3941866"/>
                <a:ext cx="7488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5A022C65-72F0-165F-F43B-04FFF307EF2F}"/>
                  </a:ext>
                </a:extLst>
              </p14:cNvPr>
              <p14:cNvContentPartPr/>
              <p14:nvPr/>
            </p14:nvContentPartPr>
            <p14:xfrm>
              <a:off x="7542701" y="3995506"/>
              <a:ext cx="101160" cy="3528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5A022C65-72F0-165F-F43B-04FFF307EF2F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531901" y="3985066"/>
                <a:ext cx="12240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88DAC68D-D30C-88F6-4EAE-070ABF96E76E}"/>
                  </a:ext>
                </a:extLst>
              </p14:cNvPr>
              <p14:cNvContentPartPr/>
              <p14:nvPr/>
            </p14:nvContentPartPr>
            <p14:xfrm>
              <a:off x="7663661" y="3935386"/>
              <a:ext cx="27000" cy="8352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88DAC68D-D30C-88F6-4EAE-070ABF96E76E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653221" y="3924946"/>
                <a:ext cx="4824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123" name="Input penna 122">
                <a:extLst>
                  <a:ext uri="{FF2B5EF4-FFF2-40B4-BE49-F238E27FC236}">
                    <a16:creationId xmlns:a16="http://schemas.microsoft.com/office/drawing/2014/main" id="{709A81FD-B434-0FE1-EF6A-A5D4A4A9B00B}"/>
                  </a:ext>
                </a:extLst>
              </p14:cNvPr>
              <p14:cNvContentPartPr/>
              <p14:nvPr/>
            </p14:nvContentPartPr>
            <p14:xfrm>
              <a:off x="7584101" y="4105666"/>
              <a:ext cx="99000" cy="100440"/>
            </p14:xfrm>
          </p:contentPart>
        </mc:Choice>
        <mc:Fallback>
          <p:pic>
            <p:nvPicPr>
              <p:cNvPr id="123" name="Input penna 122">
                <a:extLst>
                  <a:ext uri="{FF2B5EF4-FFF2-40B4-BE49-F238E27FC236}">
                    <a16:creationId xmlns:a16="http://schemas.microsoft.com/office/drawing/2014/main" id="{709A81FD-B434-0FE1-EF6A-A5D4A4A9B00B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7573301" y="4094866"/>
                <a:ext cx="120240" cy="121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DEC1B301-6E94-5AEA-FB05-C386550A3B2B}"/>
              </a:ext>
            </a:extLst>
          </p:cNvPr>
          <p:cNvGrpSpPr/>
          <p:nvPr/>
        </p:nvGrpSpPr>
        <p:grpSpPr>
          <a:xfrm>
            <a:off x="7918181" y="3901186"/>
            <a:ext cx="997560" cy="261000"/>
            <a:chOff x="7918181" y="3901186"/>
            <a:chExt cx="99756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53927F01-7AF5-F020-07C9-62A4B32ED729}"/>
                    </a:ext>
                  </a:extLst>
                </p14:cNvPr>
                <p14:cNvContentPartPr/>
                <p14:nvPr/>
              </p14:nvContentPartPr>
              <p14:xfrm>
                <a:off x="7918181" y="3991546"/>
                <a:ext cx="72360" cy="972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53927F01-7AF5-F020-07C9-62A4B32ED72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907741" y="3981106"/>
                  <a:ext cx="936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88E24D1F-2666-9F25-11EC-9675B90E9456}"/>
                    </a:ext>
                  </a:extLst>
                </p14:cNvPr>
                <p14:cNvContentPartPr/>
                <p14:nvPr/>
              </p14:nvContentPartPr>
              <p14:xfrm>
                <a:off x="8036261" y="3990106"/>
                <a:ext cx="88920" cy="86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88E24D1F-2666-9F25-11EC-9675B90E945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025821" y="3979306"/>
                  <a:ext cx="1101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4CA0FA7-38FF-949E-7AA0-9316AB9DC218}"/>
                    </a:ext>
                  </a:extLst>
                </p14:cNvPr>
                <p14:cNvContentPartPr/>
                <p14:nvPr/>
              </p14:nvContentPartPr>
              <p14:xfrm>
                <a:off x="8079461" y="4046986"/>
                <a:ext cx="62280" cy="100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4CA0FA7-38FF-949E-7AA0-9316AB9DC21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068661" y="4036186"/>
                  <a:ext cx="835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7E2958D-EEE8-05D1-239C-7A545BE465C0}"/>
                    </a:ext>
                  </a:extLst>
                </p14:cNvPr>
                <p14:cNvContentPartPr/>
                <p14:nvPr/>
              </p14:nvContentPartPr>
              <p14:xfrm>
                <a:off x="8165501" y="3923866"/>
                <a:ext cx="26280" cy="1810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7E2958D-EEE8-05D1-239C-7A545BE465C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154701" y="3913426"/>
                  <a:ext cx="475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881CB39C-F0AE-9FF9-67B1-569A42BB5319}"/>
                    </a:ext>
                  </a:extLst>
                </p14:cNvPr>
                <p14:cNvContentPartPr/>
                <p14:nvPr/>
              </p14:nvContentPartPr>
              <p14:xfrm>
                <a:off x="8263421" y="3913426"/>
                <a:ext cx="18360" cy="1810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881CB39C-F0AE-9FF9-67B1-569A42BB531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252621" y="3902626"/>
                  <a:ext cx="396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3625F744-BAAC-DA93-7D7E-94E7CC2F321A}"/>
                    </a:ext>
                  </a:extLst>
                </p14:cNvPr>
                <p14:cNvContentPartPr/>
                <p14:nvPr/>
              </p14:nvContentPartPr>
              <p14:xfrm>
                <a:off x="8427221" y="3901186"/>
                <a:ext cx="95400" cy="1234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3625F744-BAAC-DA93-7D7E-94E7CC2F321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416781" y="3890386"/>
                  <a:ext cx="1166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63363C2-965F-AAD8-8DCB-985B8F7D71E9}"/>
                    </a:ext>
                  </a:extLst>
                </p14:cNvPr>
                <p14:cNvContentPartPr/>
                <p14:nvPr/>
              </p14:nvContentPartPr>
              <p14:xfrm>
                <a:off x="8494901" y="4032226"/>
                <a:ext cx="31680" cy="1288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63363C2-965F-AAD8-8DCB-985B8F7D71E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484461" y="4021786"/>
                  <a:ext cx="529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BF92B2F-61F6-EFFA-E263-62EACC6657F3}"/>
                    </a:ext>
                  </a:extLst>
                </p14:cNvPr>
                <p14:cNvContentPartPr/>
                <p14:nvPr/>
              </p14:nvContentPartPr>
              <p14:xfrm>
                <a:off x="8588861" y="4046986"/>
                <a:ext cx="23760" cy="583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BF92B2F-61F6-EFFA-E263-62EACC6657F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578061" y="4036186"/>
                  <a:ext cx="450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FE54C5D9-6C6E-D796-6FA8-2B1AC0E10EEF}"/>
                    </a:ext>
                  </a:extLst>
                </p14:cNvPr>
                <p14:cNvContentPartPr/>
                <p14:nvPr/>
              </p14:nvContentPartPr>
              <p14:xfrm>
                <a:off x="8380061" y="4094146"/>
                <a:ext cx="535680" cy="680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FE54C5D9-6C6E-D796-6FA8-2B1AC0E10EE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369261" y="4083346"/>
                  <a:ext cx="556920" cy="89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4166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</TotalTime>
  <Words>163</Words>
  <Application>Microsoft Macintosh PowerPoint</Application>
  <PresentationFormat>Widescreen</PresentationFormat>
  <Paragraphs>51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8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9</cp:revision>
  <dcterms:created xsi:type="dcterms:W3CDTF">2025-05-13T08:26:12Z</dcterms:created>
  <dcterms:modified xsi:type="dcterms:W3CDTF">2025-09-19T07:57:52Z</dcterms:modified>
</cp:coreProperties>
</file>