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notesSlides/notesSlide1.xml" ContentType="application/vnd.openxmlformats-officedocument.presentationml.notesSlide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ppt/ink/ink2272.xml" ContentType="application/inkml+xml"/>
  <Override PartName="/ppt/ink/ink2273.xml" ContentType="application/inkml+xml"/>
  <Override PartName="/ppt/ink/ink2274.xml" ContentType="application/inkml+xml"/>
  <Override PartName="/ppt/ink/ink2275.xml" ContentType="application/inkml+xml"/>
  <Override PartName="/ppt/ink/ink2276.xml" ContentType="application/inkml+xml"/>
  <Override PartName="/ppt/ink/ink2277.xml" ContentType="application/inkml+xml"/>
  <Override PartName="/ppt/ink/ink2278.xml" ContentType="application/inkml+xml"/>
  <Override PartName="/ppt/ink/ink2279.xml" ContentType="application/inkml+xml"/>
  <Override PartName="/ppt/ink/ink2280.xml" ContentType="application/inkml+xml"/>
  <Override PartName="/ppt/ink/ink2281.xml" ContentType="application/inkml+xml"/>
  <Override PartName="/ppt/ink/ink2282.xml" ContentType="application/inkml+xml"/>
  <Override PartName="/ppt/ink/ink2283.xml" ContentType="application/inkml+xml"/>
  <Override PartName="/ppt/ink/ink2284.xml" ContentType="application/inkml+xml"/>
  <Override PartName="/ppt/ink/ink2285.xml" ContentType="application/inkml+xml"/>
  <Override PartName="/ppt/ink/ink2286.xml" ContentType="application/inkml+xml"/>
  <Override PartName="/ppt/ink/ink2287.xml" ContentType="application/inkml+xml"/>
  <Override PartName="/ppt/ink/ink2288.xml" ContentType="application/inkml+xml"/>
  <Override PartName="/ppt/ink/ink2289.xml" ContentType="application/inkml+xml"/>
  <Override PartName="/ppt/ink/ink2290.xml" ContentType="application/inkml+xml"/>
  <Override PartName="/ppt/ink/ink2291.xml" ContentType="application/inkml+xml"/>
  <Override PartName="/ppt/ink/ink2292.xml" ContentType="application/inkml+xml"/>
  <Override PartName="/ppt/ink/ink2293.xml" ContentType="application/inkml+xml"/>
  <Override PartName="/ppt/ink/ink2294.xml" ContentType="application/inkml+xml"/>
  <Override PartName="/ppt/ink/ink2295.xml" ContentType="application/inkml+xml"/>
  <Override PartName="/ppt/ink/ink2296.xml" ContentType="application/inkml+xml"/>
  <Override PartName="/ppt/ink/ink2297.xml" ContentType="application/inkml+xml"/>
  <Override PartName="/ppt/ink/ink2298.xml" ContentType="application/inkml+xml"/>
  <Override PartName="/ppt/ink/ink2299.xml" ContentType="application/inkml+xml"/>
  <Override PartName="/ppt/ink/ink2300.xml" ContentType="application/inkml+xml"/>
  <Override PartName="/ppt/ink/ink2301.xml" ContentType="application/inkml+xml"/>
  <Override PartName="/ppt/ink/ink2302.xml" ContentType="application/inkml+xml"/>
  <Override PartName="/ppt/ink/ink2303.xml" ContentType="application/inkml+xml"/>
  <Override PartName="/ppt/ink/ink2304.xml" ContentType="application/inkml+xml"/>
  <Override PartName="/ppt/ink/ink2305.xml" ContentType="application/inkml+xml"/>
  <Override PartName="/ppt/ink/ink2306.xml" ContentType="application/inkml+xml"/>
  <Override PartName="/ppt/ink/ink2307.xml" ContentType="application/inkml+xml"/>
  <Override PartName="/ppt/ink/ink2308.xml" ContentType="application/inkml+xml"/>
  <Override PartName="/ppt/ink/ink2309.xml" ContentType="application/inkml+xml"/>
  <Override PartName="/ppt/ink/ink2310.xml" ContentType="application/inkml+xml"/>
  <Override PartName="/ppt/ink/ink2311.xml" ContentType="application/inkml+xml"/>
  <Override PartName="/ppt/ink/ink2312.xml" ContentType="application/inkml+xml"/>
  <Override PartName="/ppt/ink/ink2313.xml" ContentType="application/inkml+xml"/>
  <Override PartName="/ppt/ink/ink2314.xml" ContentType="application/inkml+xml"/>
  <Override PartName="/ppt/ink/ink2315.xml" ContentType="application/inkml+xml"/>
  <Override PartName="/ppt/ink/ink2316.xml" ContentType="application/inkml+xml"/>
  <Override PartName="/ppt/ink/ink2317.xml" ContentType="application/inkml+xml"/>
  <Override PartName="/ppt/ink/ink2318.xml" ContentType="application/inkml+xml"/>
  <Override PartName="/ppt/ink/ink2319.xml" ContentType="application/inkml+xml"/>
  <Override PartName="/ppt/ink/ink2320.xml" ContentType="application/inkml+xml"/>
  <Override PartName="/ppt/ink/ink2321.xml" ContentType="application/inkml+xml"/>
  <Override PartName="/ppt/ink/ink2322.xml" ContentType="application/inkml+xml"/>
  <Override PartName="/ppt/ink/ink2323.xml" ContentType="application/inkml+xml"/>
  <Override PartName="/ppt/ink/ink2324.xml" ContentType="application/inkml+xml"/>
  <Override PartName="/ppt/ink/ink2325.xml" ContentType="application/inkml+xml"/>
  <Override PartName="/ppt/ink/ink2326.xml" ContentType="application/inkml+xml"/>
  <Override PartName="/ppt/ink/ink2327.xml" ContentType="application/inkml+xml"/>
  <Override PartName="/ppt/ink/ink2328.xml" ContentType="application/inkml+xml"/>
  <Override PartName="/ppt/ink/ink2329.xml" ContentType="application/inkml+xml"/>
  <Override PartName="/ppt/ink/ink2330.xml" ContentType="application/inkml+xml"/>
  <Override PartName="/ppt/ink/ink2331.xml" ContentType="application/inkml+xml"/>
  <Override PartName="/ppt/ink/ink2332.xml" ContentType="application/inkml+xml"/>
  <Override PartName="/ppt/ink/ink2333.xml" ContentType="application/inkml+xml"/>
  <Override PartName="/ppt/ink/ink2334.xml" ContentType="application/inkml+xml"/>
  <Override PartName="/ppt/ink/ink2335.xml" ContentType="application/inkml+xml"/>
  <Override PartName="/ppt/ink/ink2336.xml" ContentType="application/inkml+xml"/>
  <Override PartName="/ppt/ink/ink2337.xml" ContentType="application/inkml+xml"/>
  <Override PartName="/ppt/ink/ink2338.xml" ContentType="application/inkml+xml"/>
  <Override PartName="/ppt/ink/ink2339.xml" ContentType="application/inkml+xml"/>
  <Override PartName="/ppt/ink/ink2340.xml" ContentType="application/inkml+xml"/>
  <Override PartName="/ppt/ink/ink2341.xml" ContentType="application/inkml+xml"/>
  <Override PartName="/ppt/ink/ink2342.xml" ContentType="application/inkml+xml"/>
  <Override PartName="/ppt/ink/ink2343.xml" ContentType="application/inkml+xml"/>
  <Override PartName="/ppt/ink/ink2344.xml" ContentType="application/inkml+xml"/>
  <Override PartName="/ppt/ink/ink2345.xml" ContentType="application/inkml+xml"/>
  <Override PartName="/ppt/ink/ink2346.xml" ContentType="application/inkml+xml"/>
  <Override PartName="/ppt/ink/ink2347.xml" ContentType="application/inkml+xml"/>
  <Override PartName="/ppt/ink/ink2348.xml" ContentType="application/inkml+xml"/>
  <Override PartName="/ppt/ink/ink2349.xml" ContentType="application/inkml+xml"/>
  <Override PartName="/ppt/ink/ink2350.xml" ContentType="application/inkml+xml"/>
  <Override PartName="/ppt/ink/ink2351.xml" ContentType="application/inkml+xml"/>
  <Override PartName="/ppt/ink/ink2352.xml" ContentType="application/inkml+xml"/>
  <Override PartName="/ppt/ink/ink2353.xml" ContentType="application/inkml+xml"/>
  <Override PartName="/ppt/ink/ink2354.xml" ContentType="application/inkml+xml"/>
  <Override PartName="/ppt/ink/ink2355.xml" ContentType="application/inkml+xml"/>
  <Override PartName="/ppt/ink/ink2356.xml" ContentType="application/inkml+xml"/>
  <Override PartName="/ppt/ink/ink2357.xml" ContentType="application/inkml+xml"/>
  <Override PartName="/ppt/ink/ink2358.xml" ContentType="application/inkml+xml"/>
  <Override PartName="/ppt/ink/ink2359.xml" ContentType="application/inkml+xml"/>
  <Override PartName="/ppt/ink/ink2360.xml" ContentType="application/inkml+xml"/>
  <Override PartName="/ppt/ink/ink2361.xml" ContentType="application/inkml+xml"/>
  <Override PartName="/ppt/ink/ink2362.xml" ContentType="application/inkml+xml"/>
  <Override PartName="/ppt/ink/ink2363.xml" ContentType="application/inkml+xml"/>
  <Override PartName="/ppt/ink/ink2364.xml" ContentType="application/inkml+xml"/>
  <Override PartName="/ppt/ink/ink2365.xml" ContentType="application/inkml+xml"/>
  <Override PartName="/ppt/ink/ink2366.xml" ContentType="application/inkml+xml"/>
  <Override PartName="/ppt/ink/ink2367.xml" ContentType="application/inkml+xml"/>
  <Override PartName="/ppt/ink/ink2368.xml" ContentType="application/inkml+xml"/>
  <Override PartName="/ppt/ink/ink2369.xml" ContentType="application/inkml+xml"/>
  <Override PartName="/ppt/ink/ink2370.xml" ContentType="application/inkml+xml"/>
  <Override PartName="/ppt/ink/ink2371.xml" ContentType="application/inkml+xml"/>
  <Override PartName="/ppt/ink/ink2372.xml" ContentType="application/inkml+xml"/>
  <Override PartName="/ppt/ink/ink2373.xml" ContentType="application/inkml+xml"/>
  <Override PartName="/ppt/ink/ink2374.xml" ContentType="application/inkml+xml"/>
  <Override PartName="/ppt/ink/ink2375.xml" ContentType="application/inkml+xml"/>
  <Override PartName="/ppt/ink/ink2376.xml" ContentType="application/inkml+xml"/>
  <Override PartName="/ppt/ink/ink2377.xml" ContentType="application/inkml+xml"/>
  <Override PartName="/ppt/ink/ink2378.xml" ContentType="application/inkml+xml"/>
  <Override PartName="/ppt/ink/ink2379.xml" ContentType="application/inkml+xml"/>
  <Override PartName="/ppt/ink/ink2380.xml" ContentType="application/inkml+xml"/>
  <Override PartName="/ppt/ink/ink2381.xml" ContentType="application/inkml+xml"/>
  <Override PartName="/ppt/ink/ink2382.xml" ContentType="application/inkml+xml"/>
  <Override PartName="/ppt/ink/ink2383.xml" ContentType="application/inkml+xml"/>
  <Override PartName="/ppt/ink/ink2384.xml" ContentType="application/inkml+xml"/>
  <Override PartName="/ppt/ink/ink2385.xml" ContentType="application/inkml+xml"/>
  <Override PartName="/ppt/ink/ink2386.xml" ContentType="application/inkml+xml"/>
  <Override PartName="/ppt/ink/ink2387.xml" ContentType="application/inkml+xml"/>
  <Override PartName="/ppt/ink/ink2388.xml" ContentType="application/inkml+xml"/>
  <Override PartName="/ppt/ink/ink2389.xml" ContentType="application/inkml+xml"/>
  <Override PartName="/ppt/ink/ink2390.xml" ContentType="application/inkml+xml"/>
  <Override PartName="/ppt/ink/ink2391.xml" ContentType="application/inkml+xml"/>
  <Override PartName="/ppt/ink/ink2392.xml" ContentType="application/inkml+xml"/>
  <Override PartName="/ppt/ink/ink2393.xml" ContentType="application/inkml+xml"/>
  <Override PartName="/ppt/ink/ink2394.xml" ContentType="application/inkml+xml"/>
  <Override PartName="/ppt/ink/ink2395.xml" ContentType="application/inkml+xml"/>
  <Override PartName="/ppt/ink/ink2396.xml" ContentType="application/inkml+xml"/>
  <Override PartName="/ppt/ink/ink2397.xml" ContentType="application/inkml+xml"/>
  <Override PartName="/ppt/ink/ink2398.xml" ContentType="application/inkml+xml"/>
  <Override PartName="/ppt/ink/ink2399.xml" ContentType="application/inkml+xml"/>
  <Override PartName="/ppt/ink/ink2400.xml" ContentType="application/inkml+xml"/>
  <Override PartName="/ppt/ink/ink2401.xml" ContentType="application/inkml+xml"/>
  <Override PartName="/ppt/ink/ink2402.xml" ContentType="application/inkml+xml"/>
  <Override PartName="/ppt/ink/ink2403.xml" ContentType="application/inkml+xml"/>
  <Override PartName="/ppt/ink/ink2404.xml" ContentType="application/inkml+xml"/>
  <Override PartName="/ppt/ink/ink2405.xml" ContentType="application/inkml+xml"/>
  <Override PartName="/ppt/ink/ink2406.xml" ContentType="application/inkml+xml"/>
  <Override PartName="/ppt/ink/ink2407.xml" ContentType="application/inkml+xml"/>
  <Override PartName="/ppt/ink/ink2408.xml" ContentType="application/inkml+xml"/>
  <Override PartName="/ppt/ink/ink2409.xml" ContentType="application/inkml+xml"/>
  <Override PartName="/ppt/ink/ink2410.xml" ContentType="application/inkml+xml"/>
  <Override PartName="/ppt/ink/ink2411.xml" ContentType="application/inkml+xml"/>
  <Override PartName="/ppt/ink/ink2412.xml" ContentType="application/inkml+xml"/>
  <Override PartName="/ppt/ink/ink2413.xml" ContentType="application/inkml+xml"/>
  <Override PartName="/ppt/ink/ink2414.xml" ContentType="application/inkml+xml"/>
  <Override PartName="/ppt/ink/ink2415.xml" ContentType="application/inkml+xml"/>
  <Override PartName="/ppt/ink/ink2416.xml" ContentType="application/inkml+xml"/>
  <Override PartName="/ppt/ink/ink2417.xml" ContentType="application/inkml+xml"/>
  <Override PartName="/ppt/ink/ink2418.xml" ContentType="application/inkml+xml"/>
  <Override PartName="/ppt/ink/ink2419.xml" ContentType="application/inkml+xml"/>
  <Override PartName="/ppt/ink/ink2420.xml" ContentType="application/inkml+xml"/>
  <Override PartName="/ppt/ink/ink2421.xml" ContentType="application/inkml+xml"/>
  <Override PartName="/ppt/ink/ink2422.xml" ContentType="application/inkml+xml"/>
  <Override PartName="/ppt/ink/ink2423.xml" ContentType="application/inkml+xml"/>
  <Override PartName="/ppt/ink/ink2424.xml" ContentType="application/inkml+xml"/>
  <Override PartName="/ppt/ink/ink2425.xml" ContentType="application/inkml+xml"/>
  <Override PartName="/ppt/ink/ink2426.xml" ContentType="application/inkml+xml"/>
  <Override PartName="/ppt/ink/ink2427.xml" ContentType="application/inkml+xml"/>
  <Override PartName="/ppt/ink/ink2428.xml" ContentType="application/inkml+xml"/>
  <Override PartName="/ppt/ink/ink2429.xml" ContentType="application/inkml+xml"/>
  <Override PartName="/ppt/ink/ink2430.xml" ContentType="application/inkml+xml"/>
  <Override PartName="/ppt/ink/ink2431.xml" ContentType="application/inkml+xml"/>
  <Override PartName="/ppt/ink/ink2432.xml" ContentType="application/inkml+xml"/>
  <Override PartName="/ppt/ink/ink2433.xml" ContentType="application/inkml+xml"/>
  <Override PartName="/ppt/ink/ink2434.xml" ContentType="application/inkml+xml"/>
  <Override PartName="/ppt/ink/ink2435.xml" ContentType="application/inkml+xml"/>
  <Override PartName="/ppt/ink/ink2436.xml" ContentType="application/inkml+xml"/>
  <Override PartName="/ppt/ink/ink2437.xml" ContentType="application/inkml+xml"/>
  <Override PartName="/ppt/ink/ink2438.xml" ContentType="application/inkml+xml"/>
  <Override PartName="/ppt/ink/ink2439.xml" ContentType="application/inkml+xml"/>
  <Override PartName="/ppt/ink/ink2440.xml" ContentType="application/inkml+xml"/>
  <Override PartName="/ppt/ink/ink2441.xml" ContentType="application/inkml+xml"/>
  <Override PartName="/ppt/ink/ink2442.xml" ContentType="application/inkml+xml"/>
  <Override PartName="/ppt/ink/ink2443.xml" ContentType="application/inkml+xml"/>
  <Override PartName="/ppt/ink/ink2444.xml" ContentType="application/inkml+xml"/>
  <Override PartName="/ppt/ink/ink2445.xml" ContentType="application/inkml+xml"/>
  <Override PartName="/ppt/ink/ink2446.xml" ContentType="application/inkml+xml"/>
  <Override PartName="/ppt/ink/ink2447.xml" ContentType="application/inkml+xml"/>
  <Override PartName="/ppt/ink/ink2448.xml" ContentType="application/inkml+xml"/>
  <Override PartName="/ppt/ink/ink2449.xml" ContentType="application/inkml+xml"/>
  <Override PartName="/ppt/ink/ink2450.xml" ContentType="application/inkml+xml"/>
  <Override PartName="/ppt/ink/ink2451.xml" ContentType="application/inkml+xml"/>
  <Override PartName="/ppt/ink/ink2452.xml" ContentType="application/inkml+xml"/>
  <Override PartName="/ppt/ink/ink2453.xml" ContentType="application/inkml+xml"/>
  <Override PartName="/ppt/ink/ink2454.xml" ContentType="application/inkml+xml"/>
  <Override PartName="/ppt/ink/ink2455.xml" ContentType="application/inkml+xml"/>
  <Override PartName="/ppt/ink/ink2456.xml" ContentType="application/inkml+xml"/>
  <Override PartName="/ppt/ink/ink2457.xml" ContentType="application/inkml+xml"/>
  <Override PartName="/ppt/ink/ink2458.xml" ContentType="application/inkml+xml"/>
  <Override PartName="/ppt/ink/ink2459.xml" ContentType="application/inkml+xml"/>
  <Override PartName="/ppt/ink/ink2460.xml" ContentType="application/inkml+xml"/>
  <Override PartName="/ppt/ink/ink2461.xml" ContentType="application/inkml+xml"/>
  <Override PartName="/ppt/ink/ink2462.xml" ContentType="application/inkml+xml"/>
  <Override PartName="/ppt/ink/ink2463.xml" ContentType="application/inkml+xml"/>
  <Override PartName="/ppt/ink/ink2464.xml" ContentType="application/inkml+xml"/>
  <Override PartName="/ppt/ink/ink2465.xml" ContentType="application/inkml+xml"/>
  <Override PartName="/ppt/ink/ink2466.xml" ContentType="application/inkml+xml"/>
  <Override PartName="/ppt/ink/ink2467.xml" ContentType="application/inkml+xml"/>
  <Override PartName="/ppt/ink/ink2468.xml" ContentType="application/inkml+xml"/>
  <Override PartName="/ppt/ink/ink2469.xml" ContentType="application/inkml+xml"/>
  <Override PartName="/ppt/ink/ink2470.xml" ContentType="application/inkml+xml"/>
  <Override PartName="/ppt/ink/ink2471.xml" ContentType="application/inkml+xml"/>
  <Override PartName="/ppt/ink/ink2472.xml" ContentType="application/inkml+xml"/>
  <Override PartName="/ppt/ink/ink2473.xml" ContentType="application/inkml+xml"/>
  <Override PartName="/ppt/ink/ink2474.xml" ContentType="application/inkml+xml"/>
  <Override PartName="/ppt/ink/ink2475.xml" ContentType="application/inkml+xml"/>
  <Override PartName="/ppt/ink/ink2476.xml" ContentType="application/inkml+xml"/>
  <Override PartName="/ppt/ink/ink2477.xml" ContentType="application/inkml+xml"/>
  <Override PartName="/ppt/ink/ink2478.xml" ContentType="application/inkml+xml"/>
  <Override PartName="/ppt/ink/ink2479.xml" ContentType="application/inkml+xml"/>
  <Override PartName="/ppt/ink/ink2480.xml" ContentType="application/inkml+xml"/>
  <Override PartName="/ppt/ink/ink2481.xml" ContentType="application/inkml+xml"/>
  <Override PartName="/ppt/ink/ink2482.xml" ContentType="application/inkml+xml"/>
  <Override PartName="/ppt/ink/ink2483.xml" ContentType="application/inkml+xml"/>
  <Override PartName="/ppt/ink/ink2484.xml" ContentType="application/inkml+xml"/>
  <Override PartName="/ppt/ink/ink2485.xml" ContentType="application/inkml+xml"/>
  <Override PartName="/ppt/ink/ink2486.xml" ContentType="application/inkml+xml"/>
  <Override PartName="/ppt/ink/ink2487.xml" ContentType="application/inkml+xml"/>
  <Override PartName="/ppt/ink/ink2488.xml" ContentType="application/inkml+xml"/>
  <Override PartName="/ppt/ink/ink2489.xml" ContentType="application/inkml+xml"/>
  <Override PartName="/ppt/ink/ink2490.xml" ContentType="application/inkml+xml"/>
  <Override PartName="/ppt/ink/ink2491.xml" ContentType="application/inkml+xml"/>
  <Override PartName="/ppt/ink/ink2492.xml" ContentType="application/inkml+xml"/>
  <Override PartName="/ppt/ink/ink2493.xml" ContentType="application/inkml+xml"/>
  <Override PartName="/ppt/ink/ink2494.xml" ContentType="application/inkml+xml"/>
  <Override PartName="/ppt/ink/ink2495.xml" ContentType="application/inkml+xml"/>
  <Override PartName="/ppt/ink/ink2496.xml" ContentType="application/inkml+xml"/>
  <Override PartName="/ppt/ink/ink2497.xml" ContentType="application/inkml+xml"/>
  <Override PartName="/ppt/ink/ink2498.xml" ContentType="application/inkml+xml"/>
  <Override PartName="/ppt/ink/ink2499.xml" ContentType="application/inkml+xml"/>
  <Override PartName="/ppt/ink/ink2500.xml" ContentType="application/inkml+xml"/>
  <Override PartName="/ppt/ink/ink2501.xml" ContentType="application/inkml+xml"/>
  <Override PartName="/ppt/ink/ink2502.xml" ContentType="application/inkml+xml"/>
  <Override PartName="/ppt/ink/ink2503.xml" ContentType="application/inkml+xml"/>
  <Override PartName="/ppt/ink/ink2504.xml" ContentType="application/inkml+xml"/>
  <Override PartName="/ppt/ink/ink2505.xml" ContentType="application/inkml+xml"/>
  <Override PartName="/ppt/ink/ink2506.xml" ContentType="application/inkml+xml"/>
  <Override PartName="/ppt/ink/ink2507.xml" ContentType="application/inkml+xml"/>
  <Override PartName="/ppt/ink/ink2508.xml" ContentType="application/inkml+xml"/>
  <Override PartName="/ppt/ink/ink2509.xml" ContentType="application/inkml+xml"/>
  <Override PartName="/ppt/ink/ink2510.xml" ContentType="application/inkml+xml"/>
  <Override PartName="/ppt/ink/ink2511.xml" ContentType="application/inkml+xml"/>
  <Override PartName="/ppt/ink/ink2512.xml" ContentType="application/inkml+xml"/>
  <Override PartName="/ppt/ink/ink2513.xml" ContentType="application/inkml+xml"/>
  <Override PartName="/ppt/ink/ink2514.xml" ContentType="application/inkml+xml"/>
  <Override PartName="/ppt/ink/ink2515.xml" ContentType="application/inkml+xml"/>
  <Override PartName="/ppt/ink/ink2516.xml" ContentType="application/inkml+xml"/>
  <Override PartName="/ppt/ink/ink2517.xml" ContentType="application/inkml+xml"/>
  <Override PartName="/ppt/ink/ink2518.xml" ContentType="application/inkml+xml"/>
  <Override PartName="/ppt/ink/ink2519.xml" ContentType="application/inkml+xml"/>
  <Override PartName="/ppt/ink/ink2520.xml" ContentType="application/inkml+xml"/>
  <Override PartName="/ppt/ink/ink2521.xml" ContentType="application/inkml+xml"/>
  <Override PartName="/ppt/ink/ink2522.xml" ContentType="application/inkml+xml"/>
  <Override PartName="/ppt/ink/ink2523.xml" ContentType="application/inkml+xml"/>
  <Override PartName="/ppt/ink/ink2524.xml" ContentType="application/inkml+xml"/>
  <Override PartName="/ppt/ink/ink2525.xml" ContentType="application/inkml+xml"/>
  <Override PartName="/ppt/ink/ink2526.xml" ContentType="application/inkml+xml"/>
  <Override PartName="/ppt/ink/ink2527.xml" ContentType="application/inkml+xml"/>
  <Override PartName="/ppt/ink/ink2528.xml" ContentType="application/inkml+xml"/>
  <Override PartName="/ppt/ink/ink2529.xml" ContentType="application/inkml+xml"/>
  <Override PartName="/ppt/ink/ink2530.xml" ContentType="application/inkml+xml"/>
  <Override PartName="/ppt/ink/ink2531.xml" ContentType="application/inkml+xml"/>
  <Override PartName="/ppt/ink/ink2532.xml" ContentType="application/inkml+xml"/>
  <Override PartName="/ppt/ink/ink2533.xml" ContentType="application/inkml+xml"/>
  <Override PartName="/ppt/ink/ink2534.xml" ContentType="application/inkml+xml"/>
  <Override PartName="/ppt/ink/ink2535.xml" ContentType="application/inkml+xml"/>
  <Override PartName="/ppt/ink/ink2536.xml" ContentType="application/inkml+xml"/>
  <Override PartName="/ppt/ink/ink2537.xml" ContentType="application/inkml+xml"/>
  <Override PartName="/ppt/ink/ink2538.xml" ContentType="application/inkml+xml"/>
  <Override PartName="/ppt/ink/ink2539.xml" ContentType="application/inkml+xml"/>
  <Override PartName="/ppt/ink/ink2540.xml" ContentType="application/inkml+xml"/>
  <Override PartName="/ppt/ink/ink2541.xml" ContentType="application/inkml+xml"/>
  <Override PartName="/ppt/ink/ink2542.xml" ContentType="application/inkml+xml"/>
  <Override PartName="/ppt/ink/ink2543.xml" ContentType="application/inkml+xml"/>
  <Override PartName="/ppt/ink/ink2544.xml" ContentType="application/inkml+xml"/>
  <Override PartName="/ppt/ink/ink2545.xml" ContentType="application/inkml+xml"/>
  <Override PartName="/ppt/ink/ink2546.xml" ContentType="application/inkml+xml"/>
  <Override PartName="/ppt/ink/ink2547.xml" ContentType="application/inkml+xml"/>
  <Override PartName="/ppt/ink/ink2548.xml" ContentType="application/inkml+xml"/>
  <Override PartName="/ppt/ink/ink2549.xml" ContentType="application/inkml+xml"/>
  <Override PartName="/ppt/ink/ink2550.xml" ContentType="application/inkml+xml"/>
  <Override PartName="/ppt/ink/ink2551.xml" ContentType="application/inkml+xml"/>
  <Override PartName="/ppt/ink/ink2552.xml" ContentType="application/inkml+xml"/>
  <Override PartName="/ppt/ink/ink2553.xml" ContentType="application/inkml+xml"/>
  <Override PartName="/ppt/ink/ink2554.xml" ContentType="application/inkml+xml"/>
  <Override PartName="/ppt/ink/ink2555.xml" ContentType="application/inkml+xml"/>
  <Override PartName="/ppt/ink/ink2556.xml" ContentType="application/inkml+xml"/>
  <Override PartName="/ppt/ink/ink2557.xml" ContentType="application/inkml+xml"/>
  <Override PartName="/ppt/ink/ink2558.xml" ContentType="application/inkml+xml"/>
  <Override PartName="/ppt/ink/ink2559.xml" ContentType="application/inkml+xml"/>
  <Override PartName="/ppt/ink/ink2560.xml" ContentType="application/inkml+xml"/>
  <Override PartName="/ppt/ink/ink2561.xml" ContentType="application/inkml+xml"/>
  <Override PartName="/ppt/ink/ink2562.xml" ContentType="application/inkml+xml"/>
  <Override PartName="/ppt/ink/ink2563.xml" ContentType="application/inkml+xml"/>
  <Override PartName="/ppt/ink/ink2564.xml" ContentType="application/inkml+xml"/>
  <Override PartName="/ppt/ink/ink2565.xml" ContentType="application/inkml+xml"/>
  <Override PartName="/ppt/ink/ink2566.xml" ContentType="application/inkml+xml"/>
  <Override PartName="/ppt/ink/ink2567.xml" ContentType="application/inkml+xml"/>
  <Override PartName="/ppt/ink/ink2568.xml" ContentType="application/inkml+xml"/>
  <Override PartName="/ppt/ink/ink2569.xml" ContentType="application/inkml+xml"/>
  <Override PartName="/ppt/ink/ink2570.xml" ContentType="application/inkml+xml"/>
  <Override PartName="/ppt/ink/ink2571.xml" ContentType="application/inkml+xml"/>
  <Override PartName="/ppt/ink/ink2572.xml" ContentType="application/inkml+xml"/>
  <Override PartName="/ppt/ink/ink2573.xml" ContentType="application/inkml+xml"/>
  <Override PartName="/ppt/ink/ink2574.xml" ContentType="application/inkml+xml"/>
  <Override PartName="/ppt/ink/ink2575.xml" ContentType="application/inkml+xml"/>
  <Override PartName="/ppt/ink/ink2576.xml" ContentType="application/inkml+xml"/>
  <Override PartName="/ppt/ink/ink2577.xml" ContentType="application/inkml+xml"/>
  <Override PartName="/ppt/ink/ink2578.xml" ContentType="application/inkml+xml"/>
  <Override PartName="/ppt/ink/ink2579.xml" ContentType="application/inkml+xml"/>
  <Override PartName="/ppt/ink/ink2580.xml" ContentType="application/inkml+xml"/>
  <Override PartName="/ppt/ink/ink2581.xml" ContentType="application/inkml+xml"/>
  <Override PartName="/ppt/ink/ink2582.xml" ContentType="application/inkml+xml"/>
  <Override PartName="/ppt/ink/ink2583.xml" ContentType="application/inkml+xml"/>
  <Override PartName="/ppt/ink/ink2584.xml" ContentType="application/inkml+xml"/>
  <Override PartName="/ppt/ink/ink2585.xml" ContentType="application/inkml+xml"/>
  <Override PartName="/ppt/ink/ink2586.xml" ContentType="application/inkml+xml"/>
  <Override PartName="/ppt/ink/ink2587.xml" ContentType="application/inkml+xml"/>
  <Override PartName="/ppt/ink/ink2588.xml" ContentType="application/inkml+xml"/>
  <Override PartName="/ppt/ink/ink2589.xml" ContentType="application/inkml+xml"/>
  <Override PartName="/ppt/ink/ink2590.xml" ContentType="application/inkml+xml"/>
  <Override PartName="/ppt/ink/ink2591.xml" ContentType="application/inkml+xml"/>
  <Override PartName="/ppt/ink/ink2592.xml" ContentType="application/inkml+xml"/>
  <Override PartName="/ppt/ink/ink2593.xml" ContentType="application/inkml+xml"/>
  <Override PartName="/ppt/ink/ink2594.xml" ContentType="application/inkml+xml"/>
  <Override PartName="/ppt/ink/ink2595.xml" ContentType="application/inkml+xml"/>
  <Override PartName="/ppt/ink/ink2596.xml" ContentType="application/inkml+xml"/>
  <Override PartName="/ppt/ink/ink2597.xml" ContentType="application/inkml+xml"/>
  <Override PartName="/ppt/ink/ink2598.xml" ContentType="application/inkml+xml"/>
  <Override PartName="/ppt/ink/ink2599.xml" ContentType="application/inkml+xml"/>
  <Override PartName="/ppt/ink/ink2600.xml" ContentType="application/inkml+xml"/>
  <Override PartName="/ppt/ink/ink2601.xml" ContentType="application/inkml+xml"/>
  <Override PartName="/ppt/ink/ink2602.xml" ContentType="application/inkml+xml"/>
  <Override PartName="/ppt/ink/ink2603.xml" ContentType="application/inkml+xml"/>
  <Override PartName="/ppt/ink/ink2604.xml" ContentType="application/inkml+xml"/>
  <Override PartName="/ppt/ink/ink2605.xml" ContentType="application/inkml+xml"/>
  <Override PartName="/ppt/ink/ink2606.xml" ContentType="application/inkml+xml"/>
  <Override PartName="/ppt/ink/ink2607.xml" ContentType="application/inkml+xml"/>
  <Override PartName="/ppt/ink/ink2608.xml" ContentType="application/inkml+xml"/>
  <Override PartName="/ppt/ink/ink2609.xml" ContentType="application/inkml+xml"/>
  <Override PartName="/ppt/ink/ink2610.xml" ContentType="application/inkml+xml"/>
  <Override PartName="/ppt/ink/ink2611.xml" ContentType="application/inkml+xml"/>
  <Override PartName="/ppt/ink/ink2612.xml" ContentType="application/inkml+xml"/>
  <Override PartName="/ppt/ink/ink2613.xml" ContentType="application/inkml+xml"/>
  <Override PartName="/ppt/ink/ink2614.xml" ContentType="application/inkml+xml"/>
  <Override PartName="/ppt/ink/ink2615.xml" ContentType="application/inkml+xml"/>
  <Override PartName="/ppt/ink/ink2616.xml" ContentType="application/inkml+xml"/>
  <Override PartName="/ppt/ink/ink2617.xml" ContentType="application/inkml+xml"/>
  <Override PartName="/ppt/ink/ink2618.xml" ContentType="application/inkml+xml"/>
  <Override PartName="/ppt/ink/ink2619.xml" ContentType="application/inkml+xml"/>
  <Override PartName="/ppt/ink/ink2620.xml" ContentType="application/inkml+xml"/>
  <Override PartName="/ppt/ink/ink2621.xml" ContentType="application/inkml+xml"/>
  <Override PartName="/ppt/ink/ink2622.xml" ContentType="application/inkml+xml"/>
  <Override PartName="/ppt/ink/ink2623.xml" ContentType="application/inkml+xml"/>
  <Override PartName="/ppt/ink/ink2624.xml" ContentType="application/inkml+xml"/>
  <Override PartName="/ppt/ink/ink2625.xml" ContentType="application/inkml+xml"/>
  <Override PartName="/ppt/ink/ink2626.xml" ContentType="application/inkml+xml"/>
  <Override PartName="/ppt/ink/ink2627.xml" ContentType="application/inkml+xml"/>
  <Override PartName="/ppt/ink/ink2628.xml" ContentType="application/inkml+xml"/>
  <Override PartName="/ppt/ink/ink2629.xml" ContentType="application/inkml+xml"/>
  <Override PartName="/ppt/ink/ink2630.xml" ContentType="application/inkml+xml"/>
  <Override PartName="/ppt/ink/ink2631.xml" ContentType="application/inkml+xml"/>
  <Override PartName="/ppt/ink/ink2632.xml" ContentType="application/inkml+xml"/>
  <Override PartName="/ppt/ink/ink2633.xml" ContentType="application/inkml+xml"/>
  <Override PartName="/ppt/ink/ink2634.xml" ContentType="application/inkml+xml"/>
  <Override PartName="/ppt/ink/ink2635.xml" ContentType="application/inkml+xml"/>
  <Override PartName="/ppt/ink/ink2636.xml" ContentType="application/inkml+xml"/>
  <Override PartName="/ppt/ink/ink2637.xml" ContentType="application/inkml+xml"/>
  <Override PartName="/ppt/ink/ink2638.xml" ContentType="application/inkml+xml"/>
  <Override PartName="/ppt/ink/ink2639.xml" ContentType="application/inkml+xml"/>
  <Override PartName="/ppt/ink/ink2640.xml" ContentType="application/inkml+xml"/>
  <Override PartName="/ppt/ink/ink2641.xml" ContentType="application/inkml+xml"/>
  <Override PartName="/ppt/ink/ink2642.xml" ContentType="application/inkml+xml"/>
  <Override PartName="/ppt/ink/ink2643.xml" ContentType="application/inkml+xml"/>
  <Override PartName="/ppt/ink/ink2644.xml" ContentType="application/inkml+xml"/>
  <Override PartName="/ppt/ink/ink2645.xml" ContentType="application/inkml+xml"/>
  <Override PartName="/ppt/ink/ink2646.xml" ContentType="application/inkml+xml"/>
  <Override PartName="/ppt/ink/ink2647.xml" ContentType="application/inkml+xml"/>
  <Override PartName="/ppt/ink/ink2648.xml" ContentType="application/inkml+xml"/>
  <Override PartName="/ppt/ink/ink2649.xml" ContentType="application/inkml+xml"/>
  <Override PartName="/ppt/ink/ink2650.xml" ContentType="application/inkml+xml"/>
  <Override PartName="/ppt/ink/ink2651.xml" ContentType="application/inkml+xml"/>
  <Override PartName="/ppt/ink/ink2652.xml" ContentType="application/inkml+xml"/>
  <Override PartName="/ppt/ink/ink2653.xml" ContentType="application/inkml+xml"/>
  <Override PartName="/ppt/ink/ink2654.xml" ContentType="application/inkml+xml"/>
  <Override PartName="/ppt/ink/ink2655.xml" ContentType="application/inkml+xml"/>
  <Override PartName="/ppt/ink/ink2656.xml" ContentType="application/inkml+xml"/>
  <Override PartName="/ppt/ink/ink2657.xml" ContentType="application/inkml+xml"/>
  <Override PartName="/ppt/ink/ink2658.xml" ContentType="application/inkml+xml"/>
  <Override PartName="/ppt/ink/ink2659.xml" ContentType="application/inkml+xml"/>
  <Override PartName="/ppt/ink/ink2660.xml" ContentType="application/inkml+xml"/>
  <Override PartName="/ppt/ink/ink2661.xml" ContentType="application/inkml+xml"/>
  <Override PartName="/ppt/ink/ink2662.xml" ContentType="application/inkml+xml"/>
  <Override PartName="/ppt/ink/ink2663.xml" ContentType="application/inkml+xml"/>
  <Override PartName="/ppt/ink/ink2664.xml" ContentType="application/inkml+xml"/>
  <Override PartName="/ppt/ink/ink2665.xml" ContentType="application/inkml+xml"/>
  <Override PartName="/ppt/ink/ink2666.xml" ContentType="application/inkml+xml"/>
  <Override PartName="/ppt/ink/ink2667.xml" ContentType="application/inkml+xml"/>
  <Override PartName="/ppt/ink/ink2668.xml" ContentType="application/inkml+xml"/>
  <Override PartName="/ppt/ink/ink2669.xml" ContentType="application/inkml+xml"/>
  <Override PartName="/ppt/ink/ink2670.xml" ContentType="application/inkml+xml"/>
  <Override PartName="/ppt/ink/ink2671.xml" ContentType="application/inkml+xml"/>
  <Override PartName="/ppt/ink/ink2672.xml" ContentType="application/inkml+xml"/>
  <Override PartName="/ppt/ink/ink2673.xml" ContentType="application/inkml+xml"/>
  <Override PartName="/ppt/ink/ink2674.xml" ContentType="application/inkml+xml"/>
  <Override PartName="/ppt/ink/ink2675.xml" ContentType="application/inkml+xml"/>
  <Override PartName="/ppt/ink/ink2676.xml" ContentType="application/inkml+xml"/>
  <Override PartName="/ppt/ink/ink2677.xml" ContentType="application/inkml+xml"/>
  <Override PartName="/ppt/ink/ink2678.xml" ContentType="application/inkml+xml"/>
  <Override PartName="/ppt/ink/ink2679.xml" ContentType="application/inkml+xml"/>
  <Override PartName="/ppt/ink/ink2680.xml" ContentType="application/inkml+xml"/>
  <Override PartName="/ppt/ink/ink2681.xml" ContentType="application/inkml+xml"/>
  <Override PartName="/ppt/ink/ink2682.xml" ContentType="application/inkml+xml"/>
  <Override PartName="/ppt/ink/ink2683.xml" ContentType="application/inkml+xml"/>
  <Override PartName="/ppt/ink/ink2684.xml" ContentType="application/inkml+xml"/>
  <Override PartName="/ppt/ink/ink2685.xml" ContentType="application/inkml+xml"/>
  <Override PartName="/ppt/ink/ink2686.xml" ContentType="application/inkml+xml"/>
  <Override PartName="/ppt/ink/ink2687.xml" ContentType="application/inkml+xml"/>
  <Override PartName="/ppt/ink/ink2688.xml" ContentType="application/inkml+xml"/>
  <Override PartName="/ppt/ink/ink2689.xml" ContentType="application/inkml+xml"/>
  <Override PartName="/ppt/ink/ink2690.xml" ContentType="application/inkml+xml"/>
  <Override PartName="/ppt/ink/ink2691.xml" ContentType="application/inkml+xml"/>
  <Override PartName="/ppt/ink/ink2692.xml" ContentType="application/inkml+xml"/>
  <Override PartName="/ppt/ink/ink2693.xml" ContentType="application/inkml+xml"/>
  <Override PartName="/ppt/ink/ink2694.xml" ContentType="application/inkml+xml"/>
  <Override PartName="/ppt/ink/ink2695.xml" ContentType="application/inkml+xml"/>
  <Override PartName="/ppt/ink/ink2696.xml" ContentType="application/inkml+xml"/>
  <Override PartName="/ppt/ink/ink2697.xml" ContentType="application/inkml+xml"/>
  <Override PartName="/ppt/ink/ink2698.xml" ContentType="application/inkml+xml"/>
  <Override PartName="/ppt/ink/ink2699.xml" ContentType="application/inkml+xml"/>
  <Override PartName="/ppt/ink/ink2700.xml" ContentType="application/inkml+xml"/>
  <Override PartName="/ppt/ink/ink2701.xml" ContentType="application/inkml+xml"/>
  <Override PartName="/ppt/ink/ink2702.xml" ContentType="application/inkml+xml"/>
  <Override PartName="/ppt/ink/ink2703.xml" ContentType="application/inkml+xml"/>
  <Override PartName="/ppt/ink/ink2704.xml" ContentType="application/inkml+xml"/>
  <Override PartName="/ppt/ink/ink2705.xml" ContentType="application/inkml+xml"/>
  <Override PartName="/ppt/ink/ink2706.xml" ContentType="application/inkml+xml"/>
  <Override PartName="/ppt/ink/ink2707.xml" ContentType="application/inkml+xml"/>
  <Override PartName="/ppt/ink/ink2708.xml" ContentType="application/inkml+xml"/>
  <Override PartName="/ppt/ink/ink2709.xml" ContentType="application/inkml+xml"/>
  <Override PartName="/ppt/ink/ink2710.xml" ContentType="application/inkml+xml"/>
  <Override PartName="/ppt/ink/ink2711.xml" ContentType="application/inkml+xml"/>
  <Override PartName="/ppt/ink/ink2712.xml" ContentType="application/inkml+xml"/>
  <Override PartName="/ppt/ink/ink2713.xml" ContentType="application/inkml+xml"/>
  <Override PartName="/ppt/ink/ink2714.xml" ContentType="application/inkml+xml"/>
  <Override PartName="/ppt/ink/ink2715.xml" ContentType="application/inkml+xml"/>
  <Override PartName="/ppt/ink/ink2716.xml" ContentType="application/inkml+xml"/>
  <Override PartName="/ppt/ink/ink2717.xml" ContentType="application/inkml+xml"/>
  <Override PartName="/ppt/ink/ink2718.xml" ContentType="application/inkml+xml"/>
  <Override PartName="/ppt/ink/ink2719.xml" ContentType="application/inkml+xml"/>
  <Override PartName="/ppt/ink/ink2720.xml" ContentType="application/inkml+xml"/>
  <Override PartName="/ppt/ink/ink2721.xml" ContentType="application/inkml+xml"/>
  <Override PartName="/ppt/ink/ink2722.xml" ContentType="application/inkml+xml"/>
  <Override PartName="/ppt/ink/ink2723.xml" ContentType="application/inkml+xml"/>
  <Override PartName="/ppt/ink/ink2724.xml" ContentType="application/inkml+xml"/>
  <Override PartName="/ppt/ink/ink2725.xml" ContentType="application/inkml+xml"/>
  <Override PartName="/ppt/ink/ink2726.xml" ContentType="application/inkml+xml"/>
  <Override PartName="/ppt/ink/ink2727.xml" ContentType="application/inkml+xml"/>
  <Override PartName="/ppt/ink/ink2728.xml" ContentType="application/inkml+xml"/>
  <Override PartName="/ppt/ink/ink2729.xml" ContentType="application/inkml+xml"/>
  <Override PartName="/ppt/ink/ink2730.xml" ContentType="application/inkml+xml"/>
  <Override PartName="/ppt/ink/ink2731.xml" ContentType="application/inkml+xml"/>
  <Override PartName="/ppt/ink/ink2732.xml" ContentType="application/inkml+xml"/>
  <Override PartName="/ppt/ink/ink2733.xml" ContentType="application/inkml+xml"/>
  <Override PartName="/ppt/ink/ink2734.xml" ContentType="application/inkml+xml"/>
  <Override PartName="/ppt/ink/ink2735.xml" ContentType="application/inkml+xml"/>
  <Override PartName="/ppt/ink/ink2736.xml" ContentType="application/inkml+xml"/>
  <Override PartName="/ppt/ink/ink2737.xml" ContentType="application/inkml+xml"/>
  <Override PartName="/ppt/ink/ink2738.xml" ContentType="application/inkml+xml"/>
  <Override PartName="/ppt/ink/ink2739.xml" ContentType="application/inkml+xml"/>
  <Override PartName="/ppt/ink/ink2740.xml" ContentType="application/inkml+xml"/>
  <Override PartName="/ppt/ink/ink2741.xml" ContentType="application/inkml+xml"/>
  <Override PartName="/ppt/ink/ink2742.xml" ContentType="application/inkml+xml"/>
  <Override PartName="/ppt/ink/ink2743.xml" ContentType="application/inkml+xml"/>
  <Override PartName="/ppt/ink/ink2744.xml" ContentType="application/inkml+xml"/>
  <Override PartName="/ppt/ink/ink2745.xml" ContentType="application/inkml+xml"/>
  <Override PartName="/ppt/ink/ink2746.xml" ContentType="application/inkml+xml"/>
  <Override PartName="/ppt/ink/ink2747.xml" ContentType="application/inkml+xml"/>
  <Override PartName="/ppt/ink/ink2748.xml" ContentType="application/inkml+xml"/>
  <Override PartName="/ppt/ink/ink2749.xml" ContentType="application/inkml+xml"/>
  <Override PartName="/ppt/ink/ink2750.xml" ContentType="application/inkml+xml"/>
  <Override PartName="/ppt/ink/ink2751.xml" ContentType="application/inkml+xml"/>
  <Override PartName="/ppt/ink/ink2752.xml" ContentType="application/inkml+xml"/>
  <Override PartName="/ppt/ink/ink2753.xml" ContentType="application/inkml+xml"/>
  <Override PartName="/ppt/ink/ink2754.xml" ContentType="application/inkml+xml"/>
  <Override PartName="/ppt/ink/ink2755.xml" ContentType="application/inkml+xml"/>
  <Override PartName="/ppt/ink/ink2756.xml" ContentType="application/inkml+xml"/>
  <Override PartName="/ppt/ink/ink2757.xml" ContentType="application/inkml+xml"/>
  <Override PartName="/ppt/ink/ink2758.xml" ContentType="application/inkml+xml"/>
  <Override PartName="/ppt/ink/ink2759.xml" ContentType="application/inkml+xml"/>
  <Override PartName="/ppt/ink/ink2760.xml" ContentType="application/inkml+xml"/>
  <Override PartName="/ppt/ink/ink2761.xml" ContentType="application/inkml+xml"/>
  <Override PartName="/ppt/ink/ink2762.xml" ContentType="application/inkml+xml"/>
  <Override PartName="/ppt/ink/ink2763.xml" ContentType="application/inkml+xml"/>
  <Override PartName="/ppt/ink/ink2764.xml" ContentType="application/inkml+xml"/>
  <Override PartName="/ppt/ink/ink2765.xml" ContentType="application/inkml+xml"/>
  <Override PartName="/ppt/ink/ink2766.xml" ContentType="application/inkml+xml"/>
  <Override PartName="/ppt/ink/ink2767.xml" ContentType="application/inkml+xml"/>
  <Override PartName="/ppt/ink/ink2768.xml" ContentType="application/inkml+xml"/>
  <Override PartName="/ppt/ink/ink2769.xml" ContentType="application/inkml+xml"/>
  <Override PartName="/ppt/ink/ink2770.xml" ContentType="application/inkml+xml"/>
  <Override PartName="/ppt/ink/ink2771.xml" ContentType="application/inkml+xml"/>
  <Override PartName="/ppt/ink/ink2772.xml" ContentType="application/inkml+xml"/>
  <Override PartName="/ppt/ink/ink2773.xml" ContentType="application/inkml+xml"/>
  <Override PartName="/ppt/ink/ink2774.xml" ContentType="application/inkml+xml"/>
  <Override PartName="/ppt/ink/ink2775.xml" ContentType="application/inkml+xml"/>
  <Override PartName="/ppt/ink/ink2776.xml" ContentType="application/inkml+xml"/>
  <Override PartName="/ppt/ink/ink2777.xml" ContentType="application/inkml+xml"/>
  <Override PartName="/ppt/ink/ink2778.xml" ContentType="application/inkml+xml"/>
  <Override PartName="/ppt/ink/ink2779.xml" ContentType="application/inkml+xml"/>
  <Override PartName="/ppt/ink/ink2780.xml" ContentType="application/inkml+xml"/>
  <Override PartName="/ppt/ink/ink2781.xml" ContentType="application/inkml+xml"/>
  <Override PartName="/ppt/ink/ink2782.xml" ContentType="application/inkml+xml"/>
  <Override PartName="/ppt/ink/ink2783.xml" ContentType="application/inkml+xml"/>
  <Override PartName="/ppt/ink/ink2784.xml" ContentType="application/inkml+xml"/>
  <Override PartName="/ppt/ink/ink2785.xml" ContentType="application/inkml+xml"/>
  <Override PartName="/ppt/ink/ink2786.xml" ContentType="application/inkml+xml"/>
  <Override PartName="/ppt/ink/ink2787.xml" ContentType="application/inkml+xml"/>
  <Override PartName="/ppt/ink/ink2788.xml" ContentType="application/inkml+xml"/>
  <Override PartName="/ppt/ink/ink2789.xml" ContentType="application/inkml+xml"/>
  <Override PartName="/ppt/ink/ink2790.xml" ContentType="application/inkml+xml"/>
  <Override PartName="/ppt/ink/ink2791.xml" ContentType="application/inkml+xml"/>
  <Override PartName="/ppt/ink/ink2792.xml" ContentType="application/inkml+xml"/>
  <Override PartName="/ppt/ink/ink2793.xml" ContentType="application/inkml+xml"/>
  <Override PartName="/ppt/ink/ink2794.xml" ContentType="application/inkml+xml"/>
  <Override PartName="/ppt/ink/ink2795.xml" ContentType="application/inkml+xml"/>
  <Override PartName="/ppt/ink/ink2796.xml" ContentType="application/inkml+xml"/>
  <Override PartName="/ppt/ink/ink2797.xml" ContentType="application/inkml+xml"/>
  <Override PartName="/ppt/ink/ink2798.xml" ContentType="application/inkml+xml"/>
  <Override PartName="/ppt/ink/ink2799.xml" ContentType="application/inkml+xml"/>
  <Override PartName="/ppt/ink/ink2800.xml" ContentType="application/inkml+xml"/>
  <Override PartName="/ppt/ink/ink2801.xml" ContentType="application/inkml+xml"/>
  <Override PartName="/ppt/ink/ink2802.xml" ContentType="application/inkml+xml"/>
  <Override PartName="/ppt/ink/ink2803.xml" ContentType="application/inkml+xml"/>
  <Override PartName="/ppt/ink/ink2804.xml" ContentType="application/inkml+xml"/>
  <Override PartName="/ppt/ink/ink2805.xml" ContentType="application/inkml+xml"/>
  <Override PartName="/ppt/ink/ink2806.xml" ContentType="application/inkml+xml"/>
  <Override PartName="/ppt/ink/ink2807.xml" ContentType="application/inkml+xml"/>
  <Override PartName="/ppt/ink/ink2808.xml" ContentType="application/inkml+xml"/>
  <Override PartName="/ppt/ink/ink2809.xml" ContentType="application/inkml+xml"/>
  <Override PartName="/ppt/ink/ink2810.xml" ContentType="application/inkml+xml"/>
  <Override PartName="/ppt/ink/ink2811.xml" ContentType="application/inkml+xml"/>
  <Override PartName="/ppt/ink/ink2812.xml" ContentType="application/inkml+xml"/>
  <Override PartName="/ppt/ink/ink2813.xml" ContentType="application/inkml+xml"/>
  <Override PartName="/ppt/ink/ink2814.xml" ContentType="application/inkml+xml"/>
  <Override PartName="/ppt/ink/ink2815.xml" ContentType="application/inkml+xml"/>
  <Override PartName="/ppt/ink/ink2816.xml" ContentType="application/inkml+xml"/>
  <Override PartName="/ppt/ink/ink2817.xml" ContentType="application/inkml+xml"/>
  <Override PartName="/ppt/ink/ink2818.xml" ContentType="application/inkml+xml"/>
  <Override PartName="/ppt/ink/ink2819.xml" ContentType="application/inkml+xml"/>
  <Override PartName="/ppt/ink/ink2820.xml" ContentType="application/inkml+xml"/>
  <Override PartName="/ppt/ink/ink2821.xml" ContentType="application/inkml+xml"/>
  <Override PartName="/ppt/ink/ink2822.xml" ContentType="application/inkml+xml"/>
  <Override PartName="/ppt/ink/ink2823.xml" ContentType="application/inkml+xml"/>
  <Override PartName="/ppt/ink/ink2824.xml" ContentType="application/inkml+xml"/>
  <Override PartName="/ppt/ink/ink2825.xml" ContentType="application/inkml+xml"/>
  <Override PartName="/ppt/ink/ink2826.xml" ContentType="application/inkml+xml"/>
  <Override PartName="/ppt/ink/ink2827.xml" ContentType="application/inkml+xml"/>
  <Override PartName="/ppt/ink/ink2828.xml" ContentType="application/inkml+xml"/>
  <Override PartName="/ppt/ink/ink2829.xml" ContentType="application/inkml+xml"/>
  <Override PartName="/ppt/ink/ink2830.xml" ContentType="application/inkml+xml"/>
  <Override PartName="/ppt/ink/ink2831.xml" ContentType="application/inkml+xml"/>
  <Override PartName="/ppt/ink/ink2832.xml" ContentType="application/inkml+xml"/>
  <Override PartName="/ppt/ink/ink2833.xml" ContentType="application/inkml+xml"/>
  <Override PartName="/ppt/ink/ink2834.xml" ContentType="application/inkml+xml"/>
  <Override PartName="/ppt/ink/ink2835.xml" ContentType="application/inkml+xml"/>
  <Override PartName="/ppt/ink/ink2836.xml" ContentType="application/inkml+xml"/>
  <Override PartName="/ppt/ink/ink2837.xml" ContentType="application/inkml+xml"/>
  <Override PartName="/ppt/ink/ink2838.xml" ContentType="application/inkml+xml"/>
  <Override PartName="/ppt/ink/ink2839.xml" ContentType="application/inkml+xml"/>
  <Override PartName="/ppt/ink/ink2840.xml" ContentType="application/inkml+xml"/>
  <Override PartName="/ppt/ink/ink2841.xml" ContentType="application/inkml+xml"/>
  <Override PartName="/ppt/ink/ink2842.xml" ContentType="application/inkml+xml"/>
  <Override PartName="/ppt/ink/ink2843.xml" ContentType="application/inkml+xml"/>
  <Override PartName="/ppt/ink/ink2844.xml" ContentType="application/inkml+xml"/>
  <Override PartName="/ppt/ink/ink2845.xml" ContentType="application/inkml+xml"/>
  <Override PartName="/ppt/ink/ink2846.xml" ContentType="application/inkml+xml"/>
  <Override PartName="/ppt/ink/ink2847.xml" ContentType="application/inkml+xml"/>
  <Override PartName="/ppt/ink/ink2848.xml" ContentType="application/inkml+xml"/>
  <Override PartName="/ppt/ink/ink2849.xml" ContentType="application/inkml+xml"/>
  <Override PartName="/ppt/ink/ink2850.xml" ContentType="application/inkml+xml"/>
  <Override PartName="/ppt/ink/ink2851.xml" ContentType="application/inkml+xml"/>
  <Override PartName="/ppt/ink/ink2852.xml" ContentType="application/inkml+xml"/>
  <Override PartName="/ppt/ink/ink2853.xml" ContentType="application/inkml+xml"/>
  <Override PartName="/ppt/ink/ink2854.xml" ContentType="application/inkml+xml"/>
  <Override PartName="/ppt/ink/ink2855.xml" ContentType="application/inkml+xml"/>
  <Override PartName="/ppt/ink/ink2856.xml" ContentType="application/inkml+xml"/>
  <Override PartName="/ppt/ink/ink2857.xml" ContentType="application/inkml+xml"/>
  <Override PartName="/ppt/ink/ink2858.xml" ContentType="application/inkml+xml"/>
  <Override PartName="/ppt/ink/ink2859.xml" ContentType="application/inkml+xml"/>
  <Override PartName="/ppt/ink/ink2860.xml" ContentType="application/inkml+xml"/>
  <Override PartName="/ppt/ink/ink2861.xml" ContentType="application/inkml+xml"/>
  <Override PartName="/ppt/ink/ink2862.xml" ContentType="application/inkml+xml"/>
  <Override PartName="/ppt/ink/ink2863.xml" ContentType="application/inkml+xml"/>
  <Override PartName="/ppt/ink/ink2864.xml" ContentType="application/inkml+xml"/>
  <Override PartName="/ppt/ink/ink2865.xml" ContentType="application/inkml+xml"/>
  <Override PartName="/ppt/ink/ink286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7" r:id="rId2"/>
    <p:sldId id="613" r:id="rId3"/>
    <p:sldId id="561" r:id="rId4"/>
    <p:sldId id="562" r:id="rId5"/>
    <p:sldId id="540" r:id="rId6"/>
    <p:sldId id="614" r:id="rId7"/>
    <p:sldId id="615" r:id="rId8"/>
    <p:sldId id="616" r:id="rId9"/>
    <p:sldId id="618" r:id="rId10"/>
    <p:sldId id="617" r:id="rId11"/>
    <p:sldId id="563" r:id="rId12"/>
    <p:sldId id="564" r:id="rId13"/>
    <p:sldId id="565" r:id="rId14"/>
    <p:sldId id="566" r:id="rId15"/>
    <p:sldId id="567" r:id="rId16"/>
    <p:sldId id="568" r:id="rId17"/>
    <p:sldId id="569" r:id="rId18"/>
    <p:sldId id="570" r:id="rId19"/>
    <p:sldId id="571" r:id="rId20"/>
    <p:sldId id="572" r:id="rId21"/>
    <p:sldId id="573" r:id="rId22"/>
    <p:sldId id="574" r:id="rId23"/>
    <p:sldId id="575" r:id="rId24"/>
    <p:sldId id="576" r:id="rId25"/>
    <p:sldId id="577" r:id="rId26"/>
    <p:sldId id="578" r:id="rId27"/>
    <p:sldId id="579" r:id="rId28"/>
    <p:sldId id="580" r:id="rId29"/>
    <p:sldId id="581" r:id="rId30"/>
    <p:sldId id="600" r:id="rId31"/>
    <p:sldId id="601" r:id="rId32"/>
    <p:sldId id="602" r:id="rId33"/>
    <p:sldId id="619" r:id="rId3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20"/>
    <p:restoredTop sz="94609"/>
  </p:normalViewPr>
  <p:slideViewPr>
    <p:cSldViewPr snapToGrid="0">
      <p:cViewPr varScale="1">
        <p:scale>
          <a:sx n="111" d="100"/>
          <a:sy n="111" d="100"/>
        </p:scale>
        <p:origin x="5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14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28671,'37'-40'0,"7"8"0,10 28 0,6 1-4252,2 3 4252,-5 3 0,-8 6 860,-10 4-860,-12 4 0,-8 2 0,-9 0 0,-5 2 0,-5 5 0,-15 4 0,-6 6 3392,-17 3-3392,-4-1 0,0-2 0,1-3 0,5 3 0,0 0 0,1 6 0,2 1 0,5 0 0,7-1 0,10 13 0,10-11 0,11 11 0,9-17 0,9-6 0,7-7 0,8-13 0,13-6 0,-8-13 0,3-3-2343,30-7 2301,-25 2 0,-4-1 0,-10 0 0,-10 5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15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57 27986,'-25'-7'685,"16"1"-685,44-2 0,11 0 0,6-1 0,0 1 0,0 2 0,-3 3-237,-5 1-1488,-7 2-1267,-10 0 2992,-10 9 0,-9-7 0,-6 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15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26664,'-42'52'579,"0"1"0,8-11 0,7 1-473,11 7 1,7 1-50,3 22-57,8-7 0,9-7 0,7-11 0,11-11 0,7-11 0,4-14 0,6-8-113,7-20-1052,3-11-841,5-19-6924,1-5 8930,-5-3 0,-25 24 0,-10 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15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0 149 27650,'47'-31'112,"-1"0"0,36-21-212,-40 36-629,-6 6-918,-7 4-3474,-8 4 5121,-6 2 0,-8 0 0,-3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15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28121,'-23'44'275,"1"1"0,-16 42-275,29-24 0,3 4 0,5-1 0,7-3 0,6-6 0,9-8 0,6-12 0,2-11 0,5-14 0,5-6 0,4-15-1446,2-10-1165,1-11-7220,-4-10 9734,-3-1 0,-18 17 0,-6 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16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28671,'0'51'0,"-1"1"0,0 43 0,1-31-785,0-3-907,-6-6-2096,-5-6 3788,-7-8 0,7-19 0,2-7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16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0 232 27482,'40'-36'-247,"-1"1"1,29-26-1692,-38 38-5256,-3-1 7194,0-2 0,-13 12 0,-2 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16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28671,'-1'51'0,"0"0"0,-1 0 0,1-2 0,-3 30 0,2 1 0,1-5 0,1-7-1749,0-2-8082,-4 4 9157,-11 15 0,8-38 0,-7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17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1 142 27158,'65'-72'828,"-5"15"-749,-13 48-1,-6 5-33,-6 16 11,-8 8-45,-8 16 68,-8 7-46,-5 9-33,-9 3 67,-10 5 12,-9-1 33,-10-2-66,-1-6-46,2-6 0,6-8 0,7-5 0,5-2 0,5 0 0,4 2 0,1 0 0,10-1 0,9-5 0,13-5 0,14-8 0,7-5 0,11-12 0,7-15 0,13-14-320,-36 10 0,4-4-1893,30-11 0,3-1 2099,-16 9 1,-2 2-1,0-1 1,-7 4-1,-2 5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18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26216,'-70'44'616,"12"6"-414,47 5-56,5 6 22,5 0-134,6-6-23,6-9-11,10-13 0,7-13-11,3-11-57,4-14-156,2-17-45,-1-16 202,-2-13 56,-6-3 11,-7 4 44,-7 11 68,-5 13 147,-5 13 9,1 8 259,0 16-34,2 10-325,1 18-111,-1 9-57,-1 2-69,0-6-905,1-10-707,1-15-2297,5-11 3978,3-27 0,-5 13 0,-2-15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18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27494,'9'62'272,"-1"-1"1,-1 1-1,-1-1-244,-3-9 0,-2-1-28,0 1 0,0 1-107,0-2 1,0-2-857,2 38-1088,1-17-4470,2-21 6521,1-20 0,-3-15 0,-1-9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18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28334,'3'71'56,"0"-1"0,0-3 0,0-3-482,2 26-2351,-1-7-1111,-2-7 3888,0-11 0,-2-29 0,0-11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18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24491,'75'-35'-1749,"-22"8"1,-41 25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19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26754,'-11'65'463,"0"0"0,1-3 0,0-4-149,-7 22-113,5-9-188,5-16-13,3-19 0,4-19 0,0-11 0,8-18 0,3-9-46,9-16-492,3-4-403,0 2-1334,2 1 2275,2 5 0,-13 15 0,0 4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19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27953,'-4'79'-1513,"1"-11"-4605,3-35 6118,16-8 0,-12-12 0,12-7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19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1 26675,'-79'15'1996,"8"8"-1996,29 20 0,7 9 0,7 3 0,9 37 0,9-21-57,5 19-1399,17-42-1649,12-21 3105,20-18 0,-17-10 0,-1-3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19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42 26138,'-29'80'829,"8"-24"-717,29-28-45,6-22-11,10-19-33,4-11-23,4-16-23,-3-6 23,-4 6 23,-8 12 22,-6 13 223,-6 9 259,-2 15-292,-3 10-213,0 14-22,0 6-515,0-2-5726,18-7 6241,4-14 0,0-7 0,-4-9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20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26239,'-1'48'1456,"3"-7"-1041,13-23-158,-3 1-33,-4 1-144,-3 1-80,-3-2 0,-1 4 0,-9 1 0,-5 4-248,-11 3-1085,-3 2-1479,0-5 2812,9-9 0,7-9 0,9-8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20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27202,'2'93'644,"-9"-31"0,-2-1-1708,-9 16-693,1-24 0,-1 0 1757,-11 26 0,13-36 0,1-6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20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1 26575,'-70'23'807,"9"9"-348,33 19-56,2 13-101,1 12-177,6 2-125,9-3 0,7-11 0,15-13 0,9-17 0,13-16-4252,7-14 4252,2-24 860,0-14-873,-5-20-99,-9-6-22,-10 3-135,-11 7-78,-5 13-112,-6 10 2943,-5 13-4714,-5 7-7601,-3 5 9608,5 2 0,5-1 0,5 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20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11 24916,'0'-6'3462,"0"1"-3169,0 72-293,0-4 0,-2 1 0,-3 4-2126,0-9 0,-2-2 2126,-3 3 0,0 0 0,-1-1 0,1-1 357,2-4 1,2-1-358,-2 41-1649,8-21-3303,13-25 4952,11-23 0,-7-17 0,1-8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21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28334,'0'94'337,"0"1"-337,-1-10 0,-2 0 0,-2-6-1043,1-9-1501,-2-12-6935,-1-13 9479,0-17 0,2-14 0,2-9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21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1 125 19086,'48'-60'-90,"-6"13"1324,-20 41-4809,-3 1 3872,-1 3 1,-7-1 0,-3 2-1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21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1 117 23303,'3'-4'2723,"-1"1"-2096,-2 3-269,0 0-55,0 54-56,0-23-23,0 41-146,0-42-55,4-9-23,2-9-23,6-6-100,3-6-403,7-12-528,7-8-257,5-11-605,3-2-1771,-1 3-963,-4 4 4057,-5 5 593,-4 3 1042,-4 3 1243,-2 2-548,-2 2 45,-1 3 549,0-3-1771,-6 4 23,-1-3 10,-6 1-324,-1-4 325,-1-2 325,-6 0-90,-3 4-168,-6 5-347,-1 9-169,-2 16-121,-1 13-24,1 17 0,3 4 0,6 0-819,5-8-962,8-11-5055,11-10 6836,9-11 0,-7-7 0,0-2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21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60 976 28098,'-14'-61'191,"0"1"0,1-3 0,3 0-191,7 3 0,2 1 0,-1-4 0,1 0-287,1 1 1,-1 1 286,1 5 0,0 1 0,5-36-1210,4 20-1597,3 23 2807,-1 22 0,-6 14 0,-2 10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21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16938,'0'0'0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22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91 26261,'-3'50'806,"-1"0"1,-2 38-403,12-44-158,7-9-134,9-12-90,9-11-22,6-19-302,4-19-572,-1-20-168,-3-14-1311,-7-7-6903,-7 2 9256,-7 3 0,-8 28 0,-3 9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22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7 25555,'0'-6'1703,"2"53"-1658,-2-4-45,2 48-22,-2-23-684,-4 0-1625,-5-2-7500,-4-4 8663,-5-3 1,7-28-1,2-7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22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22518,'64'-25'-3277,"-19"6"0,-33 16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22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26104,'-17'76'1602,"4"-10"-1176,11-29-124,3-8-178,8-6-102,4-8-11,8-8-11,3-3-997,2-9-1356,2-9-6600,2-10 8953,3-9 0,-14 14 0,-3 4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22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24681,'-7'4'1983,"-16"45"-1792,15-21-46,-12 35 80,15-32-1,3-6-101,2-6-112,0-7-11,0-7-45,4-2-526,6-6-1133,9-5-2295,4-5 3999,1-4 0,-10 7 0,-4 5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23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40 133 26283,'-22'72'740,"4"-11"-6401,21-41 5728,8-8 1601,8-10-1265,10-17-1532,4-10 1297,-3-16-135,-6-1-33,-8 1 1787,-9 7-3064,-4 4-2622,-10 6 3899,-11 0 0,7 12 0,-5 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1:17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0 713 23068,'0'9'3238,"0"-1"-2768,0-8-201,0 0-67,57-91-101,-18 28-1243,4-8 0,3-2 1181,-16 26 0,-2 3 11,0-1 1,0 2 570,23-35-464,-6 14-34,-10 16-44,-7 16-46,-10 13 34,-9 11 68,-4 5 1931,-3 22-1919,-2 24-147,-12 38-418,5-29 0,-2 3 418,-5 6 0,-2 1 0,1 0 0,-1 1 0,1-2 0,-1 0 0,0-3 0,1-1-169,1-3 1,1-1-879,-7 41-644,9-17-3397,10-23 5088,23-28 0,-13-15 0,12-11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1:17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89 366 26776,'-29'77'-11,"0"0"0,7-5 0,13-10-12,38-10-66,17-11-35,6-12 1,6-16 123,29-22-3358,-27-19 3638,12-23 134,-46-13-23,-12-14-21,-9-4-102,-14-9-111,-8-2-56,-13 6-56,-6 9-23,0 21-22,3 17-213,8 20-380,9 10-472,6 11 2496,7 25-7023,2 21 5634,9 25 1,-5-25 0,5-8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1:17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31 27281,'-3'10'-9831,"15"-12"7980,27-13 0,-13 2 1,-5 2-1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1:18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72 26878,'-50'59'14,"0"1"1,4-4 0,13-1-15,32 15 558,16-5-659,9-10 116,19-16-396,6-15 71,3-12-38,-4-9 270,-4-10 78,-10-9 0,-9-15 67,-10-14 421,-7-11-264,-5-7-55,-7-9-35,-10-2-67,-8 2 1,-10 12-68,-1 17-101,1 21-303,0 13-402,4 26-1413,10 13-7612,7 17 8815,17 6 0,-4-23 0,7-9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1:18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322 144 25959,'-65'-1'78,"1"-1"0,5 5 1,10 8-34,17 27 22,7 19 0,9 9 11,8 4-44,5-1-12,3-6-22,8-8-22,6-11-3370,12-11 3381,4-12 11,6-10 89,-1-11 68,1-21 67,-3-16 79,-8-21-45,-7-15 33,-10-9 2963,-5-10-3075,-6 0-123,-8 5-44,-3 18-12,-6 23-314,1 23-728,0 22-1378,3 31 2420,5 18 0,6-11 0,5-2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1:19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351 82 24950,'-56'-3'426,"1"1"0,-42 5-247,61 14-56,2 12 45,7 11-22,6 10-4308,6 2 4251,9 11-10,3-3 825,17-3-859,10-8 11,21-10 78,9-14-55,2-11-23,0-9 101,-10-10 11,-10-19-22,-11-15-45,-14-28-101,-5-14 2996,-7-8-3142,-17-2-392,-10 15-705,-18 17-2903,-11 28 4146,-7 15 0,27 14 0,3 2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1:19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0 324 24233,'0'-7'2913,"0"1"-2459,61-10 0,33 1-2724,-16 5 1,9-1 2280,-8 0 1,11-3-1,4 0 1,-2 1-12,-3 2 0,0 2 0,2 0 0,1-1-271,-11 1 1,2 0-1,0 0 1,2 0-1,-1 0 271,3 0 0,2 0 0,-1 1 0,1-1 0,0 1-108,-1 0 1,2 0 0,-1 0 0,0 1 0,0 0 107,1 2 0,0-1 0,0 1 0,0 1 0,0 0-215,1 1 0,0 0 1,0 0-1,0 1 0,1 0 215,1 0 0,1 1 0,-1 0 0,1 0 0,-1 1-24,2 1 0,-1 0 0,0 1 1,1 0-1,-1 0 24,-1 0 0,0 1 0,1 0 0,-2 1 0,0 0 0,-5-1 0,-1 2 0,0-1 0,-1 1 0,-1 1-11,13 0 1,0 1 0,-3 1 0,-2-1-634,-12 0 0,-2 0 0,-2 0 0,-4 1-2633,5 2 0,-4 0 0,-8 2 1670,0 8 1,-12-1 0,-1 3 0,-48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1:22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1858 151 25947,'-85'-19'366,"1"0"0,0 1 0,2 4-299,19 6 1,1 3-7,-7 0 1,-3 2-1226,-2 1 1,0 4 1291,0 6 1,0 4-17,3 4 0,2 5-129,0 9 0,2 5 78,2 5 1,1 4 16,0 4 1,1 2-1,4 2 1,2 1-68,4 2 1,4 1-12,6-3 0,4 2 0,6 0 0,5 1 0,6 1 0,5 2 0,5 3 0,4 1-1028,2 3 0,4 1 1028,9 0 0,6 1 0,3 0 0,5-1-242,11-3 0,7-2 242,5 0 0,5-2 0,6-2 0,5-2 0,5 1 0,4-3 0,6 1 0,3-3 0,5-2 0,3-3 0,0-3 0,7-5 0,-5-11 0,7-5 0,-3-3 0,-20-6 0,-3-3 0,4-1 0,20 2 0,4-3 0,-5-5 0,7-13 0,-6-7 0,1-1 0,-3-7 0,-4-9 0,-4-7 0,-6-3 0,-4-3 0,-6-3 0,-4-3 0,-8-1 0,-4-3 0,-5-1 0,-7-7 0,-13-2 0,-6-8 0,-3 1 0,3-18 0,-8-3-130,-11 7 0,-7-5 0,-4 3 130,-3 16 0,-4 3 0,-5 1 0,-6-4 0,-4 0 0,-3 2-228,1 2 1,-3 1 0,-6 1 227,-15-9 0,-7 1 0,0 7 0,14 21 0,1 5 0,-4 2 426,-12-2 1,-6 3 0,3 10-427,-10 13 0,2 14-354,0 14 1,0 7-359,0 2 1,1 7-1351,2 9 0,3 6 2062,0 4 0,6-2 0,-11 7 0,20-8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1:24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28153,'83'0'0,"1"0"0,-1 0 0,-2-1 0,-1 0 0,-4 1 0,15 0 0,-3 0-1380,5-1 0,0 0 1380,6 2 0,0 1 0,-29 1 0,0 2 0,2 0 0,1 0 0,1 2 0,0-1-438,1 1 1,-1 1-1,0 0 438,-4-1 0,-1-1 0,-1-1 0,24 1 0,-4-3-80,-13 0 0,-4-1-1360,-14-2 0,-6 0 1440,11 0 0,-30 0 0,-27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1:41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928 143 24292,'-51'14'397,"1"0"1,-41 15-275,35-6-55,-7 7-24,-14 7 12,-5 8-22,39-19 0,0 2-2311,1 2 0,1 2 2305,1-1 0,3 3-17,-29 39 1342,13-1-1320,14 3-10,15 3-12,6 0 23,11 4-23,3 0 0,11-6 34,18-7-33,20-11 21,30-11 287,-26-30 0,4-3-309,7-4 0,3-4-233,9-1 1,2-5 221,3-9 0,1-4 0,-2-2 0,0-4 0,-4-6 0,1-7 0,-14 3 0,2-3 0,-4 0 0,5-5 0,-2-2 17,12-9 0,-5-2 1325,-31 12 0,-7 0-1129,17-43-68,-16-10-89,-16-7-34,-9 45 1,-3 0-6,-4-1 0,-5 1-12,-4-1 1,-7 0-1,-22-13 1,-9 4-29,9 20 1,-3 4-45,-16-5 0,-1 9-236,-19 16-78,3 19-795,8 23-1580,1 21 2756,33-6 0,3 1 0,-4 5 0,4 2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1:42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1545 113 22866,'-74'-23'687,"0"1"0,5 2 0,4 3-1041,-21-1 667,-3 10-110,-10 3-97,45 11 0,0 3-39,-5 5 1,1 3-24,-5 8 1,1 4 0,0 7 0,1 3 11,1 1 0,3 2-613,4 2 1,3 1 617,6 0 1,4 0 5,5 1 1,3 0-131,6 1 1,3 2 106,2 2 1,3 3-146,3 2 0,2 2 185,3 3 0,2 1-17,2 2 0,3 0-11,2 0 0,5 0-6,6 0 1,6-2 132,5-1 0,6-2-144,11-2 1,7-3 117,7-4 1,5-6-142,7-4 1,5-6-12,3-9 1,2-6 0,3-5 0,1-5-6,-1-5 0,0-5-12,-2-7 1,0-4 11,-1-3 0,-2-6 5,0-7 1,-3-6-6,-2-2 0,-1-7 4,-10-3 0,1-6 0,-3 0-403,5-9 1,-3-2 401,-12 6 1,1-3 0,-7 2 1,-6-4 1,-7 1-23,-8-2 1,-4 0 27,-3 2 0,-5 0 17,-9-4 0,-6-1-1216,-3-1 0,-6 0 1193,-9-2 1,-6 2-6,-5 1 0,-9 3-5,1 17 1,-6 2 0,0 5-58,-7-2 1,-3 7-124,-16-1 1,0 10-433,-19 20 525,13 29-2127,14 20-7612,13 28 9590,32-27 0,4-1 0,-2 8 0,6-7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1:44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11 24008,'-17'0'3059,"4"0"-2263,13 0-213,0 0-358,128-4-2938,-32 3 2713,-30-1 0,10 0 0,-5 1 0,6 1 0,-3 0-74,2 1 1,-1 0 73,0 1 0,-2 1-52,-4-1 1,-1 1 51,-6 1 0,-3 1 0,-5-2 0,-1-1-125,37 1-1320,-10-1-1603,-5-2 3048,-7 0 0,-29 0 0,-12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1:46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1746 0 21409,'-74'9'541,"0"0"1,3-1 0,2-1-1192,15 1 1,1 1 923,0-3 1,0-1 5,-1 2 1,-1 0 161,0 0 0,-5 3-117,-32 7 0,-3 2-213,22-3 0,-1 1-106,-23 7 1,1 2 21,32-5 0,5 2 22,6 1 1,3 2 16,6 1 0,3 2 0,-23 31-216,17 9 171,13 6-11,12 15 12,11 6-12,8-41 0,2 1-6,2 0 1,3 1-3,4 2 0,2 1 3,3 0 0,4-1-6,4 1 0,3-2-235,3 0 0,4-1 257,1-2 0,3-1 0,6-3 1,3-2-12,4-1 1,3-4-7,2-2 1,2-3-6,3-4 0,2-4 187,-2-4 0,4-4-187,25-4 0,2-6 0,-20-6 0,0-5-248,23-8 0,-2-8 248,-24-5 0,-4-6 0,2-7 0,-3-6 5,-3-2 1,-3-3-1,-2-3 1,-3-2-1,-5-3 1,-4-2 16,-3-1 1,-3-6 55,4-27 1,-6-4-51,-11 20 0,-3-3-17,1-21 0,-6 0-5,-9 23 0,-7 4 5,-7-3 0,-7 0-11,-4 2 0,-7 1 0,-10 3 0,-7 4-28,-3 5 0,-9 7-90,-26 2 1,-4 10-12,23 13 0,0 6-123,-17 2 0,3 11-398,-9 29-1187,14 18-3147,7 25 4984,12 13 0,21-33 0,12-6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1:52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23818,'-7'1'2902,"1"1"-2319,6-2 22,76 0-135,-7 0-818,1-1 1,4 0 347,-12 1 0,-1 0 0,3-1 0,0 1 0,1 0 0,0 1 0,-1 1 0,1 1 0,-1-1 0,0 0 0,1 1 0,0 1 0,0-2 0,0 1-505,0 1 0,-2 3-554,-2 2 0,-3 4-3857,-8 3 1,-4 5 4042,24 34 0,-35-23 1,-19 0-1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1:56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0 120 23885,'2'-9'3609,"90"-8"-5736,-14 15 2339,3-3 1,6 1-168,-18 3 1,-1 3-1350,4 1 1,0 1 1303,-1-1 0,-1 0 0,0 0 0,1 0 85,-1 0 0,0-3-158,3 0 0,1-4-493,5-5 1,0-1-780,2-2 0,0-1 1345,1-2 0,-5-1 0,13-1 0,-24 8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2:05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99 20479,'-7'0'5042,"1"0"-4100,6 0 772,0 0-1220,77-18-494,-1 6-661,1-1 0,8 0 661,-6 4 0,2 3-436,8-1 1,3 2 435,7 0 0,0 1 0,-1 1 0,-1 1-1333,-3 1 0,-1 1 1333,-5-1 0,-1 2 0,-5-1 0,-2 0 0,-7 0 0,-2 0 0,-10 0 0,-4 0-865,29 0-2631,-35 0 3704,-26 0 0,-17 0 1,-8 0-1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2:12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155 308 20065,'-9'-14'3551,"1"4"-2912,8 10 425,0 0-929,-5 29-90,3 0-45,-4 33 0,6-2-23,0 8-66,0 7-23,0 2-79,0 0-55,0-8-79,0-14 0,0-15 258,-1-18 67,-1-10 123,-4-9 180,-2-3-79,-6-14-23,-3-7-55,-2-19-34,-1-10-34,4-10-22,4-13-3381,6-11 3381,3-10-22,3-4-142,12 30 1,5 1 141,11-27-12,-2 38 1,4 6 0,13 3-12,1 20 34,17 13-45,-12 10 0,15 4-12,-23 0 12,-7 6 3247,-12 0-3224,-8 6 606,-9 2-226,-4 7 67,-37 32-380,2-8-79,-32 21-11,17-23-78,6-4-214,7-6-335,10-6-695,5-5-1715,8-7-6794,6 0 8893,4-6 1,3-2 0,0-4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2:13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66 249 25925,'60'-58'3,"-1"0"1,-5 6 0,-12 10-105,-24 24-67,-10 7-157,-3 5-134,-5 4 268,-3 1 124,-10 1 56,-7 12 11,-13 10 179,-6 20 135,-4 9-1,0 6 2,4-2-91,8-4-101,8-9-3493,8-3 3370,8-6-33,5-3-281,2-1-504,4-5-1356,12-6-4852,9-8 7026,19-7 0,-21-3 0,2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2:13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15 20210,'11'-8'3642,"-3"2"-3026,-8 6 347,0 0-704,-1 94-69,-7-56-134,5 17 0,-1-4-11,-8-30-11,7-12 44,2-4 0,3-5-44,0 0-23,0-2-11,0-6-11,3-1-56,8-8-202,5 3-247,10-4-649,3 0-1356,7-4-7238,7 5 9759,3 1 0,-19 10 0,-5 3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2:13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0 25532,'-51'37'-302,"12"-2"279,47-8 12,2 2 11,5-3 0,-2 3 34,-3-7-1,-5 3 23,-2-1 45,-3 3 34,0 6 45,-3 3-24,-9 3-122,-8 3-34,-10 0-11,-3-1-224,3-5-505,4-7-1344,8-9-3508,6-10 5592,8-5 0,2-5 0,2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2:14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0 157 24222,'32'43'196,"0"-1"0,25 24-51,-25-63-5626,-3-3 5739,-1-2 1464,-5-9-1508,-3-5 970,-6-13-870,-7 0-101,-3-3-57,-4-1-66,-2 2 3336,-9-2-3426,-6 3-12,-8 1-234,-1 10-236,-1 7-526,3 8-1805,1 5 2813,6 16 0,7-11 0,6 11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2:14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45 22518,'0'-12'3149,"0"3"-2824,0 9-56,0 0-258,-7 56-11,5-39 0,-5 42-33,7-56 33,0-2 0,7-8 0,9-12 0,11-9-45,9-8 45,-1 7 0,-1 5 0,-6 13 33,-5 5 68,-6 6 34,-5 0 21,-5 8-44,2 4-78,-5 11-34,3 3-291,-6 7-976,1 2-3495,-2 7 4762,0 1 0,0-19 0,0-4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2:14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174 334 25051,'29'-61'22,"1"-1"0,-3 6 1,-5 7-12,-10 6 224,-5 12 337,-7 11-1,-13 11-212,-6 6 0,-17 15-68,-1 13-22,-3 21 22,5 19-33,-1 13-767,6 13 600,6 5-91,6-2 0,9-5 0,5-16 0,14-15 0,12-20 0,13-18-1031,15-12-381,8-8-1591,13-16 3003,15-4 0,-37 1 0,-4 4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2:18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27382,'72'-16'298,"1"1"1,-2 0 0,-1 5-299,-12 7 0,-2 2-418,1 0 0,-1 1 166,-3 0 0,-1 0-980,44 0-5451,-9 7 6683,-6 13 0,-37-8 0,-10 7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2:22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19392,'2'0'4280,"0"0"-8215,-2 0 4227,11 85 901,-8-14-1154,3 2 1,0 6-29,-6-19 0,0-1-11,0 2 0,0-2-28,-1 0 0,0-2-157,0-2 0,0-1-230,0-2 1,-1-2-1211,-1 44-1381,1-7 3006,-1-18 0,3-30 0,-2-16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2:23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0 130 24891,'71'-22'403,"0"0"1,2 1-1,-1 4-285,-10 11 0,-1 2 50,8-1 0,1 2-129,3 1 0,0 0-525,-2 1 0,1-1 508,-3 1 0,-1 0-22,-3-1 0,-2-1 6,-5 1 0,-1-1-6,-5 0 0,-1 1 0,37-2 22,-11 3-22,-10 1 0,-5 0 286,-7 0-286,-5 0 0,-7 4 11,-9-1 57,-6 5-68,-7-4 0,-4 1 0,-3-2 845,-7-1-845,1-1 0,-8-1 12,3 0-1,-1 0 11,0 0-11,-1 0 651,-1 0-651,0 13-11,0 12 22,0 29-10,0 27-12,0-30 0,0 2 0,-2 7 0,0 0-421,-2 4 0,-1-1 421,-2-2 0,-1-1 0,0-3 0,-2-1-17,0-5 0,0-2-106,-8 40-157,0-9-157,5-10-325,-1-4-695,2-10-2139,-1-3 3596,3-9 0,3-20 0,4-7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2:36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2295 26911,'2'-92'227,"-1"0"1,-2 3 0,2 4-155,2 26 0,0 1-23,-2-5 1,-1-7-22,-1-6 1,-2-9 0,-1 2-732,-1 14 1,-1 1 0,0-3 701,-1-25 0,-1-6 0,-1 5-4,0 22 0,-2 3 0,2 1-2,-3-29 1,2 3-6,1 13 0,2 6 11,1 16 0,2 5 484,1-21-473,1 33 0,2 21-11,0 16-11,0 5-11,0 3-12,0 0 1666,6 0-1632,7 0 90,16 0 134,17 0 44,24 0-31,21-1-237,-35 0 0,4 0-313,5-2 0,3 1 313,6 0 0,1 0-408,4-2 1,1 0 407,1 0 0,1-1 0,0 0 0,0-2 0,-3 0 0,-1 1 0,-3-1 0,-1 1 0,-5 1 0,0 0-280,13 2 0,-2 1 280,-24 0 0,-2 1-95,7 1 1,-4 0 94,-2 0 524,-15 0-524,-11 0 794,-7 0-794,-8 0 0,-4 0 0,-6 0 637,-3 0-637,0 0 235,-1 11-235,0 21 0,-9 31 0,2-15 0,-1 4-589,-5 9 1,-2 3 588,-2 9 0,1 3 0,-2 5 0,1 3 0,0 3 0,0 2-1501,2 5 0,2 1 1501,-1-1 0,0-1 0,2-1 0,1-2-423,1-7 1,0-3 422,1-11 0,-1-4-50,-3 33 50,3-37-540,5-32-3069,4-26 4332,5-26 0,-3 10 0,3-8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2:38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409 0 26026,'65'32'71,"1"0"0,-5-2 0,-7 2-5709,-1 26 5649,-8-1 1398,-7-3-1387,-15-3 894,-10-3-872,-13-1-21,-22 1 10,-13-1-21,-24 0-12,-9-7 2933,-10-6-2922,-5-12 23,-5-10-12,26-9 1,0-1 234,-26-2-145,35 0 0,5 0 1,4 0-113,19-4-57,13-13 57,18-14 0,27-21-6,12 11 1,7 2 87,-10 12 1,2 3-72,16-7 0,-1 6 1,9 13-12,-11 8 0,-12 10 23,-12 23 21,-15 20-10,-9 34-12,-15 17-16,-15-25 0,-5 0-298,7-21 0,-2-3 297,-14 12 1,-1-6 39,-6-11-45,5-19 44,6-16 467,-14-28-253,10-19-23,-10-31-112,21-20-22,9-10 65,10 47 1,2 0-167,5-48-22,19 8-1,16 5-44,27 10-202,-27 39 0,5 3-1686,25-5 0,4 5 1955,-19 14 0,-1 3 0,3-4 0,-6 6 0,-9 14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2:40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28671,'98'12'0,"1"0"0,-1-1 0,-3-1 0,-17-4 0,-3-2-475,5 0 0,1-2 396,-2-1 0,1-2-840,-1-3 0,-1-2-1098,-3 1 1,-2-1 2016,-2 0 0,-6 0 0,10-2 0,-23 8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19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1 495 23751,'0'76'1636,"2"-11"-1288,3-40 357,18-7-324,4-9-157,19-23-78,-1-13-90,8-25-33,6-11-421,8-11 291,-31 33 1,1 0-186,3-1 1,1 0-185,0 1 0,1 2-213,-2 2 0,0 2-2919,32-23 3608,-13 13 0,-27 22 0,-12 9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0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52 20457,'3'0'3922,"0"0"-3217,-3 0-212,0 0-223,5 64-35,-6-19-157,1 5 1,-2 3 77,-9 16 12,-5 5-56,-2 1-22,0-2-56,2-4-23,3-10 11,5-11 12,5-11-1,2-12 23,1-9-22,0-6-12,2-5 34,7-3 68,25-1-101,3-2-12,19-4-11,-8-1 0,-2-2 0,-1 2 0,-5 2 0,-2 3 22,-3 0-11,-3 1 12,-5 0 55,-5 0 146,-3 0-89,-10 0 10,-1 0-10,-7 0-35,1-4-10,-1-6-23,3-31-56,-1-3 12,2-27 22,-4 6 11,1-6 0,-2-6-12,-4-1 24,-3 0-24,-6 4-10,-1 11 1,-2 3-35,7 30 0,0 5 0,8 23 0,0 1 0,1 1-270,-1 0-705,-1 6-806,-5 13 1781,-18 47 0,14-36 0,-10 25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1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0 127 26944,'48'-16'263,"0"1"1,38-10-241,-43 17-23,-3 1-12,0 0-245,-1-1-707,-2 0-717,-1-1-3664,-5 1 5345,-5 0 0,-11 4 0,-6 1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1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 21555,'0'-2'3440,"0"0"-3004,0 2-211,7 61-90,-6-21-79,6 54-56,-7-39-23,0 1-235,0-2-1378,-2-2-5266,-4 0 6902,-3-2 0,3-21 0,0-8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1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22608,'7'-6'1894,"-2"1"-1827,43-12-67,-22 10-11,38-12-124,-38 15-1848,-4 2-7848,-8 3 9703,-6 11 0,-5-8 1,-3 7-1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2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79 21622,'1'-1'2857,"0"0"-1927,-1 1-694,3 21-124,-2 2-67,3 20 0,-4-2-45,0-1 22,-2-1-11,0-2 34,-2-4 0,0-3 11,0-5 11,2-2 11,1-5-33,1-3-11,0-4 67,3-5 78,6-3 179,7-2 57,8-1-90,6-3-90,3-2-22,2-3-90,-1-1 23,-1 2-68,0 1-11,-1 0 57,8-1-80,-12 3-31,2-1-13,-14 3 0,-5 0 0,-4 1 0,1-2 0,-4 1 0,1-5 0,-2-3 0,2-9 0,0-7 0,-1-10 0,-1-6 0,-1-4 0,1-15 0,-1 19 0,1-5 0,-2 25 0,0 7 0,-1 3 0,0 3 0,0 1 0,0 3-293,0 1-558,-4 1-941,-3 2-3330,-7 0 5122,-8 8 0,10-5 0,-1 4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2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27000,'57'-13'-179,"0"0"0,33-10-1547,-28 11-5008,-20 0 6734,1-3 0,-20 6 0,-4 2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2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27482,'98'20'123,"-43"-9"1,-5-1-203,-3 2-918,8 1-953,-29-4-7881,-11 5 9627,-7 9 1,-6-10 0,-2 3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3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28210,'93'-26'392,"-7"5"-392,-34 15 0,0 2-235,0 1-1177,-1-3-2520,-4 0 3932,-2 0 0,-21 3 0,-6 3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3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48 211 26317,'3'51'130,"0"-1"1,0 2 0,-1 0 59,0 47-84,-1-49 1,-1 1 107,0 47 43,-3-8-122,-4-11-113,-2-18 23,-1-16-45,1-21-11,3-13 11,0-20 0,1-21 0,2-26 11,0-27-11,3 33 0,3-3-244,3-4 0,2-2 244,2-2 0,3 0 0,6 1 0,2 2 0,2 4 0,1 2 0,2 6 0,0 2-12,26-27 12,-2 16-11,-6 19 11,-5 16-22,-7 11 55,-1 17 35,-16 10 32,-3 15 512,-22 12-567,-9 6-45,-15 5 0,-7 2 0,-3-5-45,4-2-493,8-9-2666,9 1-3318,12-20 6522,8-2 0,4-17 0,2-3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4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25679,'-32'78'694,"6"-12"-548,30-42-146,6-8 11,7-7 11,7-9 1,2-12-23,1-5-45,-5-7 22,-4 2 12,-5 3-11,-2 4-34,-1 8 0,0 3 56,-1 3 0,3 6 11,2 7-11,3 9 0,3 10 0,1 1-22,1 0-718,2-4-627,-1-7-2644,2-8 4011,-1-5 0,-10-7 0,-3-1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4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1 26104,'-49'0'34,"10"5"-34,40 6 0,4 7 0,3 7 56,3 6 89,-3 4 113,-4 4 78,-2 3 45,-10 3-101,-7-1-145,-10 1-113,-5-2-22,0-1-11,0-6-235,3-3-662,1-7-728,8-9-4247,8-8 5883,6-8 0,4-1 0,0-2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4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26115,'7'97'375,"-4"-46"1,-1-2-309,-2 42-67,-1 1-168,-2-5-1490,-1-8-4572,-1-6 6230,-1-6 0,2-29 0,1-10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4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18104,'64'-47'0,"-13"9"0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5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46 25555,'-35'93'706,"8"-9"-616,21-33 44,5-4 12,6-6-46,8-8-21,11-9-34,8-12-1,7-11-3402,0-20 3380,0-12 12,-4-21-23,-7-6 23,-10-2-12,-7 4 23,-8 5-45,-9 9-34,-9 9-335,-10 13-1088,-9 10-4193,-7 12 5650,-7 18 0,21-10 0,2 9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42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23157,'0'-3'1356,"0"0"-1244,0 3-90,0 0-66,24 8-2590,-12-1 2634,19 10 0,-23-10 0,-3 1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42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25981,'84'6'224,"-7"0"-224,-28 6-515,2-1-2432,1 3 2947,-2 7 0,-21-10 0,-9 2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43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25465,'-27'46'-4863,"-1"1"0,-18 37 4863,34-49 0,5-13 0,4-9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43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6 23975,'0'-6'2779,"-13"51"-2443,4-7-314,-11 47-22,6-23-437,3 2-1546,-1-1-7848,4 1 7924,-1-1 1,4-26-1,2-9 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6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889 0 25174,'-59'2'721,"-1"0"0,-2 6 0,3 6-492,5 6 1,2 5-604,-6 9 0,2 4 474,-3 5 1,3 5-6,1 6 1,4 5 10,4 7 0,6 4-94,5 8 0,8 3-12,6 8 0,7 2-553,3 3 0,6 1 553,6 0 0,4-1 0,4-4 0,4-3 0,5-8 0,5-4 0,4-9 0,7-7 0,3-11 0,6-7-387,5-11 0,4-7-302,7-8 0,3-6-471,4-7 1,2-6-3757,1-4 1,-2-4 4496,0-3 1,-5-2 0,8-5 0,-21 4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7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25577,'0'51'216,"-1"-1"1,1 2 0,-1 0-71,-1 44-56,-4 4-34,-1-8-34,-2-12 23,3-19 11,4-20 56,1-17 33,1-13 12,0-7 34,0-15-12,1-10 1,6-17-57,2-10-22,6 0-34,0 4-56,1 7-11,2 6-45,3 6-100,8 2-808,3 2-593,5 4-1995,-2 5 3541,-4 6 0,-14 4 0,-7 2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7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26272,'12'71'504,"-3"-2"-504,-9-17-45,0-2-571,2-3-975,6-9-2308,11-11 3899,9-14 0,-9-7 0,-1-6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7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3 25791,'-52'-3'-12,"15"9"24,45 10 66,3 9 135,3 4 67,-4 1 67,-2 3-101,-5 2-43,-1 1-80,-4 1-45,-7-1-55,-3-1-23,-7-6-23,0-3-336,3-6-548,3-4-684,7-6-2466,4-6 4057,4-2 0,-1-2 0,2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7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4 160 25543,'-4'71'304,"10"-13"-248,17-45 78,11-6-11,3-4-33,3-3-34,-5-6 201,-5-3 169,-7-7-67,-9-7-101,-6-4-135,-5-10-34,-2-3-44,-3-3-22,-5 4-23,-4 6 0,-6 11-146,-3 10-493,-4 8-470,-2 16-1983,-4 9 3092,-1 20 0,13-18 0,3 1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8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403 1 25420,'-85'5'2197,"6"4"-1928,26 9-45,7 3-23,9 5-55,8 1-34,7 7-23,5 4-76,1 4-13,6 1 0,4-2 0,3-4 0,7-7-472,11-7-794,16-10-728,21-7-3676,14-16 5670,11-5 0,-33 1 0,-7 2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8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35 184 26384,'-25'30'0,"15"-1"-22,41-8 22,7-3 0,3-6 22,2-6-22,-1-3 0,0-14 0,-3-8 56,-3-15-22,-8-3 134,-9-1 201,-10 4-54,-8 3-147,-13 4-45,-6 1-123,-14 8 0,-3 3-11,0 8-370,1 3-572,5 3-1142,4 9-7736,7 3 9683,8 5 1,5-6 0,5-4-1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9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28671,'10'32'0,"-2"15"0,-9 31 0,-5 16 0,3-41 0,-2 0 0,-2 2 0,0-1-761,-1-1 0,1-1-1547,-8 46-5323,4-12 7631,2-12 0,6-35 0,1-12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9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25824,'60'-30'-1351,"-9"4"1,-39 21 0,-4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9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13 21027,'0'-7'2230,"0"2"-293,0 5-1781,0 0 612,0 58-734,0-5-29,0 0 1,0 5 119,0 34-170,0 6-628,0 0-671,-2-3-2152,-4-6 3496,-1-11 0,1-35 0,3-15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9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24267,'56'-42'-2458,"-4"13"0,-35 30 1,-3 3-1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39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77 117 27348,'-42'55'370,"10"-4"-359,30-12-11,4-4-11,7-3 11,6-8 22,9-6-22,2-5 0,0-8 11,-1-2 12,-1-5-1,-2-9 12,-3-6-12,-3-10 0,-6-5 1,-4-2 10,-3-3-21,-3-5-12,-7 1 0,-6 0-314,-10 5-695,-5 6-1030,-4 9-7792,-3 8 8924,2 7 1,13 4-1,7 2 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40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28671,'35'71'0,"0"-1"0,-3 2 0,-7 0 0,-15-7 0,-6 0 0,1 4 0,-2 1-1258,-3 1 0,-3 0 1258,-1 0 0,-3 1 0,-1 0 0,-2 0 13,-1-2 1,-2-1-14,1-2 0,-1-2 0,1-7 0,-1-3-572,-11 38-2085,-3-25 2657,-5-18 0,14-26 0,1-9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45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1 525 24255,'70'-24'775,"-1"0"0,1 0 1,8-3-1,2 1 1,1 0-1946,7 0 0,2 1 0,2 0 1170,-13 4 0,1 0 0,1 0 0,3 1 0,7 0 0,2 0 0,2 2 0,2 0 0,-14 5 0,1-1 0,1 2 0,1 0 0,2 1-382,6 1 0,2 0 0,1 1 0,2 0 0,0 2 382,-11 2 0,2 1 0,0 0 0,1 1 0,1 1 0,-1-1-120,4 0 0,1 1 0,1-1 0,-1 1 0,1 2 0,-1 1 120,0 1 0,1 2 0,-1 1 0,1 1 0,-2 1 0,0 0-197,-3 0 0,-1 1 1,-1 0-1,0 1 1,-1 2-1,-2 1 197,9 3 0,-1 3 0,-1 0 0,-2 2 0,-2 1-40,10 4 1,-2 1-1,-3 2 1,-4 0 39,-12-3 0,-2 2 0,-3-1 0,-4 1-647,9 3 1,-5 0 0,-4-1-2133,11 6 0,-10-1 3054,12 9 1,-45-20-1,-31-14 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47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24871,'67'48'-9831,"-11"-8"8064,-37-28 1,-9-7 0,-3 0-1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47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23135,'1'-5'1389,"0"1"-1344,-1 4-45,56 0-403,-17 3-2499,52 4 2902,-28 5 0,-26-4 0,-7 1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0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528 0 26664,'-50'58'403,"0"0"1,1 0-1,3-1-970,11-11 0,3-1 572,1 2 1,0 1-6,3-2 0,2 1-153,-18 41-643,9-8-425,6-10-524,9-18-5325,6-15 7070,9-20 0,2-8 0,3-9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0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26955,'84'-2'45,"-12"3"-370,-45 3-1243,-5-1-4023,-4-1 5591,0-4 0,-9 2 0,1-2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1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1 25342,'-31'59'257,"1"1"1,2-4 0,2-3-258,-7 12-190,6-3-1592,2-10-5635,7-11 7417,4-14 0,7-14 0,4-7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1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26216,'13'69'-381,"-1"-12"-2846,1-47 3227,2-5 0,-8-4 0,0-1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1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26395,'3'99'168,"0"-9"-291,2-45-1468,-3 1-5188,-1 0 6779,-6 1 0,3-21 0,-3-5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2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25129,'71'-21'45,"-8"5"-1804,-28 14-4158,-11 1 5917,1 6 0,-18-3 0,-3 3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2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24804,'51'-25'37,"1"-1"1,-5 3-1,-3 6-37,6 12 0,-10 3 0,-10 2 135,-15 7 44,-8 9 11,-15 12 147,-9 13-180,-15 6 0,-6 6 134,0 0-22,4-1-90,7-2-45,7-7-44,7-6-23,7-10 1,3-6-57,6-6-11,10-6 0,11-4-11,19-9-617,12-14-1154,8-14-5848,3-12 7630,-4-4 0,-28 21 0,-10 7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2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 24659,'-6'-3'1692,"2"2"-1636,4 1 22,0 0-78,31 4-157,-12 0-1356,24 5-5344,-23 0 6857,-10 5 0,-4-5 0,-6 1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3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73 26205,'-2'0'1658,"0"0"-1602,2 0-56,59-1-168,-21-6-1602,48-5-2981,-37-6 4751,-1 0 0,-23 8 0,-4 3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3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0 25623,'-41'40'511,"0"0"1,3-2 0,5-1 36,5 14-144,3-1-136,2-2-144,8-5-102,7-5-22,4-5-34,9-4-22,9-7-134,10-11-807,12-5-875,6-17-3013,2-8 4885,-1-13 0,-18 12 0,-8 4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3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4 23706,'1'-3'2219,"0"60"-2029,-1-7-117,-3 1 0,-1 4 50,-8 27-893,-10 4 793,-4 0-12,-6-3 0,1-9 23,0-13 240,9-19-341,8-17 73,8-15-6,6-9 45,14-17-34,10-8 0,12-13 1,2 2 421,-5 8-433,-6 11 22,-10 8 135,-3 6 145,-6 10 57,-3 7-123,-3 12-136,-3 9-55,-8 4-45,-3 2-190,-6-2-998,3-10 1188,6-10 0,5-11 0,4-6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3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24222,'-19'80'213,"3"-10"-460,8-35-1636,3-6-6789,2-5 8672,1-8 0,2-7 0,0-5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4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 27393,'-39'43'162,"1"0"1,-26 34-163,48-37-34,7-4-347,3-4-1042,4-7-1255,5-2 2678,7-4 0,-4-9 0,4-2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4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9 24535,'-6'-5'3082,"0"2"-2802,-43 49-191,26-17-89,-36 37-11,41-28-45,8-6-616,5-3-661,3-9-830,4-8-6028,8-6 8191,5-5 0,-3-1 0,-2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4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7 116 25247,'-6'69'179,"8"-14"113,10-48-68,11-4 38,2-13-172,-1-8-9,0-13-47,-6-5 109,-6 0-143,-6 3-22,-5 3-493,-11 5-1345,-4 8 1860,-10 8 0,10 5 0,1 4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5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0 25903,'3'56'97,"1"0"0,-1 20 0,-1-5-97,-2-11 0,-1 28 0,-2-62 0,-3-8-23,-3-7-10,-4-5 10,-2-4 12,-3-1 11,-1-1 11,-2 0 12,-1 0 10,0 0 12,1 2 157,2 2 89,4 3-45,5 1-156,1 0-34,4 0-56,1 1 0,0-1 0,2 3-45,1-3-683,1-1-1300,0-4-7803,10-1 8913,8-10 0,-5 6 1,3-7-1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5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21700,'-1'5'2880,"0"-1"-2880,1-4-45,0 0-874,-1 49-3585,15-34 4504,6 36 0,-1-48 0,-1-2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5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24625,'-34'86'168,"5"-9"56,16-37 179,3-5-44,2-10 0,3-8-146,2-9-23,2-5 0,0-2-66,1-1-46,0-2-67,0-5-11,0-3-22,2-6-191,3 0-795,4-1-1032,5 1-6666,3 1 8706,3 4 0,-9 5 0,-1 3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6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23594,'-7'0'2152,"1"0"-1962,6 0-167,-38 62-23,23-31-56,-27 49-931,35-49-2542,4-7 3529,2-5 0,1-10 0,0-3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6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27270,'-49'22'-180,"15"-2"180,45-2 0,6-1 0,1 0 0,0 1 56,-7-1-11,-3 2-11,-5-2-1,-2 0 1,-2 0-34,-6-2 0,-5 1-45,-7-2-751,0-1-1534,1-3 2330,5-3 0,5-3 0,5-3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3:56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71 24323,'-3'0'1613,"0"0"-1467,3 0-68,-7 50-22,5-24 45,-5 39 56,14-41 67,3-6 101,9-8 45,-2-5-57,1-3-100,-6-4-67,-2-9-68,-5-9-44,-2-12-34,-2-6 0,-10 1-359,-8 1-672,-13 4-974,-9 5-7826,-7 7 9501,-8 10 1,25 5-1,1 5 1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10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1189 25701,'16'-90'1322,"-2"-1"-1222,-6 16 2,-1-9 21,-3-3-654,-1-7 570,-2 44 1,-1-1-12,0-3 0,0 0-17,0-1 0,-1 0-6,0 2 1,-1 2 17,-2-38 153,0 22-31,1 21 146,2 21-145,1 13-23,0 8-56,0 3 325,0 1-291,8 0 121,11 0-222,16 0 0,18 0 0,15 0 0,1 0 0,4 2-394,-13 2 1,1 1 393,26 1 0,1 2 0,-20 3 0,-2 1 0,0 0 0,1 0 0,-1 0 0,0 0-36,-4-1 1,0 0 35,-4-1 0,0 0 0,13 2 0,-3-1-529,25 6 529,-40-9 0,-5 0 0,-3-1 0,-14-4 736,-14 0-736,-8-2 73,-6 0-73,-2-1 578,-1 0-578,1 0 0,-1 0 0,1 12 0,-1 11 0,0 19 0,-5 15 0,-2 11 0,-6 4 0,-4 3 0,0-3 0,-2-4 0,0-9 0,-1-8-304,0-12-1287,0-7-1322,0-9 2913,0-5 0,9-9 0,2-3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10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1 210 26720,'59'-2'650,"0"1"0,6-3 1,1-1-3114,4-3 0,2-2 2463,11-1 0,3-2 0,5 0 0,2 1 253,1 0 0,0 1-253,-2 2 0,-2 1 0,-6 1 0,-3 1 0,-5 0 0,-3 0 0,-2 0 0,-2-1-1011,-3-1 0,0-1-776,0 1 0,-1 0 1787,-3 2 0,-6 1 0,12-3 0,-24 8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15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24905,'0'-3'2566,"0"1"-1468,0 2-996,50 9-102,-24-7 0,39 6 0,-39-10 0,-1 1 0,-4 0 0,-5 1-662,-4 0-750,-3 0-1658,-2-2 3070,0 1 0,-3-1 0,-1 1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15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24468,'-9'50'-67,"1"1"0,-8 41 67,5-38 0,0-4 11,0-2 23,3-7 78,1-8 11,3-10 11,1-9 113,3-8 481,0-4-179,0-19-157,4-6-190,3-20-101,3-1-101,0-1-56,-2 3-493,-1 2-986,1 3-3205,2 5 4740,1 8 0,-4 10 0,-1 9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29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1 495 21163,'0'-2'3608,"0"0"-2140,0 2-1177,11 71-11,-9-31-146,9 57-78,-11-54-22,0-10-12,0-11 12,0-11 78,4-11 90,12-24-34,12-21-112,17-27 0,4-14-39,-23 40 0,0-1-393,-1 1 0,-1 0 376,1-1 0,0 1-168,26-38-403,5 8-460,5 14-1098,3 18-6465,0 20 8594,-5 13 0,-26 10 0,-12 1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32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1 109 27695,'65'-54'829,"-12"12"-795,-36 36-34,-2 2-157,2 3-762,3-1-918,3 2-4281,1 0 6118,1 7 0,-12-6 0,-3 6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32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52 141 22866,'-8'0'1905,"1"0"-1827,-6 62-56,8-34 1,-11 46 33,14-55 89,2-10 1312,0-5-986,0-25-280,0-1-102,4-24-89,4 1-180,8-4-671,3-1-740,2 4-2835,-2 14 4426,-8 13 0,-4 12 0,-6 7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38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87 27986,'-6'-14'213,"8"0"-134,17 2-68,10-1-11,6 0-11,3 3-79,3 4-3761,0 3 2954,0 2-336,-3 0-940,-5 1-4965,-8 3 7138,-7 7 0,-10-5 0,-3 5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38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19 23639,'-1'-2'1837,"0"0"-1634,1 2-69,-4 48-33,0-18 11,-4 39-23,0-33 23,3-9-11,1-8 45,3-9-57,-1-7 23,1-2-22,0-11 11,0-5 56,1-15-34,0-5-44,0-3-57,0 1-11,3 6-11,0 7-100,3 7-517,0 7-392,2 3-638,3 4-3652,2 2 5299,2 8 0,-6-6 0,-3 6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42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38 819 23672,'2'-7'1569,"0"1"-1109,-2 6-124,1 51 78,-1-6 23,-5 49-111,-5-19-58,-4-4-111,3-12-134,8-21 33,29-20 156,20-40 12,36-30-1255,-32 6 0,1-6 1042,6-10 0,0-4-6,2-6 1,-1-3-470,0-2-1,-1 0 342,-1 0 0,1 1-594,0 2 0,1 2-628,0 4 0,3 2 1345,3 5 0,-4 6 0,11-9 0,-14 22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45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86 21073,'-6'1'3854,"2"0"-3046,4-1 805,0 0-963,46-14-169,-14 6-289,42-11-192,-20 9 0,9 3 0,16-1 0,11 2 0,-38 2 0,0 1-426,2 1 0,1 0 426,0 0 0,1 1 0,-3 0 0,0 1 0,-1 0 0,-2 0 0,45 2 0,-5 6 0,-8 5 0,-7 7-3110,-7 2 3110,-7-2 0,-7 0 0,-7-6 570,-8-4-570,-10-5 0,-7-3 0,-12-2 2573,-4 0-4904,-6-2 2331,-22 2 0,16-2 0,-15 2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55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84 24782,'-8'0'2387,"1"0"-1995,7 0 336,0 0-571,50-7-90,-16-1-56,43-6 11,-27 0-22,1 1 0,-4 2 0,-5 3 12,-9 3-24,-8 3 12,-9 1-22,-6 1 33,-5 0-11,-3 0 34,0 3-12,1 4 1,0 6-12,0 5 11,-2 5-11,0-1-11,-1 4 13,0-1-13,0 2 0,-2 0 0,-1-1-69,-3 0-244,-3-3-292,-2 2-684,-4-4-884,-1 2-5469,-7 1 7642,-1 0 0,10-9 0,2-4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56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22496,'0'-2'2532,"0"0"-1994,0 2-538,21 34-56,-11-18-907,14 28-2444,-19-24 3407,-3 3 0,-2-11 0,0 1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56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27034,'49'-9'515,"0"-1"1,40-5-471,-44 15-45,1 0-12,-2 0-200,-1 2-1099,0 0-1547,-4 3 2858,-4 3 0,-16-4 0,-6 3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56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26 184 21980,'-8'-2'3261,"1"0"-3015,7 2 2,0 0-159,-11 59-33,12-32 23,-1 45 44,20-52-11,8-9 56,5-6 45,3-9-1,-1-8-55,1-9-34,-3-8 57,-7-4 123,-9 1 21,-9-2-167,-8-1-123,-14-2-34,-4 0-11,-12 3-225,3 5-424,3 8-674,7 11-2476,8 5 3810,4 5 0,4 0 0,1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57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26362,'-16'92'717,"4"-4"-448,12-29-90,0-1-67,2-7-33,7-10-23,6-12-45,8-11 11,6-9 23,6-16-11,5-12-23,1-14-11,-1-9-11,-5-2-124,-6 0-257,-7 0-314,-5 3-291,-9 5-1054,-3 9-7780,-11 10 9193,-10 9 1,7 6-1,-5 2 1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57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27 24558,'-4'0'2431,"0"0"-2038,4 0-281,0 0-90,58-1-22,-23-3-157,47 0-795,-41-2-1132,-4 0-4573,-8 3 6657,-9 1 0,-10 2 0,-7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57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11 24401,'-8'-6'1703,"2"2"-1479,6 4-168,0 0-45,55 0-11,-31 0-291,41 0-673,-49 0-1075,-5 0-7792,-5 0 9683,-2 0 1,-2 0 0,-1 0-1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57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26675,'-14'80'112,"3"-11"-1075,11-39-6903,3-7 7866,11-6 0,-8-10 0,8-3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58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 21040,'-2'-1'4078,"0"0"-1669,2 1-2118,-2 0-134,9 1-101,1 1-45,13 0-11,2 0-11,5-1-325,1-1-493,2 0-414,-2 0-1525,-2 1-7063,-6 5 8184,-7 6 1,-8-4 0,-5 2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58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 23672,'-4'-2'3082,"0"0"-2690,4 2 202,0 0-471,2-2-78,5 2-34,2-1-11,7 1-325,0 3-795,4-2-1110,4 2-7601,3 2 9521,-2 3 0,-10-3 0,-6 1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58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24267,'5'74'683,"9"-13"-280,24-47-89,1-2-11,-1-6-12,-6-2-101,-7-3 68,-6-1-56,-5-4-90,-4-7-34,-3-8-33,-4-8 11,-1-3-44,-3-1-24,-8 3 1,-5 3-191,-6 8-347,-4 5-426,3 6-795,3 3-5390,3 3 7160,5 2 0,4-1 0,4 1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59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11 23807,'0'-6'2600,"0"1"-2108,0 5-155,-2 54-124,0-13-135,-2 47-55,0-25-23,-2-1-224,2 2-931,0-3-1052,2-3-7624,1-5 8739,1-8 1,0-20-1,0-8 1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59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26283,'87'-40'-2723,"-13"5"-7108,-43 23 8709,-5 5 0,-11 3 0,-4 4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59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27011,'52'-9'291,"-1"0"1,26-7-415,-31 9-628,-24 1-1053,-3-2-5927,-6 2 7731,-3 1 0,-5 2 0,-3 3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59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0 23493,'-8'0'2152,"1"0"-1659,-31 52-180,17-16-89,-29 45 45,29-32 1,7 0-102,6-5 11,5-2-11,8-5 134,15 1-212,-1-14-34,11-1-23,-6-17-33,2-3-78,3-3-426,1-7-449,-1-4-694,-3-8-2846,-2-4 4493,-3 2 0,-11 8 0,-2 5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4:59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5 23448,'0'-2'2634,"0"0"-2052,0 2-582,-9 52-22,6-23-247,-9 44-1121,7-36-2475,-2 1 3865,-2-1 0,3-17 0,2-4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5:00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25140,'78'-47'-918,"-11"7"-2018,-39 25 2936,-7 6 0,-9 3 0,-6 4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5:04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0 313 25623,'82'-19'609,"0"0"1,-1-1-1,10 0 1,1 0 0,4-1-1892,-14 4 1,3-1 0,1 1 0,1 1 1281,8-1 0,2 2 0,2 1 0,0 1-267,-15 4 1,1 0-1,0 1 1,1 1 0,0 1 266,2 0 0,0 1 0,1 1 0,0 1 0,-1 0 0,1 0 0,-1 1 0,0 1 0,0 0 0,-1 1 0,-3 2 0,-1 0 0,0 1 0,-1 1 0,-1 0 48,14 0 0,-1 0 0,-2 1 0,-2 1-48,-7 1 0,-2 2 0,-2 0 0,-1 0 0,13 2 0,-2 0 0,-4 1-456,-13-3 0,-1 0 0,-4 0-1500,16 1 1,-6-2 1955,-17-3 0,-7-1 0,4-2 0,-25-2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5:06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28434,'99'0'237,"-9"0"-667,-40 0 430,-2 0 141,-3 0-141,-5 0 71,-4 0-71,-6 0 0,-5-2-23,-5-5-1059,-6-3-857,-6-4-2117,-4 3 4056,-4 4 0,0 5 0,-1 2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5:06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 24726,'-5'-1'3339,"1"0"-2746,4 1-580,0 0-13,43 0 0,-19 0 0,38 0 0,-30 0 0,-1 0 0,-3 0-785,-6 0-594,-3 0-906,-5 0-5671,-6 3 7956,-3 14 0,-4-10 0,-1 9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5:06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98 26563,'-50'82'292,"10"-11"-225,43-39-11,8-3 11,7-2 0,11-4 1,2-8 22,6-7-1,0-7 1,0-15-1,-2-9 102,-6-15-23,-7-6 56,-11-3-79,-6-2-100,-13 2-45,-9 4-11,-10 7-123,-6 12-460,-1 10-571,6 8-1256,4 5-7410,9 3 9420,7 1 0,5 0 1,3 0-1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5:06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27314,'9'64'216,"1"-1"1,-2-2 0,-2-5-217,-6 15-78,-3-5-639,-1-7-853,-2-10-1601,-1-9 3171,2-8 0,2-15 0,2-7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5:07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24188,'1'-2'3138,"0"0"-2836,-1 2-336,40 15-526,-14-11-695,33 11-1255,-28-15 2510,-7 0 0,-11 0 0,-6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5:07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27796,'89'-16'470,"-12"2"-470,-50 13-313,-6 0-471,-6-3-987,-3-3-3999,-4-1 5770,-3 1 0,-3 3 0,-2 4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5:07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26765,'-42'91'796,"6"-4"-673,21-23-11,0 6-34,2 1 57,3-5 33,5-12 0,3-9 56,10-13-122,4-8-102,11-5 0,7-8 0,4-4 0,5-5 0,5-8 0,0-5 0,-1-8-505,-6-6-380,-7-2-897,-7-2-2229,-7-2 4011,-2 2 0,-8 12 0,-1 5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5:07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27023,'-4'59'18,"0"0"1,0-4 0,1-5-344,0 4-806,0-8-1928,-2-6-6772,-2-8 9151,-1-6 0,2-11 0,1-5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5:07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24793,'79'-13'-6510,"-13"2"6510,-48 19 0,-8-6 0,-7 5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5:08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1 527 28671,'81'-23'0,"0"-1"0,0 1 0,5 0 0,0 0 0,1 2 0,0 1 0,0 2 0,2 0-1325,6 0 0,2 0 0,1 0 1325,-24 6 0,1-1 0,0 1 0,-1 0 0,25-2 0,-1-1 0,0 2 0,-5 0 0,-1 1 0,-1 0 0,-6 0 0,0 1 0,-3 0 0,-5 1 0,-2 0 0,-1 0 0,-5 0 0,-1 1 0,-1 0-819,23-3 1,-4 0-1010,-10 2 0,-5 1 1828,-13 3 0,-7 1 0,6 0 0,-28 5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15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26754,'0'56'639,"0"0"0,0 7 0,0 1-639,0 6 0,0 2-350,1 11 0,-2 4 350,1 7 0,-2 2-283,1-30 1,-2 1 0,0 0 282,0 0 0,-1 1 0,0-1 0,-4 29 0,-1-2 0,0-8 0,1-3-197,-1-10 1,1-3-404,1-11 1,2-4-1295,-3 32-3468,5-28 5362,11-29 0,-6-16 0,5-14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15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25936,'52'-10'713,"0"0"0,8 0 1,2 2-529,6 3 0,3 2-763,10-1 0,2 3 578,5 2 0,-1 4 0,2 1 0,-1 3 0,-3 2 0,0 3 0,-3 2 0,-1 0 0,-1 0 0,0 0 0,-1 0 0,0-2 0,0-1 0,-1-1 0,-4-2 0,0 0 0,-5-2 0,-1-2 0,-8-1 0,-3-1 0,38 1 25,-25-4-25,-22-1 321,-21 0-321,-12 0 0,-9 0 0,-4 0 691,-1 0-691,0-1 344,-1 0-344,2-2 0,-1 2 0,0 0 0,-1 0 0,0 5 0,0 12 0,0 18 0,-8 25 0,-6 23 0,3-32 0,-1 3 0,-1 8 0,1 2-418,-1 5 0,1 3 418,1 6 0,1 0 0,-1 5 0,1 0 0,0 0 0,-1 0-513,1-2 1,-2-1 512,-1-6 0,0-2 0,0-6 0,0-3-426,1-6 0,1-3-3653,-9 40 4079,5-13 0,7-37 0,3-12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16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27348,'1'14'706,"1"21"-449,1 43-184,-1-27 0,-1 2-649,0 6 0,0 2 616,-1 5 0,1 1-40,-1 2 0,1 0 0,0 1 0,1-1 0,1-1 0,1-1 0,0-3 0,1-2-35,1-6 1,0-2-458,7 40-28,0-19-1576,2-20-4660,0-22 6808,2-17 1,-6-12 0,-2-4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17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0 200 27000,'58'-31'519,"0"0"0,4 1 1,2 5-464,0 9 1,1 3-820,8 0 1,1 2 762,6 2 0,2 2-360,2 2 1,0 1 359,2 1 0,0 2 0,2 1 0,1 0-502,-1 2 0,0 1 502,2-1 0,-1 2 0,-2 1 0,-2 1 0,-4-1 0,-2 0 0,-6 0 0,-2-1 0,-7-1 0,-3 0 0,-6-1 0,-3 0 0,39 0 0,-17-1 587,-17-1-587,-18 0 838,-16 0-838,-12 0 1823,-7 0-1823,-3 0 0,-1 0 0,0-2 0,0 0 0,0-3 0,0 0 0,0 2 0,0 0 0,-3 5 0,-2 11 0,-5 15 0,-2 21 0,-1 21 0,-1 18 0,6-8 0,0 3-513,2-17 1,0 0 512,-1 25 0,1 0 0,1-26 0,1-4 0,-1-1 0,0 0 0,0-4 0,-1-1-292,-5 42-1803,1-18 2095,2-6 0,5-39 0,0-3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5:28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27505,'77'-36'840,"-9"6"-639,-38 25-76,0 2-125,-1 2 0,-3 1 0,-2 0-46,-5 0-458,-3 2-269,-5 1-448,0 5-1211,-4 0-7399,0 7 8764,-2 2 1,-2-6 0,-1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5:28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38 23941,'-1'-7'2432,"0"2"-2264,1 5-45,0 0-123,-7 44 0,0-7-33,-5 40 10,3-22 23,3-4 0,1-10 11,3-11-11,1-12 12,1-10 55,0-5 269,0-15 34,0-8-12,2-19-55,0-8-146,0-4-68,0 4-89,-2 7 0,0 6-235,0 6-594,0 4-953,0 2-3932,2 8 5714,4 5 0,-3 6 0,3 3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5:56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28671,'58'0'0,"-1"0"0,2 0 0,1 0 0,-2 0 0,1 0 0,8 3 0,2 2-657,8 1 0,2 2 657,6 4 0,2 2-505,5 2 0,2 1 505,-29-5 0,2 0 0,-1-1 0,2 1 0,0 0 0,0-1 0,-1-1 0,1 0 0,-1-1 0,29 1 0,-3-1 0,-8-3 0,-4-2-270,-11-1 1,-4-2-1143,-11-3 0,-5-2 1412,20 3 0,-34-5 0,-19 6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6:00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22765,'0'-4'3474,"0"1"-2937,0 3-66,0 0-426,47-19-45,-27 13-78,37-16-595,-37 20-1075,-2 0-3305,0 12 5053,-6 15 0,-5-10 0,-4 8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6:00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 23359,'-2'-3'1535,"0"0"-1401,2 3-123,0 0-268,24 0-718,-11 0-2095,18 5 3070,-21 10 0,-5-7 0,-2 7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6:00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23258,'0'-4'2207,"0"1"-2016,0 3-180,0 0-157,35-4-526,-17 2-628,27-2-2711,-27 5 4011,-6 7 0,-5-5 0,-3 6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6:00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27056,'79'24'-3160,"-15"-3"3160,-49-16 0,-8-2 0,-2 1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36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25723,'0'-4'2353,"0"1"-1972,0 3-224,0 0-113,17 54-31,-9-20-13,10 47 0,-15-31-181,-2 1-1790,-8 23 32,1-19-3215,-6 15 5154,5-25 0,3-20 0,3-7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36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59 26261,'60'-32'851,"-6"6"-727,-25 33-23,0 8 11,-3 12 11,-4 11 0,-7 9-22,-8 3-45,-4 5-11,-11 3 0,-5 0-12,-12 1 46,-4-3-57,-3-2 0,1-6-22,1-7 0,0-7-56,2-9-156,3-8-203,5-7-246,6-7-594,6-2-1984,4-7 3239,3-2 0,1 0 0,0 2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36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5 101 23919,'-1'-2'3003,"1"1"-2599,0 1-371,-4 30-10,8-10-12,3 24-11,12-18 33,7-4-33,3-7 12,4-7-12,0-4 44,-1-8 80,-4-5 111,-4-7 56,-8-4 23,-7-2-89,-4-1-225,-5-1 0,-6-3 0,-3-1 0,-23-10 0,6 13 0,-14 0-69,11 19-715,1 8-392,5 6-1244,6 5-7411,8 6 9235,5 0 0,4-8 1,0-2-1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37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27258,'16'85'224,"-3"-7"-201,-12-30-12,-1-2 0,0-9 12,0-7 89,0-10 89,0-8 34,0-7 281,0-4-459,0-13-57,0-3 0,1-13 0,2 1 0,3 3 0,2 3 0,2 3-147,1 3-1018,0 1-639,1 3-4426,1 4 6230,1 3 0,-7 3 0,0 1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37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11 23224,'1'-6'3227,"0"2"-2767,-1 4 111,0 0-369,2 58-112,-2-22-46,-5 51-32,-3-38-12,-10 8 0,9-22-12,-2-1-66,9-27-56,1-3 100,1-8 34,5-8 11,2-7-11,11-13 0,-3 11 0,2-3 0,-7 15 0,0 2 11,3 0 1,1-1-12,2-2 0,1 0 44,-1 0 57,0 3 34,-2 3 44,-2 3-22,-1 1-34,-2 6-22,-1 3-90,-1 6-11,-2 2-191,-2 2-525,-2 2-741,-1 1-3743,0-1 5200,1-4 0,-1-7 0,1-5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37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26899,'3'61'-705,"0"-6"-1334,-3-26-7792,0-3 9745,0-6 0,0-10 0,0-4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38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26317,'6'75'1165,"-2"-11"-784,-4-37-34,0-8-67,0-8-99,-1-6-181,1-4 0,-1-8 0,1-3 0,0-8 0,3 0-169,2 1-963,2 3-739,2 3-3731,2 3 5602,2 3 0,-5 2 0,-1 2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38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52 122 25420,'50'-35'203,"-10"3"-58,-35 15 471,-4 0-493,-7 6 1,-2 3 111,-6 6 113,-2 5-80,-2 9 1,-1 6-34,0 13 68,2 4-1,4 3-3614,3-1 3312,5-2 0,3-5 0,6-4 0,4-7 0,9-5-270,5-7-1209,5-4 2137,4-6-658,1-5 0,-13 4 0,-4-3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38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25387,'4'-3'2140,"-1"0"-2084,-3 3-56,0 0-527,43 0-1176,-25 0-6712,32 0 8415,-37 0 0,-7 0 0,-3 1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38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28671,'52'21'-1152,"1"-4"0,-30-19 1,-2 1-1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39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1 187 28671,'47'-23'0,"1"0"0,39-17 0,-31 18 0,-1 6 0,-3 0 0,-3 4 0,-5 1 0,-5 2 0,-8 2 0,-7 2-785,-10 2-1692,-6 3-7354,-11 16 8566,-13 11 0,7-6 0,-5 0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39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8 24008,'-4'-4'2667,"0"0"-2364,4 4-123,0 0-91,-20 52-78,7-19 12,-17 45-23,9-32-326,0-3-558,-2-4-1111,4-8-4527,3-7 6522,5-8 0,5-7 0,3-6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39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27818,'45'79'146,"-7"-8"-773,-33-37-684,-1-1-1782,-3 0 3093,-1 1 0,0-16 0,0-3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40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27594,'3'73'124,"0"-5"-730,-3-19-626,-3 2-1356,-2-3 2588,-3-2 0,2-20 0,1-8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40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25476,'67'-26'-6678,"-8"4"6678,-32 15 0,-12 4 0,-5 3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40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63 24031,'-2'-3'3362,"1"1"-3127,1 2-67,39-18-67,-18 11-101,32-13 0,-29 15-247,-3 2-380,-2 1-751,-2 1-1906,-2 0 3284,-2 1 0,-6 0 0,-2 0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40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23616,'-6'0'2544,"2"0"-2208,4 0-56,-27 39-33,16-13-68,-20 33 12,25-22 66,2-2 12,3-4-22,1-2-3393,0-4 3325,6-2-99,2-2-80,7-1 0,2-2 0,2-2 0,2-5 0,4-6 3392,2-2-3392,0-4 0,2-5-24,-3-4-715,-3-6-348,-1-3-919,-3-1-3148,-1-1 5154,-1 1 0,-9 10 0,-1 2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41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15 24871,'0'-8'3059,"0"1"-2532,0 7-313,0 0-214,-2 51 0,-1-22 0,-2 40-214,1-34-1041,-1-2-1143,1-1-7433,0-2 9311,2-2 1,1-13 0,1-4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41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27482,'61'-18'180,"-7"1"-180,-29 11-79,-1 0-481,-2-2-1043,1 2-6128,-3 0 7731,0 3 0,-10 1 0,-1 2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59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89 25151,'-7'-2'2544,"1"-1"-2253,6 3 394,0 0-685,45-17 0,-14 6 0,38-14 0,-24 14 0,0 1 0,-2 5 0,-3 2 0,-6 2 0,-5 1 0,-6 3 0,-7 0-125,-5 3-1421,-5-1-1232,-4 1-7053,-1 2 8305,-4 4 0,2-5 1,-1 0-1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59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2 23930,'-6'-1'3160,"2"0"-2824,4 1-11,0 0-280,-21 16-45,10-2-3392,-17 15 3392,15-6-157,-2 0-168,1 4-437,-1-2-672,-1 0-1502,4-6-6895,4-4 10282,4-7 1,4-3-1,0-3 1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59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20994,'5'-6'4258,"-2"0"-3619,-3 6 22,0 0-594,23 35-67,-17-12-526,19 27-886,-23-21-1255,4-5-6129,0-5 8796,2-5 0,-3-7 0,-1-2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7:59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 23560,'0'-2'2634,"0"-1"-2421,0 47-146,-2-19-67,0 36-247,-1-33-862,1-2-1637,1-5-7085,1-3 9207,0-3 1,0-6-1,0-3 1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00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43 24692,'-3'-3'2342,"1"1"-2218,2 2-68,0 0-45,23-6-11,-10 4-34,18-5-358,-15 3-594,0 0-1188,-1 0-7339,-1 0 9513,0 0 0,-6 3 0,-2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00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24323,'0'-4'2375,"0"1"-2162,0 3-57,0 0-122,35-13-34,-19 10 0,27-11-11,-29 14-12,-2 0-21,-1 0 10,-2 0 0,-2 1 34,-2 1-11,-1 0 11,-2 2 23,-1 0 21,-1 3 1,0 5 22,0 2-32,-4 6-13,-2 2-22,-3 1-34,-1 2-280,0-4-459,2 0-672,1-5-1547,3-3-6839,1-5 9207,3-4 1,0-2-1,0-2 1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00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26776,'5'36'-2308,"0"-1"-5244,-5-10 7552,0 3 0,0-13 0,0-2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01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26351,'-4'49'-5738,"1"-8"5738,3-24 0,0-8 0,0-2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01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25039,'45'1'303,"-7"3"-214,-30 12 35,-2 0 78,-3 4-79,-2-1 12,-1 1 100,-4-1-90,-3-3 23,-6 1-33,-4-1-46,-2 0-55,0 0-34,0-3 0,3 0-11,2-4-146,3-2-313,4-3-371,3-2-1053,3 0-6442,0 0 8336,1 1 0,0-1 0,0 1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01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24222,'2'-2'2543,"0"-1"-2285,-2 3-191,0 0-224,7 43-750,-6-19-908,6 34-3396,-7-30 5211,-3-3 0,2-12 0,-2-3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01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22328,'33'-1'-2301,"-7"-4"0,-26 11 1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02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24993,'-39'72'1008,"7"-12"-477,28-38-273,3-4 10,0-2-100,1-3 11,3-1-90,5-2 79,5-3-146,7-3 0,4-2-44,13-11-213,-7-1-292,6-8-537,-15 3-1178,-5 1-7589,-4 3 8944,-4 5 0,-4 3 0,-2 2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19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47 24479,'-2'-2'2622,"1"1"-1389,1 1-1155,29-19-56,-14 15-22,23-16-22,-22 20-348,0-1-324,-2 1-415,1 0-908,-3 0-2107,-2 0 4124,-2 6 0,-4-4 0,-2 4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19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27158,'13'-14'56,"0"2"-247,1 9-537,1 1-908,-2 1-2891,0 1 4527,-2 3 0,-5-2 0,-1 2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19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24625,'-18'62'168,"10"-11"-67,16-33-90,8-8-11,3-3 34,2-7 33,0-8 78,-2-5 247,-5-5 24,-6-1-47,-4 2-111,-3 3-113,-3 1-122,-2 3-23,-3 3-101,-1 0-448,0 4-773,3-1-2152,1 3 3474,1 1 0,3 0 0,-1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19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23000,'1'-3'3675,"1"1"-3395,-2 2-212,0 0-68,0 49-157,1-24-314,-1 41-459,1-36-1546,-1-1-7355,1 0 8927,-1-3 0,0-11 1,0-5-1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19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23045,'3'-4'1647,"-1"1"-1647,-2 3-2745,0 0-6264,30-24 9009,-17 13 0,18-14 0,-25 20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20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8 22104,'1'-4'3597,"0"1"-3037,-1 3-190,0 0-102,0 42-167,0-18-101,0 35 0,0-29-325,0 0-739,-2 0-1614,0 0 2678,-1-1 0,0-13 0,2-4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20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1 26093,'-66'57'-78,"9"-5"-438,35-25-761,2 0-2130,4-3 3407,3-5 0,7-9 0,2-4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20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22440,'6'-2'2902,"-2"0"-2768,-4 2-190,0 0-941,20 29-1423,-13-14-6006,16 22 8426,-18-23 0,-1-7 0,-2-2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20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24356,'-49'61'-583,"8"-10"-526,28-32-1524,2-5-6801,4-3 9434,1-4 0,3-4 0,1-2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20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24199,'72'8'-2458,"-12"-4"0,-35-5 1,-12-2-1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21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25992,'-60'24'795,"10"0"-750,36-3 0,4 3-34,7 1-11,2-1 34,3 1-1,6-5 12,5-5 11,8-6-22,1-5-23,0-6-11,-2-7 45,-4-4-22,-5-7-23,-5 0-68,-4-4-335,-1 2-538,-1 1-1188,0 6-7702,0 7 9257,-1 5 1,0 4 0,0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21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23549,'5'-8'3194,"-1"2"-3015,-4 6-146,0 0-212,27-11-739,-14 6-1010,21-10-3484,-23 11 5412,-1-1 0,-4 3 0,-2-1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21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5 23527,'0'-2'3260,"0"-1"-3047,-10 42-112,4-14-101,-7 33-101,7-24-728,2-1-1770,2-6 2599,1-2 0,1-12 0,0-4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21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44 23146,'-8'0'3137,"3"0"-2778,5 0 111,0 0-301,-29 26-35,21-14-44,-20 22-57,27-22-33,5-1 34,4-2-34,5-3-11,4-3 11,0-2 0,2-10 0,-1-2-11,1-11-23,-3-2 34,-4 1-67,-2 2-135,-6 3-190,-2 5-572,-2 4-1176,-2 4-7691,-2 3 9213,-4 8 0,3-5 0,0 5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22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8 22933,'-7'-4'2577,"1"0"-2464,6 4-417,0 0-916,-8 40-1727,6-25-6884,-7 30 9582,9-39 1,0-3 0,0-2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22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20961,'4'4'2521,"-1"-1"-2465,-3-3-1703,2 39-8184,-2-22 9630,0 31 0,0-40 1,-2 0-1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8:22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27863,'78'-12'808,"-4"1"-808,-18 7 0,1-2 0,1-1 0,4-1 0,3-1-259,1 2-928,-5 0-1010,-8 2-7634,-13 3 8989,-10 0 0,-16 2 0,-5 0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04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27852,'36'-4'-989,"-3"1"0,-18 3 0,-4 0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04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44 265 26496,'-22'67'359,"5"-14"-315,14-43 124,2-10-4026,1-19 4429,0-17 658,1-22-1072,-1-8-124,2-1-33,-2 10-481,4 12-1110,5 14-3261,7 16 5700,1 17 0,-5 1 0,-6 7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39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1 27023,'-32'71'235,"3"-6"-235,10-25 0,-2 4-258,-2 1-548,0 1-1099,0-3-3698,2-3 4540,3-9 0,9-13 1,3-8-1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39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25230,'4'0'2118,"-2"0"-2062,-2 0-22,34 17-1,-19-4-33,26 13-123,-29-9-740,-3-1-1434,-1-1-7534,0-2 9369,0-4 1,-3-3 0,-1-4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0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27942,'6'68'470,"-2"-9"-470,-4-30-123,0 0-784,0-2-864,-3 1-5557,-1 0 7328,-3 3 0,3-14 0,2-2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0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23527,'-4'0'2185,"0"0"-1871,4 0 134,0 0-325,-17 40-45,12-19-10,-13 33-24,16-31 1,2-1-22,2 0 10,3 0 68,5 1 11,5 1-33,2-1-23,2-2-45,2-6-11,1-6 0,0-5 11,-1-3-11,-2-8 23,-1-4-1,-3-9 45,-2-2-11,-3-3 12,0 0-12,-3-1-56,-1 1 11,-2 2 11,-1 2-22,-2 2-190,-1 3-416,0 4-772,-2 3-1804,-4 4 3182,-3 3 0,2 2 0,0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0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26653,'56'-21'-5760,"-6"3"5760,-22 13 0,-13 2 0,-2 1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1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24143,'0'-8'2118,"0"2"-2017,0 6-79,35-2-22,-18 1-852,27-1-2027,-29 3 2879,-4 7 0,-5-5 0,-3 5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1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27281,'57'-18'-970,"-5"-1"1,-35 9 0,-3 2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1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0 189 26519,'55'-69'44,"-9"11"46,-32 38 89,-3 4-22,-5 4-23,-1 5 69,-3 3 32,-1 2 123,-1 2 124,0 8-212,0 8-270,-5 15 0,-2 7 0,-7 6 0,1 2 0,0-3-830,5-3-1479,3-6-7522,2-8 9650,8-8 0,-4-8 0,4-6 1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1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29 27818,'-32'62'202,"7"-2"-157,18-17 56,4-1-34,2-7 11,6-8 12,5-9-45,7-10-23,5-5-22,3-14 11,1-6 23,-1-14-34,-3-6 33,-6-2-10,-7-1-12,-5 2-11,-6 4 0,-6 3-616,-6 7-841,-9 8-4862,-7 8 6319,-8 14 0,16-4 0,2 7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2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45 27158,'-9'46'33,"1"-1"1,1-5-34,2 1 0,3 2 0,0-2 11,2-1-22,2-3-3381,5-4 3392,3-4 0,9-6 0,4-3-11,3-8 11,2-4 0,1-5 0,-1-1 3403,-2-9-3347,-1-3 190,-4-9 202,-2-8-112,-3-4-134,-4-7-90,-2-5-66,-5-5-46,-2-2 0,-3-3 0,0 1 0,-2 4 0,-2 8-1200,-6 13-503,0 13-4908,-6 19 6611,-1 16 0,7-6 0,0 4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3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24950,'0'-5'2611,"0"1"-2331,0 4-202,33-20-44,-13 12-34,25-16-157,-22 18-762,-4 2-1098,-1 1-4526,-1 0 6543,0 1 0,-8 0 0,-1 0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3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4 23202,'0'-2'3956,"0"1"-2848,0 1-917,3 42-158,-2-10-33,1 37-291,-2-23-863,-2 0-1468,-3 0-7209,-2-4 8826,1-2 1,2-18-1,2-6 1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3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1 109 25992,'52'-49'-2458,"-8"5"0,-36 36 1,-2 0-1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3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9 22518,'0'-5'3900,"0"1"-3587,0 43-245,0-16-68,0 32-325,-1-26-1076,-3 2-2341,-1-1 3742,-5 2 0,5-14 0,-1-2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3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26687,'53'-30'291,"-8"6"-146,-28 23-21,-3 1 156,-5 6 135,-3 5-102,-4 12-167,-4 8-113,-7 10-21,-6 7-24,-7 4-704,-1-1-864,4-6-3126,4-8 4706,7-8 0,4-14 0,3-6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4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24524,'0'-3'3149,"0"1"-2656,0 2-281,44-2-133,-20 2-79,33-2-90,-33 2-1097,-4 0-1133,-2 0-7511,-6 5 8902,-3 4 0,-5-2 0,-2 1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4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36 26138,'-6'-6'2520,"1"1"-2507,5 5-13,0 0-69,33 0-1174,-11-1-1368,28-4 2611,-21-2 0,-13 0 0,-3 2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4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6 238 24323,'-5'-3'1916,"26"-42"-1905,-1 17 0,22-36 0,-14 31 12,-3 7-23,-5 7 78,-6 8 135,-5 5 336,-3 3 0,-3 10-23,-1 8-279,-2 14-79,-5 14-122,-3 8-46,-6 5-91,0-4-906,2-4-616,6-10-3968,2-10 5581,10-11 0,-5-8 0,5-7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4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43 27751,'-31'74'527,"6"-10"-438,24-33-44,5-3-23,4-5-22,7-6 0,20-7 12,-3-11-12,14-12 33,4-24 146,-17 3-166,3-12-13,-25 14 0,-6 3 0,-5 3 0,-8 2 0,-6 4 0,-7 4 0,-4 8 0,0 5-909,1 15-805,0 7-3059,4 14 4773,4 2 0,7-15 0,4-4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5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89 24356,'-5'0'2219,"1"0"-1973,4 0-89,-17 41-34,12-15-33,-13 36-45,17-24 11,1-1 22,5-4-22,4-6 34,8-9 145,6-9 56,5-7 1,3-16-35,2-7-177,-1-18-80,-4-4 0,-5-4 0,-7 1 0,-8 4 0,-5 3 0,-6 6 0,-4 6 0,-6 9 0,-6 8-1054,-3 7-8777,-18 34 8179,5 2 0,4 4 1,14-14-1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6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19907,'-10'66'571,"1"-4"1982,2-19-2967,1-1-696,-2-2-416,2-5 1526,-1-6 0,4-14 0,0-4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6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26664,'46'51'1222,"-8"-3"-976,-35-14-67,-2-1-78,-1-2 0,-1-4-23,-4-4-55,-3-1-12,-6 0-3381,-5 3 3370,-2 0-22,-2-1-57,-1-2-178,1-1-270,1-3-168,3 0-447,1-1 2225,5-1-10914,3 0 8994,4 0 1,3-8 0,2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7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27225,'-15'64'89,"-2"17"-918,8-32-1277,-1 15 2106,1-10 0,6-28 0,-3 5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7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25970,'43'1'-281,"-8"-8"1,-35 22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7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25398,'-31'62'740,"3"-6"-617,17-22 34,3-3-23,3-5-22,3-4 393,2 1-281,3-7-123,4 2-79,6-8-11,6-3-11,6-3 11,6-1-22,3-6-34,5-5-448,1-4-817,0-5-1918,0-1 3228,-2-2 0,-17 10 0,-5 0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7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34 24042,'-1'-4'2857,"1"2"-2475,0 2-113,0 0-269,23-13-34,-8 10-896,19-9-1557,-16 14-7344,-1 6 8030,-3 7 1,-6-5 0,-3 1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8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29 25791,'-3'0'1938,"1"0"-1938,2 0-101,40-3-964,-18 2-2789,34-6 3854,-26 0 0,-13 1 0,-2 1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8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10 169 25768,'-5'0'1479,"0"0"-1356,5 0-123,0 0 0,42-30 0,-15 9-67,33-25-169,-21 14 236,-15 13-11,-1 2 11,-15 14 11,-3 3 169,-1 3 223,-1 6-11,-2 8-156,0 9-180,-1 4-56,-1 4-303,-2 1-705,-1-1-1121,0-5-7702,2-7 8661,4-9 0,-1-6 0,1-6 1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8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8 23314,'-4'0'2421,"0"0"-2141,4 0-135,-8 45-44,7-23 0,-3 35 33,14-39 1,8-2-12,6-8 11,5-3-55,1-5-35,-1-7 68,-4-4 23,-5-8 67,-7-3-90,-6 0 0,-4-1 0,-6 2-90,-5 3-22,-5 2-168,-5 5-437,1 5-761,1 4-3341,3 8 4707,2 8 0,5-5 0,2 4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9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12 27202,'-3'-2'1469,"0"0"-1469,3 2-427,0 0-1074,4-4-2533,2 4 4034,5-4 0,-5 4 0,1 0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9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33 27314,'-46'63'90,"10"-6"-90,34-31-11,3-2 11,6-7 0,6-4 11,7-6 11,5-3-22,0-4 0,-1-2 0,-2-6 0,-5-7 23,-3-7 33,-4-6 11,-5-2 0,-2-3-44,-4 2-12,-6 2-11,-1 7-135,-5 6-3851,1 9 2037,2 9-7060,2 11 9009,4 6 0,2-4 0,2-3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49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27494,'-47'45'123,"10"-3"-123,34-14 11,3 0 0,3 0 0,5-2-11,19 4 0,-2-11 0,13-1 0,-10-13 0,-1-5 135,-5-9 167,-4-6-78,-6-10-101,-5-4-44,-4-3-57,-3 1-22,-4 1-11,0 4-314,-3 6-380,-1 6-438,3 5-1883,-1 6 3026,2 1 0,2 2 0,0 0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50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74 27449,'-37'78'89,"5"-6"-66,28-27 100,2-3 11,1-5-44,6-8 100,4-12 46,8-8-12,6-8-111,4-15-113,0-8 0,1-15 0,-5-4 0,-4-3 0,-9 2 0,-5 5 0,-8 3-1189,-8 5-738,-10 2-5827,-15 0 7754,-12 3 0,19 9 0,0 4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51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28671,'58'-42'-382,"-8"9"-1568,-32 37-4436,-1 10 6386,-5 11 0,-5-8 0,-5 1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51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61 25735,'-3'-5'1859,"0"1"-1769,3 4-79,0 0-179,24-22-695,-8 16-1109,23-17-6544,-12 22 8516,6 1 0,-14 0 0,0 0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52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0 204 26955,'46'-62'505,"-6"7"-415,-17 27-23,-4 5-22,-4 4-1,-3 9 68,-5 5 12,0 4 88,-3 9-21,0 6-135,-2 13-45,-1 8-11,-1 5-157,-1 4-638,-2 1-550,1 0-2184,-3-4 3529,4-7 0,-1-15 0,2-7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52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23 25398,'-11'69'1009,"11"-19"-841,19-16 56,10-19-23,5-7-111,-1-5 67,-2-11 11,-6-6-11,-6-10 0,-9-5 33,-5-1-78,-9 2-33,-8 3-46,-8 5-33,-6 6-45,-2 7-447,-1 4-405,3 8-1187,2 6-7747,7 8 9745,7 6 0,6-11 0,4-2 1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52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75 27359,'-46'58'269,"10"-6"-269,33-20 0,6-4 0,7-3 0,9-6 0,9-6 0,6-6 0,1-4 22,-1-6 46,-2-7 44,-5-8 0,-5-9 67,-8-3-45,-6-5-44,-5-1-34,-6-1-45,-6 3-11,-6 2-11,-4 7-314,0 9-403,1 8-4673,-5 25 5401,8 5 0,0 1 0,11-6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53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97 130 26832,'-52'72'56,"11"-6"-33,37-28-12,12 4 67,6-16 225,12-3 78,6-18 11,4-16-56,3-9-77,-3-15-259,-4-9-3392,-9-4 3392,-9-1 0,-7 2 0,-7 5-136,-11 5-1017,-9 6-764,-16 9-5658,-13 11 7575,-13 7 0,26 4 0,2 1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58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26317,'2'35'-5536,"-1"-6"5536,-1-18 0,0-6 0,0-1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59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22204,'4'-7'3160,"-1"1"-2655,-3 6-12,36-15-168,-15 9-1,31-11-65,-21 13 21,2 2 33,-1 1-111,1 1-90,-5 3-56,-3 1-56,-3 3 11,-2 1-11,-4-1-112,-2-1-370,-2-1-336,-2 0-885,-4-2-2274,-3 0 3977,-1 2 0,-2-2 0,0-1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09:59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26003,'-40'56'-639,"7"-11"-604,16-11-1670,5-11-6918,2-5 9678,1-3 0,5-7 0,1-4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00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26507,'13'65'-1020,"-2"-7"-985,-5-32-5536,0 0 7541,0-3 0,-2-11 0,-1-3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00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21880,'0'-6'3361,"0"1"-3003,0 5 102,0 0-247,27-7-67,-15 5-101,20-5-23,-22 7-22,-2 0-1311,0 0-728,-4 0-4023,1 0 6062,-3 0 0,-2 0 0,1 0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01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26832,'0'53'-3081,"-1"-7"-5199,0-22 8280,-1 1 0,0-11 0,1-1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01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14 20053,'1'-5'5222,"0"1"-4673,1 0-45,-2 5-235,1 6-123,-5 9-23,0 7-45,-1 1 1,2 0-1,2-3 270,3 3-102,2-8 135,4 2-45,2-9-101,3-1-211,2-2-24,2-3 0,4-2 0,4-6 0,4-4-550,3-5-548,-1 0-841,-4 3-4268,-5 4 6207,-5 2 0,-8 4 0,-2 0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05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11 197 25476,'-6'0'1323,"1"0"-1189,5 0-67,40-45-33,-16 19-34,32-35 11,-31 34-11,-5 7 0,-8 9 0,-5 6 0,-4 4 11,-2 5 68,-1 7 168,0 10 66,-3 12 34,-5 7-145,-7 4-101,-4 2-68,0-2-33,3-4-481,5 6-427,5-17-874,7 2-2464,9-20 4246,8-5 0,-5-4 0,0-2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05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79 122 26955,'-44'59'270,"10"-9"-259,36-35 0,8-2-11,6-5 11,12-4 1,7-3-12,7-10 0,1-4 0,-5-9-12,-10-3 1,-13-3 22,-9 0 1,-12 0 32,-6 0-44,-7 0 0,-5 4-56,2 4-269,3 8-302,3 6-830,5 14-2958,4 9 4415,3 12 0,3-9 0,1-3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06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26922,'-31'53'134,"12"-10"-100,30-33 34,7-1 55,4-4-34,1-2-55,-1-2-23,-2-1-11,-2-3 11,-3-3-11,-2-4-33,-2-4-102,-2-3-369,-2-1-493,-4 0-852,-1 7-3563,-2 3 5412,-5 8 0,4 1 0,-5 1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06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28042,'41'3'135,"-5"-4"-135,-18-7-448,-2-1-314,-4 2-729,-3 1-1736,-2 2 3227,-2 3 0,-2 0 0,-1 1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06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25084,'-6'40'-938,"0"-8"1,9-32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06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23852,'4'-4'2588,"-1"1"-2588,-3 3-33,0 0-1010,34-33-1321,-22 20-3955,26-26 6319,-30 30 0,-4 3 0,-1 2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06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26866,'0'56'123,"0"-7"-683,0-28-1367,-2 1-4561,-3 3 6488,-4 6 0,3-14 0,0 1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07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28625,'-30'62'46,"10"-10"-46,29-35 0,7-2 0,8-5 0,6-3 0,5-5 0,4-4 0,-2-5 0,-2-4-438,-4-2-873,-4 0-1367,-3 3-7153,-3 3 7846,-1 4 0,-10 2 0,-1 1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08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0 169 24460,'46'-69'661,"-8"11"-605,-23 38 221,-4 8-232,-4 5 89,-4 5-89,0 2 201,-1 6 79,-1 6 33,0 12-134,-2 9-66,-6 6-158,-1 6 0,-6 1-414,2 2-629,2-2-671,3-2-3653,2-9 5367,4-9 0,1-12 0,0-8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08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85 25420,'-2'54'415,"7"-11"-258,22-36-123,2-4-12,1-12 1,-1-5-12,-7-12 11,-4-4 57,-9 0 55,-5 1 45,-8 5 0,-8 7-33,-8 9-112,-10 4-34,0 9-101,0 4-459,7 5-695,7 4-1289,8-3-6476,8-2 9020,13-3 0,-7-4 0,6-3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08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26149,'-44'59'482,"10"-7"-426,32-26-23,7 1 1,5 0-1,10-2 46,7-5-57,6-9-22,3-6 0,1-11 11,-5-9 1,-6-8 10,-8-8 45,-10 0 68,-4 1-23,-8 2-78,-7 5 11,-7 3-45,-5 5-12,0 4-201,3 6-437,6 2-1042,6 4-5109,4 5 6801,10 3 0,-5-1 0,4-1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09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80 20580,'-6'-3'2689,"2"1"-2263,4 2 403,0 0-336,-21 6-90,11-1 1,-16 6-113,16 1-78,2 0-101,3 3-33,3-1-35,2 0 12,0-1-44,6-3 44,2-4-12,7-2 46,3-3-34,1-7 22,0-3-22,-2-7-22,-2-2 11,-3-1 23,-4 1-35,-3-1-22,-3-2-11,-2 0-101,-4 1-291,-2 4-347,-6 7-718,-5 4 1457,-10 16 0,14-8 0,-4 10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09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21768,'-4'0'3675,"0"0"-2980,4 0-258,0 0 55,29 0-436,-16-1-56,22 1 0,-23 0-291,-2 0-526,-1-1-920,-1 0-2678,-3 0 4415,-1 0 0,-3 1 0,0 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09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24894,'-13'40'-845,"4"-8"1,9-32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09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0 137 25331,'47'-50'-9831,"-7"6"8818,-31 23 0,-4 9 0,-1 2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10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25992,'-7'64'-381,"-1"-6"-1244,-2-28-3899,-4 3 5524,-3 3 0,7-16 0,1-2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10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24267,'-5'4'1893,"1"-1"-1669,-9 33-56,9-18 79,-10 28 44,13-29 1,1-1 111,3-2 22,2 1-178,4-3-90,2-1-100,1-3-57,2-4 0,0-2 0,3-4-13,2-8-211,0-5-470,1-7-337,-2-3-1456,-2 4 2487,-1 4 0,-7 9 0,-2 4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12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28031,'21'55'213,"1"0"0,-3 0 1,-3-1-214,-2 34 0,-3 1-315,0-7-1074,1-12-1670,0-12 3059,0-14 0,-6-21 0,-2-8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12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0 206 27314,'55'-26'452,"-1"0"0,8 1 1,2 4-453,4 9 0,1 4-2588,10-2 0,2 1 2588,3 2 0,0 0 0,-4 1 0,-2 1 509,-5 2 1,-2 0-510,-8 1 0,-2 0 0,-6 2 0,-2 0 0,42-1 735,-9 1-735,-12-1 0,-9 0 0,-13-2 0,-9 0 0,-12-1 2877,-7-2-2877,-6 2 381,-4-1-381,-4 2 164,-5 1-164,-2 2 0,-1 0 0,0 2 0,2 8 0,1 11 0,-1 16 0,0 14 0,-3 0 0,0 2 0,1 35-323,-1-26 0,0-1 323,4 26 0,0-5 0,2-8 0,-1-7-82,0-10 82,-2-9 0,-2-10 0,0 0 0,-2-15 0,0 0 640,-6-14-1862,-7-4-730,-13-1-3314,-14-1 4418,-10 3 0,20-3 0,3 1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13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0 171 27123,'79'-10'1548,"3"3"-2070,-5 5 522,18 1 85,-39 1 1,1 1-86,7 0 0,2 2-280,4-1 0,0 1 280,2 0 0,-2 0 0,-2-1 0,-1-1 0,-6 0 0,-2-1 0,-4-1 0,-3-2 0,41-4 0,-12-6 0,-13-2 0,-18-1 0,-14 2 248,-14-1-248,-9-1-539,-8-2-1265,-3 0-1107,-10 4 2911,-9 2 0,5 7 0,-2 2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13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28 21521,'-3'0'3115,"0"0"-2723,-30 28-201,9 0 55,-28 32-21,18-3-113,4 5-101,5 1-11,8-4 0,7-7 11,6-8-11,4-9-11,9-6-45,6-9 34,13-7 22,6-6 22,7-4 0,3-8 79,2-8-22,0-8 10,-3-9-33,-5-4 0,-8-2 45,-6-5-67,-9-4-12,-6-7-22,-5-5-11,-9-2-3415,-7 1 3393,-7 5-57,-6 10-504,-11 14-280,7 18-1098,-9 19-4471,9 16 6443,-1 13 0,13-16 0,4-2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14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25656,'17'-32'303,"-3"8"-203,-10 23-77,-2 1-1,3 0 23,-2 0 11,1 1 45,-1 4 0,-2 1-34,0 5-22,-1 1-45,0 3-34,0 2-336,-1 0-515,0-1-1020,-1-6-3103,2-4 5008,5-4 0,-4-2 0,4 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15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4 26698,'-41'16'358,"8"5"-358,33-10-11,5 2-11,3-9 22,5-2 0,4-4 11,0-4 0,-1-4 0,-5-2 0,-5 2 34,-4 1-11,-2 2-22,0 0 10,-3 3-22,-3 1-68,-4 3-301,-1 5-572,0 2-617,4 5-1602,3-1-6671,3-1 9818,2-1 0,-1-5 0,2 1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15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87 24748,'-15'10'135,"4"1"-102,18 0 68,3 0-23,8-5-55,3-2-12,1-4 0,-2-2 12,-3-6 21,-5-4 12,-5-6 56,-5-1-33,-2 0 10,-1 0-77,-2 3 21,-2 3-89,-8 4-168,3 4-392,-5 9-706,4 7-2263,0 9-6246,3 3 8776,3-1 0,2-10 0,3-3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15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24107,'-20'54'1064,"8"-10"-682,18-37-270,4-3-36,3-2-43,0-4 27,1-5-60,-1-5-55,-3-6-237,-4 0-357,-2 1-461,-4 4-1265,0 6-7456,-1 3 9467,-1 8 1,0-3 0,0 4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43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0 100 26967,'72'-13'1704,"-2"0"-1704,-17 7 0,11 0 0,11-2 0,7 1 0,5-4 0,0 3 0,-4-1 0,-8 2 0,-11 1 0,-14 3 0,-14 1-24,-12 2-2418,-13 1-7389,-6 2 8254,-4 3 1,-1-2 0,0 0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28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3 22776,'-2'-1'1983,"0"-1"-1826,2 2-123,-22 39-34,8-13-11,-17 33-460,14-23-560,3-2-2599,0-3 3630,4-6 0,3-11 0,3-5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29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21588,'3'0'2903,"0"0"-2814,-3 0-89,0 0-572,35 18-1388,-23-11-4013,26 15 5973,-33-17 0,-1-3 0,-2 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29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25275,'1'69'-6241,"-2"-9"6241,-2-33 0,1-13 0,-2-3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29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25420,'50'-19'-3081,"-10"4"-5076,-35 18 8157,-3 7 0,-2-5 0,0 5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29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5 22126,'0'-2'2656,"0"0"-2287,0 2-369,-3 45-324,2-22-808,-4 35-2532,5-38 3664,-2-6 0,2-6 0,-1-5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30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25095,'53'16'180,"-11"5"-91,-37 4 57,-3 4 79,-3-2 66,-6 1-22,-4-2-90,-9-1-112,-3-1-56,0-2 0,-1-4-22,5-4-269,2-5-369,4-4-786,2-3-1927,4-2-6469,2-1 8524,2-4 0,3 2 0,0-2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35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20389,'0'-2'3855,"0"1"-2600,0 1-1222,20 21-33,-13-8-112,14 17-627,-18-14-942,-2-2-3485,1 0 5166,-2-2 0,0-5 0,0-2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35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52 22171,'-3'-4'3552,"0"1"-2924,3 3 10,0 0-436,36-20-45,-15 15-79,31-15-22,-24 20-44,2 0-1,0 2-11,-3 1-112,-2 1-337,-6 1-436,-4-1-538,-4 0-1087,-6 0-7321,-2 1 9529,-3 4 1,0-4 0,0 1-1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35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22855,'-3'0'2677,"0"0"-2564,3 0-113,0 0-438,-31 42-783,18-22-1760,-24 33 2981,25-36 0,5-7 0,3-4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35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22372,'6'-2'3441,"-1"0"-3004,-5 2-135,0 0-302,35 11-11,-22-4-527,27 9-739,-32-10-2062,-1-1 3339,1-3 0,-4 0 0,0-2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35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25532,'47'-12'-1647,"-8"1"-1837,-33 8 3484,0-2 0,-3 2 0,-1 1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36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22148,'0'-7'2085,"0"1"-1984,0 6-852,0 0-1849,5 17-7231,-4-2 8832,5 17 0,-6-18 0,0-1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36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25454,'-20'59'572,"4"-9"-303,16-34-23,2-2 34,4-1-22,5-1-112,3-3-101,3 0-23,1-3-22,1-1-11,1-3-147,0-1-334,0-1-427,-2-6-885,-2-3-3552,-4-8 5356,-3 2 0,-5 5 0,-2 4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39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26 24479,'-25'25'101,"5"-3"-90,18-9 1,2 1-12,0 1-12,2-1 1,3-1 11,1-3-11,5-2 11,0-5 11,1-1-11,3-2 11,0-3 12,1-5-1,-1-4 90,-2-4 135,-3-1-1,-3 0-67,-3-1-100,-3-1-57,-1 3-22,0 1-22,-1 4-348,-1 3-436,-4 5-1313,-1 1-5466,-2 2 7585,0 6 0,3-5 0,2 4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40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34 21174,'-2'-3'3899,"0"1"-3361,2 2 56,0 0-404,31-7-111,-17 3-68,24-6-11,-27 7 0,-1 1-280,-3 1-606,0 0-873,-3 0-3451,0 1 5210,-3 0 0,0 0 0,-1 0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40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22529,'-1'0'2678,"-1"0"-2498,2 0-528,-2 11-1075,2-3-3361,-3 9 4784,3-6 0,-1-4 0,1-2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40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20961,'0'0'0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40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20961,'0'0'0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40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6 22350,'0'-3'2510,"0"0"-2219,0 3-190,0 0-90,-4 40-11,2-19-537,-4 32-987,1-28-2678,0 0 4202,-4 2 0,4-12 0,0-2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41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25768,'-24'56'303,"4"-8"-169,20-27 56,-2-4 12,2-1 33,3-3 23,3-4-67,6-1-90,3-4-68,2-1-22,1-2-11,0-1-11,1 0-325,0-6-292,-1-1-537,-1-5-841,-2 0-4672,-3 2 6678,-3 1 0,-4 5 0,-2 1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46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14 21382,'0'-8'2744,"0"2"-2351,0 6 618,0 0-977,4 38 186,-3-17-344,4 32-593,-8-26-1356,-1-1-6346,-4 0 8419,-1-2 0,5-10 0,0-4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47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44 26429,'57'-27'112,"-8"10"-101,-32 26 0,-1 4 1,-2 5 10,-2 0 0,-1 2 1,-3 1 10,-4 3 124,-2 3 202,-7 3-79,-6 5-78,-8 2-79,-6 0-89,-1-5-34,2-5 22,4-9-3414,4-6 3381,2-6-157,3-3-146,0-2-246,1-1-516,0 0-1378,1-2 2454,0-1 0,4 0 0,2 0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47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23572,'5'-4'3137,"-1"2"-2677,-4 2-135,0 0-325,26 36-12,-20-14-683,20 29-1366,-26-24-7770,-2-1 9694,-1-1 1,1-11 0,-2-4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47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22048,'6'-6'3159,"-1"0"-3024,-5 6-102,38-14-33,-23 11-929,28-11-1817,-34 14-7085,-3 4 9053,-4 5 0,-1-4 1,-1 4-1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47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2 24356,'-4'-1'2521,"1"0"-2207,3 1 190,0 0-246,-26 30-12,20-14-44,-20 26-68,31-20-33,4-2-79,6 0-9,4-6-13,2-2-35,0-7-290,1-2-336,0-4-280,-1-7-919,-1-4-4269,-1-6 6129,-3 1 0,-6 7 0,-4 4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52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44 19516,'0'-3'4762,"0"1"-3406,0 2-1110,-39 0-11,25 2 34,-29 1-101,34 2-56,4 3-78,0 2-1,4 5-33,-1 3-11,2 2 0,6 0 11,3-5 0,8-3-11,4-7 11,3-3 0,2-5 22,0-5-11,-2-5 79,-5-5 56,-5-1-12,-5 0-55,-6 0-45,-1 0-23,-2 2 0,0 2-11,-4 3-90,-2 5-1580,-9 3-918,2 7-5950,-3 5 8538,6 5 0,5-4 0,2-2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53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21835,'3'0'3372,"0"0"-3192,-3 0-147,0 0-626,17 24-1054,-13-8-3609,13 22 5256,-20-11 0,2-12 0,-2-2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53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24053,'-54'59'-2458,"8"-10"0,38-38 1,2-3-1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53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20300,'2'-1'3888,"-1"0"-2656,-1 1-1209,23 23-23,-14-13-594,19 18-1154,-20-19-2857,1-1 4605,1-1 0,-5-3 0,0-1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53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7123,'-43'27'0,"8"-5"0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53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17778,'0'0'0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54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42 25835,'-17'24'527,"5"-3"-281,17-13-123,2-2-89,4-3 0,3-2-12,-3-1 12,3-6-34,-6-4 0,-2-6 11,-3-2-11,-2 1 0,-2 1 11,-5 4-11,-3 6-45,-7 2-448,-1 6-751,0 5-1434,2 3-6319,4 4 8997,3 0 0,4-7 0,2-1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54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27146,'54'-21'45,"-10"4"-415,-35 13-649,-5 1-1032,0-1-3170,-4 2 5221,1-1 0,-1 3 0,0-1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54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6 23000,'0'-3'3485,"0"0"-2947,0 3 33,0 0-481,0 24-79,0-6-11,-1 21-269,-2-13-706,-1 2-1377,0-6-7296,2-2 9648,1-8 0,1-6 0,0-3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54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56 26239,'-13'48'616,"7"-8"-482,14-28-11,4-5-10,2-2-68,1-4 33,3-7-44,0-6 10,-1-10-44,-2-5 12,-2-1-12,-7 3-101,-1 3-303,-5 8-772,-2 5-2006,-7 6 3182,-5 11 0,3-6 0,2 6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54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27494,'0'51'-3351,"-2"-8"-4358,-5-24 7709,2-8 0,4-4 0,1-7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55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23101,'5'0'2522,"-2"0"-2366,-3 0-156,0 0-1400,10 32-4528,-10-17 5928,3 28 0,-7-33 0,-2-1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0:55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11 115 24262,'-6'-3'2600,"1"0"-1740,48-16-860,3 6 306,46-15-306,-5 12 0,10 2-102,-47 9 1,1 1 101,1 0 0,1 2 0,0 0 0,0 1-1625,47 1-3048,-11 4 4673,-15 9 0,-35-6 0,-15 5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06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23740,'0'-7'2644,"0"0"-2162,0 7-34,0 0-358,42-9-45,-17 3-45,35-8 22,-32 6-11,-3 0 1,-5 3-12,-5 0 0,-6 4 11,-3-1 0,-3 2 11,-2 0 68,-1 0-34,1 2 56,-1 5-11,2 5 33,-1 7-78,-1 4 0,0 4-33,-1 3-23,-3 3 11,-3 2-11,-3 1-347,-1-2-528,0-1-682,-1-2-2353,0-3 3910,0-4 0,6-11 0,1-5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09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23359,'0'63'1210,"0"-5"-1120,0-25-46,0-2-21,0-2-23,0-4 0,0-5-291,0-1-651,0-5-1276,1-1-5839,0-1 8057,1-2 0,-2-5 0,0 0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09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26429,'51'-3'45,"-6"4"-135,-30 3-941,0 3-1747,-4 4-7053,-4 2 8240,-3 7 1,-3-8 0,-1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0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5 20546,'0'-3'4180,"0"1"-3609,0 2-392,-29 35-123,13-11-45,-25 31-11,19-21-414,1-1-785,2-4-1199,5-7-6510,5-7 8908,5-8 0,3-3 0,1-3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0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24961,'47'-1'56,"-8"2"-78,-28 9-1592,-3-1-7641,-2-1 9255,1-1 0,-4-3 0,1-2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0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10 22709,'-5'-5'2510,"1"1"-2309,4 4-145,-32 35-56,17-15-302,-26 29-942,26-27-986,4-5-2767,3-5 4997,5-6 0,1-4 0,2-2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0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25623,'30'52'100,"-4"-10"-380,-14-37-1972,1-5 2252,6-11 0,-8 7 0,0-7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1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25723,'68'-44'45,"-17"12"-45,-28 24 11,-12 6-11,-3 2 23,-1 0 167,-1 1 90,0 4-45,0 3 45,0 7-11,-3 3-111,1 3-35,-2 2-78,-1 0-45,0 0 0,-1-1-628,0 0-1075,-4 1-4270,-3 1 5973,-6 4 0,5-13 0,0-1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1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 23784,'0'-2'2163,"0"1"-2028,0 1-853,0 29-1702,-1-11-7411,-6 25 9358,-3-18 1,2-11 0,0-2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1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22698,'0'-2'3529,"0"0"-8663,0 2 5370,46-13 1284,-18 6-1486,37-9 849,-32 9-883,-4 1-483,-3-1-1119,-3 1-933,-2 0 2535,-3 2 0,-8 2 0,-3 2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2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18 24804,'-47'10'807,"7"0"-728,29 0-57,3-2-22,5-2-11,1-1 11,2-1 0,3-2 0,5 1 0,5-2 0,5-1 0,0 0 0,-3-2 11,-3 0 0,-6-3-11,-1 0 34,-3-2-12,-1-1-10,-1-4-12,0 1-68,0 0-358,-1 4-492,-1 2-1100,-1 4-2800,0 1 4818,1 1 0,1 0 0,1 0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2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19078,'5'0'5121,"-1"0"-4583,-4 0-180,0 0-358,23 43-548,-17-22-2063,18 37 2611,-29-30 0,4-13 0,-4-1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3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0 22316,'-2'0'2858,"1"0"-2489,1 0-357,-45 31-12,20-12-68,-38 26-760,35-21-629,2-2-2723,5-3 4180,4-4 0,9-6 0,2-4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3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24177,'43'17'-4325,"-3"-4"4325,-23-11 0,-7-2 0,0 0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3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 25129,'-63'57'-3171,"16"-14"-5210,27-22 8381,13-10 0,3-5 0,3-2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4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23482,'-50'29'874,"10"3"-818,33-16-22,3 5 11,7-8-1,3 0 124,4-3-112,3-3-33,-2-3 44,0-3-33,-2-4 10,-1-6-44,-2-5-67,-3-6-650,-2 2-1345,-1 2-7769,0 7 9549,-3 5 0,3 3 1,-3 1-1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4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23034,'29'-2'1927,"-8"-3"-1927,6-2-750,-13-2-1593,-5 0-7488,-4 1 9574,-3-1 1,-2 5-1,0 1 1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4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7 21846,'0'-3'3518,"0"0"-3125,0 3-135,0 0-124,0 41-123,0-18-11,-2 33-459,0-30-1087,-1-1-4191,0-3 5737,2-4 0,0-8 0,1-5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4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26104,'2'39'90,"4"-4"22,10-17-23,2-5-44,1-4-22,0-5-12,0-3 22,-2-9-21,-2-4 10,-2-10-22,-4-3 0,-3 0-78,-4 2-191,-2 4-348,-2 7-1052,-5 6-4931,-8 6 6600,-9 12 0,10-7 0,0 6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5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 22911,'2'-1'3249,"-1"1"-2969,-1 0-705,3 38-1122,-5-22-3731,2 28 5278,-3-36 0,1-4 0,2-3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5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24726,'28'45'-9831,"-5"-4"9283,-24-20 0,0-9 0,0-3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5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84 25364,'-5'-6'2734,"1"2"-2161,41-5-573,-3 4 0,38-9 0,-14 8 0,2-2 0,-4 2 0,-3-1 0,-1 1-281,2 0-1557,2 2-4213,-2 2 6051,-3 2 0,-23 0 0,-8 1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7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83 23437,'-4'-2'2410,"1"0"-1996,3 2 651,0 0-573,46-16-167,-13 7-168,41-13-90,-27 11 12,-1 2-68,-6 2-11,-3 4 0,-8 2-146,-4 1-884,-7 0-775,-6 1-3629,-5 4 5434,-4 4 0,-3-3 0,0 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7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22451,'-2'0'3216,"1"0"-1916,1 0-1211,-8 38-4329,4-17 4240,-7 31 815,7-26-1678,0-2-1636,3-2 2499,-1-4 0,2-8 0,0-5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7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16 233 25140,'70'-29'651,"-6"1"-640,-29 5 11,-4 1-22,-13 1-56,-8 0-67,-7 1-113,-12-1 34,-4 1 113,-11 5 44,-2 7 45,-1 3 34,0 14 246,0 7 146,2 13 78,2 5 0,4 3-167,6-2-136,5-1-111,4-2-79,2-1-11,4-4-314,5-3-1322,5-6-3272,8-7 4908,7-5 0,-10-6 0,-2 0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8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9 22844,'0'-5'2632,"0"2"-2385,0 3 45,0 0-24,-25 39 46,15-23-180,-18 28-122,24-36-12,2-4 0,3-4 11,7-9 0,5-4-11,9-9 0,1 2-11,0 5 11,-6 5 0,-3 6 0,-4 3 11,-1 2 34,-2 3 78,-2 2-33,0 5-90,-3 1 0,1 0-90,-1 0-817,0 0-1615,1-3-7309,0-1 9395,1-2 0,-2-3 1,0-1-1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8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57 20557,'5'-1'2611,"-1"-1"-2566,-4 2 67,0 0 0,25-18-45,-19 11 236,17-14 89,-29 18 0,-4 0-89,-5 2 89,-2 1-22,0 2-202,1 5 0,2 4 112,3 5 45,4 1-79,2 0-78,2-1-112,2-1-33,1-1-23,0-2-45,1-1-1109,5 1-2084,3-4 3238,6-3 0,-6-3 0,0-2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8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 19538,'2'-4'4470,"0"0"-3763,-2 4-35,0 39-78,-1-20 22,-1 28-112,0-31-100,1-6-124,0-4-67,1-4-12,0-1-122,0-1-57,0-6-22,1-3-22,3-8-662,3-2-459,3 1-1344,-1 7-7344,-1 4 9078,-2 5 1,-2 2-1,-2 0 1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18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89 111 23482,'42'-52'1266,"-9"11"-672,-33 32-269,-4 4 0,-3 2 78,-5 3-22,-4 2-22,-2 7-56,-1 8 77,0 9 35,2 5-102,1 1-188,3 0-125,2-1 0,5-5 0,2-2 0,3-3 0,1-2-774,3-2-840,2-1-2924,5-2 4538,1 0 0,-4-7 0,-2-1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3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0 25532,'-81'18'1827,"6"7"-1368,30 13-201,0 6 11,6 6 0,7 2-212,7 2-57,7 2 0,7 1 0,6 2 0,3-2 0,2-4 0,3-9 0,4-10-13,4-8-1051,4-10-851,3-8-3912,3-4 5827,3-4 0,-10-1 0,-2 1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3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5 23639,'0'-2'2521,"0"0"-7576,0 2 5155,-14 56 1410,4-18-1353,-14 46 916,8-36-760,-1-7-100,2-9-134,4-9 3391,4-10-3380,5-7-57,1-10-33,1-12 45,10-14-34,5-12-11,11-8 0,3 4 0,0 6-11,-2 10-11,-3 11 10,-4 7 1,-4 8 11,-5 1 56,-4 3 56,-4 3 34,-3 4-34,-4 6-90,-8 5-22,-10 5-224,-8 2-560,-3 1-482,4-5-952,12-3-4013,8-9 6231,16-4 0,-4-4 0,7-1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3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9 22821,'2'-5'3205,"0"1"-2791,-2 4 180,0 0-403,-24 33-57,19-16-67,-19 25-33,27-24 11,5-6-23,7-3 45,6-4-33,3-3-12,0-2 23,-1-3-11,-5-3 33,-4-5-56,-7-2 12,-3-2-23,-3-1-236,-1-1-178,-4 5-326,-3 3-1086,-6 5-3396,1 3 5222,2 4 0,4-3 0,5 3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4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26037,'-9'1'213,"1"3"-56,8 4 145,0 2-89,0 4-12,0 0 24,0 4-12,-5 0-157,-5 2-56,-7-1-45,-2 0-369,-2-4-561,4-3-997,4-5-3743,7-3 5715,4-3 0,2-1 0,0 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4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26328,'-10'20'90,"1"-2"67,11-4 44,1 0-10,0 0 89,-1-1 67,-2 0-78,0 1-22,-3-2-113,-4 1-134,-5-1 0,-3-1-381,0-2-459,-1-2-628,2-1-2095,3-2-6268,6 0 8756,2-1 0,3-2 1,0-1-1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4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43 108 24255,'51'-22'168,"-8"2"-134,-32 7-12,-5 0 34,-4 0 12,-2 3 111,-2 2 123,-4 3-44,-5 2 23,-4 3-46,-4 6 45,0 4-23,-1 9 46,1 3-34,3 2-78,3 0-12,4-1-134,5-1-45,1-3-56,3-2-326,5-5-917,6-6-1738,12-4 3037,10-11 0,-13 5 0,-1-6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5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0 25364,'-7'76'415,"2"-12"-381,3-38-34,1-5 0,1-7-22,0-6 22,0-4 22,0-3 12,-1-1-1,-3 0 34,-3-2 57,-4 1 167,-3 0 22,-5 4 57,-5 7 67,-1 6-11,0 5-146,3 1-90,5-2-89,5-3-45,4-2-56,5-3-101,1-2-537,2-4-572,8-3-1277,9-3-7344,13-6 9633,9-2 0,-16 0 0,-3 2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5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73 131 24053,'56'-31'113,"-9"4"-102,-35 12 0,-5 1 12,-4 2-1,-2 1 23,-4 3 78,-4 1 280,-5 4 12,-6 1-79,-4 6 68,-2 6 10,-2 9 34,1 6-111,3 3 21,4-1-179,6-2-134,6-4-34,3-2-11,2-2-45,3-2-503,4-2-853,5-5-1423,9-3 2824,6-5 0,-11 0 0,0-1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5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20479,'3'0'4370,"0"0"-3518,-10 39-158,3-22-156,-3 29-157,5-35-190,1-5-135,1-4-34,0-3-22,6-6-235,5-3-662,6-7-705,2 2-1435,-1 4 3037,-2 5 0,-8 4 0,-2 2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5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64 22597,'46'-7'23,"-9"0"-1,-32-6 23,-2 1 134,-7 1 594,-4 4 101,-7 2-146,-6 4-100,-3 6-68,-2 5-67,1 7-224,3 3 34,4 1-214,5-4-89,6-3-11,4-3-157,2-2-381,4-4-415,5-2-919,8-2-7948,4-5 9087,3-3 0,-10 2 0,-3-2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6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28671,'5'99'0,"-3"-3"0,1-24 0,-3 4 0,-3-1 0,0-6 0,-1-10 0,0-10 0,3-13 0,0-11 0,1-10-1121,0-9-1994,5-3 3115,0-1 0,1-2 0,-1 0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7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27202,'70'-33'101,"-11"7"-101,-34 23-11,-8 1 11,-4 2 56,-5 8 45,-1 5 78,-4 11-11,-1 7-34,-3 5-44,-6 3-79,-3 4-11,-6 0-201,-4 3-158,-1-1-224,-1-4-615,2-4-2008,5-7 3206,7-8 0,4-11 0,4-5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7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26687,'4'74'201,"0"-11"-313,1-35-593,0-6-965,-1-4-3193,-2-3 4863,-1-2 0,-1-6 0,0-2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7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23695,'0'-3'2219,"0"1"-2230,0 2-841,25-3-1501,-14 2-7478,18-2 8972,-23 11 0,-3-6 0,-2 6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7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1 26250,'-48'65'504,"5"-7"-616,18-31-695,1-3-862,2-5-3575,5-4 5244,6-4 0,6-5 0,3-3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7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26664,'56'20'112,"-7"-3"-112,-35-12-280,0-2-852,-3-3-1804,0 0 2936,-1-6 0,-4 5 0,-2-5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7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24031,'-42'51'-968,"10"-13"1,28-34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8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5767,'0'0'0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8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48 17622,'-5'0'6533,"0"0"-5839,5 0 136,0 0-606,9-5-101,-3 3-67,8-4-56,-3 3-34,2 0-190,1 1-449,3-2-6856,7-3 7529,-5 1 0,-2-1 0,-9 4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9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17 22451,'0'-4'3765,"-1"2"-3138,1 2 281,0 0-706,36-5-45,-17 4-90,28-4-67,-28 5-247,-3 0-436,-2 0-549,-4 0-1503,-3 0 2735,-4 1 0,-2-1 0,-1 1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9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22216,'-7'0'2711,"2"0"-2319,-9 37 1,8-14 10,-10 31-22,13-25-22,2-3 33,1-3-22,5-2-45,1-1-34,5-2-157,1 1-78,1-2-33,-1 0-23,0-2 0,-1-4-23,-1-5-458,-1-3-427,-1-2-627,4-5-2970,0-5 4505,5-3 0,-8 2 0,-1 4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9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27886,'12'71'-527,"-2"-9"-873,-9-31-1861,-1 0 3261,-3 3 0,2-15 0,-2-3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29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1 119 27225,'82'-43'89,"-7"7"-358,-29 22-582,0 3-1032,-1 3-6599,-4 4 8482,-4 2 0,-17 2 0,-8 0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30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1 225 27359,'80'-13'437,"-1"-1"0,9 0 1,2 0-438,5 3 0,3 0-1100,-26 4 1,3 0-1,0 0 1100,3 0 0,0 1 0,1 0 0,0 1 0,1 1 0,-2 0-774,-2 0 1,0 0 0,-2 1 773,-4-1 0,-1 0 0,-1 1 0,24-3 0,-3 1-525,-9-3 1,-4 0-3426,-9 0 1,-4 0 3949,-8 0 0,-5 1 0,6-2 0,-20 3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40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1 170 28671,'82'-19'0,"12"-3"0,-40 10 0,3-1 0,6 0 0,2 0 0,4-1 0,1 1-739,1 1 1,0 1 738,0 2 0,0 2 0,-3 2 0,0 2 0,-5 0 0,-1 3 0,-4 2 0,-1 3 0,41 8 0,-14 11 0,-16 4-1110,-17 2-911,-17 1-7810,-16 3 8405,-11 4 1,-7-16-1,-1-2 1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45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1 187 26955,'52'-2'572,"1"0"0,3-1 0,1-1-572,0-2 0,1 0 0,7-3 0,2 0 0,5-1 0,0-1-248,2-1 0,0 0 248,0 1 0,-1 0-244,-3 1 0,-1 0 244,-6 1 0,-2 1 0,-6 1 0,-2 0-194,35-3 194,-15 2-1490,-14 2-2824,-16 3 4399,-15 2 1,-14 1 0,-9 1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58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28177,'44'51'246,"-5"-5"-246,-23-23-168,0 2-829,-4 1-1334,-1 2-7500,-4 0 7373,-3 0 0,-2-12 1,-2-4-1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58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27011,'61'10'-1238,"-6"4"0,-39-9 0,-4 2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58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23594,'-4'0'1255,"1"0"-1255,3 0-258,-34 39-1613,14-13-5681,-26 31 7552,28-27 0,8-14 0,5-5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58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0 26619,'-47'80'-1216,"22"-33"1,2-2-8616,0 7 9218,-4 18 1,18-42 0,1-3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59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1 215 24961,'48'-16'1090,"0"0"1,6 1 0,2 2-1627,3 3 0,3 2 536,9 0 0,3 0 0,5 0 0,3 0 0,4 1 0,3-1-862,2-1 0,2-1 862,3 0 0,-1-1 0,2 0 0,0 0 52,0 2 0,-2 1-708,-4 2 0,-1 2-622,-8 4 1,-2 3 1277,-9 7 0,-7 1 0,8 1 0,-26 7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4:12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28233,'58'6'438,"-4"-2"-438,-19-3 0,4-1-4252,6 0 4252,3 0 706,4 0-706,1 0 0,-4 0 0,-4 0-763,-8 0-727,-7 0 1736,-5 0-246,-4 5 0,-11-3 0,-2 2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4:12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 24950,'-3'-5'2084,"2"0"-1647,1 5-146,0 0 12,8 28-247,-6-1-34,6 32-44,-8-6 11,-4 5-135,0 1 0,-2-5 79,3-8 67,1-12-11,1-11 11,1-13 11,0-6 303,1-12 89,4-8-200,2-16-203,3-11 0,0-5 0,-1-2 0,-3 1 0,0 5 0,-4 6-248,-1 8-749,-1 9-448,-4 11-2108,-2 6 3553,-3 18 0,3-9 0,2 9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05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2 21488,'6'-1'3193,"0"39"-2577,-5 0 12,-5 41-135,-7-5-213,-10 6-224,-4-1-56,-1-4-291,4-10-830,7-11-6791,7-10-245,5-9 8509,3-9 0,0-11 0,0-7 1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06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27202,'53'32'-975,"-6"1"-1333,-30-6-7523,-1 5 8773,-2 3 0,-6-15 0,-3-2 1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06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16 27247,'-30'67'34,"9"-7"-34,29-29-11,8-4-1,7-8 24,4-8-24,0-6 24,1-7-12,-6-6 33,-3-5-22,-6-5 90,-5-3 34,-5-3-46,-1-3-66,-9-4-23,-4 1 0,-8 1-101,-5 9-370,-1 8-884,-1 14-3251,2 14 4606,4 11 0,9-8 0,4-3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07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27214,'13'57'324,"-2"-1"-268,-14-16 0,-3 0-33,-4-2 22,0-8 67,2-7-56,2-10 67,4-7 56,0-4-11,2-2 0,-1-4-67,1-3-79,2-5-22,1-2-11,2 1-280,2 1-628,1 1-548,5 0-3161,2 1 4628,6 3 0,-10 3 0,0 3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07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26440,'-26'62'661,"6"-7"-492,19-25-24,0-2-44,1-3-34,3-7-67,3-6-33,5-6 33,4-7 0,1-12 33,3-9-33,-1-10 11,-2-1 1,-5 2 44,-4 7 190,-4 7 124,-1 8-146,-2 5-124,0 4-31,0 8-69,0 5 0,0 10 0,0 2 0,0 3 0,4-3 0,1 0 0,7-4 0,3-3-472,2-5-1343,5-7-2958,2-3 4773,1-3 0,-10 0 0,-3 0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08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27695,'53'-2'213,"-5"1"-213,-26 1-437,-2 0-571,-4 1-1570,-5 3 2578,-5 7 0,-4-5 0,-2 2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08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28671,'63'-5'0,"-9"1"0,-30 3-1895,-2 1-3416,-5 1 5311,0 11 0,-9-7 0,-2 6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13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24593,'-17'62'236,"-1"-1"809,1-11-1045,-1 2-123,0 1-258,1-4-36,2-3-659,2-8-522,2-7-2805,4-8 4555,3-7 0,3-9 0,0-2 1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13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22984,'48'1'382,"-6"4"1353,-22 7-1735,-2 2 667,-4 0-891,-5 3 103,-4 2-944,-3 2-147,-2 1-8619,-1-1 9014,1-4 0,-1-7 0,0-4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13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26687,'11'63'538,"-2"2"-538,-6-9-11,-2 6-561,-1 2-1389,-6 1-7870,0-4 8691,-2-7 1,3-23 0,3-11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16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42 24614,'-2'-3'2812,"1"1"-2218,1 2-236,43 0-178,-15-4-80,36 0-87,-25-4-13,-4 2 0,-2 1 0,-5 3 0,-5 1-136,-5 1-704,-5 0-348,-2-2-1434,-1 0-7209,-3 1 8599,-2 0 1,-3 1 0,-2 0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17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28154,'-17'54'437,"4"-3"-437,11-14 0,0 3-392,-1 2-549,-1 3-863,1-4-5905,1-2 7709,2-12 0,0-11 0,0-7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17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150 188 26810,'52'-53'89,"-11"7"-55,-32 23-34,-5 2 0,-4 3-45,-7 4 23,-6 6-1,-8 4-10,-4 5 33,-2 10 22,-1 9 23,-2 11 89,2 5 147,3 2 100,5 0 67,5 0-123,5 0-169,6-1-144,1 2-12,4-3-202,5-5-884,4-8-1223,8-11-7522,4-10 8806,9-17 1,-14 8 0,0-7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17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2 24110,'-3'-1'2733,"-9"33"-2385,6-4-90,-8 28-124,6-14-55,4-4-68,0-5-11,3-7-11,0-9-23,1-8-44,0-5 78,3-3 44,4-7-44,4-5 23,4-7-23,0-2 0,1 1-23,0 4 23,-1 3 0,-1 3 23,-1 2-23,0-1 33,0 1 68,-2 1 67,-2 1 90,-2 3-57,-1 1 12,-2 1-133,0 3-80,-1 3 0,-1 5 0,-1 4 0,0 2-461,-1 3-794,-1 3-1557,0 1 2812,0-1 0,-1-10 0,2-4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18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64 27214,'2'55'649,"-1"1"-503,-1-11 11,-2 2-79,-1-4-22,-1-7-22,1-10-23,2-11-11,1-9 0,0-5 33,0-12 12,1-9-11,3-17-12,4-10-11,4-3 12,2 1-34,-1 8 22,2 7-3392,-2 6 3415,1 6-12,1 2-22,0 6 0,-2 2 0,-2 7 11,-2 2 12,-4 3 3380,0 0-3414,-2 1 22,-1 4 35,-1 3-46,-4 6-382,-6 4-581,-4 2-820,-6 2-3382,3-1 5165,4-2 0,6-8 0,4-4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18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22900,'0'-1'2520,"0"0"-7429,0 1 5133,7 33 1487,2-19-1408,8 26 859,2-30-915,0-5-35,2-2-133,-1-5 3358,0-7-3393,0-6-32,-2-7 66,-2-1 23,-5 0 67,-5 2 22,-3 1-67,-4 2-54,-5 0-69,-3 4 0,-6 4 0,-1 4-35,-2 5-391,-2 7-425,0 4-437,0 6-741,4 2-4459,5 0 6488,5-3 0,4-7 0,2-2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19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0 27426,'-62'38'1245,"8"4"-1245,27 6 0,2 5 0,5 3 0,4 0 0,4-1 0,3-1 0,4-2 0,1-4-4252,2-6 4252,1-8-653,9-13-2429,8-10 3082,13-16 0,-10 3 0,-2-6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19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62 27583,'-24'52'471,"5"-6"-415,19-24-34,5-4 34,4-2-56,6-5-34,3-3 23,1-5 11,-1-2 11,0-8 34,-2-4-11,-2-9-1,-3-5 1,-2-1 67,-5-3 0,-2 1-23,-6 1-11,-6 3-56,-5 3-11,-6 8-280,-1 5-582,1 8-998,1 12-5042,4 8 6902,6 8 0,4-11 0,5-4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20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23560,'4'-5'2399,"-1"2"-1974,-3 3 214,0 0-471,11 30-112,-8-4 11,8 30 68,-11-13 246,0-2-79,0-7-134,0-9-22,0-11-23,0-8-45,0-4-54,0-7-24,3-6 0,2-7 0,3-7 0,1-2 0,-1 1 0,1 3 0,0 4-158,0 4-1052,0 5-1009,2 4-7612,0 4 9087,3 2 0,-7 1 0,0-1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20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8 23426,'0'-4'2734,"0"1"-2465,0 3-135,0 0-44,-25 25-12,15-7 23,-18 20 56,23-16-23,3-2 35,2-4 122,3-2 23,2-3-79,3-4-201,3-3-23,-1-5 0,2-9-11,1-5-67,-1-9-12,0-1-33,-2 2 68,-3 3 21,-1 8 23,-3 4-11,0 5 11,-1 3 45,0 0 123,2 4 45,-1 5-1,1 7-77,0 2-89,-1 2-46,3-2 0,-1-2-125,2-4-737,-1-3-830,1-5-3003,1-3 4695,1 0 0,-5-1 0,1 1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20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 24099,'0'-3'2252,"0"1"-2017,0 2 0,0 38 23,0-15 11,-3 31-101,2-27-101,-2-5-44,2-9 33,0-5 44,1-6 68,0-2 112,1-5-179,3-3-90,2-5 1,1-1-12,1 2-370,-1 1-425,-1 4-527,1 1-1043,1 2-4604,3 1 6969,1-1 0,-5 3 0,0-1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21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21387,'2'-4'3944,"0"1"-3630,-2 3-135,0 0-179,0 37-404,0-19-1030,-1 30-4538,1-29 5972,-1-2 0,1-7 0,0-4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21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45 22676,'-3'-3'2867,"1"2"-2631,2 1 280,0 0-371,-15 35-10,11-15 89,-12 28 33,17-27 1,4-4 11,2-5-22,6-6-68,1-4 11,2-8-100,0-6-1,-1-9-44,-1-5-22,-5-1-1,-4 2-22,-3 3-34,-9 3-335,-2 2-404,-7 3-874,-2 6-7205,0 4 8852,2 7 0,7-2 0,3 2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21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28671,'35'71'0,"-6"3"0,-20-9 0,-4 8 0,-2 5 0,-3-1 0,-6-3 0,-1-5 0,-5-6-13,0-7-2261,2-7-7557,3-6 9016,2-5 1,2-18 0,1-5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16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27852,'33'-3'213,"-5"1"-213,-20 2-168,-2 0-448,-1 0-538,-1 0-1121,-1 0-4683,1 0 6958,-1 0 0,0 0 0,-2 0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17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23807,'0'-3'2129,"1"2"-1524,-1 1-515,-1 27-46,1-15 1,0 21-22,0-25 10,0-2 23,0-3 79,0-2 324,0-1-246,1-2-67,1-5-79,2-4-33,-1-4-34,0 2 0,-1 2-236,-1 4-391,-1 3-684,0 1-2141,0 2 3452,0 1 0,1 1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18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2 138 23885,'-1'1'2029,"0"0"-1301,1-1-605,23-27-22,-9 10 0,18-21-34,-15 19 57,-4 4 55,-3 3-22,-3 5 44,-3 4 23,-1 1 123,-1 6-67,-1 5-155,0 10-125,0 7 0,-1 5 0,-1 2 0,-3 1 0,-1-1 0,-3-2-337,-1-2-761,0-3-673,2-6-2924,2-6 4695,3-6 0,2-4 0,0-4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19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27202,'-13'49'381,"-1"-5"-381,-2-18-101,0-1-414,-1-1-549,1-3-786,1-4-2519,2-4 4369,4-5 0,5-4 0,2-3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19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27214,'36'17'246,"-5"-2"-280,-21-10-325,-3-1-593,0-1-1177,-3-2-7702,2 0 9440,1-1 0,-3 0 0,0 0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19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27606,'5'51'358,"-2"-4"-358,-3-20-314,-1-2-369,-1-3-808,-1-4-2475,0-3 3966,1-2 0,2-7 0,0-1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19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22 24278,'-2'-4'3137,"0"1"-2666,2 3-147,0 0-290,26-2-34,-11-1 11,21-1-11,-19 2 23,-3 0-23,-4 1 0,-3 1 0,-2 0 67,-4 2 45,1 3 11,-2 4-45,0 5-65,-3 5-13,-2 3 0,-5 4-69,-3 2-423,-2 0-382,0-2-538,1-3-1939,4-5 3351,4-7 0,3-5 0,3-3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0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27594,'4'48'-795,"0"-6"-909,-7-21-3674,0 0 5378,-1-1 0,1-10 0,1-2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0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26351,'39'-5'-3205,"-2"6"-6626,-28 5 9137,-1 5 1,-7-4-1,-1-1 1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0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22765,'-3'0'3070,"0"0"-2599,3 0-124,0 0-67,-5 26 34,4-14 33,-2 22-22,7-20-101,2 0-67,4 1-101,1 0-45,0-3-11,1 0-11,-1-4-224,2-4-303,1-1-325,1-6-1064,3-6-4616,2-6 6543,3-5 0,-11 8 0,-1 3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0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6 22956,'-1'-3'3372,"-1"0"-2991,2 3-168,2 29-124,0-9-44,0 24-45,0-17-190,-2-2-740,0-2-1278,-4-3 2208,0-2 0,-1-8 0,2-3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1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24502,'37'13'1109,"-7"-1"-795,-14 10 0,-7-4 10,-3 0-44,-2 0-56,-3-1 35,0 0-13,-5-1-89,-4 1-79,-6 0-67,-4 2-11,-2 1-56,-3 1-179,1-2-45,2-3-101,5-5-224,4-5-605,4-3-1469,3-2 2679,1-1 0,2 0 0,0 0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1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6 24087,'0'-3'2734,"0"1"-2544,0 29-66,0-8-101,-3 24-23,-1-14-404,-2-2-818,1-2-906,0-4-3968,1-2 6096,1-5 0,1-6 0,1-2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1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25073,'44'-5'-392,"-12"3"-1805,-22 7 2197,-8 5 0,-2-3 0,0-1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1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27000,'-14'38'1076,"4"-4"-751,9-18-55,2 1-270,3 1 0,2 0 0,7-2 0,2-1 0,5-2 0,16-3 0,-8-4 0,10-3 0,-15-6-931,-4-3-604,-3-4-1569,-5-4 3104,-4 3 0,-4 3 0,-2 5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2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24143,'70'-6'4528,"21"-3"-4528,-33 4 0,5 0-1585,10-1 1,4 0 1584,7 0 0,1 0 0,3 1 0,1 0 0,0 2 0,1 0 0,-2 2 0,-1 0 0,0 0 0,-1 2 0,-1 1 0,-1 1 40,-1 1 0,0 1-40,-3 2 0,-1 0 0,-4 0 0,-2 0-230,-5 0 0,-3 0-421,-8-1 1,-3 0-5949,33 4 6599,-25-2 0,-31-4 0,-13-1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4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58 24849,'-3'0'1625,"2"0"-1390,1 0-78,29-13-34,-12 6-45,24-10-10,-20 8-34,-3 3-1,-1 3-21,-3 1-12,-2 2 11,-2 0 0,-3 0-11,-1 0 11,-1 1-11,-1 1 0,0 1 67,-1 2 101,-1 2-22,0 3-34,-1 2-56,0 2-34,-1 1-22,0 1-224,-4 1-359,-1 1-649,-6 0-1547,0 1 2779,-3 0 0,7-9 0,0-2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4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26261,'3'26'-4426,"-2"-2"4426,-5-7 0,2-7 0,-2-3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4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23034,'0'-3'3854,"0"0"-3248,25-1-69,-5 2-223,25-5-202,-9 2-90,1 0-22,0-1-33,-4 0-415,-5 1-269,-5 1-527,-5 2-1345,-4 1-7242,-5 1 9462,-4 5 1,-2-4-1,-3 4 1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5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30 24950,'-21'44'605,"5"-5"-425,15-24-12,4 0 33,6-4 90,7-3-11,7-5-145,5-4-46,0-6 1,-1-4 0,-4-4 11,-7 0 33,-7 1-33,-4 0-34,-5-1-67,-5-1-22,-5-1-56,-5 2-304,-1 3-447,-2 4-885,3 4-4639,1 3 6353,4 4 0,5-2 0,2 2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5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7 22361,'-3'-4'3059,"1"1"-2778,2 3-1,0 0-123,-8 22 0,5-5 22,-7 20 67,9-9-22,1 0-22,3 0 11,4-4-45,6-4 11,6-7-44,3-6-57,2-5 12,-1-6-45,-2-4-45,-3-7-34,-2-5-515,-4-2-448,-2-1-572,-5 0-2510,-2 6 4079,-3 6 0,-1 6 0,0 4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5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24121,'1'-3'3160,"1"0"-2847,22 2-122,-7 1-191,20-1-56,-14 1-392,-1-1-729,-4 1-1210,-4 0-7444,-6 2 8890,-4 6 1,-4-3 0,0 2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6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27225,'39'-1'-202,"-6"0"-616,-16 1-1232,-4 1-5480,-4 1 7530,-3 2 0,-4-1 0,0 0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6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26440,'-9'43'426,"0"-2"-785,5-16-1041,2-2-4315,1-5 5715,7-5 0,-4-7 0,5-4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6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27292,'37'-23'336,"-4"6"-336,-18 15-235,-1 1-583,-2 1-1166,-1 0-5635,-2 3 7619,-2 3 0,-4-1 0,-1 0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6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24636,'0'-2'2297,"-1"1"-1960,1 1-449,20 0-729,-10 0-1187,16 0-6499,-15 0 8527,-2 2 0,-4-2 0,-2 2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7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25757,'-8'42'874,"1"-5"-662,11-23-55,3-2-11,4-5-34,4-2 0,1-5-22,1-7 0,-2-3 55,-2-6-22,-5 0-44,-4 1-46,-2 0-33,-4 2-403,-1 3-863,-3 3-2455,-1 2 3721,0 3 0,3 2 0,2 0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7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3 23784,'1'-1'2656,"-1"-1"-2432,0 2-157,1 26-67,-2-7 0,-2 23-291,-4-14-998,-3-1-3417,0-1 4706,1-3 0,3-10 0,2-4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7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22642,'33'-13'-2365,"-4"-1"-7466,-19 5 9661,0-3 0,-6 6 1,0 0-1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7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9 23919,'0'-5'2465,"0"2"-2017,0 3-190,0 0-101,0 29-78,-1-10-79,-3 26 0,-3-16-259,-3 1-782,-2 1-2186,-1 1 3227,0-2 0,6-12 0,2-5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7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0 24211,'-4'0'2464,"1"0"-2251,-23 26-190,8-9-23,-22 23-112,15-15-560,0-2-651,3-2-1960,4-3-6548,4-3 8935,4-5 1,5-5 0,3-2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7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25532,'36'3'281,"-6"1"-281,-20 3-281,0-1-794,-2-2-3429,0-1 4504,3-3 0,-6 0 0,1 0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8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25712,'-34'43'-258,"5"-7"-582,17-21-1984,4-4 2824,3-5 0,4-3 0,0-3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8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20860,'2'0'3148,"0"0"-2867,-2 0-12,11 22-191,-5-14-78,10 16-605,-8-21-2017,2-2 2622,3-5 0,-6 3 0,0-3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8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20 26138,'-26'36'649,"5"-5"-436,25-19-22,1-3-23,4-3-101,3-3 1,0-2-46,1-6 12,0-3-12,-2-7-11,-4-2 45,-4-1-33,-1 3-23,-2 1-68,-3 2-279,-1 5-829,-4 2-2489,-2 3 3665,-1 7 0,5-4 0,2 3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8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25970,'35'-6'-662,"-4"-2"-1119,-22 2-5043,0-2 6824,-4 1 0,-3 4 0,-1 0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8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6 22440,'0'-3'3575,"0"1"-3027,0 2-245,-1 23-202,-1-6-79,-3 20-22,0-13-269,0-2-705,1-2-1245,1-4-7612,2-4 9582,7-4 1,-4-4 0,4-2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9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75 25690,'-19'28'481,"3"-2"-391,16-9 44,1-2 34,3-4 23,4-3-57,3-3-67,2-2 1,-1-3 67,1-5-102,-2-3-22,-1-9-11,-3-3-11,0-4-11,-3-1-80,-2 0-77,-1 2-202,-1 3-549,-3 7-1199,-3 6 2129,-6 7 0,5 1 0,0 2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9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27662,'-6'41'-1233,"0"-5"-1266,0-19-7332,1-2 9106,3-3 1,1-6 0,1-3-1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9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25880,'16'39'863,"-4"-6"-807,-6-19-56,-2-3-314,-2-3-863,-1-1-3238,-1-1 4415,-4 1 0,3-3 0,-4 1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29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28569,'53'0'102,"4"-4"-102,2-1 0,6-5 0,5-1 0,1 0 0,-19 5 0,0 0 0,21-3-987,15 0-2150,-44 5 3137,-10 2 0,-17 1 0,-7 1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24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28446,'46'-13'-213,"-4"0"-661,-20 5-672,-1-1-1995,-2 2 3541,-4 2 0,-6 3 0,-4 2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24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28614,'35'-5'-1524,"1"-2"-762,-4-8-7545,10 0 9706,8 1 0,-21 6 0,-3 4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24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0 25813,'-5'0'2185,"2"0"-2040,-37 36-100,11-4-45,-35 35-358,23-15-550,5-3-1579,7-7-7344,8-7 9420,8-10 0,7-12 0,3-5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24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28300,'58'22'179,"-9"-1"-448,-29-7-683,-3-1-975,-4 0-6298,-2 0 8225,-1 0 0,-6-5 0,0-4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25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27673,'-16'64'-157,"1"-5"-773,5-23-1681,0 0 2611,2-2 0,4-16 0,1-3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25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55 25095,'-7'0'2175,"2"0"-1918,5 0 12,0 0-235,33-2-34,-9-4 0,30-3-45,-19-4-11,-3 3 56,-4 2 0,-7 3 22,-5 4 45,-6 1 191,-5 8 123,-2 5-167,-3 11-214,-2 8 0,-6 4 0,-5 4 0,-5 2-293,-3 0-759,1-1-887,1-5-5759,6-7 7698,5-8 0,5-11 0,3-5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25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28143,'12'63'-213,"-8"1"-840,-12-16-1468,-5 3-7310,-2-3 8580,3-6 0,4-18 0,4-9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25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26261,'47'-3'-403,"-6"3"-516,-29 7-2006,-4 7 2925,-4 6 0,-3-9 0,-1 1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26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27527,'-41'69'986,"8"-7"-828,28-27-158,3-2 0,9-4 0,5-5 0,10-3 0,24-6 0,-6-7 0,15-10-416,-15-10-839,-3-8-1221,-4-3-7355,-9 3 9053,-7 7 0,-9 7 1,-4 4-1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27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1533 27034,'-5'-80'60,"-1"0"0,2 12 0,1 0-60,6-19 0,2 0 5,-2 16 1,-1 3-589,0 0 1,-2 1 587,-4 2 1,-2 1 5,-1 7 0,-2 2 79,-3 4 1,-1 2-91,-14-36 22,1 11-22,3 7 220,4 7-220,4 9 22,5 12 0,4 13-10,3 12 646,3 9-636,0 4 276,4 1-63,6 0-11,10-2 0,11-1 22,11-1-111,13-2-107,4 3 1,5 1-29,-7 0 0,4 1-919,28-1 0,4 2 919,-11 0 0,0 1 0,8 1 0,1 1-1392,3 0 1,1 0 1391,0 0 0,0 0 0,-2-1 0,-2-1-56,-5 0 1,1-1 55,-17 0 0,2 0 0,-4 0 0,3 0 0,-2 0 0,11 1 0,-7 0 0,-4 1 0,-22 1 0,-18-2 0,-13-1 0,-10 0 1205,-3 0-1205,-3 0 3325,-3 3-3325,1 8 202,-3 11-202,2 18 0,1 15 0,1 16 0,1 11 0,3 12 0,-1-44 0,2 1-131,0 1 1,2 1 130,0-1 0,-1 1 0,1-3 0,0 0 0,3 44 0,-4-8 0,-1-6 0,-2-6 0,-2-6 0,-4-6-57,-6-9-1949,-7-9-4929,-5-11 6935,-5-11 0,12-11 0,3-6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27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1 207 26899,'54'-18'590,"1"1"1,5 0 0,2 3-591,1 5 0,3 2 0,12-1 0,4 1-1301,12 1 1,3 1 1300,-28 2 0,1 0 0,1 1 0,2-1 0,1 1 0,1 0 0,1 0 0,0-1 0,-1 1 0,-1 0 0,-1-1 0,-1 0 0,-3 0 0,-1 0 0,-1 0 0,26-1 0,-4-1 296,-11 1 1,-2 0-297,-11 0 0,-3 0 0,-10 1 0,-3-1-1110,29-4-974,-20 1-4412,-17 2 6496,-13 1 0,-14 2 0,-7 1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3:32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0 202 27964,'52'-20'235,"-1"0"1,-1 1 0,-2 2-236,27-6 0,0 2 0,-1 2 0,-7 2-4252,-6 2 4252,-13 4 860,-10 2-860,-15 4 0,-11 2 0,-7 1 0,-16 2 0,-11-1 3392,-21 4-3392,-15 7 0,-12 6 0,-6 6 0,-1 1 0,2-1 0,8-5 0,13-5 0,16-4 0,16-4 0,12-1 0,10-1-3392,17 1 3392,16 0 0,23 0 0,-1-5 0,4-2 0,34-8 0,-30 3 0,-3-2-808,16-10-9023,-6 6 7787,-30 22 0,-10-5 0,-24 13 1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39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147 104 25174,'0'-4'2174,"0"1"-1816,0 3 124,0 0-146,1 33-189,2 4-147,2 40 0,-1 6 0,-1 14 0,-3-45 0,0 0 0,0 1 0,-2-1 0,-3 44 0,-3-10 0,-4-18 0,1-16 0,0-18 0,0-17 0,-2-9 0,-2-22 0,-12-51 0,8-11-290,7 15 1,2-2 289,5 7 0,3 1 0,3-2 0,2 0 0,3 4 0,3 1 0,15-41 0,9 13 0,4 13 0,26 2-3201,-11 28 3201,20 4 388,-22 26-388,-7 4 0,-11 3 0,-14 0 0,-10 4 0,-14 3 3392,-30 20-3392,1-4 0,-23 11 0,21-14 0,8-3-752,9-5-1455,10-3-7624,5-2 9647,9-1 0,-3-4 0,4 0 1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39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131 161 25364,'2'0'1715,"-1"0"-1603,-1 0-112,33-17 0,-17-1-45,24-16-146,-29 6 68,-6 3 78,-4 5 45,-5 8 23,-6 6 55,-8 7 146,-9 14 124,-5 11 313,-5 17-111,1 9-550,5 4 0,8 0 0,9-1 0,8-1 0,4-4 0,7-8 0,3-10-561,9-15-1378,6-9-2296,8-21 4235,6-9 0,-14 4 0,-4 0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1:40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25207,'-7'86'1692,"-1"-7"-1142,-3-31-136,0-6-78,2-10-157,3-11-179,3-11 101,1-9 91,7-14-192,4-9 0,7-11 0,5-3 0,2 1 0,2 3 0,3 3-718,1 4-369,2 5-818,0 5-1904,-1 7 3809,-3 4 0,-12 4 0,-5 0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43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67 24793,'-3'-5'3249,"1"2"-2620,2 3-629,0 0 0,33-6 0,-5 2 0,30-5 0,-14 4 0,-1 0 0,-4-1 0,-4-1-304,-7 1-1612,-7 0-2667,-7 4 4583,-7 0 0,-4 2 0,-3 0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43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27527,'-23'53'986,"4"-4"-986,12-17-392,2 1-583,1-1-1154,2-2-7702,0-3 9652,3-8 1,-1-8 0,0-7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44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8 209 26978,'58'-10'292,"-4"-4"-315,-18-11-101,-6-3-66,-7-2-12,-9 0 135,-8 3 67,-8 6 34,-8 5 22,-8 9 56,-9 8 56,-3 13 124,-2 10 44,2 12 67,2 5-67,6 1-168,7-1-112,6-3-34,4-3-22,4-4-381,4-5-930,5-7-1602,8-8 2913,10-7 0,-9-4 0,-1-2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44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25656,'-19'70'1602,"3"-10"-1109,9-31-314,4-8-179,1-7-22,3-8 44,6-12-22,5-6-89,5-7-34,0 1 67,-1 4 33,-4 6 23,-2 5 0,-4 2 11,0 1 1,-1 0-1,0 0 0,0 2-11,0 0-22,-1 3-359,-1 0-684,-1 0-1983,0 1 3048,2 0 0,-3-3 0,2 0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44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43 27516,'6'70'314,"-2"-6"-225,-10-21-44,-3-1-11,-5-2 10,0-5-10,1-8-23,4-10-11,3-9-101,4-12 101,4-16 34,6-17-23,6-17-11,8-8 34,1 0-1,0 9-33,-2 13-11,-2 12-11,-3 12 11,-3 8-12,-3 4 1,-2 3 44,-3 1-44,-3 6-101,0 3-493,-8 9-886,-1 3-4481,-5 3 5983,2 0 0,5-10 0,3-5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45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4 26194,'-30'58'1064,"8"-3"-907,16-19 45,5-2-34,9-6 168,5-9-56,10-7-101,5-7-88,1-10-91,0-9 0,-3-9 0,-6-7 0,-8-3 0,-6 1-349,-6 0-513,-11 4-550,-8 4-2936,-17 8 4348,-14 7 0,22 5 0,-1 4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45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197 868 27236,'-6'-78'470,"-1"-4"-1918,1 3 1459,-5-8 11,-6-2 165,-5 0-187,-6 4 22,-1 11 12,3 12 279,5 16-291,7 17-22,7 12 22,5 8 848,11 2-714,10 3 283,20 2-181,21 1-201,24 7-57,-32-2 0,3 0-1054,9 2 0,3 0 1054,7-1 0,2-2 0,7 0 0,2-1-741,5-2 1,0 0 740,4-3 0,0-2-395,0 1 0,0-2 395,-5-1 0,-2-1 0,-7 1 0,-3 1 0,-9 1 0,-2 1 0,-10 1 0,-2 0 0,34 0 0,-17 1 0,-19 2 1518,-13 0-1518,-12 0 1644,-8 0-1644,-3 1 1217,-6 0-1217,-1 1 0,-6-2 0,-1 0 0,-1 0 0,0 9 0,0 5 0,-1 14 0,-2 7 0,-3 12 0,-2 10 0,-4 9 0,1 6 0,-5 4 0,-2 0 0,-2-23 0,-2-1 0,-11 22 0,-13 14-1738,19-45-2508,5-14 4246,3-10 0,9-12 0,0-3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2:46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28671,'69'-9'0,"0"-1"0,6 1 0,2 3 0,3 8 0,1 4-2831,9 0 1,2 3 2830,4 3 0,1 1 0,-31-3 0,1 0 0,0 0-76,2 0 0,0-1 0,0-1 76,0 0 0,-1 0 0,0-1 140,-1-2 1,0 0 0,-1-1-141,27 0 0,-2-1 0,-11-1 0,-3-2-986,-11 0 0,-4 0-6292,30 0 7278,-35 7 0,-29-5 0,-18 5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4:20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0 397 25621,'70'5'452,"-1"0"0,7 0 0,0 0-452,2 0 0,1-1-1454,14 0 0,5-1 1454,-25-4 0,3 0 0,1-1 0,8-2 0,1-1 0,3-1 0,8-1 0,3-1 0,1-2-404,-17 2 0,1 0 0,2-1 1,0 0 403,8-1 0,1-1 0,2 1 0,1-1 0,-14 2 0,1-1 0,2 1 0,0-1 0,0 0-125,5 0 0,1-1 0,1 0 0,0-1 0,0 1 125,-13 2 0,1-1 0,0 1 0,0-1 0,1 1 0,-1-1-171,0 1 1,0-1 0,0 1 0,0-1 0,0 1 0,-1 0 170,13-1 0,0 0 0,0 1 0,-2 0 0,-1 0 0,-7 2 0,-1 0 0,-1 1 0,-2 0 0,-2 1 79,7-1 0,-2 1 1,-4 1-1,-3 2-79,5 1 0,-5 1 0,-8 4-847,1 2 1,-13 7-4362,-11 21 5208,-71 14 0,6-20 0,-17-3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2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5 24883,'0'-2'2050,"0"0"-1635,0 2-180,0 45-156,0-17-35,0 38-44,0-29-168,0 2-504,-3 1-1031,-2 2-4583,0-2 6286,1-7 0,3-15 0,1-8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2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27146,'59'-19'-1210,"-8"4"-650,-35 15-3821,-2 5 5681,-5 6 0,-4-3 0,-3 1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2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26519,'-12'70'-8998,"1"-6"8998,8-29 0,2-15 0,-1-4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3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0 364 25319,'27'-92'662,"-2"7"-472,-8 36-10,0 4 10,-1 9 34,-2 9-34,-1 9-10,-1 10 33,0 4-34,1 10 12,0 9-91,1 12-66,-2 10-12,-1 6-22,-5 1-268,-3 0-472,-1-2-1031,-3-2-3910,-6-1 5681,-3-2 0,2-16 0,0-6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3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23269,'0'-6'1479,"0"1"-1479,34-7-1680,-12 6-8151,29-8 8893,-22 11 1,-13 2-1,-4 1 1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3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25623,'0'-2'1030,"0"0"-1938,0 2 0,0 0 1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3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41 25174,'-3'0'-807,"1"0"-6062,2 0 6869,31-18 0,-23 14 0,24-14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4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27662,'-34'55'212,"7"-6"-178,26-20-23,4-3-22,6-7-23,6-6 23,5-7 11,1-8 34,-1-8 78,-4-7 45,-6-5 11,-4-2-56,-4 1-90,-8 1-22,-1 5-403,-5 4-606,1 6-2072,3 4-6750,3 10 8787,2 2 0,3-1 0,0 0 1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4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3 23896,'0'-1'2589,"0"0"-2107,0 1-382,-19 37-44,14-19 1,-14 29-46,19-29-11,4-5-11,4-5-57,4-3-44,5-4 45,1-8 56,0-3-23,1-8 23,-2-1-45,-2 1 56,-2 4 11,-6 4 45,-1 6 112,-5 3 57,0 2-57,-4 7-135,-4 6-33,-5 9 0,-3 3-100,1 0-293,2-3-380,4-3-661,4-6-3541,2-3 4975,2-6 0,0-3 0,0-2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4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25028,'-3'0'1591,"-1"0"-1467,4 0-35,0 0 46,-17 33 10,12-18-88,-13 24-12,18-29-12,3-4-33,4-3-22,5-2-57,5-2 0,1-3 79,-1-3 0,-1-3 0,-4 1 0,-1 1 12,-4 2 10,-3 2 102,-1 2 55,-2 2 11,-1 0 124,0 4-68,0 4-145,0 6-45,0 6-11,0 3-45,-3 3 0,-1 4-358,-2-1-595,0-2-1008,3-6-5289,1-9 7250,3-6 0,-1-5 0,1-1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4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26911,'2'3'1760,"-1"39"-1760,-1-17 0,0 34-561,-1-26-1590,0-2-7680,0-3 9677,1-1 1,0-12 0,0-2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17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0 167 25185,'41'-4'1961,"31"-3"-4461,-3 0 1,9-1 2723,-15 2 0,4-2 0,3 0-520,12-2 1,4 0 0,2 0 295,-15 2 0,3 0 0,1 0 0,1 0 260,5 0 1,2 0 0,1 1 0,1 0-261,4 1 0,-1-1 0,5 2 0,12 1-168,-25 2 1,10 1 0,6 0-1,4 0 1,2 1 0,1 1 0,-3 0-1,-4 0 1,-7 0 167,11 1 0,-7 0 0,-4 1 0,1 1 0,4 0 0,6 0 31,-17 0 0,5-1 0,3 0 0,4 0 0,0 0 1,1 2-1,-2 0 0,-2 1 0,-5 1 0,-4 2-31,23 6 0,-5 2 0,-3 1 0,-4 2 0,-4 0 0,-3-1-451,12 3 0,-6-1 0,-2 2 0,1 1-484,-12-2 1,4 3-1,-1 0 1,-7 0-1,-11-2 935,14 13 0,-17-4 0,8 5 0,-42-16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22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1 25207,'-73'19'1177,"8"3"-986,37 0-68,3 3-67,4 2-11,8 2 22,6 3-45,4 1 1,4-1 10,9-2-33,8-5-11,11-7 0,5-8 11,2-5 11,0-4 0,-4-4 0,-5-5 1,-7-6 21,-6-6-10,-5-4-23,-3-3-79,-3-1-279,-2 4-415,-1 5-460,-2 5-2521,-5 7 3754,-4 3 0,3 4 0,0 0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22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26082,'-7'50'-2634,"2"-6"-3125,5-24 5759,-1 3 0,1-10 0,-1-1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22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0 112 27101,'22'0'908,"9"0"-774,19-4-78,5-2-22,0-5-23,-5-2-11,-4 3-67,-5-1-516,-4 2-257,-4 0-807,-2-1-2432,-3 0 4079,1 1 0,-14 3 0,-2 2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23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4 22372,'0'-2'2477,"0"0"-2163,0 2-146,-22 46 112,10-21-78,-15 36-45,18-36-12,3-3 91,3-5-12,2-2 44,0 0-88,1 0 11,1 1 10,5-2-33,3-1 11,8-3-67,3-4 12,4-3-91,3-2-33,1-4-22,0-2 11,-1-3-292,-2-2-234,-3 0-405,-6 3-683,-5 1-1579,-6 3 3204,-3 1 0,-2 2 0,0 0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23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27594,'35'5'1008,"2"-1"-939,2-6-69,2-3 0,-1-1 0,0-1 0,-3 1 0,-2 0-225,-2 2-503,-5-1-359,-5 1-785,-6 0-2587,-6 3 4459,-6 0 0,-3 1 0,-2 0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23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22216,'3'-2'2622,"1"1"-2365,-4 1-212,40-4-45,-21 3 0,31-1 0,-35 7-112,-4 5 56,-3 3 56,-5 2 45,-1 2-11,-5 1 10,-5 1 113,-5 1 78,-2-3 1,3 0 22,2-2 33,4 0 0,1 1-55,3-2-46,1 2-44,1-2-101,0 0-34,4-1-11,3-2-11,7-3-247,5-3-347,5-3-740,3-4-2240,4-7 3585,3-7 0,-15 5 0,-2 0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24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25420,'-51'62'483,"11"-5"-315,39-23-12,1-2-32,7-1 44,5-5 0,10-5-90,6-7-56,2-7-22,1-4 12,-1-4 77,-4-8-10,-3-4 10,-5-8-33,-4-4-22,-7-2 0,-2-3-34,-4 0-34,-1 1-257,-4 3-460,-1 4-762,-5 8-3495,-2 6 5008,-3 8 0,5 1 0,1 1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24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24 23247,'-4'1'3115,"1"-1"-2723,3 0 135,0 0-191,5 7-11,6-6-57,7 6-44,9-7-78,5 0-55,5 0-91,3 0 0,4-4 0,1 0 0,-2-3 0,-3 2 0,-3-1 0,-4 3 0,-3 0 0,-3 1 0,-4 1 0,-5 0-270,-5 0-492,-4 0-246,-5 0-841,-3 0-6017,-1 1 7866,-4 10 0,3-8 0,-4 8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25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25532,'-23'78'505,"5"-9"-270,17-36 34,0-1 0,1-2-68,0-3 35,3-6-23,5-3-56,6-6-34,5-4-67,2-5-56,2-2 0,1-1-11,0-2-314,3-4-269,0-6-627,1-3-1088,1-4-7522,0 5 8482,-4 3 0,-10 6 0,-5 4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27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 23616,'0'-4'2578,"0"1"-2108,0 3-179,0 0-257,-2 1 11,6 3-45,1 3 0,8 2-303,3 2-559,-1 0-954,0 0-5534,-2 2 7350,-2 2 0,-7-6 0,-1-2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28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22765,'6'-1'1826,"-2"0"-1826,39 1-414,-10 3-1659,44 2-7758,-14 4 8557,11 5 1,-32-7-1,-5 1 1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46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94 23784,'-7'-4'2589,"2"1"-2208,5 3 112,0 0-370,53-12-44,-20 3-57,45-10 1,-35 6-12,1 2 0,-4 1-11,-4 3 11,-7 4-11,-8 0 0,-8 3 23,-5 0-12,-4 0-11,-2 0 0,0 0 45,0 0-1,-2 1 57,2 3 0,-2 3-23,1 5-10,-1 2-68,0 2 0,0 2-79,-4 1-414,-1 0-493,-7 1-1243,0-1 2229,-16 15 0,17-20 0,-9 9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46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25959,'-9'59'-539,"2"-7"-962,6-23-3351,1-2 4852,0-4 0,0-10 0,0-5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47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26765,'45'-11'123,"0"-1"-123,-7 10-145,4-4-527,-1 2-651,-5 0-2150,-8 3 3473,-8 8 0,-11-5 0,-4 6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47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45 20233,'-4'5'2935,"0"-1"-2599,4-4-100,0 0-80,-13 48 47,10-24-35,-9 38 56,18-39-56,4-5-45,8-8-56,5-5 0,2-5 12,3-10-68,-3-4 258,-5-6 67,-9 1-78,-7 2-101,-3 0-68,-7-1-66,-2-1-23,-8 0 0,0 1-247,-1 0-213,2 4-144,2 1-360,5 4-1557,4 4-7310,1 1 9806,8 0 1,-4 1 0,4 0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47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24670,'-54'76'369,"10"-8"-156,39-32-45,3-3-11,2-3 124,2-3 44,4-3-113,3-5-122,4-2 0,1-5-79,3-5-11,0-4 22,3-2-11,-1-6 12,0-5-1,0-7-44,-2-4-113,-1-2-324,-4 1-382,-3 3-503,-4 1-2342,-4 4 3686,0 5 0,-1 5 0,0 3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48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27146,'48'-4'79,"-4"-1"-102,-12-3-347,-2 1-503,-5 0-831,-2 3-3305,-7 2 5009,-5 5 0,-6-2 0,-3 2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48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 22451,'-2'-2'2768,"0"0"-2040,2 2-638,22 0-56,-6 0-34,20 0-34,-11 0-471,-3-2-727,-3 1-1939,-4-2 3171,-5 2 0,-4 1 0,-3 0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48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22518,'-3'0'2902,"1"1"-2498,-10 40-202,6-15-124,-10 33-78,8-26-22,1-2-673,3-4-1300,2-5-7836,4-5 9809,10-6 1,-6-5 0,5-4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49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55 22160,'-1'-3'3417,"-1"1"-2834,2 2 123,0 0-482,5-12-100,3 7-12,8-9-56,4 9-45,2 3-11,3-1-34,-1 1-459,0 0-526,-2 1-729,-2-1-4191,-4 1 5939,-3 0 0,-6 1 0,-4 0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49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26048,'30'-10'23,"0"2"-158,-5 4-616,1 0-1008,-1 0-5536,0 2 7295,0 0 0,-12 2 0,-2 0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49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71 24591,'-9'60'628,"8"-11"-539,22-38-10,1-2-23,0-4 11,-1-3 0,-2-1 23,-2-3 11,-3-4 0,-1-5 0,-3-7-90,-3-3-11,-3-2-134,-2-1-427,-2 0-739,0 2-3361,0 2 4661,0 1 0,0 9 0,0 2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49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8 21924,'0'-4'3339,"0"1"-3025,0 3-168,-3 48-112,2-21 0,-2 40-34,3-35-45,0 0-370,0-4-1031,-1-1-3349,-2-5 4795,1 0 0,0-11 0,0-3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0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22911,'3'-7'2846,"1"2"-2667,-4 5-212,0 0-629,47-17-907,-27 12-3338,36-12 4907,-44 18 0,-5-1 0,-4 1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0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24222,'50'19'56,"-9"-3"-45,-20-13 34,-8 1 33,-6-1 124,-4 4-90,-3 2-34,-4 6 45,-6 6 169,-4 2 44,-3 2-33,3-3-113,5-3-55,4-4-35,3-1-66,2-3-34,5-1-22,6-4-202,9-2-371,13-4-1074,11-10-8162,10-6 9213,7-9 0,-26 10 0,-6 4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0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26575,'26'-2'89,"1"0"-89,-1-2 11,-1 3-11,-6-1 12,-5 2 10,-6 0 34,-2 5 134,-2 4 35,-1 8-46,-1 5 12,-2 4-57,0 2-78,-2 2-56,-4 1-11,-4 0-224,-2-2-483,1 0-817,2-6-2095,2-3 3630,1-2 0,3-8 0,1-3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1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25353,'68'-9'34,"-12"1"-426,-37 3-707,-3 1-1960,-2-2-6772,-3 1 8781,-1 1 1,-6 2 0,0 1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1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5 21936,'0'-3'2879,"0"1"-2117,0 2-414,-20 51-158,9-25-111,-16 42-79,16-38-90,1-1-728,5-2-885,3-2-3630,1-4 5333,5-5 0,-2-8 0,2-4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1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52 25073,'-32'31'325,"8"-2"-280,22-9-34,2-1-11,0-2 33,3-2 79,5-3-10,5-6-12,6-2 89,2-8-34,4-6 35,1-6-35,-1-8 34,-3-1 1,-4 1-80,-8 1-21,-4 4-57,-5 2-22,-3 2-11,-4 3-336,-5 3-493,-6 5-998,0 2-7993,-1 2 9425,3 6 1,6-5 0,4 6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1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23213,'5'-3'2880,"-1"0"-2611,37-11-146,-17 7-56,34-12-67,-30 13-11,-5 1-168,-8 3-448,-6 0-685,-5 1-3270,-2 1 4582,-2 1 0,0 0 0,0 0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2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8 22462,'-4'3'3609,"1"-1"-3285,3-2-156,0 0-168,30 1 0,-18-1-89,24 1-415,-26-1-695,-1 0-1681,0 0-6951,-2-3 9019,-1-1 1,-3 0 0,-1 1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2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26071,'-3'87'593,"-4"-8"-570,-5-31-23,-1-1-168,-1-6-706,1-2-1334,1-8-7103,3-4 9311,3-5 0,2-11 0,4-4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2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25645,'-4'92'302,"-3"-11"-391,-4-40-562,0-1-1354,1-2-6264,2-3 8269,4-4 0,1-14 0,3-6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2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80 24591,'-16'66'717,"3"-2"-549,13-43-21,3 2-58,2-15-55,5-3 33,3-4 112,2-8-56,-1-7-78,0-13-34,-2-8-11,-4-5-190,-3 0-326,-4 3-660,-1 7-1894,-3 8 3070,-5 11 0,3 6 0,-3 5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3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8 22518,'4'-4'2398,"-1"1"-2364,-14 43-34,3-18-594,-9 34-918,7-30-3071,2-3 4583,3-4 0,3-8 0,2-4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3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25667,'1'68'135,"-1"-10"-808,0-37-1983,0-6 2656,0-3 0,0-7 0,0-1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3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28345,'64'-1'-459,"-7"0"-617,-28 1-1053,-5 5-6701,-8 3 8830,-8 7 0,-5-5 0,-3-2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7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26743,'2'79'67,"0"-5"-706,-3-21-1064,-3-3-3014,0-5 4717,-2-8 0,3-18 0,2-7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7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23200,'84'-6'-1042,"-11"0"-574,-42 8-8215,-11 8 8700,-8 9 0,-8-7 0,-4 2 1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7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21488,'5'0'1546,"0"0"-3115,42-4-4358,-16-2 5927,40-7 0,-47 7 0,-4 0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7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23885,'-21'77'1502,"4"-9"-852,19-37-90,5 1-112,4-3-190,7-5-146,2-7-112,1-8-22,-2-5-202,1-10-426,-1-9-673,1-9-1837,1-9 3160,2 0 0,-10 13 0,-3 5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7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10 22776,'0'-5'3709,"0"1"-3239,0 57-256,-3-10-158,-1 48-56,-3-27-236,-1-3-817,1-7-1715,-2-5 2768,-2-4 0,4-21 0,0-6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7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23740,'78'-24'-2458,"-9"1"0,-50 17 1,-4 1-1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8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24008,'-28'84'1479,"6"-12"-985,19-41-124,3-3-46,6-7-111,2-5-78,10-7-124,1-4-11,3-3-403,0-8-471,-1-3-964,-2-5-3798,-3-1 5636,0 1 0,-8 6 0,-2 3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8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10 24053,'1'-5'2365,"0"1"-2130,-18 62-134,7-23-12,-12 46 68,15-44-78,3-10-12,2-12 45,1-7-11,1-7 22,2-8-123,6-6-56,2-10-347,5-2-628,0 1-1860,3 2 2891,4 4 0,-10 8 0,0 3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58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49 25543,'-15'77'1345,"3"-12"-986,14-43 112,6-7-102,5-7-212,6-5-67,2-9-46,-1-8-44,-1-9-313,-7-9-303,-4-1-348,-6-1-1187,-2 3-5233,-5 4 7384,-6 6 0,3 10 0,-2 5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6:24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0 113 28412,'61'-3'259,"14"-2"-259,25-1-644,-44 1 1,2 0 643,1-2 0,-1 0 0,0 1 0,-2 0 0,-3 0 0,-2 0 58,39-1-58,-10 0 0,-10 3 0,-9-1 292,-12-1-292,-13 1-68,-15 0-1388,-11-1-643,-6 3 2099,-11 1 0,5 2 0,-5 0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6:35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1221 279 25645,'-54'-16'601,"1"1"0,-2 0 1,0 6-244,-41 14-1477,42 4 1,-1 4 1230,-5 5 0,-1 4-23,-1 8 1,0 5-97,-2 4 1,3 4 6,0 5 0,3 3 0,3 5 0,4 2 0,5 2 0,5 2 0,7 0 0,6 2 300,6-4 1,6 1-301,5-5 0,5-1-393,19 42 393,22-19-1774,35-19 1774,-23-40 0,5-7 0,11-2 0,3-7-47,9-12 1,1-8 46,7-5 0,-1-6 0,2-9 0,-2-7 0,-4-3 0,-4-4 0,-7 0 0,-5-4 0,-10 3 0,-7-3 0,-10 3 0,-10-4-230,-13-23 0,-15-3 230,-7 17 0,-10 1 0,-12-23 0,-10 3 0,-5 22 0,-5 7 0,-3 1 0,-2 4 0,-1 8 0,-1 6-102,4 9 1,0 5-456,-41-2-1270,45 37 1,4 10-8005,-17 26 9090,27 1 0,7 1 0,9 0 1,5-2-1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3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 25992,'-2'-2'2679,"41"17"-2679,32 3 0,-1-2 0,10-2-1887,-12-5 0,5-2 0,3-1 1887,16-1 0,4-1 0,5-2 0,-15 0 0,3-1 0,1-1 0,3 0 0,-13-1 0,2-1 0,2 0 0,0 0 0,0 0 0,5-1 0,1 1 0,0 0 0,1-1 0,0 1-216,3 0 1,1-1 0,0 1-1,1 0 1,-1 0 215,1 0 0,0 0 0,0 0 0,0 1 0,-1 0-88,-1 2 0,0 0 0,0 1 0,-1 0 0,0 0 88,-3 1 0,-1-1 0,0 1 0,-1 1 0,-1 0-254,15 1 1,-1 2-1,-2 0 1,-2 0-238,-10 0 1,-1 0-1,-2 1 1,-2 0 577,12 1 0,-2 1 1,-11-2-1,-6 0 0,-10-1 1,20 4-1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4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169 108 24076,'-63'-5'1311,"10"5"-1121,35 9 24,3 9-35,4 6-22,5 5-57,3 1 12,4 1 45,10 2-22,8-2-12,18-5-56,11-7-33,9-9-34,5-10 22,0-14-11,-7-8 0,-10-12 23,-12-6 0,-13-4-12,-10-3 34,-7 1 0,-12 5-11,-6 9-45,-8 7-23,-4 14-234,2 4-359,3 9-1031,3 9-2141,5 4 3788,5 5 0,5-8 0,3-5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4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11 23000,'4'-6'3171,"-1"2"-2711,-3 4-304,0 0-122,0 50-34,1-18-325,0 47-773,0-29-1591,-1 6-7142,-6 5 8893,-5 0 1,3-25 0,-2-9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4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319 1 26261,'-83'54'605,"10"-4"-605,34-20-392,5-3-459,7-3-820,5-3-3460,5-5 5131,4-4 0,6-6 0,3-3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4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27000,'63'19'-459,"-1"7"-729,-42-7-1557,2 6-7086,-13-7 9314,-3 0 0,-4-7 0,0-3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5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25051,'-67'33'-684,"10"-4"-615,38-16-2691,3-2 3990,3-2 0,6-4 0,2-1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5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25163,'1'62'436,"5"-7"-436,8-32-369,5-4-864,1-7-2319,3-6 3552,1-5 0,-11-1 0,-1-2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5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25645,'-70'31'403,"14"-1"-380,46 0 10,6 3 68,14 1-11,5 1-34,14-4-56,5-6 0,2-9-23,-2-8 12,-4-6 11,-6-6 67,-8-10-56,-6-11 23,-5-9-23,-4-3-11,-4 1-246,-6 6-606,-5 7-1658,-5 10 2510,0 7 0,8 5 0,3 1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6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26306,'75'-6'257,"-8"0"-402,-31 1-415,-6 2-763,-10 2-1792,-7 1 3115,-7 0 0,-3 0 0,-2 0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6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3 24188,'0'-2'2342,"-4"52"-2163,-1-7-179,-2 48-134,0-23-684,5-3-1166,-1-6-7847,5-11 9655,11-15 1,-8-15 0,8-10-1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9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2 23068,'-82'47'1579,"15"-2"-1332,42-14-135,10 4-45,7 0-45,6 0 46,13-4 55,10-6-34,15-9 192,7-8-113,1-8-89,-3-10 122,-4-5 46,-9-10-113,-5-4-44,-7-5-68,-5-7-22,-5-1-56,-2 1-224,-4 7-314,-2 11-694,-7 11-3105,-6 9 4393,-11 19 0,12-10 0,-1 10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9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25891,'-8'23'-482,"-2"5"-649,-1 3-1839,-2 4 2970,-3 0 0,8-16 0,1-4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9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25196,'10'64'-291,"-1"-8"-1076,-7-31-3720,0-2 5087,-1 1 0,-1-12 0,0-1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9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22743,'0'-5'3932,"0"1"-3169,0 4-47,54-11-199,3 5-517,-1-1 0,5-1 0,-7 6 0,1 1-404,3-1 0,0 1 404,-1 1 0,-1-1 0,-3 1 0,-2 0 0,44 4 0,-10 0-303,-9 4-622,-9 1-924,-12 0-3003,-10 2 4852,-12 3 0,-16-6 0,-7 0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7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25701,'-57'23'941,"12"-4"-829,34-10-79,7-3-33,2-1 0,2 1-11,4 3 11,5 5-11,7 3 11,5 5 0,2 2 11,-3 1 12,-4 0-1,-7 0 45,-4-2 124,-8 1 0,-8 0-79,-5 0-79,-6-2-33,-1-4 0,0-3-235,5-5-370,2-3-796,8-4-2061,2-2 3462,8-1 0,2 0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8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37 23504,'-2'-1'2186,"1"1"-1850,1 0-258,-9 37 45,14-20 113,-3 29-35,18-36-111,3-3-12,1-7 90,-2-7 57,-4-2-24,-5-9 46,-6 0-135,-4-2-79,-7-1-33,-6 2-201,-5 3-505,-6 4-930,0 5-6723,4 3 8359,5 3 0,6 1 0,4 0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8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6 24636,'2'-3'2611,"-1"1"-2230,-4 50-280,-3-12-101,-6 43 0,-4-24-695,-1 0-1568,2-2-7568,4-4 9414,5-6 1,5-20-1,1-7 1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8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26664,'-22'62'561,"6"-6"-561,14-20 22,3-5 12,6-2-1,5-7-33,7-9 0,4-6 12,2-7-1,-1-11 11,-4-7 1,-5-10-23,-5-5 0,-6-1-68,-2 0-347,-2 4-570,-5 5-1212,-2 8 2197,-5 8 0,6 5 0,0 4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11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161 169 26194,'-29'79'246,"0"2"-827,12-6 850,-4 0-34,2-6 113,1-14-258,5-18 128,5-18-83,3-11-1,4-19-89,0-17 357,1-25-346,5-20 124,5-12-274,9-2 172,8 6-44,9 9-34,8 12-11,6 12 11,2 14-12,-6 12-10,-9 12 22,-10 7 34,-11 7 44,-7 6 45,-6 9-11,-14 10 143,-8 9-255,-14 6-100,-8 2-516,0-2-2544,-4 3-5008,21-17 8168,3 0 0,20-22 0,1-3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11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68 180 26642,'74'-10'392,"-8"-5"-370,-32-9-22,-8-3 0,-11 0 0,-8 3-134,-12 2-45,-9 6 67,-10 6 22,-9 6 90,-2 9 0,0 8 190,2 11 113,3 8 89,4 6-11,4 0-190,5 0-124,7-1-56,5-2-11,5-2-190,9-5-550,5-6-840,13-8 1580,27-14 0,-30 0 0,16-7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11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20345,'0'3'4627,"-9"39"-3741,3-16-304,-7 30-302,7-30-190,2-10-23,3-7 56,1-6 124,1-6-124,4-7-123,4-6-11,7-9-549,4-1-998,3 2-3025,2 6 4583,0 7 0,-10 5 0,-4 5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6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9 22014,'0'-4'2577,"0"0"-2129,0 4 360,0 0-439,1 27-66,-1 0-68,-1 28-123,-4-6-56,-3 4-34,-4-1-22,-2-2 11,1-3-11,0-7 0,2-8-22,4-10-146,3-11-67,2-7 235,7-13 11,7-7-11,9-13 22,7-4-22,0 0 12,-3 6-1,-4 8 45,-6 8 0,-3 6 33,-1 6 57,3 20-68,-6-1-33,-1 15-45,-5-7-22,-2-1-449,-2-2-974,-1-4-3418,1-5 4863,0-6 0,2-5 0,0-3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7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20 24827,'-19'68'660,"3"-10"-446,19-31 156,5-5-113,5-6-178,6-8-46,3-9-22,1-13 12,-1-10 66,-2-8-77,-4-4 44,-5 3-56,-5 5 0,-3 6-146,-2 6-863,-1 7-1500,0 5 2509,2 4 0,-2 0 0,2 2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30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447 0 27370,'-6'50'1301,"0"17"-1301,6 31 0,0-40 0,0 2-311,0 7 0,0 3 311,0 5 0,0 3 0,0 4 0,0 3 0,0 5 0,0 1-709,0 4 0,-1 1 709,-2 3 0,-1 1-559,0-31 1,1 0-1,-2 1 559,-1 2 0,0-1 0,-2 1 0,1 1 0,-1 1 0,-1 1 0,-1 1 0,1 0 0,-2 0 0,-1 0 0,0 0 0,-1 0 0,-1 0 0,0-1 0,-1-1 0,1-1 0,-2-2 0,1 0-247,0-3 0,0-2 1,0-1 246,-6 24 0,0-3-359,2-9 0,2-4-487,2-13 0,0-4-5006,-9 31 5852,4-28 0,10-31 0,1-13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34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71 19964,'-5'-2'4224,"1"1"-3529,4 1 784,0 0-1143,-8 0-112,6 0-34,-6 0 46,8 0-57,6 0-44,5 0-68,10-4-11,5-2-45,4-5 23,3 0-12,0 1-11,3 2-11,-4 2 11,1 1 1,-5 3-12,-3 1 0,-6 1 11,-2 0-11,-5 0-11,-2 0 11,-4 0 11,-2-1-11,-3 1 11,-1-2 11,0 2 202,0-1-168,0 4-22,0 4-34,0 2 0,0 3-11,0-1 22,0 1-22,0 0-12,0 0-77,0 2-147,0-1-167,0 0-360,0 0-593,0-3-1377,-3 0-6086,-3-1 8830,-3 1 0,3-4 0,1-1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34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19358,'0'-2'3900,"0"0"-2746,0 2-1120,2 5-34,0 1-45,1 5-359,0 1-525,0 0-1246,-2 1-2407,1 0 4582,-2-1 0,0-5 0,0-2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35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18338,'0'-7'4739,"0"2"-3045,0 5-630,0 0-398,36-2-386,-12 2 68,33-2-214,-21 2 433,2 0-534,1 0-10,-1 0-46,-2 0-156,-3-1-269,-4-1-437,-6-2-550,-6 1-1691,-8 1 3126,-5 2 0,-3 0 0,-1 0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35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21 18418,'-5'0'5299,"1"0"-4660,4 0 212,0 0-526,-22 22-66,15-11-69,-16 19-44,22-15-46,0 2 1,2 3 22,6 3-89,4-1-34,9-2 0,4-6-11,5-8 11,3-3 22,2-6-22,0-8 11,-3-7 12,-6-5-1,-8-2 1,-9 3 21,-5 0-32,-10 3-12,-5 1-34,-8 3-1064,-8-1-549,11 7-2914,2-1 4561,12 4 0,3 2 0,0 1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35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4 21622,'-7'-2'2364,"2"0"-2195,5 2-80,0 0 23,-26 50 67,15-23 135,-19 40 100,25-36-10,3-4-68,1-1-100,4-6-46,5-2-67,6-5-56,7-5-22,1-4-22,1-3-12,0-5-11,-1-5 11,-2-7-11,-2-8-123,-2-2-482,-3-3-146,-3 1-706,-1 3-3193,-4 3 4650,-1 10 0,-3 4 0,-1 6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36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26552,'40'-5'538,"-3"-1"-516,-14 1-22,0 1-11,-1-1-336,-1 2-583,-2 0-807,-1 2-4246,-5-1 5983,-3 2 0,-5 0 0,-4 0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36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23079,'-4'0'3339,"1"0"-2846,3 0-11,0 0-370,43 8-90,-19-5-22,37 5-67,-29-7-337,-1-1-458,-3 0-797,-6 0-3192,-5 0 4851,-8 0 0,-4 0 0,-4 0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36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22788,'-5'4'2453,"1"-1"-2274,4-3-145,0 0-34,-7 45-67,5-23-818,-6 36-2096,8-36 2981,1-4 0,-1-8 0,1-4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37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26765,'48'-13'505,"-7"2"-494,-3 9-11,-7 2-180,-1 0-358,-1 0-605,-4 0-1545,-5 0-7143,-6 2 9207,-8 8 0,-3-5 1,-3 4-1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37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 24569,'-3'0'2386,"1"0"-1220,2 0-1032,23 0-89,-3 0-45,24 0 0,-6 0-291,2 0-292,0 0-336,-5 0-1030,-9-1-5671,-9 1 7620,-9 2 0,-5-1 0,-2 1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37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25286,'-21'63'661,"6"-6"-403,24-28 56,6-1-46,12-3-66,3-8-101,1-7-33,0-6 55,-4-5-22,-3-7-1,-6-5 12,-3-6 12,-6-2-46,-5 1-22,-1 0-34,-3 1-22,-6 1-89,-1 1-169,-8 1-190,-2 2-549,-1 3-841,0 4-3820,3 3 5658,4 4 0,5 0 0,3 0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37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27662,'12'80'582,"-3"-6"-582,-8-30-67,-1-3-706,0-2-728,0-2-2679,0-3 4180,0-1 0,0-14 0,0-5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42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25791,'45'-4'526,"-6"1"-526,-25 3 0,2 0-224,2 0-751,-1 0-1603,0 0 2578,-4 1 0,-5-1 0,-4 1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43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26059,'79'-57'213,"-10"12"-179,-37 43-34,-1 2 0,-1 1 0,-3 7-11,-4 3-12,-6 6-22,-4 3 45,-6 0 45,-4 4-22,-7 1-12,-9 3 22,-7 1 23,-7 3 34,-1-1 78,3 0 78,4-5-55,5-3-23,4-3-11,4-2-67,5 1 22,1 0-79,8 1-33,9-2-22,10-4-124,12-6-291,8-4-313,5-7-864,1-4-4403,-5-2 6017,-9 0 0,-17 4 0,-9 5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52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 25487,'0'-3'2275,"0"1"-1614,0 2-413,-3 57-248,11-1-249,-4 1 1,0 4 248,5-4 0,1 1 0,-2 10 0,-2 2 0,0 6 0,-2 3-717,-2 7 1,-1 2 716,-2 3 0,-1 1 0,-3 2 0,-2-1 0,-1 0 0,-2-2 0,-2-4 0,-1-2-485,2-7 0,0-4 215,1-8 1,1-5-1115,-2 38 174,5-29-893,5-25-4250,1-23 6687,0-12 1,0-10 0,0 0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52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7 183 24233,'-4'-4'2118,"1"1"-1570,3 3-189,54-36-79,-6 14-134,2-3 0,5 2 134,40 3-185,-41 14 0,1 2-398,4 1 0,2 1 309,2 1 0,2 2 10,1 2 1,1 0-12,0 0 1,1 1 0,0 1 0,0 1-1,-1-3 1,0-1 85,-3 0 1,-2 0-81,-4-2 0,-1 0 12,41-5-12,-17-2 0,-17-4 0,-18 0 12,-13 2-1,-11 1-11,-11 3 557,-5 1-555,-3 2-13,-3 0 0,0 0 0,0 1 0,0 0 0,-5 3 0,-2 11 0,-6 11 0,-3 20 0,-2 19 0,-3 22 0,9-34 0,0 4 0,-1 6 0,-2 5 0,-2 3 0,-2 7 0,0-3-632,-3 14 1,0 0 631,1-10 0,-1 3 0,1-4 0,0 5 0,2-4 0,1-1 0,2-1 0,2-2 0,1-1-80,3-2 1,0-1 79,0 0 0,1 0-257,-1-2 1,0-1 256,-1-1 0,0 0 0,0-5 0,0 0 0,1-5 0,0-1 0,-7 40 0,5-15 0,3-18-572,6-14-627,1-12-1210,2-11-5868,0-6 8277,0-5 0,-1-6 0,1-2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6:57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0 27169,'-23'78'1232,"-5"2"-1120,-5-8-90,-8 7-22,-6 3-1410,0 0 514,1-4-673,6-9-1254,9-12-7008,9-19 9368,10-15 1,6-13 0,5-7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6:57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24390,'2'0'2936,"-1"0"-2612,11 41-156,-3-15-168,9 33 0,-5-27-604,-1-5-842,1-5-1849,0-9 3295,1-5 0,-6-6 0,0-2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6:58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3 24345,'2'-3'3361,"-8"67"-2767,-4-10-460,2 2 1,-1 3-437,-8 30 302,1 0-34,3-5-526,3-11-720,6-14-1711,1-16 2991,4-13 0,-1-16 0,1-8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6:58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26227,'2'-8'2241,"0"1"-2051,-2 7-177,45-4-13,-21-1 0,37-2 0,-33 2 0,-4 3 0,-5 1 0,-3 1 0,-6 2 0,-4 8 0,-4 7 0,-7 31 0,-4-7 0,-8 23-3392,-4-12 3392,-3 7-571,1 3-135,-1 1-2258,5-4 1462,1-9-895,8-12-7434,4-14 10155,7-12 1,0-8 0,1-4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6:58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27281,'7'90'-460,"-2"-8"-1288,-12-35-4874,-3 3 6622,-8 1 0,7-22 0,2-5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6:58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26933,'63'-11'-269,"-10"3"-761,-36 8-1279,-6 1-6565,-5 7 8874,-4 4 0,-2-3 0,0 0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6:59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8 24076,'-1'-4'2487,"0"1"-2319,1 3-33,-35 46-68,14-13-33,-25 38-12,29-29-22,8-3 78,5-6 69,3-4 110,4-5-10,5-3-91,6-6-44,8-4-112,6-6 0,4-3-11,4-6-448,1-6-303,2-9-762,1-10-3977,1-6 5501,4-6 0,-20 17 0,-4 3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6:59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94 27785,'-52'42'369,"13"2"-324,36 3-45,7-1 0,7-3-33,10-8-23,8-10 56,5-13 11,0-6-11,1-14 11,-4-8-11,-4-12 56,-5-9 56,-8-6 67,-4-1 13,-5-2-192,-5 2 0,-11 1 0,-5 7 0,-11 7 0,-5 14 0,-5 11-248,-3 21-1253,-2 12-1244,9 13-7086,12 3 9086,16-8 1,6-16 0,4-9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6:59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28671,'20'93'0,"-6"-3"0,-21-16 0,-3-1-1390,-5-5-2364,1-5 3754,-2-3 0,7-27 0,1-7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44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2101 26642,'11'-54'328,"-1"1"1,0 0 0,-2 2-239,1-30-68,-1-14-17,-6 42 1,-1-2-907,1-5 1,-1-1 911,-3-5 1,-1-2-1593,-1-3 0,-2-1 1575,-2-3 1,-1-1 5,-2-1 0,-1 1 44,1 2 1,-1 0-56,-1 3 0,0 1-23,0 3 1,-1 2-23,1 4 0,-1 3 44,0 4 1,0 3-117,-10-30 172,5 21 505,5 23-549,7 13 2883,4 11-2883,3 5 1391,0 3-1391,6 1 269,8 0-224,14-1 89,16-2 196,30 3 1,10 1-252,-22 1 0,2 0-867,7 3 1,6 0 0,-3 2 787,8 2 0,-2 2 0,4 3 0,1 2-177,0 0 0,-1 0 177,1 0 0,0-1 0,-3 0 0,0-1-345,-1 0 1,0 0 344,1-2 0,-1 1 0,-1-1 0,-1 0-376,-2 0 1,0 0 375,-4-1 0,-1 1 0,-4-1 0,-1 0 876,-4 0 0,-2 0-876,-3-1 0,-1 0 0,-6-1 0,-1 0 0,37 5 0,11 2 0,-32-3 0,10 1 369,-34-4-369,-7-1 826,-11-2-826,-8-1 1115,-9-1-1115,-4 0 94,-3-1-94,0 1 0,0 0 0,0-1 0,0 1 0,0 0 0,0 2 0,0 3 0,0 6 0,-1 29 0,0 0 0,-2 28 0,-2-4 0,1 14-517,-2 11 517,4-40 0,0 1 0,0 2 0,1 2 0,0 20 0,0 1 0,0-21 0,0-1 0,0 13 0,-2-4-159,-3 10 159,-4-11 0,-4-14 0,-4-9-1513,-3-9 1513,-20 5 0,23-19 0,-12 4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45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26955,'76'-1'572,"0"0"0,7-3 0,0-2-3095,-1 0 0,1-2 2523,12 0 0,3 0 0,-29 4 0,0 0 0,0 1 187,3 0 1,0 1 0,0 2-188,1 1 0,-1 1 0,0 1 22,0 0 1,0 2 0,0 0-23,-3 2 0,0 0 0,-1 1 0,31 5 0,-2 1 0,-7 0 0,-3-1-243,-7 0 1,-2-1 242,-7 0 0,-3 0 0,-8-2 0,-3 0 0,40 7 2003,-23-6-2003,-20-4-711,-22-5-3514,-16-1 4509,-13 0 1,-3 0 0,-4 0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45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91 21712,'-2'-4'3922,"1"1"-2970,1 3-324,0 0-57,38-12-56,-8 5-246,35-11-167,-20 7-102,1 1 0,-3 2 0,-4 1-225,-8 3-817,-7 0-751,-9 3-2554,-7 0 4347,-5 8 0,-3-5 0,0 5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46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 25006,'-8'-2'2420,"2"0"-2319,6 2-101,-10 43-67,6-16-527,-7 36-897,11-27-4111,0-3 5602,4-7 0,-3-11 0,4-7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46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0 186 26519,'69'-17'795,"-9"0"-783,-29 5-12,-7-2-68,-6-2-44,-8-3-34,-5-3 12,-3 0 44,-5 2 90,-5 5 11,-6 7 57,-9 4 77,-3 11 46,-3 9 44,2 12 12,2 10 10,6 4-89,6 1-100,6 0-46,4-5-22,3-2-1479,10-1-896,1-14-6466,12-4 8841,2-13 0,-11-4 0,-1 0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46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25847,'-6'77'851,"0"-8"-683,-4-26-135,4-9-33,2-11-11,2-10-22,2-9 33,0-3 11,0-1 11,0-5-22,3-3 11,2-4-11,2 1 0,1 3 0,0 2 0,-1 2 23,3 1-12,0-3 11,3 0 68,0 0 0,1 0 101,-2 3 100,2-2-11,0 4 56,2 1-79,-2 0-89,-1 0-155,-3 5-13,-2 1 0,-5 5-80,0 1-984,-3 3-964,-3 5-7803,-1 1 8624,-1 5 1,1-12 0,3-2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47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61 24166,'0'-9'2644,"0"2"-2420,0 7-67,0 0-134,3 62-23,-4-22 0,-2 52 0,-5-39 0,-6-5 11,1-10 11,1-10 12,2-13-34,3-8 0,0-15 22,4-12-22,2-16 0,4-15 0,6-7 0,7-1 0,7 4 0,1 9 0,-1 10 11,1 9 57,-4 10 66,-1 8 12,-5 5-57,-2 3-66,-2 1-23,-5 4-45,-2 5-302,-2 7-673,-2 6-1658,-5 3 2678,0-1 0,-1-9 0,3-6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47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6 172 23661,'-3'72'2118,"1"-8"-1636,6-25-135,6-10-22,9-12-100,6-9 32,4-15-55,0-11-124,1-13-22,-4-10-45,-5-5-11,-8 0-56,-7-2-246,-3 3-259,-9 2-727,-4 7-1703,-9 13 2991,-4 10 0,9 9 0,2 4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27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6 23964,'0'-3'3283,"0"0"-2768,-24 50-481,3-9-34,-22 44-414,8-20-797,0 2-2094,1-2 3305,4-4 0,12-25 0,7-8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27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26675,'69'50'-336,"-11"-10"-997,-41-34-2724,-2-3 4057,2-8 0,-8 3 0,0-3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27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27303,'0'100'616,"0"-12"-672,0-39-706,0-4-1221,0-3-7848,0-3 9269,-2 0 0,2-18 0,-3-4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0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1476 26418,'-8'-58'130,"-1"1"1,2-1 0,2 2 59,6-42-448,-1 48 1,-3-1 341,-2 1 0,-3 1-17,-2-2 0,-2 1-28,-3 0 1,-2 0-24,0 1 1,0 0 28,-13-42 11,5 12 11,8 16 0,6 15 193,6 15-204,2 10 104,2 8-93,1 5 34,8 2-22,7 0 44,20-5 67,17-5-43,23-7-147,-4 3 0,4 0-300,-15 4 0,2 0 300,24-6 0,-1 1 0,-23 8 0,-3 1 0,1 1 0,-1 1 0,-2 3 0,0 1 0,-3 2 0,-2 1 0,45 0-210,-35 4 1,-1 1 209,29 2 0,-33-1 0,-2 0 0,18 2 0,-6 0 0,-10 0 0,-11 2 0,-9 2 0,-8 1 910,3 12-910,-10-2 463,5 5-463,-10-6 0,-2-4 0,-2-1 0,-5-3 0,-2 3 0,-5 2 0,0 25 0,-6 0 0,1 25 0,-3-2 0,2 11 0,0 8 0,3 7-3392,0 2 3392,1-3 0,1-6 0,-2 13 0,-1-30 0,-3 4-13,-1-36-1779,-4-9-998,-5-6-7041,-9-1 9047,-11 0 0,15-7 0,0 0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1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14 208 23538,'-8'0'3384,"2"0"-2824,6 0 269,0 0-469,46-14-360,14-2 0,-4 1 0,6-1-720,3 0 0,2 1 720,7-1 0,1 0 0,4 1 0,0 0 0,1 2 0,0 1-381,-3 2 1,0 3 380,-4 2 0,0 1 0,-4 2 0,-1 1 0,-3 2 0,-2 2 0,-4 0 0,-1 1 0,-5 2 0,-1 1 0,37 7 0,-17 0 0,-18-2-1480,-15 0-1523,-15 2 3332,-11 4 0,-7-9 0,-6 2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1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26799,'0'92'549,"-4"-4"-549,-3-23-90,-3 2-470,-3-3-931,4-4-3170,3-10 4661,4-7 0,2-21 0,0-7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2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79 246 25970,'72'-50'448,"-11"6"-448,-32 15-34,-9 4-89,-9 0-45,-6 4 56,-9 1 78,-9 4 34,-9 6 101,-10 4 179,-5 14 34,-3 9 78,3 15-67,4 6-78,8 5-1,7-1-67,8 2-100,6 0-79,3 0 0,4-1-314,10-6-695,12-10-1097,20-11-7725,19-13 9417,16-16 1,-32 7-1,-6-7 1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2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26362,'-61'19'784,"12"0"-683,36 1 0,6 2-23,3 2 79,3 1-11,9 0-57,6 0-44,15-4 11,9-4-33,9-9-23,3-4-23,0-9 23,-8-7 23,-10-7 21,-11-7 1,-11-1-22,-6-2 33,-4 0-56,-9 2 0,-4 2-112,-9 9-303,-2 6-661,0 6-1389,2 8-7366,6 4 9059,7 3 0,6-3 0,3-3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2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25791,'13'80'940,"-5"-5"-693,-14-34-102,-3-2-77,0-2-68,2-10 0,3-11-11,3-7-68,1-7-33,0-4-11,4-8-157,6-7-291,5-8-181,5-2-626,0 4-1927,0 4 3305,0 5 0,-10 7 0,-1 4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3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35 198 25454,'59'-50'191,"-11"6"-180,-36 18 12,-6 3-1,-3 2 34,-3 6 123,-6 4 34,-3 6-67,-6 3-46,-1 6 12,0 11 101,-2 10 67,-1 13 79,-1 6 22,2 6-56,4 3-101,7-2-79,3-4-66,11-6-79,7-7-11,12-7-124,8-9-380,2-7-157,-1-7-247,-3-1-4101,5-3 5020,-11 0 0,-5 0 0,-13 0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3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1 304 24053,'0'2'1210,"0"0"-1075,0-2-68,46-61-22,-17 21 33,4-3 1,0-2 179,-1-1 33,-7 11-33,-9 12-34,-6 13 45,-6 6 90,-2 10 10,-1 11-178,0 11-113,-1 15-78,-2 7-302,-3 4-573,-4 3-738,-2-2-2544,4-7 4157,2-11 0,5-17 0,0-9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4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26922,'41'-8'45,"-7"4"-23,-22 11 23,-5 6-45,-2 2 0,-1 1-11,-2-3-12,2-1-22,-2 0 1,1-1 10,1 0-22,-1 0 22,3-1 34,-2-1 12,2 0-1,-1 1 123,-1 0 80,0 2 43,-2 1-100,-2 4-67,0 2-46,-2 4-32,-5 2-12,-4 2-135,-5 1-279,-2-3-584,1-5-1120,4-4-7002,2-5 9120,6-5 0,3-2 0,2-4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4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22428,'0'-2'1200,"0"1"-2463,0 1 1,0 0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4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23639,'11'20'0,"-2"-3"0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4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27662,'-35'64'414,"7"-9"-369,28-24-45,8-5-11,5-5 11,11-10 22,5-6 90,-1-11 45,0-8 100,-5-10-244,-5-5-13,-7-2 0,-6 4 0,-3 2 0,-2 7 0,-5 6-718,0 5-974,-3 5-3933,1 8 5625,3 3 0,2-2 0,2 1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5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70 22518,'0'-4'3205,"0"1"-2857,0 3-102,0 0-201,-1 23-23,1-6 12,0 18 44,5-13 23,4-5 112,5-8-68,2-4 23,-1-9 1,2-7-1,-4-10-11,-1-7-90,-6-4-33,-2 3-34,-4 4-101,0 5-336,-2 8-695,-1 6-2902,-4 4 4034,3 12 0,1-8 0,2 9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5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48 26754,'40'-14'-112,"-10"1"45,-28 5-34,-6 2 56,-6 2-33,-5 2-12,-5 2 79,1 0 11,2 5 78,1 4 90,0 7 90,0 4 22,2 2-89,3 1-135,5-1-23,3 1-33,3 0-22,3 1-169,7-3-828,7-2-2387,10-8 3406,9-5 0,-16-6 0,0 0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5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27023,'-65'63'1075,"12"-6"-817,38-24-168,6-2-90,4-4 0,2-4 0,3-5-426,8-4-414,2-6-527,11-4-886,2-2-6588,4-2 8841,0-6 0,-12 5 0,-2-4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6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28177,'-28'42'247,"-1"0"0,-15 31-247,40-39 0,3-2 0,6-3 0,4-3 0,6-7-729,4-7-1703,3-7-7399,-1-3 9210,0-2 0,-10 0 0,-4 0 1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24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1 21140,'4'0'3821,"-1"0"-3205,-3 0 863,0 0-1221,-1 45-123,-11-10-102,-8 41-33,-12-22-179,-4 0-437,1 0-572,1-2-1210,7-6-7148,3-7 9546,8-13 0,8-11 0,4-9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24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26933,'52'59'-2834,"-9"-10"-4058,-31-40 6892,1-3 0,-6-3 0,0-1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24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3 23527,'2'-3'2891,"1"44"-2578,-3-9-189,0 38-124,-3-20-12,-2-1-716,-2-4-1165,1-4-6343,3-7 8236,1-7 0,2-12 0,0-7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24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1 144 27270,'68'-58'89,"-10"8"-66,-30 33-23,-7 5-23,-5 7 12,-6 3 11,-4 7 67,-4 8-56,-1 11 1,-1 11 10,-6 9-22,-3 6-11,-6 1-23,-1 1-167,1-5-315,1-7-672,2-5-829,4-11-5210,4-6 6379,2-9 0,2-4 0,0-4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25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4 24423,'3'-2'1860,"-1"1"-1804,1 51-56,-2-18-369,0 42-1032,-6-32-3686,-3-3 5087,-2-2 0,5-17 0,1-5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25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24087,'60'-2'-1323,"-12"8"1,-43-3 0,-4 4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25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25746,'12'62'1333,"2"-11"-1098,11-40-156,3-4-79,-1-4-34,4-2-594,0-9-1411,5-5-7792,2-9 9277,5 0 1,-19 9-1,-3 4 1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25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25656,'-5'79'482,"-1"-1"-135,4-13 79,-1-2 67,2-7-11,6-13-68,5-15-190,9-14-90,8-8-121,7-17-3405,4-9 3392,2-12-259,-1-6-671,-5 3-717,-4 7-2465,-5 6 4112,0 8 0,-12 6 0,-2 4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26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299 1 27023,'-53'54'100,"11"-5"-100,43-26-11,9 0 11,5 1 11,7 0 1,1 0 67,-6-1 290,-5 1 314,-7 3-3670,-3 1 2987,-11 3 0,-7 2 0,-16 4 0,-9-1 0,-7 0 0,1-6-1772,4-10-2609,10-10 4381,9-6 0,13-4 0,5 0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6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25824,'0'90'2218,"0"5"-2490,0-3 328,0-41 0,0 1-34,0 3 1,0 0-23,0 2 0,0 0-107,-1 0 1,-1-2-421,0-3 1,1-2-1355,-3 35-7950,2-24 9772,8-28 1,-4-18-1,4-14 1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7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0 281 25813,'72'-26'470,"0"0"1,3 0 0,2 2-415,-1 5 0,1 1-523,4 1 1,0 1 556,1 2 0,1 2-868,-3 2 0,1 1 817,-3 2 1,1 1 44,-2 0 0,1 1-75,-2 0 1,0 1 23,-2-1 1,0 0-12,-4 1 1,-2 1 10,-4 0 1,-2 0-1,-7 1 1,-2 0 112,35 0-90,-17 1 46,-16 1 293,-10 0-395,-6 0 1539,-6 0-1539,-6 0 893,-3 0-893,-5 1 0,-3 2 0,-2 2 0,-1 0 0,-2 0 0,-1-1 0,-3 1 0,-2 4 0,0 7 0,-2 8 0,1 10 0,-3 10 0,0 10 0,-1 11 0,0 12 0,-2 13-520,-3 8 520,2-46 0,-1-1 0,0 1 0,0-1 0,-3 47 0,0-12 0,-1-13 0,-4-16-573,-6-15-1242,-10-11-1916,-11-9 3731,-11-5 0,21-9 0,2-1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7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1 170 27135,'88'-14'512,"0"1"0,7-1 0,1-1-512,-30 5 0,0-1 0,1 1-1004,7 0 0,1 0 0,1 0 1004,4 1 0,0 1 0,1 0 0,1 2 0,1 0 0,0 1-331,1 2 1,0 0 0,0 1 330,1 0 0,0 1 0,1 2 0,0 3 0,-1 1 0,0 2 0,0-1 0,0 2 0,-2 1 0,-1 3 0,0 1 0,-2 1 0,-5 1 0,0 0 0,-3 0-512,-5 0 0,-1 1 0,-2 1-2468,18 8 0,-4 3 2980,-13 0 0,-8-1 0,6 5 0,-26-5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8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25241,'80'-2'510,"-1"1"0,1 0 0,31 0 0,-31-4-8916,-68-1 260,-6 1 8498,-11 3 0,4 2 0,-4 0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8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27045,'-24'73'1031,"5"-9"-1031,9-28-650,6-5-784,2-5-2723,10-6 4157,6-4 0,-3-8 0,0-3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9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35 176 27471,'76'-7'527,"-9"-3"-516,-35-7-11,-2-3-67,-8-1-113,-7-1 12,-8-1-33,-4 3 22,-16 2 66,-6 7 113,-15 4 0,-5 14 57,-1 13 144,1 13 90,5 12 57,6 2-1,7-2-112,9-2-144,6-1-91,5-1 0,9 1 0,4-4-91,11-8-1074,7-13-6768,27-20 7933,-10-14 0,-1 2 0,-25 0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9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27146,'-13'78'1165,"1"-8"-963,1-30-146,3-9-56,3-10-45,3-11 11,2-6 12,0-11 22,0-11-123,4-12-90,2-9 79,4 1 100,0 7 12,-1 10 22,-3 10 0,0 6 56,0 4 11,-1 1 0,3 4-22,0 0-23,1 3-22,3-1 0,0-4 0,2 0 34,-1-1-23,2 1 79,-4 1 22,0 6-45,-2 2-34,-1 5-21,0 1-1,-1 0-11,1-3-11,-1-4-68,-1-4-100,0-3-224,-2-2-247,1-1-246,0 0-382,2 0-1243,2 0-3687,2 0 6208,2 0 0,-4 0 0,-2 0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8:59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5 22664,'0'-3'3104,"0"1"-8439,0 2 5480,-4 42 1398,-2-13-1397,-4 39 893,0-22-703,-1 0 124,3-5-91,-1-9-234,5-11 3369,0-11-3437,4-11 56,0-16-112,4-13 12,4-14-12,5-2 11,3 1-22,-1 7 0,0 8-11,2 5 0,0 9 11,0 2-23,-1 6 1,-2 3-23,-3 1-100,-3 3-147,-3 0-212,-3 0-415,-1 4-1568,-1 7-7344,0 8 8028,0 5 0,0-8 0,0-4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9:00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25 21140,'0'-2'3351,"1"0"-2903,-7 51-202,5-21-33,-4 38 90,12-37 123,5-5-46,7-11-100,1-6 0,2-11-21,0-10-147,-3-9-56,-4-10-34,-5 1-22,-5 2-67,-2 4-348,-4 3-560,-5 5-1288,-6 2 2263,-6 6 0,7 4 0,1 4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9:03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0 124 28671,'78'4'-270,"-8"-9"-682,-34-12-628,-1-9-1928,-2-3 3508,-5 3 0,-12 10 0,-7 7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9:03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59 24849,'-15'83'1625,"0"-6"-1076,7-26-67,-2-6-169,1-10-21,1-12-68,3-12-213,2-15 22,2-20 35,0-19-24,1-20 12,0-7-22,0 6-34,1 12 0,0 18-134,1 15-628,3 11-650,3 6-3809,6 2 5221,8 4 0,-9-3 0,0 2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9:06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17 26799,'-60'-10'650,"7"3"-516,30 19-5705,0 8 5683,-1 13 1409,2 7-1453,2 3 847,8-1-881,5-1 10,6-4 1,9-5-22,7-7 3369,9-12-3415,6-6-156,20-37-11,-14 4 66,10-26 80,-26 16 32,-6 6 24,-8 12 21,-2 6-33,-4 9 123,1 5 34,0 9-45,1 6-78,-1 12-34,-1 1-23,0 1-436,0-3-953,0-7-2241,0-6 3653,-1-8 0,1-3 0,0-4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9:06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23560,'7'-2'2768,"-1"0"-2622,41-9-135,-21 5-11,34-8 0,-37 10 0,-9 2 34,-7 4-3270,-5 10 3315,-10 7-23,-4 11-11,-8 2-12,1-3 68,4-4 101,5-8 145,4-3 3449,3-1-3393,3 0-77,0 3-326,0 3 0,4 0 0,3 1 0,4-4 0,1-4 0,2-5-169,1-4-783,1-1-427,0-2-4724,2-7-3728,2-9 9372,3-11 1,-9 10-1,-2 0 1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9:06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23068,'0'-3'3238,"0"1"-2779,0 2-661,0 34-582,0-11-684,0 29-1871,1-21-6492,7-6 9193,5-8 0,-2-8 1,-1-5-1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9:07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21790,'0'-3'3440,"0"1"-2622,0 2-706,0 20 23,1-6-35,3 17 180,12-8-100,0-8 21,7 1-111,-5-11-22,-1-3-35,-2-3 23,-1-7-11,-5-4-34,-3-10 0,-3-1 12,-2-1-23,-5 1 0,-3 3-79,-6 3-134,-1 6-313,-2 5-864,1 7-1445,0 10-3977,5 3 6812,4 4 0,4-8 0,2-4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9:07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19908,'6'-2'4224,"-2"0"-3529,-4 2-1,0 0-536,4 38-13,-6-19 12,4 29-123,-6-31-34,3-6-34,1-6 12,2-2 22,5-3 22,4 0 45,5-4-44,0-2 33,-1-2 22,-1 0 34,-1 3 22,-2 3 12,1 1 0,-3 1-34,1 3-112,-2 3-23,-1 2-313,-2 1-639,-1-2-1859,0-3 2834,1 0 0,-2-3 0,-1 0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9:07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8 166 24916,'63'-39'-11,"-10"3"11,-37 11 11,-7 3 12,-5 4 201,-5 5 224,-8 5 68,-5 4-169,-6 3-78,-1 4-124,2 7 34,1 9 91,1 10 55,2 8-101,5 2-124,4 0-100,4-2-11,2-5-146,4-6-403,4-5-459,6-5-1346,1-3 2365,-3 2 0,-5-8 0,-4 2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9:08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17 21611,'3'-8'4101,"-1"1"-3675,-2 7-124,0 0-89,-21 56-45,9-23-67,-18 45-12,16-39-10,3-8-23,3-9 12,4-10-46,1-6-22,2-4-56,1-2 56,0-12 0,2-10 22,7-16-10,5-8 55,7 1 11,2 6 12,-3 9 55,-3 7 35,-4 9-57,-4 6 45,-3 5 33,-2 3-10,0 10-1,3 18-190,-3 0 0,3 11-78,-4-14-303,-1-5-481,-1-6-449,-1-6-2511,0-4 3822,1-3 0,-1-1 0,1 0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9:09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6 176 26205,'67'-32'235,"-11"3"-224,-37 10-11,-6 0-123,-6-2-22,-4 3-1,-3 1 101,-4 6 0,-5 4 45,-6 4 146,-5 14 168,-2 9 78,-2 17-68,0 8-32,4 5-90,3-1-90,8-5-56,4-4-56,4-7-146,1-6-627,3-8-673,7-7-5173,7-6 6619,11-14 0,-13 5 0,2-6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9:09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 22967,'0'-2'3350,"0"0"-2745,0 2-269,-3 49-112,-2-10-201,-3 43-23,0-25-852,3-4-1916,3-7 2768,4-6 0,-1-19 0,1-7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9:09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26575,'10'83'1311,"-1"-4"-1031,3-26-90,-1 2-134,-1-3-56,-3 0-56,-3-6-515,-2-3-561,-2-4-1961,0-6 3093,-1-3 0,0-15 0,0-4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9:09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25105,'69'-16'-2458,"-9"5"0,-45 12 1,-4 0-1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9:10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33 169 25454,'71'-40'67,"-9"4"-67,-36 12 0,-7 3 34,-9 5 22,-6 3 101,-3 6 213,-6 1-124,-5 3-123,-8 1-33,-6 1 134,-12 9-56,9 4 34,-9 11 89,15 6 12,1 1-124,6 0-89,5-1-68,5-4-22,2-1 0,2-1-325,6-1-538,1-2-862,9-1-2645,4-5 4370,6-6 0,-11-4 0,-1-4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9:10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9 21017,'0'-4'3014,"0"0"-2689,-11 57 22,3-20 113,-8 44 0,8-38-102,1-7-156,2-8-169,3-9-55,1-9 22,3-6 45,5-8-45,3-4 22,4-3-11,-2 4 12,-1 4-23,-3 2-3325,1 4 3403,-2 1 79,1 0 11,0 0-45,-2 0-11,1 0-11,1 2-44,-1 3 3368,0 4-3402,-1 0-23,0-1-68,-2-4-279,-1-1-348,-2-3-806,0 4-5469,-1 1 6970,0 7 0,0-6 0,0 1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9:10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22933,'2'-1'2375,"0"1"-2038,-2 0-236,4 55 22,-2-26 11,2 42 34,-4-44-33,0-8 10,-1-7 158,1-8-23,-1-1-168,0-5-67,1-9-22,0-8-23,3-10 0,3-3 33,4 0-22,5 2 12,2 3 10,3 2-33,1 3 45,-2 5 56,-3 5 22,-3 5 34,-5 4 22,-3 1-89,-2 2-34,-2 0 0,-1 0 0,0 2-56,-6 5-146,-6 7-492,-7 6-270,-5 4-706,2-2-4055,5-3 5669,9-3 0,3-7 0,5-4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9:11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23605,'0'-5'2298,"0"1"-2175,0 4-56,0 42-4207,0-16 4241,0 34 927,2-31-827,4-7 57,5-7 23,5-8-13,2-4 12,2-10 3336,-1-6-3448,-2-9-89,-5-6-68,-5 0-11,-4-1-101,-3 4-313,-3 2-393,-5 6-706,-4 3-4683,-7 7 6196,-2 7 0,8 1 0,2 2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09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1 178 26866,'34'-11'314,"-1"-5"-269,-6-11-12,0-1-10,-1 1-12,-3 3 34,-4 4-34,-4 6 79,-6 7 100,-4 3 124,-3 4-46,-2 4 46,0 6-167,0 10-147,-5 11 0,-2 9 0,-5 4 0,-2 5 0,1 4 0,2 2-259,1-1-491,3-2-113,3-7-4975,2-3 5838,8-21 0,-5-5 0,5-16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09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278 0 27370,'-29'41'134,"0"0"1,-24 33-157,15-29-415,4-3-404,5-2-615,5-6-1189,7-5-6677,4-6 9322,6-10 0,3-6 0,3-5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0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26384,'69'1'852,"-10"2"-841,-34 5-11,-3 0-224,-5-2-538,-2-1-751,-2-3-2330,-1-2 3843,1 0 0,-6-1 0,0 1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0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15 24289,'0'-8'2286,"0"2"-2096,0 6-123,0 0-67,0 49-11,0-24-437,-1 42-986,-1-37-2914,-2 3 4348,0-3 0,1-12 0,1-4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0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26944,'75'-9'11,"-10"2"-44,-40 5-34,-3 0 33,-6 2 12,-6 0 22,-2 0 11,-4 0 134,-2 6 147,-1 5-57,-1 9-33,-5 5-135,-4 5-67,-7 2-33,0 1-292,-2 3-437,3 1-874,-1 3-2880,5-2 4516,4-6 0,4-14 0,3-8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0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15 23885,'1'-8'2690,"0"2"-2478,-1 6-178,0 0-34,0 53-179,0-22-840,-2 44-1660,-2-36-7152,-1-3 8120,-1-4 1,3-14 0,1-6-1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1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25667,'64'-13'34,"-10"3"-953,-37 10-2028,-5 1 2947,-6 4 0,-3-2 0,-2 2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1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24479,'-6'0'2353,"-20"42"-2196,19-17 68,-15 34-46,19-28-78,3-2-79,3-4-22,7-5-22,6-6-349,10-7-614,4-5-1010,7-11-4347,2-4 6342,2-12 0,-18 11 0,-4 1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1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8 25880,'0'-4'2185,"0"1"-1916,0 3-169,0 0-223,0 55-773,0-25-874,0 47-4416,-5-39 6186,-1-1 0,0-16 0,1-6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1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26675,'67'27'258,"-9"1"-157,-35 1-56,-4 2-12,-3 3 1,-4 0 179,-5 1 56,-3-1 0,-4-2 11,-4-4-101,-6-3-67,-9-3-90,-9-4-22,-8-3 0,-3-2-201,0-2-404,3-1-471,6-1-1288,6 2-7467,5 0 9692,8-1 0,4-5 0,6-1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2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28671,'4'75'-1513,"-2"-4"-1177,-13-22 2690,-7 5 0,4-22 0,0-6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2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27460,'73'-10'-617,"-6"6"-1500,-49 11-7714,-2 8 9235,-14 7 0,-2-10 1,0 1-1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7:12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5 24367,'0'-4'2768,"-26"45"-2477,10-10-134,-18 35 56,20-27 134,6-5-112,4-1-33,3-4-111,12-4-91,7-4 0,15-6 0,6-5 0,5-6 0,1-3-707,2-9-929,-2-4-2409,-1-4 4045,-5 3 0,-18 6 0,-7 5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9:33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13 23762,'-4'-2'3541,"1"0"-2790,3 2-134,0 0-617,49 15 0,9-2 0,-3 0 0,6 1 0,-2-4 0,2-1-720,3 1 1,0-2 719,1 0 0,0-1-1345,-3-1 1,-2-2 1344,-4-1 0,-2-1 0,43 1-37,-15-10 37,-14-7 0,-13-9-1738,-14-3-724,-12 0 2462,-13 6 0,-9 8 0,-6 7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9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0 25599,'-59'21'1345,"9"5"-1143,25 10-34,6 6 0,6 5 0,6 4 56,5 0-44,8 0-24,4-7-32,8-9-91,4-10-33,5-14-22,4-8-1,2-13-33,1-6-380,-4-10-236,-3-1-527,-5 0-1401,-4 3 2600,-2 1 0,-7 11 0,-3 3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9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6 23090,'0'-5'3384,"-17"46"-2925,7-8-201,-13 40-123,11-28-46,3-4-78,2-11-11,4-9-67,2-12 0,1-5 56,8-13 11,7-5-11,10-10-12,3-1 23,-1 5 0,-5 6 0,-6 9 0,-3 2-11,-3 4-11,-2 4-158,0 1-895,-2 6-2635,1-2 3710,-1-2 0,-3-4 0,0-2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9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26507,'56'22'-1555,"-7"0"1,-37-12-1,-2-2 1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09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26541,'-48'68'358,"10"-9"-246,35-26 68,2-3-57,5-2-22,4-5-56,6-6-45,4-7 0,2-5 34,0-9-1,0-9-10,-3-10-23,-4-9 33,-4-2-22,-5 0-11,-2 3-145,-7 5-371,-2 7-840,-6 7-4683,-1 7 6039,1 9 0,6-3 0,3 3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10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23168,'5'0'2387,"-2"0"-2118,-3 0 11,8 34 34,-6-18 44,5 26-67,-7-26 46,0-4-79,0-3-124,-1-2-112,1-3-22,0-2-168,0-1-571,0-1 347,2-2-101,2-2-303,5-4-840,3-4-1849,5-1-6027,2-2 9512,0 2 0,-7 6 0,-4 1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10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14 25903,'-13'53'660,"3"-8"-660,10-32-11,4-5-67,4-4-1,7-12-111,5-6-202,1-11 134,0-4 258,-5 3 11,-4 6 90,-6 10 213,-2 5 123,-4 9-79,0 9-100,0 7 45,0 10-46,-1 2-33,1 1-145,-1-2-79,1-4-56,1-4-459,5-7-640,4-6-1848,6-5 3003,5-4 0,-10-1 0,-2 0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0:13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26731,'6'63'317,"1"0"1,-2 0 0,0-1-279,-4-11 0,-1 0-28,-2 6 1,-2 1-12,-2 5 0,-2-1-687,-4 3 1,-1-1 209,-3 0 1,0 0-381,0 0 0,1-2-1401,1-3 0,1-1 2258,2-4 0,2-5 0,-1 8 0,5-19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0:14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26272,'62'0'452,"1"0"0,2 0 0,0 0-413,-6 0 0,-1 0-5,5 0 0,0 0-607,1 0 0,0 0 590,-1 0 0,0 0-12,1 2 1,0-1-6,-1 0 0,1 1-6,0 0 1,0-1-12,0 0 0,-1 0 17,-2-1 0,-1 0 0,-1-1 0,-1-1-1761,-5 0 1,-1 0 1760,42-6 0,-14 0 837,-13 0-837,-12 2 0,-12 1 0,-8 2 403,-7 1-392,-4 0 3331,-2 1-3331,-4 0 23,-1 0 22,-5 1 264,-1-2-219,-3 1-1,-2-2-21,0 0 10,-3 0 1,0 2-12,-1 0-65,0 0-13,0 1 0,1-1 0,1 0 0,1 1 0,0-1 0,-1 1 0,-1 0 0,1 0 0,0 0 0,2 0 0,2 0 0,10-1 0,-3 1 0,6-2 0,-5 1 0,-1 1 0,-2 0 0,-1 0 0,-1 0 0,4 0 0,-3 0 0,2 0 0,-6 0 0,-2 0 0,-1 0 0,-2 0 0,-1 0 0,-1 0 0,0 0 0,0 1 0,0 0 0,-1 0 0,0-1 0,0 3 0,0 2 0,0 7 0,3 9 0,0 10 0,0 8 0,-1 11 0,0 9 0,-1 10 0,1 6 0,0 6 0,0-1 0,1 0 0,0-5 0,1-4 0,1-4 0,1-3 0,2-4 0,1-2 0,-1-8 0,-1 7 0,-2-23-293,-4 1-591,-1-25-248,-1-3-717,-5-5-2364,-7-1 4213,-7-1 0,7 0 0,1 0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0:14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9 116 23572,'-5'-1'2364,"2"0"-1770,3 1 246,0 0-168,82-5-179,-2-5-1429,1 3 1,8-1 935,-8-1 0,1 0 0,9 0 0,2 2 0,5 0 0,1 2 0,-32 2 0,1 0 0,0 1 0,32 0 0,0 0 0,-1 2 0,1-1 0,-2 0 0,-1 0 0,-1 0 0,-2 0 0,-3 0 0,-2 0 0,-7-1 0,-3 0 7,-8 1 0,-3-1-506,-9 0 0,-3 0-1854,34-1-6623,-27 1 8976,-26 0 0,-19 2 0,-15 0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12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0 23583,'-58'9'2062,"7"-2"-1816,26-4-22,6-2-78,8 1-146,6 1 0,3 2 0,6 3 0,3 4 45,5 3 33,1 3 135,-5 2 56,-3 1-45,-5 3-123,-9 4-45,-4 4-56,-8 3-45,-1 1-269,4-2-313,3-4-427,5-4-940,4-6-4202,3-5 6196,2-8 0,1-3 0,0-4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13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9 23751,'0'-4'2163,"0"0"-1939,0 4-179,0 0-45,-9 52-236,5-15-604,-6 45-1054,7-30-2241,3-5-5696,0-7 9123,1-10 1,-1-14-1,1-7 1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13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22776,'0'-5'1849,"0"1"-1849,0 4-717,0 0-1345,23-7-5826,-6 5 7888,21-5 0,-24 6 0,-2 1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13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8 21017,'0'-4'3496,"0"1"-2992,0 3-134,-22 34 22,14-15-67,-15 27-78,21-25-79,2-2 22,6-1-33,3-4-56,7-5-101,3-4 0,2-4-157,2-7-482,3-5-582,1-8-1625,2-3-6985,0 0 8776,-1-1 0,-12 11 0,-4 1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13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0 25588,'0'68'270,"0"-9"-225,0-29-45,0-7-23,1-6-44,1-6 0,0-6 67,-1-3 45,0-2-34,-3 0 11,-6 1 124,-7 4 134,-9 4 89,-4 6-55,-2 4-33,3 3 21,4 1 23,5 0-68,4 0-77,5-1-46,2-2-89,4-2-45,1-2-23,2-4-436,4-5-561,7-4-672,8-4-1781,10-9-6358,6-7 8274,4-8 1,-16 9 0,-5 3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13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24759,'-10'60'-3675,"3"-10"-2263,6-32 5938,6-6 0,-4-5 0,4-5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14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24838,'-29'52'897,"7"-7"-696,20-27-22,1-2 12,2-5 10,2-4-189,4-3-1,5-5-22,2-10-1,2-6-256,-2-8 133,0 0 113,-4 3 22,-4 6 0,-2 6 56,-3 5 56,0 4 78,-1 7-55,0 5-35,0 8-77,0 3-23,0-1-123,0-3-583,2-4-1053,2-5-4393,3-5 6152,3-2 0,-4-2 0,-1 0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14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 21936,'0'-1'3428,"0"-1"-2632,0 2-538,0 46 111,0-19 46,0 37 45,-2-33-180,2-7-180,-2-8-55,2-6-45,0-7 0,0-1-11,2-7 11,2-8-515,4-7-438,3-6-1097,-1 2-6903,-1 5 8953,-2 8 0,-3 6 0,-2 4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14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80 110 22776,'29'-50'34,"-6"8"862,-23 32 169,-5 4-326,-3 4-134,-5 2-123,-2 6-112,0 5-157,-2 9 101,1 5-46,0 6-66,3 0-135,5-1-67,4-2-33,3-4-315,4-6-403,4-3-627,7-4-2219,2-2 3597,1 1 0,-8-5 0,-2 0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28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21282,'-27'74'-1793,"8"-23"0,16-36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15:28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5 23605,'0'-3'2018,"0"1"-1906,0 2-112,-18 52-427,8-25-839,-16 44-2275,12-40 3541,-2 0 0,7-15 0,2-4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0:49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1370 24491,'-7'-54'705,"-1"-1"1,1 2 0,1 0-2778,-1-34 2387,-2-5-80,-1-7 54,4 46 1,-1-1-257,0-1 1,-1-1-23,0 0 0,0 2 34,-7-43 0,0 18 67,6 27 450,3 18-483,4 12-57,2 5 23,5 0 1298,6 1-1276,8 2 282,7 3-293,9 6 112,12 2-144,22 3-24,26 0 0,-36 1 0,3 0-358,7-1 1,3 0 357,5 1 0,1 0-638,3-1 1,0 0 637,2 0 0,-1 0 0,0-3 0,0-1-1367,-1 1 1,-1-1 1366,-4-2 0,0 0 0,-4 1 0,2-1-300,23-2 0,0 1 300,-23-1 0,0 1 0,17-3 0,-3-1 0,-29 2 0,-5 0 370,42-12-370,-13 4 0,-15 1 0,-15 5 0,-11 5 816,2 3-816,-16 2 3023,3 1-3023,-18 0 1114,-4 0-1114,-4 0 0,0 0 0,-2 0 0,0 0 0,0 0 0,-1-1 0,1 1 0,2-2 0,3 2 0,2-1 0,1 1 0,1 0 0,1 0 0,-4 0 0,2 0 0,-6 2 0,0-1 0,-3 2 0,0-1 0,-1 3 0,2 26 0,0 9 0,0 33 0,-2 9-353,-1 12 353,-1-43 0,-1 2 0,-1 2 0,-1 2 0,-1 3 0,0 1 0,-1 3 0,0 1 0,2 3 0,0 1 0,2 0 0,0 0 0,1-2 0,1 0 0,0-4 0,2-3-197,0-7 1,1-2-2695,8 31 2891,0-23 0,-3-29 0,-4-13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1:04.5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 10054,'9'-8'0,"3"1"5088,18 7-5088,20 0 0,25 0 0,7 0 211,-32 0 0,2 0-211,25 0 0,12 0 0,3 0-651,-19 0 0,1 0 1,2 0-1,2 0 651,9 0 0,4 0 0,0 0 0,-2 0 0,-7 0 0,0 0 0,-1 0 0,1 0 407,3 0 1,1 0 0,-1 0 0,-6 0-408,2 0 0,-6 0 0,4 0 0,-3 0 0,4 0 0,0 0 0,-6 0 0,-3 0 0,-5 0 0,1 0 0,7 0 0,0 0 0,-9 0 0,29 0 0,-15 0 0,1 0 0,-29 0 0,-1 0 0,6 0 0,-3 0 0,6 0 1412,-4 0-1412,-12 0 5899,-14 0-5899,5 0 2672,-21 0-2672,-2 0 0,-4 0 0,-4 0 0,0 0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1:52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23807,'66'9'477,"0"1"0,1-1 1,5 0-1,2-2 1,1-2-363,2-4 1,1-4 0,3-1-1530,13 0 1,3-2 0,3-1 1413,-18 0 0,2 0 0,1-1 0,1 0-314,3-1 0,2 1 0,-1 0 0,1 0 258,0 1 0,0 0 0,1 0 0,-2 1-182,-4 1 0,-1 0 0,0 1 0,-2 0-529,-5 2 0,0-1 1,-2 2-1,-2 0 767,19 1 0,-1 1 0,-10 0 0,-6-1 0,-9 1 0,-16 1 0,1 1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3:10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27662,'18'-23'369,"2"4"-358,-2 17-11,2 1 0,-1 1-459,1 0-426,-2 0-785,2 0-2756,0 0 4426,0 2 0,-9-1 0,-3 0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3:11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12 19673,'0'-7'3675,"0"2"-3328,0 5-157,0 0 24,0 50 77,-6-18 56,-1 42-56,-6-32-112,1-4-44,1-9 33,3-7 1,3-8-46,2-6 11,3-5-22,0-3 79,-1 0 133,-1 0 35,0-6-23,0-7 0,1-10-78,1-9-79,0-1-78,0-1-101,0 3 0,0 5-11,0 5-280,1 7-337,1 7-537,2 4-841,1 3-5490,2 13 7496,0 12 0,-2-6 0,-2 2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3:16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20340,'61'-3'765,"-1"-1"1,3 1 0,0 1-726,-3 0 0,1 2-40,6-1 0,1 1 0,4-1 0,2 2 596,3 0 0,0 1-596,5 2 0,0 2 0,2 0 0,1 2 0,1 1 0,0 1 0,0-1 0,-1 0 0,-3-1 0,-1-1 0,-3-1 0,-2 0-365,-6-2 1,-2-1-740,-5-1 1,-3-1-2486,-5 0 1,-3 0 3588,33-1 0,-39 0 0,-17 0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3:17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0 119 24356,'64'-1'915,"0"-1"0,10 1 0,4-1-674,13 1 0,4 1-1715,-24-1 0,2 1 0,1-1 1515,5 1 0,2 0 0,0 0-34,3-1 1,0 1 0,2 0-211,4-2 1,0 0 0,1-1 149,2 0 1,0-1 0,0-1-228,3 0 0,1-2 0,-1 1-311,2-2 1,0 0 0,1 1-323,-24 2 0,0 0 0,1 0 0,0 0 913,6 1 0,1-1 0,-2 1 0,-7 1 0,18-2 0,-8 2 0,-8 0 0,0 1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3:20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0 420 13039,'4'0'5625,"-2"0"-2309,-2 0-2834,12-16-33,-8 13-102,8-13 11,-12 16 79,0 9-22,0 7-56,0 12 21,0 3-66,0-1-56,0-5 67,0-6-67,4-5-113,8-7-77,13-6 10,19-25-78,17-23-107,-23 11 1,0-4-476,3-5 0,-1-2-62,-1 1 0,-3 0-763,-3 2 1,-2 1 1406,15-33 0,-21 35 0,-11 12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3:23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25947,'76'4'-123,"-11"-1"-628,-40-6-941,2-4-3193,1-4 4885,1-1 0,-12 5 0,-5 3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3:24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8 137 22821,'-4'-3'1446,"1"0"-1189,3 3-201,0 0-45,0-3 57,10-6-68,3-7 22,10-5 45,-2-2-33,-6 4 67,-7 4-101,-5 6-292,-9 2-940,-4 3-5738,-8 1 6970,-4 2 0,10 1 0,2 0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3:33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32 671 23392,'0'-2'1827,"0"1"-1570,-7 47 58,0-17-114,-4 32-78,6-37-22,3-11 0,11-8-3325,14-23 3358,21-23-134,-12 4 0,3-5-285,6-11 0,2-2 201,3-6 0,1 0-84,1 1 0,0 2-62,-3 4 0,-2 3-258,-3 7 1,-1 3-2023,28-27 2510,-10 14 0,-28 25 0,-7 10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3:35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27516,'72'-53'314,"-12"9"-337,-43 39-425,-3 2-852,-2 3-2375,-2 6 3675,0 7 0,-5-4 0,-2 4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3:35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21 231 19470,'-2'0'3530,"1"0"-2196,1 0-673,-9 18 79,7-21-225,-4 5-291,10-29-157,1-8-22,3 0-45,-5 2-11,-1 2-269,-1 4-696,-1 3-995,1 5-4405,-1 9 6376,0 4 0,0 6 0,0 0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3:44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0 619 25891,'18'63'1064,"5"-13"-772,10-43-113,4-3-67,6-3-56,6-16-56,14-15-179,16-27-731,-30 17 1,1-2 180,7-7 1,1-2-1174,7-6 1,0-1-3015,3 0 1,0-1 4129,3-1 1,-4 4-1,-27 22 1,-3 4 0,22-18-1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3:51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21622,'0'-4'2420,"0"0"-2072,0 4 66,0 0-380,52-5-34,-29 4-11,40-4-124,-44 7-1691,-1 1-6231,-2 2 8057,1-3 0,-7-1 0,-2-1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3:51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20591,'-6'0'1837,"1"0"-1814,5 0 10,0 0-33,-19 55 34,14-32-23,-14 41 35,18-50 21,0-7 56,1-4 23,0-3-12,0-8-67,0 0-33,1-6-23,2 3-11,-1 3-1132,0 2-3484,-1 0 4616,1 0 0,-1 3 0,0 1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3:59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23012,'2'-7'1960,"-2"2"-1725,0 5 146,0 0-302,48-7-67,-31 7-12,35-5 0,-45 8-595,-1-1-1265,-3 4-6129,-1 0 7989,1 4 0,-2-5 0,1 1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3:59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2 204 19314,'-1'-3'3451,"1"0"-2992,0 3 628,0 0-493,0 7 0,0-6 325,0 5-606,0-17-156,1-4-78,3-17-57,1-2-11,2-4-22,-1 4 0,0 9-269,-2 9-683,-3 9-1727,0 10 2690,-10 17 0,7-10 0,-7 9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4:27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 23000,'-3'-1'2107,"1"0"-1906,2 1-190,0 0-134,-2-2-493,8 2-482,1-1-1793,7 5-6577,1 3 9468,-2 5 0,-5-5 0,-2-1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4:27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86 19885,'-4'-3'2644,"0"1"-2565,4 2-505,0 0-638,-15 6 67,11-2-102,-12 5 427,14-4 179,1 0-538,0-2-772,1 0 357,0-2 1581,0 0 1265,0-5-549,0-2-279,0-5-135,1-3-336,0-3-101,1-1 0,0 0-1334,-1 3-8497,0 6 9787,-1 5 1,0 3 0,0 1-1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4:44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63 24849,'-3'-5'2151,"0"0"-1814,3 5 212,0 0-538,46-23-11,-21 17-426,36-17-493,-34 23-974,0 0-4988,-1 2 6881,2 5 0,-12-4 0,-4 4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4:44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27382,'-31'66'-60,"0"-1"0,2-3 0,5-4-97,9 19 90,4-12 67,7-15 22,3-16-11,1-13 1,0-12-12,0-7 33,1-9 1,6-12-34,4-14-23,6-13-290,-1-4-482,0-2-1043,0 2-7137,0 3 8975,1 7 0,-7 19 0,-2 8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5:13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28671,'60'-22'0,"0"-1"0,1 3 0,-1 6 0,34 11-512,-43 3 0,1 0 512,-1 1 0,0 0 0,44 4 0,-8 3 0,-12 2 0,-7-1-333,-8-1-1773,-8-4-6241,-11 2 8347,-10-1 0,-16-1 0,-6 2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2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26955,'5'73'1334,"-2"3"-1099,-2-7-134,-1 12-760,0 6 659,-2 7-112,-3 1-583,-5-3-929,-2-9-2567,0-14 4191,4-17 0,3-25 0,3-11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2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27449,'65'2'1165,"-2"3"-1154,-13 2-11,0 1-34,-4 3-627,-2-1-594,-6 5-1882,-3 7 3137,-7 9 0,-11-13 0,-8 2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2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28671,'79'0'0,"-4"0"-416,-21 0-973,-3 0-1793,-4 4 3182,-5 6 0,-18-5 0,-8 3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2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28278,'-2'88'393,"-1"-4"-393,-3-26 0,-4 6 0,-3 1-830,-1 0-1568,0-6 2398,3-6 0,5-24 0,3-9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3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25992,'-4'86'1120,"-1"-5"-1063,-3-23-12,1 3-45,-3 0-225,-1-6-716,-1-6-1143,2-10-4225,0-10 6309,4-10 0,3-10 0,2-5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3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23964,'0'-7'1793,"0"2"-1412,0 5-56,0 0-101,19 55-12,-9-15-21,16 50-90,-15-29-45,1-3-45,0-8-11,2-15 0,3-14 12,2-13-1,2-14 56,0-12-45,1-14-10,1-9-24,-2-5-133,-1 1-819,-1 1-1546,-1 6 2510,-1 8 0,-8 14 0,-3 8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3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232 189 23818,'61'-31'-34,"-10"3"-190,-32 9 213,-6 0 11,-5 1 11,-4 0-11,-4 2 23,-8 2 78,-5 2 246,-10 4 359,-6 3 78,-3 8-111,-5 12-113,-3 10-11,-3 17 90,0 9-102,2 6-345,6 5-192,10-2 0,12-6 0,7-9 0,15-8 0,5-10 0,13-8-3461,3-10 2274,4-5-998,4-16 2185,16-12 0,-28 7 0,7-4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4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28671,'61'38'-1312,"-9"-8"-1411,-31-31 2723,-4 1 0,-7 0 0,-4 0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4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57 24491,'0'-2'2532,"0"1"-2061,0 1-359,-7 47 0,-1-19 123,-7 38 0,3-35 11,3-8-55,3-11-145,4-6-46,2-9 0,0-15 0,7-13 0,4-16 0,6-3 0,0 5 0,-4 10 0,-6 12-662,-2 13-1019,0 6-5019,1 10 6700,0 12 0,-3-7 0,-1 5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5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28671,'9'-2'0,"7"-4"0,33-8 0,-3 3 0,-5 3 0,-10 4 0,-12 3 0,-10 1 0,-5 8 0,-4 6 0,-2 12 0,-7 6 0,-4 7 0,-6 1 0,0 0 0,2-4 0,0-1 0,1-4-371,0-3-1354,3-2-1715,5-6 3440,4-6 0,3-7 0,1-4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5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62 25869,'-2'0'2297,"1"0"-1984,1 0-302,45-7-11,-14-1-11,38-6-45,-28 1 11,-3 4 12,-7 2 33,-7 4 0,-5 2 11,-6 1-11,-3 0-22,-4 1 22,0 2 33,-2 4 1,0 3 11,-2 5 22,0 2-45,-2 4-11,0 1-11,-4 1-1097,-9 11 10,-3-7-1031,-9 8-3462,3-9 5580,-1 0 0,10-11 0,2-3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5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27169,'-44'22'1502,"10"-5"-1502,31-12 0,8 1 0,9 1 0,15 1 0,17 3 0,17-1 0,20-2 0,-34-4 0,3-2 0,5 0 0,2-1-411,2 0 1,1 0 410,-1-1 0,0 0 0,-5 0 0,0 0-153,-6 0 1,0 0 152,39 0 0,-7 0 0,-1 0 0,-2 0 0,0-2 0,-5 0 0,-7-1 0,-8-1 0,-11 0 0,-10 0 0,-11-1 794,-10 2-1400,-8 0-183,-5 1-1496,-2 1-7027,-10 3 9312,-8 9 0,5-6 0,-2 7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6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21 22518,'-1'-6'4987,"0"1"-4203,1 5-402,36 2-382,-2-1 0,39 1 0,-6-1 0,8-1 0,6-1 0,0-1 0,-1 0 0,-6 0 0,-8 1 0,-9 1 0,-9 0 0,-10 0 0,-9 0-337,-10 0-739,-7-1-470,-7-1-2723,-3 0 4269,-8 0 0,4 2 0,-4 0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6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25802,'-8'60'1187,"3"-5"-839,5-18-79,0 0-45,0 0-68,0-2-4306,0-5 4228,0-2 882,0-5-848,3-3 56,5-3-43,6-2-125,4-3 0,3-2 3392,1-2-3392,2-2 0,3-3 0,5-1 0,5-7 0,6-5 0,3-5 0,-1-2 0,-4 1 0,-8 4 0,-8 3 0,-8 2-102,-7-1-951,-4 0-348,-4-2-1288,-1 1 2689,-10 2 0,7 3 0,-6 3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7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0 143 28647,'94'-14'24,"-6"1"-24,-27 1 0,-3 2 0,-1-3-505,-3-1-1803,-1-7 2308,-1 0 0,-22 7 0,-8 4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8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28423,'-9'73'248,"-3"4"-248,1-7 0,-3 5 0,-2-3 0,-1-9 0,2-11 0,4-13 0,4-13 0,4-10 0,2-8 0,1-5 0,0-2 0,0-1 0,5 0 0,4 0 0,7 0 0,5-2 0,4-1 0,6-3 0,4-2 0,2 0 0,-1 1 0,-2 1 0,-3 3 0,-5-2 0,-3 1 0,-6-1-1110,-6-1-1277,-5 1-7384,-6 2 9771,-11 0 0,7 3 0,-7 0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8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25140,'5'-5'2141,"0"2"-2029,43 0-112,-21-1-292,35-3-996,-38-1-1894,-8 1 3182,-9 2 0,-4 1 0,-3 3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8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26955,'85'-8'-3137,"-10"1"-6694,-35 13 9378,-5 6 0,-17-4 1,-6 2-1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8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26855,'-6'85'773,"-3"-6"-739,-3-24-34,-2-1-247,0-4-649,1-5-1659,1-9-7276,2-8 7865,4-9 1,3-9 0,2-5-1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8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26351,'5'52'291,"0"-1"0,3 48-123,-8-28-22,0 1 22,0-7-112,0-9 67,6-14-78,2-16-22,9-12 178,4-15-33,3-16-56,2-13-33,1-13-12,-1-7-45,0-2-22,-4 3-325,-3 6-503,-4 9-876,-4 11-5254,-4 11 6958,-3 11 0,-3 2 0,-1 2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9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23034,'-4'0'3294,"-9"49"-2756,4-14-213,-8 41-146,5-27-100,0-4-68,4-8-11,0-9-202,2-9-224,1-9-481,3-6-919,0-8-1110,1-9-1961,1-12 4897,5-10 0,-4 13 0,4 2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09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69 24367,'52'-39'2051,"-6"9"-1704,-20 39-67,-1 7-44,2 10-79,-3 8-45,-1 4-23,-6 4 34,-3 0 23,-5 1 78,-5-3 90,-2-3-89,-3-2-225,-7-4 0,-6-1 0,-11-2 0,-6-4 0,-5-2 0,-1-5 0,-1-5 0,1-6 0,1-3 0,0-3 0,2-4-80,1-1-2071,1-2-5166,-1 1 7317,-1 2 0,14 4 0,4 0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0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27718,'0'91'953,"0"2"-6614,0-9 5661,-3 9 0,-2 4 1409,-4-3-2003,-4-5-975,-1-13-1949,1-16 3732,1-18 1,6-21 0,2-12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0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28121,'70'-24'550,"3"4"-550,-14 15 0,5 2 0,-3 2-214,-9 0-1131,-11 1-1232,-12 1-5333,-14 13 7910,-7 11 0,-8-6 0,0 2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0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28671,'61'-22'0,"-7"4"0,-20 11 0,-6 2-1009,-8 3-1278,-6 1-6575,-1 1 8862,1 0 0,-6 0 0,-1 0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1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2 24558,'4'-1'2801,"5"57"-2274,-8-9-354,3 3 1,-1 3-73,-10 27-101,-6 4-471,-8-5-885,-2-9-1445,3-13 2801,6-16 0,7-19 0,4-11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1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26541,'-5'73'1681,"-4"-1"-1413,-7-11-111,0-3-146,2-13-11,6-15-33,4-14-68,2-10 101,3-11 11,5-10-11,6-14-11,9-9 11,4-6-11,3 1 11,0 3 11,9-4 23,-10 16 66,5 1-87,-13 21-13,-3 3 0,-2 7 0,-3 9 0,-3 10 0,-5 13 0,-2 6 0,-6 4 0,-2-1 0,-5-5-1189,1-8-1444,5-15-4964,8-7 7597,10-19 0,-6 6 0,5-7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1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27056,'-3'78'975,"-4"-3"-975,-8-16-33,-2 0-595,-1-4-761,2-9-1816,4-10 3205,5-14 0,5-11 0,2-7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1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23661,'1'0'2678,"1"0"-2319,-1 55-1,-2-15 46,-3 48 78,-6-33-158,-3-5-156,2-9-112,4-12-56,3-14 12,3-8-1,2-14 34,6-9-23,5-14-11,5-8 0,3-3 1,0 2-12,-2 6-79,0 7-716,-2 5-404,0 6-1434,1 7 2633,1 3 0,-9 3 0,0 2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2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31 169 24502,'58'-38'179,"-10"4"-157,-33 12 1,-6 3 201,-3 1 168,-4 5-33,-2 1 111,-5 6-78,-2 2-123,-4 2-78,-4 2-23,-1 10 146,-2 6 11,-2 15 100,0 7-89,2 5-256,1 1-80,5 13 0,5-17 0,4 5-472,9-23-413,1-4-773,4-4-1423,-1-1-6750,-5 1 9459,-2 2 0,-3-6 1,0-1-1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2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0 173 28671,'83'-25'0,"-1"-1"0,-24 8 0,1 1 0,28-5 0,-1 2-934,-31 9 0,-3 2 934,0 1 0,-1 2-289,48-1 289,-10 4-2348,-14 2 2348,-16 1-942,-12 0-3226,-11 0 4319,-7 2 1,-13-2 0,-6 1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3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571 1 25992,'-73'1'893,"-1"1"0,16 5 0,3 6-893,-2 12 0,5 8-276,15 6 0,6 4 276,1 6 0,4 4-332,4 4 0,3 3 332,5 2 0,4 1 0,3 0 0,3 0 0,3 0 0,2-1 0,2-2 0,3-2 0,1-2 0,2-3 0,18 43 0,6-18 289,7-22-2194,5-22-3104,4-19 5009,-2-14 0,-19-1 0,-9-4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3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26239,'0'71'1647,"0"-4"-1211,0-16-87,5 0-349,3-4 0,6-6 0,1-12 0,1-10 0,0-11 0,1-5 0,3-13 0,3-6-427,3-12-424,3-4-830,3-2-2532,3 2 4213,3 1 0,-16 13 0,-5 6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3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85 133 25981,'51'-39'-314,"-12"3"314,-32 14 0,-5 4 124,-9 7 156,-4 6 11,-9 4 112,-1 10-78,0 8 67,-1 12 146,0 6-56,1 5-313,4 0-169,4 1 0,7-4 0,3-4-225,6-6-694,7-6-605,8-10-2207,9-5 3731,6-10 0,-14 2 0,-2-3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3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21588,'5'-1'3317,"0"36"-2723,-5-9 146,0 33 10,-1-21-10,0-4-169,0-8-381,0-8-111,1-10-46,0-4 36,0-7-69,3-8 0,3-6 0,5-8-158,3-2-626,0 3-337,0 2-1265,-1 3-5425,-1 4 7811,2 0 0,-6 7 0,-2 2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4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5 24031,'3'-5'2745,"-1"37"-2386,-2 1-68,-6 35 12,-2-8-68,-7-1-67,-1-3-90,2-9-55,2-13-23,5-12 0,3-12-146,3-7 12,3-12 67,7-5 67,4-10 0,8-3 0,1 3 0,0 5-12,-2 7 12,1 4 12,-1 4 32,2 3 68,-2 2-44,0 7 44,-4 3 145,-4 7-65,-5 1-192,-3 2 0,-6 0 0,-7 2 0,-5 2 0,-8-2-125,-1 0-1039,2-6-1044,3-3-7623,5-5 8966,7-4 1,3-3 0,3-2-1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4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23751,'-15'60'2241,"4"-6"-1860,10-25-45,3-4-78,6-4-23,8-8 12,10-4 33,5-6-101,3-5 101,-1-7-123,-5-6 11,-6-6-79,-10-1-44,-6-2-45,-5 2-11,-6 2-616,-2 2-684,-6 2-2051,2 4 3362,3 5 0,3 3 0,3 3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5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26485,'16'73'2186,"-2"6"-2186,-7 0 0,-3 14-471,-2-43 1,-1 1 470,0 2 0,-1-1 0,0 1 0,0 0 0,-2-2 0,-1 0 0,-3 48 0,-7-7 303,-2-6-303,-3-11 0,0-12-1660,2-13-7304,5-14 8964,5-12 0,4-13 0,1-4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5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28558,'50'6'67,"-5"-1"-258,-14-4-581,-3 1-562,-4-1-2150,-3 2 3484,-5 5 0,-7-4 0,-5 2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5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28671,'77'-6'0,"-1"-4"-841,-15-5-694,0 1-2701,-7 5 4236,-6 4 0,-24 5 0,-7 0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6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28199,'64'14'34,"-2"-5"-23,-14-16-11,-4-1 22,-9 0-22,-10 3 12,-10 3 10,-6 2 56,-6 2 215,-2 8-293,-1 9 0,0 10 0,-5 7 0,-5 4 0,-6 2 0,-5-2-214,1-2-1209,2-6-1468,7-6-6940,5-6 7686,4-6 1,2-6 0,0-4-1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6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26328,'53'-11'235,"-5"-1"-212,-23 3-23,-2 1 11,-5 2 11,-5 3-22,-3 1 12,-3 2-12,-1 0 44,0 4 35,-1 3 111,-1 8 80,1 1-35,-4 6-67,1 1-101,-2 1-67,-1 0-190,-3-2-438,-2-3-1187,-2-2-3844,-3-2 5659,-1 3 0,5-9 0,0-1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7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28300,'93'-13'185,"-43"5"1,0 0-186,3-2 0,0 0 0,2-1 0,1 2 0,-3 0 0,-1 2 0,39-2 0,-15 4 0,-10 4 0,-3 1 0,2 0 0,1-1 0,-1-2 0,-6-1-3392,-10-2 3392,-12 1 0,-11 0-1446,-10 3-1950,-8 1 3396,-5 2 0,-3-1 0,0 2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7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23448,'6'0'3956,"32"7"-3306,-11 0-292,34 5-112,-11-4-233,8-3-13,5-1 0,4-2 0,2-2 0,-3-1 0,-4-5 0,-8-3 0,-8-4 0,-9-2-517,-8-1-547,-8 0-561,-7 0-2588,-7 4 4213,-3 3 0,-4 5 0,0 3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8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23482,'-3'0'2309,"1"0"-2029,2 0-90,-17 41-56,9-15-33,-14 35-34,16-27 45,2 0 124,3-4 33,1-3 22,3-4 34,5-3 0,4-2-90,7-1-11,4-1-133,3 0-91,5-2 0,1-1 0,2-5 0,0-2 0,-2-4 0,-2-1 0,-5-3-24,-4-2-726,-6-3-236,-5-2-852,-5 1-4280,-3 3 6118,-6 2 0,3 2 0,-3 1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8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26351,'72'-1'930,"-6"1"-930,-26 0-56,-2 0-572,-2 0-1613,-2-2 2241,0 0 0,-15 0 0,-4 0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9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6 18485,'1'-3'5579,"0"0"-4805,-1 3-35,0 0-436,-22 48-79,11-16-101,-18 42-11,18-30 45,5-1-11,2-3 67,6-4 78,9-6 101,5-5-11,9-5-235,1-8-101,1-5-45,1-5-12,2-9-346,2-3-292,-2-8-694,-3-2-786,-7-1-7701,-8 2 8554,-6 1 1,-5 7 0,-1 3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9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23280,'0'2'2735,"0"54"-2355,2-16-133,0 47-124,0-30-56,1-2-67,-2-4-201,-1-6-763,0-6-1635,-1-7 2599,-3-5 0,2-14 0,-2-4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9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25566,'52'-21'-2252,"-7"2"-6343,-29 5 8595,-4 1 0,-6 5 0,-2 3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9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25499,'0'85'1143,"-2"-5"-1121,-3-25-22,-1-3-2868,-3 9 2868,5-22 0,0-5 0,4-24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19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27841,'71'-4'325,"-7"0"-325,-31 4-79,-2 2-391,-5 0-248,-5 0-536,-5 1-1267,-4-3-7310,-5 0 9039,-2 0 0,-4 0 0,0 0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0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26519,'-53'80'773,"9"-7"-605,32-29-11,6-2-101,3-5 33,3-3-33,4-4-44,3-4-12,8-4 0,5-5-79,3-6-134,2-5-190,1-4-281,-3-2-571,-2-3-1321,-5-3-7255,-3-3 8280,0-3 0,-8 5 0,1 1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0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3 24614,'1'-3'1905,"1"53"-1861,-2-13-44,0 47-224,-6-30-538,-3-1-874,-3-5-6196,-1-7 7832,2-7 0,4-16 0,2-6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0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26675,'73'-15'23,"-9"2"-337,-32 11-627,-5 0-1984,-6 2 2925,-6 1 0,-7-1 0,-4 1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3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2 179 25342,'-1'-2'3216,"1"0"-3103,0 2-113,39-37-4252,-4 16 4252,41-30 0,-9 27 816,5 4-816,1 7 0,-3 7 0,-3 4 0,-8 4 0,-5 4 0,-11 2 0,-9 2 0,-10-1 0,-7-4 1510,-8 0-5241,-4 2 3747,-6 4 0,0-4 0,-1 1 1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3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28671,'-39'89'0,"5"-3"0,22-26 0,5 1-640,3-6-525,5-8-919,8-10-3452,7-9 5536,10-13 0,-10-7 0,-2-7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4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1 237 28121,'76'-22'504,"-6"-1"-482,-31 5-22,-5-2 0,-8-1-168,-7-1-101,-6-1-22,-7-1 179,-2 1 112,-6 4 56,-9 6 23,-8 6 77,-11 6-44,-6 12 56,-2 5-100,1 15 77,4 4-3457,7 3 3312,7 2 0,6 2 0,7 0 0,3-1 0,7-1 0,7-4 0,7-8 3392,10-9-4379,4-10-526,4-5-1523,1-11 3036,-1-3 0,-15 1 0,-5 1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4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26720,'-7'82'1143,"-2"-8"-964,0-39-111,2-6-12,1-11 11,3-8-11,1-6 0,2-4 0,0-4 0,0-6-56,4-7 0,2-6 0,6-1-101,2 2-448,0 2-336,0 2-684,1 2-2509,0 3 4078,1 6 0,-7 3 0,-2 4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5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23068,'5'77'336,"-5"-7"-12,-5-34 12,-3-1-21,0-4 110,2-3-156,0-5-79,2-4-111,1-6-57,1-7-22,1-3 0,1-2 0,0-1 146,0-3-11,5-3-34,2-5 0,6-3-12,0-1-22,2 0-55,1 4-12,-1 0 11,2 5 22,0 2-10,1 3 55,0 1 57,1 0 234,4 6-246,-7 0-55,1 5-68,-9 0-34,-1 0-627,-4 1-1199,0-1-7462,-2 1 9322,1 0 0,-2-5 0,1-2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5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26328,'-1'72'-2880,"-1"-9"-6951,-4-32 8599,2-3 0,1-13 0,3-3 1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5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24894,'3'68'33,"-6"-8"12,-4-24-45,-2-6 0,2-7-33,2-10-102,3-7 34,1-4 101,4-7 0,5-7 101,5-7 11,4-5 101,2 0 56,1 2 79,-2 4-68,0 5-3392,-3 6 3313,-2 3-89,-3 4-56,-2 0-56,-1 1 0,-2 4-212,-2 4-628,-1 5 1217,-2 2-377,0 0 0,0-7 0,0-2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6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23135,'-6'0'2285,"1"0"-2004,-13 46-158,12-21-44,-13 36 89,17-35-45,2-4-45,2-6-55,5-6-3415,2-5 3425,7-6-33,1-9 11,1-5-11,-1-10-11,-2-1 11,-2-3 23,-2 3 3380,-3 2-3381,-2 4 79,-3 9 33,-1 4 12,-1 5 44,0 4 24,-1 6-91,2 5-56,-2 9-67,1 0 0,0 1-179,0-4-404,2-3-7014,4-2 7597,2-8 0,-1-1 0,-3-5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6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 22406,'3'-1'2689,"0"0"-2319,-3 45 34,0-17-12,-1 38 0,-2-28 22,-1-5-200,0-7-214,2-9 0,1-9-23,1-6 1,3-13-56,2-5-158,4-11-11,0 0-212,0 2-650,-2 5-1547,-1 8 2656,-1 7 0,-2 3 0,-1 3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6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79 158 18854,'37'-56'-1165,"-8"7"2902,-28 29 78,-1 4-4352,-4 6 3938,-3 5 522,-7 3-1082,-5 13-147,-1 4-122,-2 13 89,2 2-178,3 3 2909,5-1-3392,6 2 0,2 0 0,3-1 0,5 0 0,3-4 0,4-5 0,5-8-517,0-8-1533,3-4-4785,1-4 6835,0 0 0,-8 0 0,-3 0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7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512 1 26471,'-69'33'706,"0"0"0,15-4 0,3 3-706,-4 15 0,6 4-810,16-8 0,5 1 810,2 4 0,4 2 0,4 0 0,4 2 0,4 0 0,3 0 0,2 0 0,3-1 0,6 43 450,9-12-450,12-20 0,14-24-1121,14-19-1434,16-27-7276,12-15 9089,7-14 1,-36 12 0,-12 6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7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25543,'-65'62'1569,"11"-3"-1221,31-11-124,10 0-112,6-1-112,9 0 0,9-7-302,9-7-483,11-12-1534,8-10-5133,6-8 7452,5-12 0,-22 6 0,-5-6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8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57 25895,'-14'58'381,"7"-10"-18,17-31-262,7-5 74,5-3-175,2-5 38,-2-2-38,0-5 148,-3-8-148,-5-7 0,-5-7 22,-4-4 1,-4 1-23,-5 0 0,-5 4-146,-5 4-313,-2 7-1043,0 6-4638,4 8 6140,3 8 0,5-3 0,2 2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8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21432,'3'0'2857,"0"0"-2532,-3 42-12,0-18-55,1 34-23,-1-32 24,0-4-80,0-7-78,1-8-1,3-3 147,4-8-135,5-8-67,2-6-34,2-7 22,-2 3 1,-1 4 22,-1 5-11,-2 6 44,0 4 46,-1 4-23,-2 7-90,0 5-22,-3 8-224,-2 2-571,0 0-931,-2-3 1726,3 6 0,-3-15 0,3 3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8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64 25566,'-3'71'157,"-2"-3"-56,-3-20 78,-1 1-11,1-6-33,1-6-79,1-12 11,4-10-11,1-10 101,1-14-68,1-12-77,5-20-1,4-13-11,6-7 0,3-2-11,1 7-12,3 9 23,-1 14-22,2 11 11,-1 11 11,-1 6 0,-1 3 11,-4 4 45,-3 4 112,-4 4 68,-6 5-113,-2 3-112,-9 3-11,-6 5-314,-9 0-929,-3 3-4091,0-2 5334,6-2 0,8-11 0,5-4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9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13 24479,'1'-7'2577,"0"2"-2117,-1 5-191,0 42-191,0-7-33,-5 40-45,-2-18-392,-6 1-505,1-4-1814,3-6 2711,4-7 0,3-20 0,2-6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9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28 111 23997,'38'-45'-190,"-8"8"190,-30 24 157,-3 4 370,-2 5 156,-4 2-178,0 6-24,-1 7-134,0 8-22,-1 6-56,0 3-67,1 2-168,2 0-34,2-2-112,3-4-370,2-3-627,1-4-808,1-2-5153,4-3 7070,4-3 0,-4-4 0,1-2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9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26989,'0'91'426,"-5"1"-426,-1-17 0,-6 5-280,-1-3-482,0-7-1322,0-10-7138,1-11 9222,1-10 0,5-19 0,1-8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29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22372,'53'-6'-1610,"-15"-1"1,-30 10-1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30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25084,'-25'73'852,"5"-11"-673,18-37-55,1-4-68,1-4-45,1-7-11,3-4-135,2-4-77,4-8-57,2-7 22,0-9 45,0-7 168,1-1 34,-2-1 23,0 5 55,-1 7 90,-2 7 68,-2 7 67,-2 3-23,-1 6-135,0 5-111,0 5-34,-2 5-45,0 1-280,0 0-560,0-1-2387,0 0 3272,3-3 0,-1-8 0,0-1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30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5 21868,'0'-3'2981,"1"1"-2107,-1 2-504,-1 41-146,-2-16 22,-1 33 57,-1-31-90,1-7-78,3-7-91,0-7-21,1-4-23,6-12-101,4-6-572,7-13-391,2-2-662,-2 2-5165,-1 7 6891,-3 7 0,-6 8 0,-1 4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30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54 103 13633,'24'-49'5703,"-4"9"-3103,-20 32-729,-6 4-751,0 2-436,-7 6-90,-1 8-45,-1 8-89,1 7-1,2 2-34,3 0-122,4-2-124,2-2-134,2-3-45,1-4-23,3-3-346,3-4-415,4-3-426,3-4-1054,0-2-5927,2-3 8191,0-6 0,-7 4 0,-1-3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31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27370,'13'49'433,"1"-1"1,-2 2 0,-2 1-434,1 44-454,-7-43 0,-2 1 454,0 2 0,-1-1 0,-2 0 0,-2 0 0,1-3 0,-2 0 0,-7 42 293,-5-9-293,0-11 0,-3-10-19,1-7-1953,2-7-7859,1-2 9582,2 0 1,6-22 0,1-2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42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0 211 26418,'23'-66'1300,"4"7"-987,3 25-10,3 8-102,-2 9-65,-1 9-136,-5 8 0,-2 12 0,-5 10 0,-4 13 0,-4 7 0,-5 5 0,-3 1-91,-4 0-1758,-4 0-3473,-6 0 5322,-3 1 0,5-22 0,2-5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42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25903,'20'-3'-2100,"-13"12"1,10-30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42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939 17 23549,'-82'-15'2186,"-7"13"-1856,37 14 0,-1 7-546,-4 6 1,0 7 405,-4 12 1,2 6-485,-1 7 0,3 4 473,1 9 0,6 4-50,3 4 0,5 4-28,6 3 1,7 3-102,7 3 0,7 2 0,4 0 0,7 0 0,11 1 0,6-1 0,6-4 0,6-3 0,10-5 0,8-4 0,5-9 0,6-7 0,6-9 0,5-8 77,4-11 1,4-8-78,2-7 0,3-9-264,0-12 0,1-10 264,-1-5 0,-1-8-500,-2-12 0,-4-8 500,-2-5 0,-4-6 0,-5-6 0,-5-6 0,-6-2 0,-6-4 0,-8-2 0,-7-3 0,-7-2 0,-9 0 0,-12-2 0,-8 1 0,-9-2 0,-9 1 0,-12 0 0,-9 4 0,-7 4 0,-7 5 0,-4 7 0,-6 8 0,0 13 0,-2 9-96,4 9 1,1 11-79,8 13 1,4 11-2202,-28 32-7456,37 31 8596,30 20 1,15-40 0,6-5-1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43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 24457,'-4'0'1860,"2"0"-1524,2 0-67,0 0-236,40 2 1,-17-2-23,38 1-11,-25-3 0,4 1 0,0-2 0,-7 3 23,-9-1 21,-12 6 147,-7 9-11,-14 12 66,-4 12-78,-11 5-123,-3 2-45,2 0-11,3-6-314,4-3-415,4-6-986,3-7-4772,5-5 6498,3-8 0,3-5 0,0-4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43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27056,'67'-11'202,"-6"-1"-190,-27 1-12,-2 1-12,-5 3 1,-4 3 0,-6 2 11,-3 2 11,-3 2 0,-3 4 12,-3 6-23,-2 6 0,-1 3-303,-2 4-459,-3 0-874,-3 1-3025,-6 2 4661,-5 2 0,7-13 0,1-2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44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28671,'51'-6'0,"1"0"0,1 0 0,0-1 0,42-6 0,-42 5 0,1 1-310,3 0 1,0 0 309,1 0 0,-1 1 0,-2 1 0,-1 0 0,44 0 0,-19 2 0,-16 3 151,-19 0-151,-14 2-1177,-12 1-1467,-9 5 2644,-4 3 0,-4-4 0,-1 1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45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22698,'0'-2'3664,"0"1"-2353,0 1-785,37 3-313,-9-1-79,34 1-44,-18-2-79,1-1-11,-3 0 0,-4 0-123,-7 0-538,-7-1-347,-9 0-852,-8 0-4617,-4-1 6477,-6 2 0,2 0 0,-2 0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46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0 26205,'-56'63'941,"10"-3"-605,31-16-44,5-3-46,5-1 12,3-5-23,2-5-77,7-3-158,6-6 0,10-3 0,8-4 0,6-3 0,7-4 0,2-3 0,3-3-113,-2-6-884,0-4-381,-2-8-2174,1-5 3552,1-1 0,-21 9 0,-4 3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46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39 24513,'-5'0'2487,"2"0"-1971,3 0 212,0 0-538,50-8-145,-19 2-45,40-7-22,-32 6-337,0 3-537,-1 3-1278,0 3 2174,1 7 0,-17-4 0,-5 3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48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27011,'-11'85'785,"-1"1"-684,-2-10-79,0-1 1,2-4-23,5-9 22,3-10 23,3-11 67,2-11 78,5-7 113,4-7-246,6-6-57,3-2 0,3-5 0,4-1 0,2-2 0,3-3 0,1-3 0,0-5 0,-3-2 0,-4 0-349,-5 1-793,-7 2-595,-4-3-4628,-3-2 6365,1-7 0,-3 9 0,0 0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48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26799,'25'61'-168,"-4"-2"-773,-18-18-953,-1 2-3003,-2-1 4897,-1-3 0,1-17 0,-1-6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48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26675,'69'-32'79,"-8"8"-180,-31 20-381,-5 3-571,-6 5-773,-6 6-4953,-6 8 6779,-4 7 0,-3-10 0,0-2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48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1 25656,'-67'73'549,"6"-9"-583,26-31-324,5-6-550,3-4-1321,8-6-4506,6-6 6735,7-3 0,3-5 0,3-2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48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21824,'3'-2'3540,"-1"0"-3147,-2 2-158,35 8-123,-14-2-112,28 8-145,-23-5-685,-3-1-1209,-1-4-4449,2-2 6488,2-2 0,-11 0 0,-2 0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48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0 25398,'-63'57'-56,"8"-3"-851,28-21-1682,3 0-7242,4-5 8297,6-7 0,7-10 0,4-6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49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26205,'41'51'-4964,"-1"-10"4964,-19-32 0,-8-4 0,-1-5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49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26283,'-29'81'875,"7"-9"-663,22-34 46,10-4-45,6-8-45,9-7-67,1-9-79,0-5 68,-1-13-79,-2-6 0,-4-9 45,-4-5-34,-6-1 1,-5 3-23,-3 1-23,-4 5-537,-3 4-303,-3 5-1176,0 5-6925,0 6 8964,3 13 0,2-7 0,2 5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49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27303,'64'0'247,"-8"0"-247,-31-2-258,-5 1-1804,-1-2-1176,-7 0 3238,0 1 0,-9 0 0,0 0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49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27662,'-11'64'604,"0"-2"-604,3-14-22,2-1-639,2-4-851,2-7-2881,2-7 4393,7-7 0,-5-11 0,6-4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0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82 24064,'-4'0'2667,"0"0"-2275,4 0-10,-15 46-24,12-22-22,-10 36-123,20-35-56,5-3-55,7-6-102,1-6 0,3-5 0,-1-4 0,1-11 0,-1-8 0,-1-12 0,1-22 0,-11 12 0,-1-13-360,-12 20-502,-7 7-584,-4 7-2767,-7 10 4213,-3 18 0,10-6 0,0 9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0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27953,'-2'76'-459,"-2"-18"-416,-2-19-861,2-18-1962,0-8-6133,5-6 9608,10-15 0,-7 6 0,6-7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0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26418,'20'62'257,"-5"-7"-290,-15-22-583,-1-5-1289,-4-1-5390,-4-4 7295,-6-1 0,6-11 0,0-1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0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8 188 25263,'-4'0'3104,"0"0"-2800,4 0-304,0 0 0,57 3 0,-6-13 0,1 4 0,2 0 0,31-20 0,-2 2 0,-2 2-744,-1 2-735,4 0-3541,4 0 4991,0 1 1,-38 8 0,-11 5-1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1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1143 0 28671,'-23'51'0,"1"-1"0,-8 14 0,-4 2-1252,-13 17 0,-6 5 1252,11-18 0,-4 3 0,-1 2-786,-6 6 1,-2 2 0,-1 1 785,13-18 0,0 0 0,-1 1 0,1-1 0,2-1 0,0 0 0,1 0 0,1-1-27,-8 17 0,3-1 0,3-2 27,7-8 0,2-2 0,5-1-208,-3 18 1,8-4-1849,6-14 0,9-5 2056,21 30 0,-8-44 0,14-23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1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51 22608,'-2'-5'4258,"1"1"-3899,1 4-270,0 0-89,11-8 0,6 1 23,13-6-23,2 5-11,0 4-12,-4 3 23,-4 7 23,-4 5 10,-6 7-22,-5 3 45,-5 2-33,-2 1-23,-1 2-90,-6 3-403,-5 3-582,-5 4-1200,-3 0 2275,4-4 0,5-14 0,5-7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2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26519,'53'-23'380,"-6"2"-324,-25 8-11,-2 4 11,-2 2 11,-2 4 46,-3 1 44,-1 2 78,-1 8 11,-2 4-10,-1 13-158,-2 6-78,-4 5-45,-2 2-425,-7 2-595,-5-2-1220,-6-3-6803,-2-3 9088,0-3 0,9-13 0,3-4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2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28090,'53'1'0,"0"0"0,1 0 0,0 0 0,-4-1 0,1 0 0,4-1 0,2-1-334,3 0 1,1-1 333,-1-1 0,-1-1 199,-3 1 0,-1-1-199,44-3 0,-14 1 0,-13 2 0,-11 0 206,-11 1-206,-9-1 141,-10 2-141,-11-2-607,-10 2-7988,-5 1 8595,-24 15 0,14-10 0,-14 10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2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 24491,'-3'-2'2632,"1"1"-1881,2 1 46,0 0-797,50 0 0,-19 5 0,44 3 0,-34 5 0,1-1 0,-4-2 0,-3-5-46,-5 0-1287,-4-4-830,-6 1-5938,-7 2 8101,-6 5 0,-6-3 0,-1 0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3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24547,'-25'54'985,"4"-4"-558,16-23-2,0 0 23,0 0-66,1-3-46,2-3-23,1-1 34,5-3-11,5 1-211,8-2-125,7-1 0,3-3 0,3-4 0,-1-4 0,2-2 0,0-4 0,4-5 0,1-4-3392,3-7 2999,2 0-818,0 0-649,-2 2-3204,-3 5 5064,-6 2 0,-13 5 0,-6 1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3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24823,'72'-5'-101,"-4"1"-82,-21 2-3257,3-2 3541,4-6 1,-23 5-1,-4-1 1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4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4 23717,'-1'-2'2062,"0"1"-1714,1 1-24,-22 36 91,7-7-23,-18 34 0,12-16-78,4 1-12,1-1-78,4-4-43,5-3-181,3-6 0,3-6 0,5-6 0,8-8 0,13-7 0,14-4 0,10-10 0,3-5 0,-1-6 0,-7-2 0,-8 3 0,-10 2 0,-6 3-1054,-6 2-728,-4 3-2711,-4 3 4493,-3 2 0,-2 2 0,-1 0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4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26283,'5'73'471,"0"-7"-471,-6-29 0,-2-2-325,-1-3-639,-1-5-1747,1-2-7120,-1-5 9056,0-1 0,2-9 0,1-2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4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25476,'47'-8'-8829,"-7"2"8829,-28 6 0,-5 0 0,-2 0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4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24491,'3'0'2588,"0"0"-2274,2 43-101,-3-19-101,6 36-101,-5-32-11,0-3-67,1-5-247,-2-3-314,2-5-593,-3-1-1850,1-1 3071,-2 0 0,0-4 0,0-1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5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548 12 20815,'-1'-6'4056,"1"1"-3428,-41 56-56,6-15-410,-2 4 0,-3 1 74,-24 14-192,-4 1-44,3-2-134,5-4-392,10-9-584,12-8-1266,13-10-3719,10-9 6095,9-8 0,3-4 0,3-2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5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25847,'56'-16'1344,"-6"4"-1288,-23 10-56,1 2-22,0 3-236,-4 4-571,0 2-1199,-3 1-7803,1-4 9344,4-2 1,-12-3 0,-1-1-1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5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 24950,'-61'72'-1378,"7"-9"-2656,23-31 4034,2-4 0,12-12 0,7-6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5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25869,'55'33'-3743,"-7"-6"-1994,-30-21 5737,3-2 0,-9-3 0,-1-1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5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13 26351,'-41'67'705,"8"-5"-559,25-19 45,4-2-1,9-6-44,6-8-23,7-9-45,6-9 1,3-7-34,1-13-23,0-6 34,-5-12-56,-4-4 0,-8-3-90,-6 0-234,-4 0-113,-4 1-404,-3 4-1108,-4 5-7882,-4 10 9361,-2 8 0,7 6 1,1 2-1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6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26967,'56'1'-2465,"-9"0"-4651,-33 3 7116,-4 3 0,-4-3 0,-3 0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6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26653,'0'72'1053,"-2"-2"-952,-2-16-101,-3 2-33,-2 0-516,1-3-740,2-5-2129,3-6 3418,6-5 0,-2-18 0,2-6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6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21 25779,'-55'11'1087,"6"6"-908,29 15-44,4 8-45,6 4 22,6 2-12,3-2-44,8-6 23,6-7-12,13-11 34,8-10-34,8-6 56,3-15 23,2-7-34,-6-12-45,-8-5-11,-9-3-56,-10-3-3403,-8-3 3224,-4 1-437,-8 3-483,-4 8-1265,-11 13 2364,-8 12 0,12 7 0,0 3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6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4 24927,'0'-2'2343,"0"1"-2075,0 1-144,-11 49-68,0-17-56,-11 43-258,3-28-403,-1-3-987,6-4-3730,5-8 5378,6-12 0,3-9 0,0-7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7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25779,'31'63'-1031,"-6"-8"-1524,-25-32 2555,-4-3 0,3-9 0,-3-3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7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28671,'60'-5'0,"0"0"0,4 0 0,-1-2 0,-2-2 0,1 1-346,6 1 1,2 1 345,5 1 0,1 2-861,2 3 0,1 2 861,3 1 0,-1 2 0,-2-1 0,-1 1-156,-6 1 1,-3 0-1638,-8-2 1,-5 0 1792,33 1 0,-44-2 0,-18-1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6:58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0 275 24972,'57'-25'526,"0"0"1,13 0 0,7 4-1502,-13 8 0,4 2 1,4 1 1071,16-1 0,5 0 1,4 1-73,-13 2 0,4 0 0,2 1 1,1 0-20,-7 1 1,1 1 0,1 0-1,3 0 1,0 0-358,-7 1 0,1 0 0,1 0 0,1 0 0,1 1 1,2 0 350,7 0 0,2 0 0,2 0 0,0 0 0,2 1 0,1-1-118,-8 1 0,1 0 0,1 1 0,0-1 0,2 0 0,1 1 0,0 0 118,-6 0 0,0 0 0,1 0 0,1 0 0,1 0 0,0 0 0,0 1 0,1 0-172,-5 0 1,-1 0 0,2 0 0,-1 1 0,2-1 0,-1 1 0,1 0 0,0 1 0,0-1 102,4 2 1,-1-1-1,1 1 1,1 0-1,-1 0 1,1 0 0,0 1-1,0 1 1,0-1-96,-8 1 0,0 0 1,1 0-1,-1 1 0,1 0 1,-1 0-1,1 0 0,-1 1 1,1 1-1,-1 0-184,0 0 1,1 1 0,-1 0-1,0 0 1,1 1 0,-1 1-1,0-1 1,0 1 0,-1 1 0,0-1 345,11 3 1,1 1 0,0 0 0,1 1-1,-2 0 1,-1 0 0,-4 0 0,-4-1 0,-6-1-1,23 3 1,-8-1 0,-5 0 0,-3-1 0,-1 2-1,1 2 1,1 0 0,0 0 0,-1 0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12.0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0 113 26888,'65'-31'460,"-8"4"-359,-27 13-34,-2 3 11,-3 1-33,-2 2 0,-1 3-34,-3 1 45,-3 2 23,-2 1 21,-5 1 68,-2 0-33,-2 0-1,-2 0-55,-1 2-1,0 2-11,0 4-11,1 3-32,-1 4-24,-1 4 0,0 3 0,-1 1 0,0 1 0,0-1 0,0-1 0,-2-2-57,-2-2-492,-3 0-393,-5-1-547,-3 1-5064,-4 2 6553,-2 2 0,8-10 0,3-1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12.3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8 23460,'0'-4'2700,"0"0"-2117,0 4-550,0 18-33,-2-5-22,-1 16-527,-1-10-661,-2 1-1390,-1 1-7231,-1-1 9787,-4 0 0,6-9 1,-1-2-1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12.5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48 27617,'58'-6'784,"-6"1"-739,-22 3-45,-2 1-4252,-4-2 4218,-3 0 401,-3 0-1219,-4 0-638,-2 0-952,-2 0-3721,0-2 6163,-1 0 0,-3 2 0,-3 0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12.7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7 23964,'0'-3'2196,"0"0"-1457,0 3-615,2 36-35,-2-11-89,1 33-22,-3-20-225,-3 0-805,-4-2-1145,-3-2-5837,-2-2 8034,2-3 0,4-12 0,3-5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12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58 26754,'63'-22'302,"-8"4"-302,-31 15-358,-2 0-741,-1 1-1567,-2-1 2666,0 0 0,-9 1 0,-2 0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13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202 1 26541,'-30'59'-638,"0"-4"-606,3-20-1054,-2-2-3113,-2-4 5411,4-4 0,11-12 0,5-5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13.3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26608,'49'32'146,"-7"-5"-213,-29-16-482,1-1-863,-4-3-3160,3-2 4572,0-2 0,-5-2 0,-1-1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13.5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23717,'1'-6'2578,"1"2"-2276,-2 4-235,0 0-67,7 35-89,-6-16-673,6 29-1188,-7-25-4247,0 3 6197,-4 0 0,3-9 0,-4-5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13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64 27762,'70'-27'180,"-5"5"-180,-22 14 0,-6 4 22,-6 2 34,-8 1 146,-5 4 134,-7 6-223,-5 9-113,-7 12 0,-12 9 0,-11 8 0,-11 1 0,-3-3-472,5-9-2856,8-8 3328,10-7 0,8-12 0,5-1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28.5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25151,'13'65'90,"-2"-7"-392,-9-27-864,-2-4-1915,1-3-6750,-1-6 8549,-4-3 0,3-7 1,-3-3-1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28.7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51 26911,'70'-14'1087,"2"0"-897,-7 7-78,4-1-90,-3 4-22,-2 1-11,-8 2-190,-6 3-471,-7 4-281,-9 2-851,-6 4-3608,-8-1 5412,-7-1 0,-6-3 0,-4-3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29.2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70 25746,'-51'10'784,"9"1"-605,34 4-67,2 2-34,3 1-55,4 2 10,9 2-21,6-1-12,13-4 0,6-5 22,4-6 0,1-4-22,-4-8 45,-4-4-22,-6-8 33,-6-4 0,-6-2 34,-4-2-68,-6-1-22,-2-1-56,-3 1-236,-6 3-536,-4 6-8069,-20 7 8897,5 11 0,0 1 0,14 4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29.6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 27056,'85'-7'673,"-9"1"-617,-31 5-11,-6 1-45,-5 0-23,-5 0-178,-5 0-416,-4 0-985,-3 0-3608,-5-2 5210,-4 0 0,-4 0 0,-3 2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29.8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5 24177,'0'-3'2992,"0"1"-2163,0 2-829,-1 44-213,-1-21-594,-1 35-941,-1-35-3249,2-6 4997,3-8 0,-1-4 0,1-5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30.0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245 5 24423,'0'-3'1950,"0"1"-1804,0 2-146,-32 44-12,10-17-660,-30 39-1569,16-26-7590,-1 2 9243,3-2 1,15-17 0,7-7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30.2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23381,'5'-3'2499,"0"0"-2275,37 24-123,-18-5-45,34 17-56,-33-12-302,-6-4-987,-4-5-4191,-2-4 5480,-1-4 0,-6-3 0,0 0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30.4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27326,'32'64'-550,"-6"-7"-951,-23-31-3922,-1-1 5423,-2 0 0,0-11 0,0-4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30.7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60 26877,'81'-18'449,"-5"1"-438,-19 7 0,-6 2 11,-9 3 180,-11 3 403,-12 3-111,-10 7-494,-5 6 0,-12 13 0,-10 10 0,-11 5 0,-9 5-1289,1-1-5950,6-1 7239,10 4 0,10-24 0,8 0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37.7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295 5 23583,'3'-3'2532,"0"1"-2173,-27 41-158,5-9-167,-22 38-23,9-13-11,-3 3-369,-1 2-752,3-6-1019,5-7-4987,6-12 7127,5-11 0,9-13 0,3-6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37.8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23135,'3'-2'2756,"-2"1"-2296,-1 1-192,34 26-122,-15-9-124,28 22-22,-22-17-604,0-5-1268,3-6-6655,1-5 8527,4-9 0,-14 1 0,-3-2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38.0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1 25174,'-4'62'818,"0"-5"-874,-5-17-1401,0 1-6151,-5 2 7608,-1 1 0,6-20 0,0-4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38.3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62 28177,'62'-17'56,"-2"1"-67,-5 0-1,-9 7 12,-14 6 23,-16 15 10,-8 7-21,-17 17-12,-7 7 0,-10 4-23,-2 2-335,3-4-1032,9-7-1635,8-13 3025,9-11 0,0-9 0,3-5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38.5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32 27112,'61'-15'34,"-6"2"-706,-27 11-863,-1 1-3485,-5 1 5020,-4 9 0,-9-7 0,-4 7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38.6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37 28266,'75'-15'-5400,"-10"2"5400,-33 8 0,-15 1 0,-5 4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39.0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153 177 25398,'-6'0'2062,"-13"56"-1793,10-11-135,-13 52-22,7-27-22,-3-1 212,0-12 2,2-13-304,4-18 0,4-14 0,2-18 0,4-19 0,0-22 0,5-22 0,8-14 0,4-5 0,11 3 0,1 10 0,1 13 0,0 15 0,-3 14 0,-1 13 0,-6 11 0,-1 5 0,-5 8 0,-4 7 0,-4 9 0,-8 10 0,-9 8 0,-9 3-942,-4 1-1613,1-5 2555,10-1 0,6-18 0,7-2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39.4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0 26541,'-44'83'1255,"10"-8"-1121,26-35-66,5-6-68,2-10 0,6-11 0,6-8 22,8-17-22,5-7-11,2-13 11,-3-2-23,-3 5 46,-6 8-23,-5 7 33,-4 9 23,-3 3-33,0 2 78,-1 6-57,4 3-44,0 8-67,2 3-616,1 2-818,1-2-2870,5-5 4371,5-6 0,-8-5 0,1-4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39.6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0 26731,'-4'51'247,"5"-7"-124,14-25 180,0-3 78,-4-1-68,-3 0-33,-4-2-22,-3 3-223,-1 1-35,-3 4 0,-4 3 0,-7 2-819,-3 0-918,-1-2-1019,4-6-7075,3-9 9591,6-5 0,3-4 0,2 0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39.8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11 25241,'0'-6'2913,"0"1"-2409,3 55-491,-3-4-13,3 47 0,-4-14 0,-5-2-707,-3-5-1354,-8-7-3397,-2-8 5458,-1-10 0,9-22 0,3-9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0.0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39 26776,'67'-21'-7731,"-4"4"7731,-26 19 0,-15-2 0,-4 2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0.2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1 25623,'-40'74'1927,"7"-4"-1580,22-19-134,6-4-101,8-4-56,10-11-12,9-11 68,11-10-33,3-11 55,-1-13-123,-3-7-11,-6-12-33,-9-5-382,-7-2-604,-6-2-673,-14 2-3261,-12 5 4953,-24 7 0,19 13 0,-3 5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1.3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1808 27785,'2'-60'85,"1"0"1,0-4 0,2 0-75,3 4 1,1-1-12,-1-6 0,-2-2-718,-1-2 1,-2 0 700,-1-1 1,-1-1-29,-3 1 0,-1 0-11,-2 0 0,0 1-11,-4 1 0,-1 1 61,0 4 0,-1 2 6,-1 5 0,-1 2 0,-10-35 128,4 25-128,4 19 355,7 19-333,5 11 34,1 7-56,2 6 736,3 2-658,9 0 329,14 0-205,23-2 78,25-3-201,-25 2 0,3 0-79,8-1 0,3-1 0,5-1 0,1 1-400,3-1 0,0 2 400,-3 1 0,3 0 0,18 2 0,-1 1 0,-27 3 0,-1 2 0,12 0 0,-4 1 0,5 9 0,-14 0 0,-12-2 0,-12-2 0,-11-3 0,-3 0 0,-10-3 0,-3-1 800,-7-2-800,-1 0 0,-1 5 0,0 6 0,-3 12 0,-1 15 0,-2 15 0,-1 18 0,0 16-246,-2 11 246,5-45 0,-1 0 0,-1 1 0,0 0 0,-1 1 0,0-1 0,0 0 0,-1 0-1655,0-1 0,-1 0 1655,0-2 0,0 0-521,-10 47 521,-2-3-206,0-5 206,1-3 0,2-5 0,5-10 146,5-12-146,4-13 0,3-12 3024,1-12-5445,0-7 659,0-8-4098,0-4 5945,-4-4 1,3 0-1,-3 0 1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1.6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1 332 26765,'53'-4'635,"1"1"0,5-1 1,0-1-2063,1-1 1,2-2 1426,7-1 0,2-1 0,4-2 0,2-1-168,4-1 1,1-2 167,3-1 0,0-2 0,4 0 0,0-1 0,-2-1 0,0 0 0,-5 1 0,-3 0-634,-8 4 1,-3 1-566,-9 2 0,-4 2-8632,31 1 9159,-21 4 1,-33 6 0,-13 0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4.3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266 1 25757,'-21'46'375,"-1"1"0,-21 40-341,5-28-34,2-2-22,3-5-214,7-5-402,5-8-640,8-9-1646,5-11-6477,4-9 9401,4-10 0,0 0 0,0-3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4.5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21264,'1'-3'3574,"0"0"-2644,-1 3-751,27 41-111,-13-21-68,21 32-56,-18-35-505,-2-7-1086,4-5-1905,2-14-6279,5-7 8941,3-14 0,-11 11 1,-3 2-1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4.6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25163,'10'69'179,"-2"-4"-370,-7-25-1377,-1-1-4987,-4-2 6555,-1-1 0,1-16 0,-1-4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4.9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0 185 26810,'55'-34'7,"0"1"1,-3 3-1,-4 3-7,13-3-33,-12 10-1,-15 12 34,-15 6 101,-10 15 0,-11 9 55,-11 18-32,-10 10-45,-10 5-79,-1-1-34,3-2-359,5-8-615,6-7-1121,8-10-7702,6-9 9263,5-9 1,2-6-1,0-3 1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5.6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54 25623,'63'-27'380,"-2"6"-368,-15 17-12,-2 3-12,-8 1-200,-8 2-988,-8 2-2262,-10 5 3462,-4 2 0,-6-5 0,0 0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5.9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0 25151,'-42'75'348,"7"-9"-191,31-30 56,2-3-101,1-3-45,2-5 45,6-3-67,4-4-23,9-2-22,2-6 23,2-2-23,1-4 0,-1-2-11,-1-2-213,-1-5-505,-2-4-380,1-6-1345,-3-2-7070,-1-1 9524,-4 1 0,-6 7 0,-2 3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6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0 25914,'2'65'190,"-1"-6"-212,-1-20-729,-6-1-1288,-1-2-5402,-5-3 7441,1-7 0,5-12 0,2-6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6.2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61 25420,'53'-32'225,"-6"7"-259,-22 22-728,-2 2-1176,-6 2-7777,-4 6 9715,-7 4 0,-3-3 0,-3 1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6.5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105 113 25207,'-48'41'1233,"9"-4"-1098,28-17-1,6 1-33,4 1 44,8 0 23,4-2 12,12-3-90,5-8-34,6-4 0,4-11-34,4-8 12,0-10-23,-5-9 0,-7-4 0,-12-2-11,-9 0-33,-6 2-281,-8 4-302,-2 5-370,-4 9-1524,1 8 2510,3 6 0,4 3 0,1 2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6.7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25 27202,'52'-13'348,"-8"2"-348,-28 10-392,-4 1-953,-4 5-1255,-4 5 2600,-2 8 0,-2-6 0,0 0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6.9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58 26026,'61'-17'-191,"-5"2"-1333,-25 6-3429,-1 2 4953,-4 2 0,-12 2 0,-4 1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7.2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5 23706,'0'-3'2365,"0"1"-7511,-6 43 5583,-2-11 1342,-7 36-1487,-1-24-158,2-6-100,3-9 847,5-10-881,3-10 12,2-4 66,1-5 3314,5-7-3392,4-3-246,5-5-438,0 3-447,1 2-1212,-1 3-7488,1 1 9400,3 0 1,-8 3 0,-1 2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7.3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0 25409,'-46'65'-9831,"7"-8"9381,27-28 0,6-13 0,3-4 1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7.6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2 23280,'-2'0'1827,"0"-1"-1760,2 1-67,-1 22 33,2-7-21,-1 19 111,2-14 45,0-2-55,-2 0-69,0-2-44,0-1 0,0 0-863,-3 4-2241,-3-5 3104,-4 3 0,4-11 0,1-2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7.8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0 25869,'11'83'67,"-7"14"-1132,-11-45-4021,-4 13 5086,0-27 0,4-18 0,3-6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7.9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 24166,'58'-10'-1233,"-18"1"0,-30 11 1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8.2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24 23012,'-6'61'1602,"2"-9"-1244,9-33-11,4-3-123,6-4-66,1-6-24,2-4 12,-1-5-101,1-8 0,-1-6-23,-3-10-22,-1-2-246,-4-3-494,-3 5-594,-3 3-3114,-2 11 4448,-4 6 0,3 6 0,-3 1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8.4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0 22294,'2'0'2891,"3"34"-2734,-4-13-79,-1 26 1,-3-25 33,-1-6-33,1-6 66,1-6 124,2-2-11,0-2-146,5-5-112,3-2-269,7-6-628,3 0-1119,4-1-4382,1 3 6398,2 1 0,-11 5 0,-3 2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8.7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0 24524,'-13'52'605,"2"-11"-493,11-32-78,3-6-34,3-1-34,4-5-179,3-4-44,0-3 10,-3-2 169,-1 3-1,-5 5 23,-1 2 56,-2 2 23,0 5-23,-1 3-45,0 5-717,0 1-2252,0-1-6817,0-3 9795,0-1 1,0-5 0,0-1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9.0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15963,'4'0'5189,"-2"0"-3453,-2 0-1433,0 31-247,1-23-34,2 23 68,1-30-23,4-1-45,-1-1-22,2 0 0,-2 1 0,-1-1 12,0 1-12,0 4-23,0 3-391,1 3-1660,-1 1-4424,1-3 6498,0-4 0,-3-2 0,-1-2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9.1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21667,'4'0'1815,"-1"0"-1815,-3 0-34,8 42-1131,-6-20-3216,6 33 4381,-8-33 0,0-11 0,0-3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49.5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12 21152,'0'-6'5087,"0"1"-4371,0 5 360,0 0-863,-29 21-34,16-7-67,-21 17 0,26-12-88,3-2-24,3-1 0,1-1-24,1-2-681,0-2-1346,0-1-5310,0-1 7361,0 0 0,0-4 0,0-1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50.2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21521,'4'-1'3339,"-1"-1"-3070,-3 2-202,7 36-67,-4-20-145,4 28-1021,-6-28-4066,0-2 5232,-3 1 0,2-7 0,-2-1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50.4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0 112 27191,'83'-41'1143,"-1"6"-1099,-9 19-44,-3 4 0,-10 7-22,-12 2-415,-11 3-616,-8 0-740,-4 0-4112,-5 0 5905,-3 5 0,-8-4 0,-3 4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50.9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75 23224,'-17'60'1849,"10"-11"-1535,20-40-90,7-5-56,5-10-112,0-7-44,2-10-12,-1-7-3404,-4 1 3315,-3 1-114,-5 7-200,-5 5-269,-3 5-796,-3 2-3081,-2 3 4549,0 3 0,-1 2 0,0 1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59.3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88 26362,'82'-30'2084,"-1"4"-1859,-20 18-5886,9 1 5661,2 2 1409,-1 0-1409,-6 2 860,-7 1-860,-8 1 0,-9 1 0,-9 0 0,-11 0 2931,-8 1-4298,-8 1-840,-2 4-3306,-5 4 5513,-5 5 0,4-6 0,-4 1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0:59.6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0 23471,'-5'0'3092,"1"0"-2565,4 0-269,-20 49-124,10-17-100,-14 40-34,14-32-291,4-2-539,2-6-559,2-4-1827,2-5 3216,0-5 0,0-8 0,0-4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00.2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186 5 22384,'-3'-3'2913,"0"1"-2464,-14 49-5830,5-18 5482,-17 40 1308,7-30-1487,-1 0 253,-2 1-1710,4-3-3305,5-6 4840,6-8 0,6-11 0,3-6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00.4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22967,'4'0'3092,"-1"0"-2554,-3 0-482,18 37-56,-12-20-213,14 28-515,-16-30-964,2-6-3216,4-4 4908,8-11 0,-9 5 0,3-6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00.6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 25234,'10'59'-1109,"-6"-6"-2576,-11-20 3685,-5 1 0,5-16 0,1-3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00.8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81 23807,'-2'0'2241,"0"0"-1770,2 0-471,36-11 0,-10 0-191,31-10 79,-23 5 112,-6 4 11,-7 5 146,-7 5 325,-8 6 78,-2 9-89,-5 10-236,-6 9-235,-2 6-1076,-9 12-929,8-15-4729,1 6 5886,9-23 0,0-7 0,1-6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01.0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26351,'58'2'-2331,"-10"6"-2823,-32 8 5154,-5 7 0,-5-8 0,-3-3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01.2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0 25286,'-5'0'2476,"1"0"-2341,4 0-404,0 0-751,27 0-1467,-13 1-7344,25 1 7932,-16 1 1,-10-1 0,0-1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01.6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 59 25409,'-33'89'1647,"1"-9"-7004,10-31 5738,-4 3 1061,10-22-1442,3-8 938,20-35-882,11-18-22,13-17-34,8-6 67,2-1-45,-3 5-2257,-2 9 2235,-4 6 2269,-3 9-2269,-4 9 11,-5 9 79,-5 5 66,-6 6 147,-5 8 3135,-2 9-3438,-6 11 0,-7 7 0,-9 7 0,-8 2-158,-5 1-1074,2-2-685,5-9-3618,11-8 5535,6-12 0,8-9 0,1-6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01.9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0 125 24972,'1'60'1379,"4"-7"-1099,3-25-146,8-7 34,6-8-78,7-6 22,5-12 34,4-10 55,1-12 135,1-10 45,-5-3-101,-6-1-88,-10 5-192,-8 3 0,-7 6 0,-6 6 0,-6 6 0,-7 8 0,-11 5-595,-5 16-906,-6 12-1334,0 13 2835,5 4 0,15-18 0,7-6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02.3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21 113 23124,'4'-4'2577,"-2"1"-2286,-2 3-67,4 55 11,-3-17-22,-1 48-22,-5-33-12,-3-4 34,2-8 90,0-8-102,3-12 68,0-9 45,2-7-180,1-11-112,0-12-22,3-15 0,6-19 0,7-11 0,7-8-33,4 1 10,0 8-21,0 13-1,-2 15 34,-2 11-1,-2 12 1,-3 5 0,-3 5 11,-2 6 11,-5 6 34,-4 8-34,-4 8-11,-9 5-56,-6 5-459,-9 3-370,0 0-550,3-3-1332,9-5-4639,5-8 7406,8-7 0,-1-9 0,2-4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02.6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48 26227,'0'75'919,"2"-11"-717,5-39-23,5-6 12,5-8-113,5-5-44,1-8-34,6-11-34,-1-9-235,1-10-112,-4-2-90,-3-1 1,-8 3-12,-7 5-11,-4 5-560,-11 7-3149,-7 6 4202,-12 4 0,11 5 0,0 0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03.7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220 1 26272,'-14'79'784,"-3"3"-2550,-5-6 1945,-6 4-11,-3-1 585,1-7-562,3-13-57,5-16 267,8-16-379,5-13-22,5-8 0,3-13 1023,3-13-1012,9-18 50,8-17-61,10-12 11,6-5-22,2 2 22,2 4-22,0 10-12,-2 12 12,-6 13-22,-6 13-1,-7 9 34,-8 7 34,-5 7 78,-4 6-45,-5 10-45,-8 9-22,-9 7-123,-10 3-538,-2 3-3717,-1-3 2708,6-5-2072,8-7 3742,10-5 0,6-12 0,4-3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04.1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2 22698,'-2'-1'2890,"0"0"-2318,2 1-213,-33 50-57,20-21-89,-25 42-67,30-38-101,4-5-45,3-7-67,1-7-203,4-8-189,5-6-202,10-11 0,6-7-90,5-8 112,-1 0 494,-4 4 145,-6 7 145,-6 7 326,-5 5 56,-2 2-68,-2 2-112,-2 6-111,-1 3-158,-1 5-33,1 2-45,1-1-213,1-1-650,3-4-1490,3-3-7138,3-5 9491,5-1 0,-7-2 0,0 0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04.4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163 8 22484,'-8'-4'4079,"2"1"-3563,6 3-135,0 0-291,-18 2-79,13 0 11,-12 4-22,24 1 0,3 2 0,4 2 67,-1-1 202,-2-1 0,-3-1-56,-4 0 57,-2 0-270,-2 3 0,-8 5 0,-5 5 0,-10 5 0,-7 1-382,-2-1-1232,1-6-2397,8-9 4011,11-5 0,6-5 0,6-1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04.6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 0 27426,'-14'76'437,"-2"0"-437,-2-11-369,-3 2-494,1-4-1266,1-5-5401,2-7 7530,3-7 0,7-21 0,3-8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04.7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25 24423,'55'-14'-2088,"-18"4"0,-25 10 1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04.9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56 124 24199,'-30'74'1614,"7"-12"-1155,20-40-44,7-7-35,6-9-88,7-4 67,6-12-203,1-8-100,-1-11-56,-3-4 0,-6-1-257,-6 1-191,-3 1-281,-4 1-627,-4 2-1882,-5 6 3238,-6 4 0,4 10 0,1 5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1.1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6 109 25387,'-3'0'2297,"1"0"-1457,2 0-693,37 2-147,-4-9 0,37-1 0,-11-9 0,2 1-4252,0 1 4252,-1 1 0,-5 4 860,-9-1-860,-7 5 0,-13 2 0,-9 2 0,-8 2 0,-5 0 3392,-2 3-3392,-1 8 0,-1 8 0,0 11 0,-2 7 0,-5 2 0,-3 4 0,-6 1 0,-4 0-1166,-3-2-896,-1-3-4818,2-6 6880,1-7 0,10-12 0,4-4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1.3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 26821,'-2'60'-134,"-2"-3"-628,-4-20-807,-1 1-2689,1-1 4258,1-2 0,3-16 0,0-5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1.5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1 106 28412,'70'-2'56,"-5"0"-515,-25 1-460,0-8-773,1-4-3216,0-10 4908,1-3 0,-18 10 0,-4 3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1.7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1 27348,'3'62'448,"-7"0"-459,-6-12-404,-6 2-660,-1-3-1861,0-5-6895,2-7 7882,3-9 1,6-12 0,3-8-1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1.8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96 27034,'56'-26'-1187,"-5"4"-528,-23 13-2958,4-1 4673,1-3 0,-14 5 0,-3 1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2.2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34 102 23482,'-1'-4'2510,"0"0"-2185,1 4-79,-14 34-78,10-13-67,-9 26 22,12-22 12,4-6 0,5-5-1,6-7-44,7-4-34,4-6-11,3-8-12,1-7-22,0-10 68,-4-4-34,-2-2-12,-7 1 34,-5 4 57,-6 5 111,-3 5-134,-9 4-101,-2 6-12,-10 3-245,-3 4-314,-4 10-449,-2 8-1277,-1 11-7534,2 10 9196,5 1 0,11-16 0,5-5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2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24950,'3'0'2409,"-1"0"-2084,-2 0-123,8 42-135,-6-13-56,6 37-11,-8-25-437,0-3-560,-2-3-1625,-1-3 2622,-3-6 0,2-11 0,1-5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2.7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82 26474,'64'-24'751,"-5"2"-718,-22 7-10,-7 4-23,-9 4 45,-10 4 123,-6 7 56,-6 8-12,-8 12 12,-7 13-78,-7 8-45,-1 3-45,2 0 33,6-5-89,7-8 0,5-8-168,7-10-470,7-5-315,8-6-963,11-3-1355,9-5-315,11-9 3586,11-9 0,-25 6 0,-3-1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2.9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24053,'5'-2'2914,"40"1"-2791,-16 1-123,33 2-112,-26-1-930,-7 2-1961,-7 1 3003,-8 4 0,-7-3 0,-4 1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3.1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32 28671,'68'-3'0,"-8"-1"0,-27-2-1155,-1-1-682,-2 1-3744,-1 2 5581,-2 2 0,-11 2 0,-5 0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3.3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68 858 23986,'-6'1'3205,"2"0"-2622,4-1-79,0 0-236,-21-43-143,13 1-125,-15-50 0,20 0 0,1 40 0,2-1-107,0-1 1,1 0 106,2 2 0,1 2 0,7-36-998,14 3-347,-5 35-1949,4 5 3294,-13 32 0,-6 7 0,-2 4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3.5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21040,'0'0'0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3.8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 23504,'-10'62'2287,"0"-4"-1660,2-14-112,1-3-100,2-5-1,1-9-66,3-10-136,0-9-10,1-6-55,3-10-147,4-7 0,4-11 0,5-2-80,-1 0-737,0 3-326,-1 4-1435,-1 3-7253,4 6 8641,1 3 1,-8 5 0,0 2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4.0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 25499,'-5'62'1176,"0"-10"-896,5-32-33,4-5-90,3-5-67,6-5-90,3-3-168,0-6-673,1-6-683,-2-7-2005,-2-7 3529,0-1 0,-7 10 0,0 3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4.2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0 25387,'5'64'1053,"-1"-2"-997,-4-17-56,-2 0-201,-2-3-1077,-4-4-3686,-4-4 4964,-1-2 0,4-14 0,2-5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4.3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0 103 26227,'51'-37'-7709,"-6"5"7709,-30 16 0,-6 7 0,-2 0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4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0 27494,'11'29'403,"-2"4"-437,-9 4-380,-1 2-449,-2-1-863,-2 0-4212,-3-5 5938,1-3 0,3-14 0,2-6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4.6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12120,'0'0'0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4.8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5 22462,'0'-2'2566,"0"0"-2095,0 2 45,-24 41-136,13-13-32,-20 38-35,20-25-55,4 0-90,3-6-56,2-8 0,10-10-22,3-8 89,9-6-145,3-6-34,0-9-79,0-8-133,-2-9-57,-4-1-191,-4 1-414,-5 2-571,-3 3-1088,-3 0-7298,-1 5 9804,-1 2 0,0 8 0,0 5 1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1:15.6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27011,'48'21'-470,"-7"-1"-1905,-29-8 2375,-2-1 0,-6-5 0,-1-2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03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1 24311,'-36'56'605,"1"-4"-6164,10-19 5592,-2 2-33,1 0 1376,2-1-1936,3-4 298,3-3-3009,2-6 3271,5-6 0,4-8 0,3-4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03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23874,'42'-3'975,"-3"3"-919,-18 4-56,0 2-11,-1 1-672,-1 0-2511,-1 1 3194,-1 1 0,-8-5 0,-3 0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04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25757,'56'-5'1737,"-1"0"-1547,-12 5-112,6 0-78,5 0-33,3-1-1065,1-3-1378,-3-3-7355,-6-3 7854,-9 3 0,-18 3 1,-8 2-1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05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18192,'51'-32'1132,"-3"7"1534,-21 20-2621,2 4 1364,-2 1-1454,0 2 703,-4 3-1745,-2 2 2227,-3 2-10971,-3 0 8717,-5 2 0,-4-5 0,-4-1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05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26048,'-30'55'661,"6"-3"-381,19-17 135,3 0-90,5-2-101,4-5 0,5-4-90,6-8-33,1-3-67,4-6-34,2-3 0,1-3-370,2-5-751,-1-2-783,-3-5-5682,-2-1 7586,-3-1 0,-8 6 0,-4 1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05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 25454,'-2'-4'1300,"1"2"-1132,1 2-135,2 31-33,0-6-123,0 28-885,-1-16-2455,-4 1 3463,-3-3 0,2-15 0,-1-6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05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26563,'45'-24'560,"-3"6"-560,-18 15-11,1 3-594,-1 0-1367,0 1-7859,-1 2 9277,-2 3 1,-9-2-1,-4 1 1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32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1 346 28602,'48'-26'23,"1"0"0,1 2 0,0 4-23,40 6-1029,-37 7 0,2 0 1029,8-1 0,2-1 0,7-1 0,2-1 0,6-2 0,2-1 0,4-1 0,1-1 0,-1 1 0,0 0 0,-3 1 0,-1 0 0,-6 3 0,-1 0 0,-8 2 0,-3 0 0,-7 3 0,-4 0 0,32-3 635,-25 5-635,-23 2 336,-19 2-348,-11 3-1725,-14 6-2352,-10 6 4360,-18 7 1,15-9 0,-3 0-1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03.9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6 20871,'1'-3'2981,"0"1"-2678,-1 2-270,2 23-33,-1-9-22,1 19-4144,-2-16-461,-2 2 4627,-3-2 0,2-7 0,0-3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04.3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45 23964,'42'12'56,"-4"-3"-68,-17-7-66,-2-1 11,-2-1 67,-3-1 11,-3-1 56,-5-2 45,-1-2 12,-2-3 223,-1 0 79,-2-2 33,-2 2-100,-6 0-146,-4 4-101,-7 1-90,-4 5-22,-3 5-347,0 4-1199,1 5-5805,1 1 7351,4 0 0,8-7 0,4-3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19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4 22462,'0'-2'3329,"0"0"-2713,0 2-258,-13 26-22,5-3-11,-10 25 11,10-7 45,4 0-3504,2 0 3291,6-4-77,10 1-91,2-17 0,12-4 0,-2-26 0,3-9 0,0-14 0,-1-2 0,-4-1 0,0-3-46,-8 13 2262,0-1-4469,-7 15-7578,-2 6 9510,0 1 0,-3 4 0,-1 0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19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26317,'-1'20'672,"3"-2"-324,7-6-35,0-1-21,-2 0 133,-1-1-121,-4 0-304,0 0 0,-4 2 0,-4 2 0,-5 3 0,-6 1 0,-2 1-24,1-1-1409,0-3-1346,5-2-7052,3-4 8837,6-5 1,2-2-1,2-2 1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0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3 23482,'0'-2'2656,"0"1"-2275,0 1-34,-7 28 45,4-13-33,-5 23 33,6-20-90,5-1-89,3-2-90,6-2-99,5-4-24,1-3 0,2-4 0,-2-4 0,0-4-113,-4-4-649,-1-2-392,-3-1-1547,0 1 2701,-4 4 0,-2 3 0,-2 2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1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10 556 26071,'-5'-58'448,"1"-4"-392,4 5 56,0-5 78,2 1 56,0 8 13,4 9-170,1 9-78,1 6-11,3 5-44,2 2-483,2 4-537,1 4-595,-1 4-1916,-3 5 3575,-3 4 0,-4 1 0,-3 0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1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22608,'0'-2'874,"1"1"-9502,26 4 8628,-11 1 0,14 0 0,-22 0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1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25532,'-2'40'1457,"-2"-3"-964,-5-13 56,-2 0-134,-1-2-190,-1 0-225,6-11 0,1-1 0,5-9 0,1-3 0,3-3 0,5-5 0,6-5-46,3-2-693,3 1-472,1 2-1780,2 0 2991,2 2 0,-11 4 0,-2 3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1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5 23572,'1'-3'2857,"-1"1"-2319,-9 27-67,4-10-23,-6 21-56,6-16-124,2-2-143,2 0-125,2-2 0,3-2 0,4-2 0,2-3 0,8-5 0,-3-1-315,4-7-827,-7-1-999,0-4-3775,-1-1 5916,-1-1 0,-4 6 0,-1 0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2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 22417,'1'-2'3967,"0"1"-3597,-1 1-213,1 26-79,0-8-78,-1 22-22,-1-16-706,-2-2-1906,1-2 2634,0-5 0,1-7 0,1-4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2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26832,'-3'38'1839,"-1"-4"-1839,1-23 0,0-2 0,3-8 0,1-4 0,3-2 0,2-3-875,3-1-503,0 2-2578,0 1 3956,2 4 0,-6 1 0,0 1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2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55 22283,'14'-30'2017,"-6"8"-1490,-15 20 44,-3 2-122,-1 5-1,-1 2-12,-1 6 58,1 0 122,1 1 67,2 1-536,3-2-147,4 2 0,1-2 0,4 1 0,3-1 0,4-1 0,4-3 0,3-5-438,2-1-1523,4-4-4291,0-3 6252,-1 1 0,-9-1 0,-4 2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3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402 3 23616,'1'-2'4415,"-12"42"-3775,-5 6-640,-16 46 0,-3-2-865,15-41 0,0 0 865,0 3 0,-1 0-1609,1-1 1,-1 0 1608,0-2 0,0 1 0,1-3 0,0-1 933,-16 36-933,6-10-203,8-18-2161,11-16-7467,5-18 9355,12-12 1,-5-7 0,6-2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5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25679,'-34'37'940,"4"1"-794,22-3-45,2 0-45,4-2-23,5-5 12,6-7 56,5-6 12,4-8-91,2-4-22,1-10-22,2-5-617,1-10-997,0-5-4135,0-4 5771,-3-1 0,-9 14 0,-4 4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5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5 23751,'0'-2'2958,"0"0"-2521,0 2-213,0 36-123,0-5-78,-2 36-23,0-13-168,-4 3-740,0-2-2577,-2-5 3485,-1-6 0,4-20 0,1-7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5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27146,'35'-13'-4718,"-5"3"4718,-21 12 0,-4 0 0,-2-2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5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 23896,'2'-3'1984,"0"28"-1894,-2-6-90,1 25-123,-2-15-1155,-1-1-3159,-1-2 4437,0-5 0,1-9 0,0-5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5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24468,'3'20'2712,"-1"5"-2499,-1 24-135,-2 2-67,-4 6-11,-3 3-706,-4-3-1535,-1-3-7590,2-8 8790,4-11 0,4-16 0,3-8 1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6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27662,'-1'58'56,"-4"-6"-707,-3-22-1265,-2-3-6824,3-5 8740,1-5 0,3-7 0,3-5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6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24782,'31'0'481,"-5"-1"-413,-18 2 66,-4 0 158,-2 2 33,-1 3-45,-5 4 112,-2 1 0,-4 4 56,-2 1-44,0 2-68,0 1-34,2-2-267,3-2-35,3-2 0,3-3 0,1-1 0,4-3 0,2-1 0,5-1-617,1-1-762,1-2-1545,1 0 2924,0-2 0,-5 1 0,-3 0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6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24535,'28'16'-414,"-5"-1"201,-22-7 213,-2 2 56,-4 1 179,-2 0 393,-4 2 246,1-1 33,0-2-133,2-1-13,3-3-257,2-2-480,2 0-24,1-1 0,1 1 0,2 0 0,3 1 0,2-1 0,1 0 0,1-2-203,0 0-1634,1 0-4001,0-1 5838,2-1 0,-7 0 0,1 0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7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23773,'-3'0'3093,"1"0"-2645,-9 24-100,6-9-12,-7 20-124,10-18-122,2-4-79,4-5 12,2-4-23,4-5 0,3-6-101,0-5-78,-1-7 44,0 1 79,-1 1-11,-4 4 67,-1 5-11,-2 4 11,-2 3 0,0 2 0,-1 3-56,0 3-415,-1 4-1019,0 1-2488,0-1 3978,1-3 0,-1-4 0,1-2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7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27123,'3'41'897,"-3"-2"-763,-7-16-111,1-1-23,1-4-11,3-5-292,2-6-145,2-4-224,3-3-483,2-6-1287,2-1-7389,-1-4 9151,1 4 1,-5 3-1,-1 2 1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7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64 23616,'25'-25'-291,"-6"4"851,-23 13 236,-1 3 33,-4 1-145,-2 3-169,0 1-157,-1 5 35,1 3 245,0 6-65,2 3-573,3 2 0,2-1 0,3 1 0,4-3 0,1-1 0,5-2 0,2-3 0,2-2 0,2-2-1357,0-4-1209,2 0-7265,0-2 8454,0-2 0,-7 2 0,-2-1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29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24636,'57'-14'2723,"10"0"-2152,14 4-945,-31 6 0,2 1 525,9 1 1,3 0-152,7 0 0,3 2 0,6 2 0,3 1-807,4 1 1,1 0 806,1 3 0,1 0 0,-2 1 0,-1 0 0,-5 0 0,-1 0 0,-7 0 0,-2 0-258,-8 0 0,-3 1-150,-7-1 0,-4 1-2068,31 8-7355,-19-2 9666,-19 0 1,-22-7 0,-10-1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36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1 113 28671,'28'-32'0,"6"4"0,5 15 0,5 1 0,0 1 0,-1 3 0,-4 3 0,-8 2-80,-7 3-1836,-8 2-2409,-8 6 4325,-7 5 0,-2-4 0,0 0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36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28671,'7'51'0,"-2"0"-293,-4-13-1062,-1-2-1334,-1-4-7142,1-7 9420,-1-8 0,1-8 0,0-5 1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37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27415,'6'45'1042,"-2"-8"-841,-7-19-188,1-7-13,0-5 0,2-4 0,0-2 0,0-7 0,4-4 0,4-8 0,5-2 0,1 1 0,2 4-248,-2 5-1017,0 6-809,0 2-4917,-1 3 6991,1 2 0,-6-1 0,-1 1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37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47 27011,'-19'45'1009,"4"-6"-863,14-19-146,1-5 11,3-5-22,2-6-34,3-2 45,1-9 56,0-4-56,0-9 11,0-6-11,0-1 0,-2 0-78,-1 3-1,0 6-44,-2 6 67,-1 5 0,-1 5 56,0 4 11,0 5-11,-1 6-448,0 3-639,-1 2-1927,1-3 3014,2-3 0,-1-6 0,1-3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37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26048,'-10'56'1569,"1"-6"-1188,3-21-281,2-6-100,3-7-33,0-8-1,3-5 34,3-5 11,3-5-11,3-4 0,0-3 34,-1 0-34,-3 5 0,-1 3 22,0 4 23,-3 1 34,2 1 44,2 3-101,-1-2-11,3 2-11,-3-3 0,1 0 0,0 0-112,0 0-145,-1 0-247,-1 0-292,0 1-470,-2 1-1244,1 0-7321,-1 1 8731,2-1 0,-3 0 0,0-2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37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27796,'10'44'582,"-2"-4"-559,-10-12-23,-1-2-23,-2-3-223,0-3-258,2-6-180,1-5-257,1-4-448,1-3-2174,0-1 3563,0-1 0,0 0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38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26283,'0'55'1199,"0"-2"-1098,-3-11-101,-1 2-33,-4-2-942,0-3-1771,-2-4 2746,1-5 0,3-13 0,1-6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38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25297,'33'-11'-1524,"-5"3"0,-20 8 0,-2 1 1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2:39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72 25118,'31'-7'403,"-5"-2"-111,-21-2 89,-2-2 156,-2 2 293,-5 1-214,-3 4-146,-4 3-446,-4 2-24,-1 8 0,-1 4 0,1 9 0,2 6 0,4 3 0,2 4 0,5 1-3392,1 0 3392,5-2 0,5-4 0,4-3-69,5-7-1701,2-6-2757,0-6 4527,0-5 0,-8-1 0,-3 0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55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102 218 25095,'-56'27'2096,"15"-4"-1726,37-16 212,16 2-111,13 5-414,22 2-57,18-1 0,16-5-663,18-5 663,-43-5 0,1-3-1586,5-2 0,0-4 1586,2-2 0,1-3 0,0-4 0,0-3-227,-1-2 1,0-1 226,0-3 0,0 0 0,-1 0 0,-1 1 0,-4 1 0,0 2 0,-7 4 0,-2 3 0,30-2-818,-23 11-740,-19 15-1672,-15 6 3230,-11 12 0,-7-11 0,-4 0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5:03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28054,'78'-2'617,"4"1"-617,-7 1 0,11 0 0,7 0 0,2 0-826,-4 0 826,-5 0 0,-9-7-339,-8-4-1554,-11-8-2522,-12-2 4415,-13 3 0,-16 8 0,-9 6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52.9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1635 0 24815,'-2'51'3127,"-15"15"-2825,1-1 0,-5 8-586,-11 9 0,-4 4 284,5-17 0,-1 3 0,-3 2-1260,-6 10 0,-2 1 1,-2 3 1259,8-16 0,-1 2 0,-1 0 0,0 1 0,-3 4 0,-1 0 0,0 1 0,0 0-173,-1 2 1,1 1 0,0 0-1,0 0 173,1 0 0,0 1 0,0 0 0,2 0-336,1-2 1,1 1-1,0 0 1,2 0 335,2-2 0,0 1 0,2-1 0,0 0 0,1-2 0,0-1 0,2 0 0,1-1-571,2-4 1,2-1 0,1 0 0,0-3-267,-3 15 1,2-2-1,3-3-4079,-1 19 1,5-7 3466,9-26 0,4-9 0,4 5 0,5-38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00.0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150 198 24591,'0'-5'2051,"0"1"-1682,0 4-166,0 0-69,-22 53-56,5-10-10,-19 46-35,12-29 1,4-13-34,6-13 0,5-16-11,4-10 11,3-16 33,1-18-22,10-21-11,8-19 0,13-7 0,7-1-11,3 8 0,-2 10 11,-1 10-11,-5 11 11,-7 11-11,-6 11 22,-9 7-11,-5 5 89,-4 13-44,-11 8-45,-7 18-639,-26 27-1086,12-16-4045,-6 9 5770,25-32 0,8-13 0,4-5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00.2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1 25611,'-40'83'930,"10"-12"-930,23-37 0,8-13-179,11-11-34,7-15-33,9-11 111,2-8 34,-4-4 101,-6 5 12,-7 7-12,-5 7-12,-2 5-10,0 3-57,1 8-313,1 2-661,1 8-2533,3 2 3586,1-2 0,-5-7 0,-1-4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00.6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119 1 25409,'-41'33'123,"9"-1"-112,40-8-11,5-1 12,6-2-1,-1-3 0,-2-2-3279,-7-2 3514,-3-2 57,-4 1-34,-1-1-101,-5 2-135,-5 2-10,-6 2-23,-6 4 3134,-2 0-3873,1 1-740,4-2-3474,4-4 4953,7-3 0,3-7 0,4-3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00.8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23628,'42'37'807,"-10"-8"-247,-11-10 0,-12-7-78,-5 1-112,-2 1-135,-2 2-179,-6 2-56,-4 2-247,-9 1-885,-2 0-1623,2-1 2755,4-1 0,8-10 0,4-2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01.2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5 21980,'0'-3'2847,"0"1"-2455,0 2-370,-6 36-22,4-19-11,0 25 11,10-31 0,5-7 0,5-4 22,0-9 12,0-4-12,-2-3-3380,-4 3 3503,-2 5-9,-4 4 43,0 3 101,0 5-34,1 4-67,-1 7-123,0 5 3336,-2-1-3403,1 0-426,-2-4-773,0-5-2802,1-3 4012,4-5 0,-5-2 0,3 0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01.3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1 26799,'16'72'67,"-3"-3"-605,-15-17-1087,-5-3-2476,-5-4 4101,-4-7 0,6-18 0,2-7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01.4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39 15996,'56'-18'-654,"-19"-2"1,-23 30-1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01.7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42 23863,'-6'62'1266,"1"-6"-1064,5-22 134,7-5 112,4-4 0,7-8-257,3-8-113,1-10-11,2-14-11,-2-11-11,-3-10-22,-6-4-23,-6 2-23,-4 2-380,-7 4-583,-5 8-1210,-8 9 2196,-8 7 0,10 6 0,2 2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26.4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9 23090,'1'-5'2375,"0"1"-1747,-1 4-281,-1 52-156,0-7-102,0 51-78,1-17-11,0 1-246,5-4-740,1-9-1737,5-13 2723,-2-14 0,-4-20 0,-3-9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26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1 110 26261,'77'9'302,"8"-1"-5951,3 0 5649,6-5 223,-6-1-391,-9-4 168,-13-3 0,-16-3 1454,-18-6-681,-17-2-157,-19-4-179,-19-2 2664,-20 2-3101,-18 2 1321,-11 9-1321,-5 4-147,-3 5-648,6 4-606,7 5-2151,12 8 3552,9 8 0,23-11 0,6 1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45.2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141 1883 25095,'1'-51'288,"-1"0"0,2-7 0,-1-1-1535,0-7 0,-1-1 1258,1-9 0,-1-3 22,-2-3 1,-2-1-199,-3-1 1,-3-1 175,-3 2 0,-3 1 6,-1 5 0,0 1 55,0 8 1,2 2 410,4 9 1,3 3-114,-2-32-157,25 19-11,14 11-90,31 6-1404,-17 24 0,5 2 1320,15-2 0,6 3-22,17 0 0,7 2-121,-19 7 0,3 3 0,3 0 126,9 2 0,3 1 1,2 1-12,-18 3 0,2 1 0,1 0 0,1 1-182,3 0 0,1 0 0,0 1 0,1 1 199,1 1 0,0 1 0,0 1 0,1-1-359,0 1 1,-1 0-1,1 1 1,-1 0 341,-2 2 0,-2 0 0,2 1 0,4 1 56,-1 2 0,5 0 0,1 2 0,-1 0 0,-6 0-40,-2-1 1,-4 0 0,-1 0 0,4 1-13,-4 0 1,3 2-1,2-1 1,-4 1 0,-7-2-53,11 2 1,-6 0-1,-2-1 66,-3 1 1,-1-1 0,-1-1 108,27 5 0,-3-2-127,-10-1 0,-2-1-12,-10-2 1,-4-1 11,-11-2 0,-4-1 1102,26 3-1091,-28-5 1363,-24-3-1161,-13-2 897,-10 0-1110,-2 0 3136,-1 0-3136,-1 0 774,0 0-774,0-3 0,-1 0 0,0-2 0,0 3 0,0 14 0,0 24 0,-4 39 0,0-15 0,0 5-890,-3 15 0,-1 5 890,1-20 0,0 3 0,0-1 0,-1 4 0,-1 0 0,0 0 0,-1 0 0,-1 0 0,-1-1 0,-1-2 0,-1-1 0,-1-1-443,-10 25 1,-3-2 442,-3-8 0,-2-3-325,-2-8 0,-2-4-1664,-1-6 0,-1-3 1989,-3-6 0,3-5 0,-6 6 0,9-16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27.7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6 25656,'-2'3'2778,"1"-1"-2541,1-2-237,51 4 0,-14-3 0,46 2 0,-29-6 0,-3-2 0,-8 0 0,-8 1 0,-9 3 0,-9 0 0,-6 1 0,-6 1 0,-2 5 0,-2 4 0,-2 9 0,-5 7 0,-2 5 0,-7 5 0,0 2 0,-1 1-819,0-1-873,1-5-3664,2-7 5356,4-6 0,3-11 0,5-3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28.0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97 26787,'73'-37'336,"-9"6"-5985,-32 16 5672,-7 6 1313,-6 5-1269,-7 3 907,-3 1-851,-2 4 101,-3 4 22,-2 7 3274,0 7-3420,-2 5 46,0 4-135,-3 5-11,-2 3 0,-3 1-168,-3 0-504,-1-5-729,0-6-2330,4-9 3731,3-7 0,3-7 0,2-3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28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78 27460,'89'-14'605,"-40"6"1,2-1-606,3 1 0,2 1-220,5-1 0,1 1 220,1 1 0,-1 2 72,-1 1 0,-2 1-72,-5 1 0,-1 1 0,43 0 0,-11 0 0,-11 0 0,-8 0-387,-10 0-823,-11 0-594,-7 0-2521,-10 2 4380,-8 4 1,-10-2-1,-7 2 1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29.3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1 128 24076,'0'-3'3742,"0"1"-2946,49-7-739,-10 5-57,45-7 0,-22 6 0,4 3-4252,1-1 4252,2-1 860,0-3-860,1-4 0,-5-1 0,-5-1 0,-10 0-561,-12 2-930,-12 3-1131,-13 2-7209,-7 4 10531,-9 1 1,2 1 0,-3 0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29.8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11 23101,'0'-6'2431,"0"2"-2072,0 4-79,0 0 23,-11 45 89,8-19-100,-7 40-91,9-29 34,1 2-11,0 1-22,0 1-3437,0 0 3380,0-4-66,0-4-23,0-5 0,2-6 11,5-5 24,4-5-91,7-2 3392,2-3-3392,3 0 0,18-1 0,-7-3 0,14 0 0,-11-4 0,-1-3 0,-4-2 0,-6-1 0,-7 1 0,-5 0-1009,-5-6-1008,-5 1-3059,-1-6 5076,-8 6 0,4 4 0,-3 3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0.0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0 147 23728,'0'-4'3833,"0"1"-3083,56-17-390,-15 8-360,48-17 0,-30 15 0,-5 1 0,-4 4-147,-9 1-1545,-3-1-3070,-2 0 4762,-1 1 0,-16 2 0,-3 4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1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 1 25936,'-24'88'538,"2"-8"-415,7-33-33,2-1-12,0-1 23,2 2 0,-1 0 22,2 0 45,2-4 45,3-5 45,2-6-1,2-10 46,6-3-34,4-7-156,7-1-113,5-5 0,3-2 0,4-3 0,5-1 0,7-4 0,5-5 0,2-4 0,-1-2 0,-6 1 0,-8 4-953,-7 1-605,-5 1-1725,-6-2 3283,-3 0 0,-5 4 0,-3 2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2.0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 27617,'18'77'1054,"-5"-1"-1054,-10-10 0,-3 3 0,-4 2 0,-2 0-696,-4 1-760,0-2-1503,1-5 2959,3-6 0,3-27 0,1-10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2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1 167 26675,'0'-5'796,"0"1"-796,51-26-773,-13 9-1322,46-24-4752,-26 20 6847,0 5 0,-26 10 0,-7 4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2.5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0 120 28367,'90'-42'304,"-2"5"-304,-19 18 0,-2 6 0,-9 7 0,-11 4-729,-13 2-627,-11 1-5507,-11 5 6863,-7 7 0,-5-5 0,0 1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2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184 0 28671,'-33'42'0,"0"-1"0,-3 15 0,6 0 0,8 17 0,-2 24 0,19-36 0,4-8 0,10-8 0,7-8 0,13-12 0,9-8 0,9-10-1077,4-11-592,5-14-2802,0-14 4471,-2-8 0,-24 15 0,-7 6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2.9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1 26262,'-17'94'1010,"-1"-3"-1010,6-23 284,-3 3-888,-2-1-640,-2-5-1569,-3-8 2891,-2-8 0,11-24 0,2-7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3.0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45 26810,'71'-16'-291,"-5"3"-886,-24 6-1793,-3 3 2970,-3 1 0,-16 2 0,-5 1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4.0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858 0 20866,'-12'55'1083,"1"-1"0,-5 7 0,-3 2-948,-7 7 0,-3 2-135,-7 10 0,-3 3 0,10-23 0,-1 1 0,-1 0 0,-3 2 0,1 2 0,-2-1 0,-1 1 0,0 0 0,0 0 0,1-2 0,1 0 0,0 0 0,2-4 0,2 0 0,1-1 0,-10 24 0,4-1 0,7-8 0,3-2-577,7-10 0,4-2-987,-3 32 1564,18-32 0,1-32 0,4-19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4.5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0 152 27628,'69'-30'56,"1"1"-56,-9 4-11,-4 2 11,-8 5 0,-13 4 0,-12 7 11,-11 3 67,-6 3 202,-5 10 202,-2 13-335,-9 21-147,-5 17 0,-10 12 0,-2 5 0,2-3 0,4-6-1121,6-7-762,5-11-4538,5-10 6421,4-15 0,1-12 0,0-9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4.8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0 137 26619,'79'-39'381,"-6"4"-381,-21 15 0,-6 3 23,-9 4 10,-10 6 57,-8 3 34,-5 2 10,-1 2 0,-2 0-22,1 4 79,-1 5 66,-2 9-77,-4 8-57,-2 9-45,-2 3-78,-5 3-112,-3 0-605,-7-3-482,-3-3-1165,-4-2-6555,-3 0 8919,-4-1 0,13-13 0,1-5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5.1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55 28671,'68'4'0,"1"-1"0,5-1 0,1-2 0,4-2 0,2-2-299,4 0 0,0-1 299,-3 1 0,-1 0-243,-6 2 0,-3 0 243,-9 1 0,-3 1 0,-7 0 0,-2 0 0,37 0 0,-15-3-640,-9-2-333,-14-4-1267,-12 0-6512,-15 3 8752,-13 4 0,-6 1 0,-4 1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5.5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28 24233,'0'-5'2666,"0"2"-1937,0 3-415,39-7-90,-6 3-112,36-3-79,-18 5-33,-2 6-213,-3 2-526,-4 3-740,-8 2-3205,-7-1 4684,-11 1 0,-8-5 0,-5-1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5.8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8 22720,'-4'-5'2521,"1"2"-1915,-22 56-58,12-17-111,-19 43 12,22-31 122,4-3-56,4-1-211,2-4-304,6-1 0,3-3 0,9-3 0,6-2 0,6-8 0,9-9 0,11-7 0,13-16-528,11-11-816,5-13-4580,-1-7-3907,-5 2 9151,-9 1 0,-29 18 0,-11 5 1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6.3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 26944,'78'8'1110,"-8"0"-1110,-26-5-34,-2-1-504,-4-2-616,-3-5-1804,0-4 2958,-1-5 0,-14 5 0,-4 2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7.2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200 0 26496,'-69'68'807,"9"0"-527,33-7-11,6 1-79,7-3-10,7-4 10,5-1-56,12-2-22,6-2-99,11-4-13,3-8 0,2-8-57,-2-10-358,1-10-302,-2-5-381,-1-7-1244,0-7-7489,-4-1 9131,-3-7 1,-10 9 0,-4 1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7.4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0 26911,'-4'54'328,"0"0"1,0-2 0,-1-2-329,-5 23-314,1-1-706,0-8-1411,3-6-4953,-1-5 7384,-2-6 0,5-21 0,-2-7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7.6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1 149 26227,'61'-36'-448,"-5"4"-1210,-25 12-3564,-2 1 5222,-5-2 0,-11 10 0,-5 2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7.7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146 5 22855,'0'-2'4235,"0"0"-3596,-5 53-180,-4-8-201,-9 48-169,-3-21-89,-3 4-78,1-1-605,3-2-740,5-11-4124,7-11 5547,6-16 0,2-15 0,2-10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8.0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1 115 26474,'84'-39'1076,"-5"4"-998,-19 16-56,-6 6-22,-5 7-224,-7 4-471,-8 1-1187,-7 1-4549,-10 1 6431,-8 5 0,-6-3 0,-3 3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8.2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160 1 25847,'-28'46'1047,"0"-1"1,-20 43-6306,25-20 5527,7 2 1140,7-4-1409,4 0-1385,3-4 1385,1-5 0,6-10 0,5-8 2253,9-10-2253,5-10 49,7-9-49,3-5 2562,5-11-3694,0-6-997,0-8-5165,-4-6 7294,-3-1 0,-15 12 0,-5 3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8.4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149 0 26776,'-16'77'650,"0"-3"-739,1-15-1513,-13 25-1693,6-24 3295,-8 13 0,18-49 0,3-7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38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1 122 26407,'84'-48'896,"-8"9"-885,-31 24-11,-3 6-67,-2 3-348,-6 3-727,-5 2-2422,-5 4 3564,-7 9 0,-7-6 0,-6 5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51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0 207 20773,'77'-1'1131,"-1"-1"1,19 0 0,8 0-882,-15 0 0,6 0 1,5-1-1089,-11 0 0,5 0 1,2 0-1,2-2 916,-8 1 1,2-1-1,2 0 1,2-1-1,1 0-157,-8 1 0,2-1 0,0 0 1,2 0-1,1 0 0,0-1 106,-7 2 0,0-1 1,1-1-1,1 1 1,0 0-1,1 0 1,0 0-79,4 0 1,1 0-1,1 1 1,-1-1-1,2 0 1,-1 1-1,1 0 51,3 1 0,0-1 0,0 1 0,1 0 0,0 0 0,0 1 0,0 1-106,-11-1 0,0 1 0,0 1 1,0-1-1,0 1 0,0 1 1,-1 0-1,1 2 106,-1 0 0,0 1 0,0 1 0,0 0 0,0 1 0,-1 1 0,0 0 0,0 1 0,9 1 0,0 1 0,-1 1 0,0 1 0,0 1 0,-2 1 0,0 1-116,-5 1 1,-1 2 0,0 0-1,-2 2 1,0 1 0,-1 0-1,-2 1-108,7 3 0,-1 2 0,-2 0 0,-1 2 0,-2 0 0,-2 1-366,7 5 1,-3 0-1,-2 2 1,-3 0 0,-2 1 667,6 6 1,-2 2-1,-6-1 1,-7-4 0,18 11-1,-13-4 1,-28-12-1,1 0 1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54.0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 26709,'73'0'941,"2"0"-941,-12 0-11,7 0-258,4-1-717,-2-3-1759,-3-2 2745,-6 1 0,-29 1 0,-9 3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54.3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53 25151,'-18'98'617,"0"-10"-594,-2-39 44,1-8 179,5-10 258,5-12 11,4-11-21,3-6-46,1-16-168,1-9-157,0-17-101,5-7-22,6-6-123,10 1-706,10 3-571,11 5-2040,8 9 3440,10 15 0,-27 9 0,-3 11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53.1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24580,'0'-2'2095,"0"0"-1568,0 51-179,1-1-264,-1 0 0,0 4-51,1 43-33,-1-44 0,1 2 0,0-1 0,0 1-163,1-1 1,0-1-555,2 40-1053,-1-11-4684,0-15 6454,0-14 0,-1-24 0,-1-11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53.5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27023,'73'-6'1120,"5"1"-2466,-7 7 1357,9 0-11,-1 4 236,-11 1-920,-16 3-249,-20 3-1431,-16 4-7467,-13 7 8678,-20 9 0,10-13 0,-10-1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53.7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94 25667,'-3'1'1983,"0"0"-1199,3-1-784,66-7 0,-17-5-319,2 3 0,1-2-869,10-10-1254,-15 3-7389,-17 8 8473,-16 4 1,-9 4-1,-5 2 1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54.7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1 26619,'-17'86'-974,"0"-8"-1077,5-30-7780,-3-3 9779,-1-4 0,7-18 0,1-7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55.0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6 23460,'0'-3'1904,"0"1"-1758,-19 50-33,2-7-13,-17 42-44,11-22-22,4-11-34,9-11-34,5-14 34,5-11 12,3-8 44,4-5 22,8-4-56,8-5 12,6-5-23,4-1 23,1 2 111,-2 4 79,-6 3-3336,-4 3 3359,-5 1-113,-7 1-111,-1 0-1,-4 0-22,0 0-291,-1 2-549,-1 0 2820,-1 2-6339,0 1 4359,2-1 0,-3-1 0,2-2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55.1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0 25185,'5'72'-45,"-6"-7"-884,-7-24-4002,-7-3 4931,-3-3 0,8-16 0,2-7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55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 20177,'3'-1'4056,"-1"0"-3373,-2 1-638,2 0 22,-1 3-33,1 1-23,-2 2 23,0-1 66,1-2 91,-1-2 22,2 0 23,-2 0 66,1-1-246,-1 2-22,1-1 22,1 1-23,1 0 34,1 0 45,0-1 12,-1-1-57,1 0 56,-1 0-45,-1 0 1,-1 0-12,-1 2-45,1 1 1,-1 4 33,0 3-11,0 7-45,0 4 0,0 4-11,0-1-11,-1-2-35,-1-5 23,0-7 12,0-4 22,2-4-67,0-2 67,3-9 22,2-2 1,4-10-12,1 1-11,0 0 0,-2 4-213,1 0-705,0 3-438,2 1-2488,0 2 3844,2 4 0,-6 2 0,-1 3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56.1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126 125 23594,'53'-33'101,"-13"1"-45,-36 15 145,-5-1 58,-7 5-69,-5 5-67,-8 4-89,-4 11 22,-3 9-11,-1 12 111,2 8 259,2 5 0,5-1-34,7-2-202,5-4-123,4-5-34,4-4-22,3-4-89,3-3-573,6-3-547,3-3-2579,3-4 3788,0-3 0,-8-2 0,-2-1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41.1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58 27090,'17'0'639,"6"0"-594,12-5-1,8-1-32,6-6-12,2 0 0,-2 1 0,-3 4 22,-9 3-11,-9 4 68,-11 10 145,-9 8-79,-9 17-55,-9 11-57,-6 6-33,-6 4 0,0 0-134,3-2-437,4-2-303,3-7-617,6-7-3663,3-11 5154,5-13 0,-1-8 0,1-6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41.3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0 164 25577,'67'-46'538,"-1"4"-504,-22 17-12,4 4-22,-2 5 0,-6 7-11,-6 5 11,-10 4 11,-6 8 169,-8 4 66,-5 13 23,-3 9-124,-6 7-89,-8 10-56,-7 4-268,-6 3-830,-2 0-1502,-1-6-7231,1-4 8288,-3-5 1,14-20-1,2-5 1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41.7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1 147 27886,'88'-8'392,"-36"2"1,2 0-1488,9-4 1,3-1 1094,10 0 0,2-2 0,5 0 0,2 1 0,3 0 0,0 3-842,1 1 1,1 2 841,-2 1 0,0 2 0,-3 0 0,0 1 188,-6 1 0,-2-1-188,-7 1 0,-3-1 0,-10 1 0,-3 0-975,29 0-1166,-29 4-4828,-26 10 7184,-18 8 1,-9-4-1,-3-1 1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42.2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 28054,'67'-2'617,"0"1"-617,-11 1 0,4 0 0,1 0 0,-2 0 0,-7-2-1233,-8-1-606,-13 0-1992,-13 0 3831,-9 2 0,-7 1 0,-2 0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42.5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1 26272,'-55'75'616,"10"-6"-515,35-24-34,5-3 68,4 0 78,5-3 45,3 0-23,7-1-90,5 0-33,2-5-112,5-6 12,2-6-12,2-10-112,2-5-180,-1-6-111,-1-8-258,-5-3-538,-4-7-852,-7 1-5198,-7 0 7249,-3 3 0,-4 6 0,0 2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42.7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1 115 26474,'86'-7'-370,"-2"-6"-1793,-19-11 2163,6-8 0,-30 12 0,-8 2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43.1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225 3 23516,'-6'-2'2846,"2"1"-2241,-36 50-146,12-8-229,-2 1 0,0 3-4168,-4 22 4251,6 3-155,12 0 702,7-2-860,10-2 0,9-6 0,7-7 0,9-7 0,5-11 0,6-9 0,5-13 0,5-6-416,1-15 2486,0-8-4456,-5-13-6220,-6-7 8606,-9-2 0,-13 17 0,-8 4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43.2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0 27796,'0'98'280,"0"-5"-302,-1-28-639,-3-1-841,-3-7-2901,-3-8 4403,0-8 0,3-21 0,3-5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43.4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72 28065,'80'-39'179,"-9"8"-201,-31 30-382,-4 6-279,-6 2-516,-7 7-1434,-8 3 2633,-8 4 0,-3-10 0,-4 0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43.7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289 1 25398,'-63'52'986,"5"-1"-986,23-16-235,1 1-606,4-1-873,5-4-3597,6-4 5311,6-8 0,6-8 0,3-6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43.9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25679,'57'42'257,"-8"-6"-492,-27-15-908,-2-5-2522,-1-6 3665,0-5 0,-8-5 0,-1 0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44.0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188 1 26194,'-54'64'213,"5"-4"-964,22-24-863,4-4-2969,7-5 4583,5-6 0,6-10 0,2-5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44.2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26351,'19'58'67,"2"-8"-291,1-36-595,3-5-783,4-5-3216,4-10 4818,3-10 0,-15 5 0,-3-3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44.5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25476,'4'-2'1614,"43"0"-1524,-19 3-79,37 3-11,-28 4-247,-3 3-358,-7 2-863,-9 0-3126,-9 2 4594,-7 1 0,-3-7 0,0-1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44.7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1 25207,'-35'75'2275,"3"-3"-2039,12-19-180,4-1-56,3-3-90,7-5-212,3-8-248,10-8-245,8-9-315,11-10-794,9-11-2690,3-13 4594,0-10 0,-15 7 0,-7 2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45.2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172 3 24804,'4'-2'2734,"-2"38"-2263,-5-6-270,-4 36-178,-4-17-23,-3 2 0,-1 0-347,-1 0-740,-5-1-1546,-3 1 2633,-8-1 0,15-23 0,0-4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7:45.4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37 26720,'77'-16'101,"-9"4"-594,-24 6-448,-9 5-919,-10 0-4281,-9 1 6141,-8 0 0,-5 0 0,-3 0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04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1 25634,'7'55'358,"0"1"0,-1-2 1,-1-2-5907,-11 30 5548,-3 1 147,-4-6-1121,-2-10-1000,4-13 1974,3-16 0,5-18 0,1-11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04.8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89 27673,'73'-46'392,"1"10"-493,-21 30-459,-6 5-617,-21 4-1355,-4 4 2532,-4 7 0,-8-6 0,-5 3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05.0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40 25364,'-4'-5'1435,"1"2"-1402,3 3-66,0 0-449,45-11-605,-18 6-1187,39-7-6041,-30 9 8315,-6 3 0,-12 0 0,-8 1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05.2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 25936,'1'54'-443,"-1"-1"1,1 30-1597,-1-5-3430,-1-29 5469,-1-4 0,1-21 0,-1-6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05.5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0 25196,'-7'64'1155,"-1"-7"-1122,-3-19-33,3-8-22,3-12-79,3-9 90,1-7 11,8-11 56,4-7-45,8-9 23,2 0-34,0 1 0,0 6 0,-2 5 44,-2 4 12,-2 5 101,-1 2-11,-3 2-45,-2 1-57,-3 6-21,-1 5-23,-3 8-247,-1 3-503,-1 3-1065,-1-2-5693,0-3 7508,0-7 0,0-6 0,1-5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05.7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10 22283,'1'-5'2723,"-1"1"-2421,0 4-33,0 43-134,0-12-135,-6 37-67,-2-24-852,-6-3-3664,2-3 4583,1-6 0,5-15 0,4-5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08.0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1 24087,'-9'77'740,"0"-5"-617,-6-22-56,0-1-56,2-2 0,2-6-11,4-12-11,2-9 11,3-12 11,2-7 314,2-13-44,5-8-35,3-13-167,7-1-68,1 0-11,1 7-146,1 5-426,2 3-884,3 4-2432,3 3 3888,1 5 0,-12 3 0,-4 3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08.2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68 180 23695,'44'-62'78,"-8"7"23,-30 29 336,-4 7 224,-10 7-213,-5 7-122,-8 12-57,-1 9-1,0 11 57,1 7-34,4 2-123,2-1-112,6-1-56,4-2-11,3-3-146,9-5-750,10-7-1256,17-8 2163,17-10 0,-21 0 0,-1-3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08.7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26339,'1'53'527,"0"-3"-370,-3-13 11,2-3 11,3-5-100,4-4-79,5-6 0,3-5-23,1-7-33,2-3-168,1-4-157,0-9-369,1-5-797,0-11-3204,-1-2 4751,-1 0 0,-8 13 0,-3 3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09.1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25 25017,'-16'47'403,"4"-9"-324,10-35 33,2-2 0,0-1 23,0-6-34,1-3-45,3-7-45,1-2 0,4 0 23,2 2-23,-2 4-11,0 3 33,1 3-10,0 3 100,2 3-22,1 1-23,1 5-22,0 5 23,-2 5 10,-1 3-89,-3 0 11,-1-1-11,-3-2-56,-1-1-280,-2-2-404,0-1-1030,-1-3-8061,0-2 8274,0-3 1,0-2 0,0-2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0.4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12 23381,'0'-6'2555,"0"0"-2163,0 6 157,0 0-392,6 25-11,-4-2-45,3 24-34,-5-7-33,-5 1-23,-1-3 0,-4-6-11,2-11-45,4-9-67,1-7-23,3-5 124,1-12 11,5-1 0,5-15 0,7 2 0,3-1 11,1 3-11,1 3 11,1 4 24,-1 6 32,0 6 22,0 2-21,-3 3-1,-1 6-45,-3 3 1,-3 7-23,-2 3-112,-4 0-449,-2 0-952,-3 0-2408,0-3 3921,-1-4 0,0-5 0,-1-4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0.9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50 103 24860,'31'-1'168,"-4"-1"-101,-24-2 57,0-1 44,0-1 124,-1-1-12,-1 0 0,0-2-23,-1-2-22,-2-1-78,-2 0-11,-3 0-22,-1 4-12,-1 3-68,0 3-10,-2 9-34,-3 5 45,-2 10 0,1 4 33,3 2 0,4 0 57,3-1-1,4 0-11,1-1-67,4-2-56,2-5-22,5-6-23,3-7 45,1-3-22,3-9-12,0-6-167,7-22 189,-8 6-10,4-12 22,-13 15 0,-3 5 11,-3 4-11,-2 6 34,0 4 268,0 2-156,0 3-34,0 0-67,0 5-1,0 7-44,-2 10 0,-3 10-168,1 2-470,-2-3-863,2-6 1501,2-10 0,1-7 0,1-5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1.1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13 23941,'0'-7'2667,"0"2"-2320,0 51-144,-4-8-125,0 44-11,-4-19-67,0 0-78,-1-3-763,0-6-1658,-1-8 2499,-1-9 0,6-16 0,-1-8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1.2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 20009,'46'-12'0,"-10"2"0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1.5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71 23885,'51'0'1434,"-8"0"-1389,-26 0-11,-4-4-1,-6-3-21,-3-5 21,-2-2 136,-2 1 201,-5 2 66,-1 5-32,-6 3-45,-1 2-91,-2 9-88,-1 4-158,1 11-22,0 4-213,2 2-583,3-1-940,4-3-2937,3-6 4673,6-6 0,-2-8 0,3-3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1.7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0 24726,'-8'71'1277,"1"-10"-728,3-34-146,2-8-200,1-7-125,1-7-22,3-3-56,4-7-202,4-4-683,4-6-964,1 1-4246,-1-1 6095,1 4 0,-8 4 0,0 3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1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5 23124,'3'-2'3115,"0"0"-2970,-3 2-145,-4 36-213,0-14-695,-3 29-873,3-27-2174,3-5 3955,2-9 0,0-5 0,1-4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2.1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0 25140,'-20'61'1591,"3"-8"-1355,13-31-80,2-5-54,2-6-102,0-7 22,3-1-22,3-4 0,4-6-56,1-3-45,1-5 34,-2 2 33,0 4 12,-2 3-1,-2 4 12,-1 1 0,-1 3-56,0 4-157,0 3-1995,-1 8-4011,1-8 6230,2 1 0,-2-10 0,0 0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2.3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6 22283,'1'-3'4045,"-1"0"-3776,2 50-168,-3-17-101,0 40-179,-3-31-516,-2-1-403,0-4-2387,0-3 3485,4-7 0,0-11 0,2-5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2.5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76 107 23258,'60'-2'515,"-7"-11"-537,-43-1 22,0-9 145,-14 6 315,-5 2 201,-5 2 57,-4 7-35,-1 3-235,1 6-56,-1 9 68,-2 9-68,-1 9-124,1 4-167,2 0-101,5-3-22,7-3-426,4-5-471,6-5-706,7-5-2868,7-6 4493,6-4 0,-9-2 0,-3-1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2.8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345 0 28591,'-43'75'80,"4"-6"-80,12-24 0,0-2-337,-5-2-1501,-5-4-2151,-4-3 3989,-7 2 0,21-18 0,4-1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3.5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220 54 24300,'-63'19'1042,"8"1"-796,27-2 24,3 1-1,5 1-90,5 1-78,6 0-1,4 8-10,14-12 11,11 1-23,16-16 1,8-16-12,3-6-11,-3-14-34,-10-2 12,-14-1-34,-11 2-135,-10 5-122,-8 6-393,-5 8-571,-3 8-4045,4 5 5266,6 8 0,3-4 0,4 4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3.8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0 25342,'-56'56'1020,"9"-4"-875,32-16-55,7-3-12,4-7-22,4-5 0,8-6-4262,4-7 4239,10-3 838,5-15-871,4-5-22,-1-9 22,-5 1 0,-7 5 56,-8 9 3414,-6 4-3313,-2 4-22,-6 11-90,-5 7-34,-7 18-11,-4 9-247,-1 4-324,6-1-651,6-8-1422,6-10-4404,15-13 7048,9-7 0,-5-8 0,3-1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4.1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1 25947,'-52'19'852,"8"2"-684,32 2-23,2 1-66,6-1-45,6 2-34,7-13-56,6 0-79,5-11-67,1-8 135,-1-1 11,-5-4 56,-3 2 0,-5 5 56,-3 3 11,-3 2 0,-1 3-67,-5 6-112,-2 8-795,-7 9-1144,-2 4-5276,2 0 7327,4-2 0,5-13 0,3-5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4.4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76 256 25398,'54'-44'134,"-8"-1"-515,-30 8-380,-7-1 458,-3 4 303,-7 6-3257,-8 11 3458,-5 8 79,-8 6 45,-1 11 22,-1 10 80,-1 15 77,1 14 11,2 5 3382,3 5-3606,6-3-235,6-6-56,3-8-56,9-7-247,6-10-492,6-8-1032,6-7-4907,1-6 6734,5-14 0,-14 8 0,-1-7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4.5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 27236,'1'52'196,"-1"0"0,0 47-263,-5-29-371,-1 0-1062,-5-7-4092,1-10 5592,0-14 0,4-19 0,3-9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4.7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64 25308,'60'-22'-1505,"-7"-2"1,-40 16 0,-3-2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4.9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0 27101,'-7'91'583,"-2"-5"-583,-3-25-123,-1-1-393,-2-3-1064,2-5-4044,1-10 5624,4-10 0,4-15 0,2-8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5.0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78 26328,'42'-43'-4392,"-5"8"-5439,-19 38 9591,-2 5 0,-8-3 0,-2 3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5.2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1 194 23594,'6'63'1748,"5"-14"-1367,9-41-5683,3-4 5706,3-12 1307,-2-6-1566,-2-12 782,-8-6-904,-6-2-23,-5 0-135,-6 0 2911,-5 2-4020,-4 1-1602,-4 3 2846,-2 5 0,8 9 0,1 6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7.3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0 235 26821,'75'-16'616,"1"0"1,8-2 0,4 0-617,-23 5 0,1 0 0,3 0-1518,7-1 0,3 0 0,1 0 1518,6 1 0,2 1 0,1 1 0,4 1 0,0 1 0,1 1-107,3 2 1,1 1-1,-1 1 107,-1 1 0,1 0 0,-2 2 0,-2 0 0,-2 1 0,-1 1 0,-8 1 0,-2 2 0,-3 0-314,22 3 0,-6 4-1263,-18 1 0,-8 4-5180,23 20 6757,-46 9 0,-25-20 0,-19 0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7.9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1 113 26933,'72'-15'579,"1"0"0,1 2 1,-1 3-580,-4 5 0,-1 3-964,8 0 1,1 1 963,7 0 0,2 0 0,8 1 0,3 0 0,-25 0 0,1-1 0,2 0-573,7 0 1,2-1-1,2 0 207,8-1 0,3 0 1,1 0 112,-21 0 1,2 0 0,0-1 0,1 1-160,1 0 0,2 1 1,0-1-1,-1 1-840,1-1 0,0 1 1,0 1-1,-1 0 1252,-1 0 0,1 0 0,-3 1 0,-7 0 0,21 0 0,-10 1 0,-18 0 0,0 0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8.9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415 1 25824,'-29'51'818,"1"1"0,-1 3 0,-1 3-1894,-3 7 1,0 2 1075,0 2 0,1 2-28,2 0 0,1-1-235,4-2 0,2-1-354,4-4 1,3-2-639,6-7 0,2-2 1255,0 34 0,8-40 0,2-18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9.2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195 0 26720,'-72'48'1457,"10"-1"-1211,36-7-123,6 1 2,10-1-125,5-1 0,5-1 0,9-2 0,5-4-24,10-6-749,5-8-538,4-8-1153,2-8-7367,2-15 9327,1-6 1,-16 2 0,-5 3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9.4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8 25342,'0'-4'2017,"0"1"-1894,2 37-111,-2-7-12,-2 30-639,-3-16-1389,-3-5-5021,-1-5 7049,4-9 0,2-10 0,3-6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19.8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 6 22799,'1'-6'2700,"-1"39"-2240,-1 0-1,-4 36 11,-4-15-10,-5-1-214,1-5-10,0-11-203,4-12-33,4-13-45,3-7 45,9-11 68,6-4-57,10-7 11,3 1-11,2 5 1,-3 6 10,0 4 23,-2 1 67,-3 3 78,-3 3 45,-5 3-110,-6 6-125,-3 4 0,-10 8 0,-8 7 0,-13 5 0,-9 4 0,-4 1 0,1-3 0,3-6-584,6-8-772,9-8-1523,10-9 2879,7-5 0,4-3 0,1-2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20.0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3 111 23583,'0'-3'2443,"0"0"-2018,-2 38-201,1-15-33,4 26-1,6-25 12,6-8 134,5-7-78,1-3-191,-1-12-44,-2-5-23,-3-12-202,-4-3-78,-5-2-68,-3 2-436,-5 2-1031,-8 2-4650,-6 3 6465,-13 3 0,13 9 0,-1 3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22.1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 26272,'-9'71'1871,"-2"0"-1781,-1-12-90,1 4 0,4 2-347,2-1-584,2-2-850,3-6-5031,0-7 6812,2-11 0,-1-17 0,0-8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22.3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65 25241,'79'-30'-1023,"-7"4"1,-48 21 0,-4 1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22.5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4 24513,'-41'71'1502,"9"-8"-1290,26-30-66,3-5-68,10-5-55,7-9 22,11-7 11,7-4-34,2-12 12,1-4 33,-5-9 22,-3-4 1,-7 1-12,-6-1-33,-6 0-11,-5 0-1,-10 1-33,-5 3-67,-10 7-157,-5 7-392,0 5-796,6 13-1613,6 6 3025,8 7 0,5-8 0,2-5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22.8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192 11 24188,'-1'-5'2185,"1"1"-1860,-35 3-45,16 8-33,-28 5-79,24 14-79,2 8-55,2 5-34,4-1-67,7-3-259,4-7-200,13-7-584,8-9-828,12-6-3978,7-4 5916,2-2 0,-16 0 0,-6 0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23.0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0 27964,'-55'52'168,"11"-4"-246,38-16-359,4-3-337,6-4-649,6-5-1086,8-8-7322,8-5 9078,4-7 0,-12-1 1,-2-1-1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23.3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32 25746,'-11'54'661,"3"-8"-549,14-39-34,2-2-44,5-4 10,2-9 1,2-6-45,0-9 34,0-4-23,-3 2-11,-1 4 11,-4 6 12,-1 7 33,-3 4 123,0 6 12,0 10-57,-1 6-67,-1 11-67,-1 1 0,0 2-11,-1-3-168,1-4-393,0-6-694,1-6-2600,1-7 3866,0-4 0,-2-2 0,0-1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23.6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25129,'0'60'1222,"0"-12"-1077,0-37-66,0-5-23,3-3 11,2-2 123,3-3-22,2-4-78,6-10-90,-3 1-23,2-5-178,-6 10-482,-1-1-393,1 2-695,-1-2-4100,2 2 5871,-1 0 0,-4 5 0,-1 2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23.9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32 177 23605,'62'-31'639,"-8"3"-672,-30 7 33,-7 0 11,-8 0 78,-5 2 404,-8 3 314,-6 4-224,-7 6-247,-6 5 33,-2 13 125,-2 10 10,0 15-90,3 6-67,3 4-334,8-3-13,5-7 0,6-7 0,1-9 0,6-6-528,4-6-525,5-4-527,3-2-2431,0-3 4011,-1 0 0,-7 0 0,-3 0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28.5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10 26642,'-26'0'941,"6"0"-840,27 0-23,8 0-33,11-1-34,7 0 34,3 0-34,2-1-11,-1 0 0,-3 0 12,-5 2-1,-5 0-11,-8 5 67,-7 7 34,-5 10-23,-6 10 12,-5 8-57,-4 5-33,-6 2-33,-1-1-158,1-3-1646,-5 5-640,9-19-7354,-2-1 8779,12-22 0,1-4 0,2-2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28.8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0 144 26832,'80'-29'224,"-4"-1"-224,-23 6 0,-5 1 11,-7 5-11,-10 6 12,-9 7-12,-5 3 56,-4 5 101,-4 6 112,-2 5-68,-4 7-66,-1 4-90,-6 4-45,-5 7-56,-7 5-381,-6 8-370,-3 5-1008,-2 4-4146,3 0 5961,2-6 0,10-23 0,5-10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29.1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28490,'100'0'90,"-43"1"1,2 0-91,8 1 0,3 1-1000,10-1 0,4 0 1000,9 0 0,2 0 0,-28-1 0,1-1 0,1 0 0,1-1 0,-1-1 0,1 1 0,-2-1 0,-1 1 0,-1-1-241,24-1 0,-4 1-359,-14 0 0,-4 0-1798,31 2-7433,-39 0 9585,-33 3 1,-16-2 0,-11 2-1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29.5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26 27056,'61'-14'1615,"0"2"-1615,-10 12 0,10 0 0,12 0 0,7 0 0,2 0 0,-7 0-673,-14 0-493,-17 0-963,-19 2-4762,-13 4 6891,-12 5 0,-1-4 0,-3 1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29.8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 1 24280,'-54'51'807,"10"-2"-265,33-15-385,5 0 246,4 0 12,3-1 124,7-2-13,5 0 139,9-2-328,4 2-337,2 1 0,3-1 0,1-2 0,1-5 0,5-8 0,6-8 0,6-5 0,2-6-472,-1-4-637,-8-5-628,-10-2-2016,-6-3 3753,-10 1 0,-7 5 0,-4 4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0.1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0 113 26989,'51'-12'-404,"-1"1"1,2 0 0,1-1-4224,41-7 4459,-40 7 0,-2 1 0,9-3 0,-10 4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0.5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1 28031,'-24'70'560,"2"1"-480,8-5-80,4 3 0,4 2 0,6-6 0,5-6 0,3-7 0,4-9 0,-1-8 0,2-7 0,0-7 0,6-7 0,6-7 0,7-5 0,6-13 0,7-7-606,3-12-279,2-3-437,-5-3-1032,-6 4-7477,-11 3 9501,-10 5 1,-10 13 0,-5 3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1.0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7 22866,'0'-3'2229,"0"0"-1298,0 3-517,0 59-89,-3-16-101,-1 52-134,-4-30-68,1 0-22,0-3-134,0-5-527,-1-6-986,1-6-2219,-2-7 3866,0-7 0,4-14 0,1-5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1.2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1 137 25107,'57'-29'280,"-5"5"-650,-20 10-504,-3 1-1535,-6 0-7422,-4-1 8510,-4 0 0,-9 5 0,-1 3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1.4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12 23426,'2'-6'2958,"0"0"-2465,-2 6-224,6 55-33,-5-11-124,2 50-90,-9-24-22,-4 1-358,-4-2-393,0-7-617,1-5-1500,2-9-6963,2-6 8669,0-6 1,5-16 0,0-6-1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1.7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510 8 23616,'0'-4'3395,"0"0"-2823,-35 26-258,4 3-135,-34 25-145,7 2-34,-3 4-4588,-2 1 3972,4-2 198,8-5-1991,10-9-5871,15-12 8280,12-14 0,9-9 0,5-6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1.8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26362,'62'17'22,"-7"1"-436,-29-4-808,-2-2-2162,2-6 3384,0-2 0,-11-4 0,-2 0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2.0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266 5 22900,'0'-2'2969,"0"0"-2521,0 2-325,-18 38-44,-3-6-79,-20 36-202,1-17-874,-1-1-2644,3-4 3720,3-7 0,16-17 0,6-7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2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56 24289,'5'-1'2062,"0"-1"-2051,-5 2-11,36 14-258,-17-9-111,33 9-237,-24-12-806,4-9-6476,4-8 7888,6-14 0,-18 11 0,-2-1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2.4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25645,'63'0'795,"-2"0"-795,-12 2-45,-3 1-190,-6 2-359,-9 0-851,-11-2-2443,-10-1 3888,-5-2 0,-5 0 0,0 0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2.6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 25981,'-37'66'2095,"7"-2"-1961,19-17-55,5 1-34,2 2-45,10-2-12,5-4-760,20 1 77,-4-20-481,11-4-1155,-13-19-7500,-2-11 8902,1-8 0,-12 5 0,-1-2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2.8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1 24961,'2'0'2891,"0"0"-2566,0 52-168,-2-14-124,-3 44-33,-5-29-907,-13 18-326,4-21-963,-7 8 2196,6-30 0,8-13 0,1-7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2.9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94 26922,'81'-36'516,"-6"6"-528,-33 18-234,1 5-180,-3 1-661,-3 4-1199,-3 2-7545,-5 2 9134,-8 6 1,-9-4 0,-7 4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5.5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0 25779,'-10'54'310,"1"-1"0,-1 0 0,1-3-5847,1 25 5537,-3 5 0,2-5 401,1-6-3741,4-15 3554,2-13 1,2-21 0,0-8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5.7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0 103 27482,'63'-53'549,"-5"11"-549,-18 37-157,-5 2-694,-4 6-774,-7 8-2420,-7 10 4045,-7 14 0,-6-15 0,-4 1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5.8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65 27583,'58'-27'-325,"-7"4"-661,-28 17-1053,-3 1-4326,-3 3 6365,0 0 0,-8 2 0,-1 0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6.0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23258,'0'-2'2768,"0"0"-2320,8 39-146,-4-5-11,6 37-122,-8-14-147,-1 4-22,-4-2-370,-1-1-739,-3-8-1647,2-8-7075,2-9 8420,1-9 0,2-11 0,0-5 1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6.5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 25532,'4'73'718,"-1"0"-461,-3-12-55,-3 2-79,-1-2-44,-3-7-79,2-11-12,0-16-32,4-12 44,0-10 11,8-14 22,5-9-10,11-15-12,5-6 45,2-2-11,-2 4 67,-4 8-44,-4 9 77,-4 11-10,-5 5 66,-2 6-78,-2 8-67,-2 5-56,-2 8-67,-2 4-504,-3 3-337,-2 0-1277,-2-3-6532,1-7 8717,2-9 0,3-7 0,0-4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6.6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 20916,'2'-5'3451,"-1"1"-3137,-1 4-202,0 0-112,6 37-179,-4-11-606,3 29-2554,-4-27 3339,3-10 0,-2-9 0,2-7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6.8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 26138,'4'63'728,"-2"-7"-605,-4-27-123,-1-3-34,-2-7-324,3-7-785,0-7-1053,2-3-6813,0-4 9009,5-3 0,-4 3 0,4-3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7.1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42 164 18294,'33'-60'2084,"-7"7"-750,-26 32 425,-4 5-672,-2 6-326,-4 7-256,-2 6-23,-1 12 67,0 11-56,-1 11-112,2 7-112,3-1-157,4-2-112,3-6 0,2-7-280,5-6-684,5-8-952,8-6-3989,7-5 5905,3-3 0,-10 0 0,-4 0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7.9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134 1 24871,'-60'54'976,"11"0"-6323,35-11 5649,7 1 1046,4-6-586,27 7 219,-8-25-981,22 3-23,-12-29-268,0-10-583,1-12-953,-2-10-2871,-2-3 4698,-6 1 0,-7 18 0,-4 7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8.1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57 25701,'-11'46'594,"3"-11"-617,18-38 12,6-13-67,12-9 78,5-7-3392,0 3 3392,-4 7 33,-5 11 68,-1 11-56,-6 22-538,-2 1-1368,-1 13-7970,1-9 7464,8-5 0,-9-9 0,1-6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8.3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24782,'80'25'-1670,"-8"4"1,-49-13-1,-5 1 1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8.6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 1 25017,'-63'66'1076,"12"-5"-6602,37-21 5616,7-3 1408,5-9-1431,8-9-22,4-9-34,10-13 849,5-14-894,2-11-134,0-11 79,-2-1 3481,-4 6-3392,-6 10 112,-6 12 100,-3 7 68,-4 11-56,-1 7-190,-1 9-34,0 7-426,0-1-941,2-1-2453,3-7 3820,3-6 0,-3-8 0,-1-4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9.0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44 25151,'57'-21'1132,"-10"5"-1020,-29 11-44,-6 4-46,-4 0 0,-5 1 34,-4 4-44,-8 7-1,-6 9 22,-11 8-21,-3 5-12,-2 2 268,4 3 91,4 0 56,6-4-46,8-2-201,5-7-67,3-4-45,8-7-45,5-3-11,7-5-33,3-1-191,1-4-415,-1 0-313,-2-1-1244,0-3-7374,0-3 9570,2-6 0,-11 4 0,0 1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9.1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 25252,'-11'60'-1535,"2"-5"-3832,5-19 5367,1-5 0,3-14 0,0-6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9.4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54 26272,'-21'72'627,"5"-9"-447,15-30 22,6-8 44,5-6 90,7-7 67,5-7-167,2-5-91,3-11-3513,-1-6 3368,-2-12 0,-3-6 0,-6-1 0,-7-17 0,-9 18-158,-9-6-458,-6 25 2876,-6 8-5028,1 6 2768,0 11 0,9-6 0,5 6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39.7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6 18552,'4'-3'5703,"0"0"-4874,-4 3-336,0 0-78,0 37-146,-6-10-34,0 32 0,-4-23-55,2-5-158,5-9-22,1-9-34,4-7 34,5-7-44,7-8 21,5-4 23,3-6-3369,-1 2 3369,-1 5 33,-4 4 34,-2 5 1,-2 3-1,-1 5-22,-1 2-34,-1 6 3381,-2-1-3415,-2 0-212,-2-1-638,-1-1-1313,-1 0 2186,-1 0 0,0-4 0,0-1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40.0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166 158 21670,'30'-60'2375,"-9"9"-1301,-29 34-537,-4 2 1,-7 6-78,-3 4 198,-2 8-210,-2 13-3280,0 9 3012,1 12-9,1 2-171,7 0 0,8-3 0,4-5 0,17-2-147,8-5-637,15-2-1,8-7-267,2-4-752,1-6-4157,-2-3 5961,-1-2 0,-20 0 0,-5 0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8:40.4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70 27482,'72'-17'396,"1"0"0,9 2 1,3 4-2533,10 5 0,5 3 2136,-22 3 0,4 0 0,1 1 0,10 2 0,2 0 0,2 2 0,-18-1 0,1 1 0,0 1 0,2 0-339,4 0 0,1 2 1,1-1-1,1 1 339,2 0 0,1 1 0,0 0 0,1 0 0,1 0 0,0 0 0,0 0 0,0 0-62,-4 0 0,0 0 1,0-1-1,-3 1-571,-6 0 0,0-1 0,-3 1 0,-2 0-1952,12 1 1,-3 1-1,-5 1 2722,16 5 0,-12 0 0,8 2 0,-45-2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9:16.1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15 125 24625,'-8'-1'2442,"2"0"-1836,6 1-147,60-4-4531,-21 0 4161,52-3-66,-35-3 836,1-2-1027,-5-5-705,-6-1-830,-12 0-2724,-10 2 4427,-10 6 0,-7 5 0,-5 4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9:16.3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0 27180,'-27'72'71,"0"0"0,3-7 0,6-4-341,9 10-894,8-11-2063,20-9 3227,10-10 0,-5-19 0,-2-9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9:16.6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140 315 24950,'51'-67'15,"0"-1"0,-10 16 0,-9 5-15,-21-5 22,-29 33-22,-11 9 67,-14 15 146,-5 14 89,0 12 35,5 13-34,8 3-102,9 4-178,8 1-23,7 1-213,6 0-1110,3-9-3315,13-8 4638,9-17 0,-5-10 0,4-9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9:16.9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0 25036,'-31'54'332,"1"-1"1,2-2-1,4-3-164,1 15-145,5-6-23,8-14 615,5-15-694,4-16 46,10-15 33,7-17 268,11-12-257,5-8 120,-3 2-142,-2 9 390,-4 8-379,-4 10 33,-3 5 1,-1 5 44,-1 5-44,-1 7 0,-1 7-34,0 6-236,0 1-391,2-5-819,3-9-1983,8-4-6402,7-24 9457,10-10 0,-18 4 0,-2 1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9:17.2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129 68 21936,'3'-3'3372,"-1"1"-2957,-2 2-45,0 72-146,0-21-123,0 6 0,-1 3 111,-5 20-21,-4-1-113,-4-5 12,-2-15 101,4-18 55,1-16 90,1-15-201,-2-9-102,-2-19 1,0-20-1,6-26-21,3-22-12,15-10 11,-2 46 0,2 1 0,19-42-11,6 19 0,-3 19 0,0 21 0,-4 16 0,-1 10 11,-4 6 34,-2 8-22,-7 4-12,-6 9 22,-5 5-33,-8 7-224,-11 5-403,-7 5-740,-5 1-1916,6-6 3283,11-6 0,6-15 0,5-7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9:17.5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95 188 24790,'-26'52'190,"0"1"1,0-5 0,10-4 940,27 4-986,10-9 497,20-14-463,12-11-78,8-21-90,2-19 45,-4-17 22,-10-15-22,-14-4 180,-15 0-202,-10 4 526,-12 3-638,-13 5-549,-7 7-404,-13 13-1109,-5 14-7691,-8 22 8857,-12 29 0,26-14 0,0 11 1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9:19.7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395 2014 20591,'-10'-89'1157,"-1"0"1,0 1 0,-4 5-1162,-2 18 1,-2 2 227,-1-3 0,-1-1-458,-2-1 0,-1-1 374,1 0 0,0 0-11,-1-2 0,1-1 22,0-1 0,2 0-580,2-3 0,2 1 474,2-1 0,2 2-12,4 3 1,3 3-19,1 8 0,2 3 142,11-34 44,18 26 91,22 20 78,34 14-1396,-27 19 0,4 3 1255,16 0 1,6 2-179,13 2 0,5 2-245,-25 1 1,3 1-1,0 0 194,7 0 0,1 1 0,0 0 0,5 0 0,0 0 0,1 1-133,4 1 1,1 1-1,1-1 133,-22 0 0,1-1 0,0 1 0,1 0 0,4 0 0,0 0 0,1 1 0,0-1 0,3-1 0,1 0 0,0 0 0,0-1 0,1 1 0,1-1 0,0 0 0,0 0 0,-2 1 0,0-1 0,1 0 0,3-1 0,-3 1 0,5-1 0,1 0 0,-3 0 0,-4 0 0,-3 1 0,-5 0 0,0-1 0,2 1 0,12-1 0,5 0 0,-4 0 0,-8 0 0,17 1 0,-10 0 26,-14 0 1,-5 1-27,-17 1 0,-5 1 0,16 5 2168,-30 1-2168,-22 0 1445,-9-3-1445,-5 10 2249,-7 12-2249,-10 27 0,-15 25 0,9-27 0,-1 4-963,-3 7 0,0 4 963,-1 3 0,0 6 0,3-2 0,0 4 0,1-2 0,-5 9 0,1 1 0,3-13 0,0 3 0,-1-6-219,-5 0 1,-1-6-29,-2 0 0,-3-2-633,-2-5 1,-1-1-718,-1-3 1,-2-1 1596,-4-2 0,3-4 0,-5 7 0,5-14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9:20.0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1 301 28513,'85'-16'26,"1"0"0,-1 0 1,-6 3-1,3-1 0,3 1 1,3 1-27,0 0 0,4 2 0,2 0 0,3 0 0,0 0-944,-5 0 1,1 1-1,1 0 1,2 0 0,0 0-1,1 0 944,-8 2 0,1 0 0,0 0 0,1 0 0,0 1 0,1 0 0,-1 0-128,1 1 1,1 0 0,0 0 0,0 1 0,-1 0 0,1 0 0,-1 1 127,-2 0 0,0 1 0,-1-1 0,1 1 0,-1 0 0,-1 1 0,0 0-85,9-1 1,1 1 0,-2 1 0,0 0 0,-1-1 0,-1 1 84,-6 0 0,-1 1 0,-1-1 0,-1 1 0,0 0 0,-1 0-104,10 0 1,0 0-1,-2 0 1,-1 1-1,-1 0 36,-6 0 1,-1 1 0,0 0-1,-2 0 1,-1 1-927,12 1 0,-1 1 0,-3 1 0,-1 1 994,15 5 0,-2 2 0,-10-1 0,-5-3 0,-11 1 0,22 15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9:25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25869,'12'61'100,"0"0"1,-1 0 0,-2-3-89,-9 33-468,-1 0 445,-4-8-124,0-13-10,-2-17 33,3-17 134,-1-19-280,3-8 79,-3-30 179,3-14 0,0-35-22,1-16 22,7-11 0,4 2 22,8 13 0,4 18 63,1 19-51,2 23 56,3 11 44,5 22-33,1 11 191,1 16-224,-2 8-24,-7 5 57,-7 0 101,-10 2-1,-9 1 46,-17 3-180,-10 0-56,-15-2-11,0-6-728,-6-6-516,19-21-2935,3-4 4179,19-17 0,6-1 0,1 0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9:25.7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22608,'2'-4'3048,"0"1"-3048,-2 3-101,0 65-773,0-23-1535,0 54-7422,4-46 8573,10-13 0,-7-18 0,5-11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9:25.9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0 22428,'-14'29'651,"7"-3"-91,21-14 124,1 2 55,-3 2-89,-3 3-213,-5 1-303,-1 1-100,-3-1-269,1 8-606,-1-3-1075,0 9-4560,-2-7 6476,1-3 0,-1-10 0,2-6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9:26.3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1 192 24771,'14'51'201,"-1"0"1,8 46-90,-19-30-90,-2-2 1,-2-13 66,-2-12 102,-1-17-11,-3-12-68,3-11-101,1-19 11,1-20 1,2-28 10,10-20-673,6-7 719,9 3 10,2 13-3052,-2 19 3153,-5 17 68,-2 13-57,-4 11-66,0 3-123,-4 10 434,-1-1-446,-4 6 3347,-3 5-3851,-1 10-673,0 9-3271,-4 12 4448,2 1 0,-2-16 0,2-6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9:26.5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83 21611,'28'-43'392,"-11"9"225,-34 30 189,-3 3-100,2 12 45,2 6-270,2 13-178,3 7-123,1 6-147,4 3-33,3 2-449,2-6-1108,1-10-3955,8-11 5512,7-12 0,-3-7 0,1-2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9:26.8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10 22305,'0'-5'2824,"0"1"-2578,-13 62-178,10-30-68,-9 41 0,12-51-23,1-8 23,8-6 0,2-2 23,10-9-23,0-2 11,3-3-11,-3 1 0,0 6 0,-4 3-11,-1 2-1210,4 11-1760,-6 2 2981,4 13 0,-12-12 0,-1-1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9:27.1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21736,'13'1'1535,"0"9"-59,1 6-1296,2 13 321,2 5-467,-1 3 213,0-1-224,-2-3-12,-2-5 809,-5-4-674,-4-5-79,-3-3-67,-1-1-347,-2-3-1054,-2-3-5725,-1 1 7126,0-3 0,3-2 0,2-2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9:27.3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22575,'0'-5'2924,"0"1"-2487,2 60-67,4-24-157,5 44-68,6-45 1,5-9 44,4-12-10,-2-6-79,0-4-56,-6-10-45,-6-6-225,-6-12-671,-4-1-1166,-2 2-6073,-5 11 8135,-6 7 0,4 8 0,-2 1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9:29.5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1 224 28132,'69'-6'179,"1"0"1,7-3 0,1-3-1188,6-11 1,1-2 1007,5 0 0,2 2-416,2 1 0,1 3 416,-1 3 0,0 4 0,2 3 0,1 2-247,-29 4 0,1 1 1,2 0-1287,3 1 1,1 0-1,2 1 1533,9 4 0,2 2 0,-7-1 0,-6-3 0,-6 0 0,-6 5 0,0 1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29:30.2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0 25476,'5'87'1597,"-2"-14"1,-2 12-1598,0-14 0,-1 8 0,-1 4 0,1 4-1133,0-5 1,0 4 0,0 3 0,-1 1 0,0 3 1132,0-4 0,-1 2 0,0 1 0,0 3 0,0 0 0,0 1-154,1-6 0,0 1 0,0 1 0,-1 1 0,1 0 1,0 2-1,0 0 154,-1-6 0,0 1 0,0 1 0,0 0 0,0 1 0,1 0 0,0 1 0,1 0-55,1 2 0,1 1 0,0 1 0,1-1 0,0 1 0,0 1 0,1-1 0,0 1 55,0-9 0,0 1 0,1 0 0,0 0 0,0 1 0,0-1 0,2 0 0,-1 0 0,1 0-113,1 0 0,0-1 1,1 1-1,0-1 0,0 0 1,1 0-1,0 0 1,0-1-1,0 0 113,1 7 0,1 0 0,0 0 0,1-1 0,-1 0 0,0 0 0,1-1 0,-2-1 0,2 8 0,0 0 0,0-1 0,0-1 0,0 0 0,-1-2 0,0 0-76,-1-6 1,-1-2 0,1 0-1,-1-1 1,-1-1 0,0 0-1,0-1-404,-1 8 0,-1-1 0,0-1 0,-1 0 0,0-2 1,-1 0 479,0 14 0,0 0 0,-2-1 0,1-6 0,-2-7 0,0 7 0,0-9 0,-2-4 0,0 16 0,0 1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18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561 21 21756,'0'-11'2185,"0"2"-1635,0 9 783,0 0-773,8 60-145,1 25-743,0 0 1,1 12 454,-4-23 0,-1 5 0,0 2-781,-1-7 1,-1 2 0,-1 3 0,1 2 675,-1 11 1,0 4-1,-1 1 1,0 3-12,0-12 0,0 2 0,-1 1 0,0 1 1,0 2-344,-1-10 0,-1 2 1,0 0-1,0 1 1,0 2-1,-1-1 343,0 7 0,0 0 0,-1 1 1,0 1-1,0 1 0,-1 0-206,0-10 1,0 1 0,-1 1-1,0 0 1,0 0 0,0 2-1,-1-1 206,1 5 0,0 1 1,-1 0-1,0 0 0,1 1 0,-1 1 1,1 0-104,0-8 0,1 0 1,-1 1-1,0 0 0,0 1 1,1 0-1,0 0 0,0 2 118,1-7 0,0 0 0,0 1 0,0 1 1,0 0-1,1 0 0,0 1 0,-1 0 1,1 1-14,0 4 1,-1 1 0,1 0 0,0 1 0,0 0-1,0 1 1,0 0 0,0 1 0,0 0-14,0-5 0,1 0 0,-1 1 0,0 0 0,1 1 0,-1 0 0,0 1 0,1 0 0,-1 0 0,0 1 0,1-6 0,-1 1 0,1 0 0,-1 0 0,0 1 0,1 0 0,-1 1 0,0 0 0,0 0 0,0 0 0,0 1 0,0-3 0,0-1 0,0 1 0,0 1 0,0-1 0,0 1 0,0 1 0,-1-1 0,1 1 0,0 0 0,-1 1 0,1-1 0,-1-3 0,1 1 0,-1-1 0,1 1 0,-1 1 0,1-1 0,-1 1 0,0 0 0,0 0 0,1 0 0,-1 1 0,0 0 0,0 0 0,0-3 0,0 0 0,0 0 0,-1 1 0,1 0 0,0 0 0,0 0 0,-1 0 0,1 1 0,-1 0 0,1 0 0,0 0 0,-1 1 0,1-1 0,-1 4 0,0 0 0,0 0 0,1 0 0,-1 1 0,0 0 0,0 0 0,0 0 0,0 0 0,0 0 0,0 1 0,0-1 0,1 0 0,-1 1 0,0-6 0,0-1 0,1 1 0,-1 0 0,0 1 0,0-1 0,1 0 0,-1 0 0,0 1 0,1-1 0,-1 1 0,1-1 0,0 1 0,0-1 0,0 1 0,0 0 0,0 0 0,1 1 0,-1-1 0,1 1 0,-1-1 0,1 1 0,0-1 0,0 1 0,0 0 0,1-1 0,-1 1 0,0-1 0,1 1 0,0-1 0,0 0 0,-1 0 0,1 1 0,0-1 0,0 0 0,-1 1 0,2-1 0,-1 0 0,0 0 0,1 0 0,0 0 0,1 0 0,0-1 0,0 0 0,1-1 0,1 5 0,0-1 0,0 0 0,1 0 0,0 0 0,0-1 0,1 0 0,0 0 0,0 0 0,1-1 0,0-1 0,0 0 0,1 0 0,-1-2 0,2 9 0,0 1 0,1 1 0,0-1 0,1-1 0,-1 0 0,1-2 0,0-2 0,1-3 0,-1-2 0,-1-3 0,1-4 0,2 19 0,-1-4 0,0-4 0,1-4 0,0-3 0,0-3 0,1-4 0,4-2 0,-1 0 0,1-1 0,-1 1 0,1-1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1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2 19986,'5'-1'3922,"-1"1"-3205,-4 0 986,0 0-1087,-4 28-335,-9 1-136,-11 30-122,-12-5-23,-4 6-34,-1 2-515,3-2-325,6-4-213,6-11-560,10-14-3037,7-16 4684,6-8 0,3-7 0,0 0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1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22540,'4'0'2869,"0"0"-2465,-4 0-146,37 22-158,-14-6-100,32 19 0,-27-14-33,-2-1-1155,-4-1-2151,-6 1 3339,-8 2 0,-4-9 0,-4-1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2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27348,'62'-2'0,"-2"-2"-393,-10-2-1153,4-3-6197,3-4 7743,1 1 0,-25 4 0,-7 4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2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27606,'65'-28'627,"-2"3"-627,-15 9-23,-3 3-705,-8 3-795,-10 4-2075,-11 3 3598,-9 5 0,-5-1 0,-2 2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2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27180,'-28'73'571,"6"-7"-369,17-27-45,2 1-23,2-2 0,1-4-33,0-6-22,2-4-35,4-6-32,5-4-12,7-6 0,4-4-12,5-6-21,2-8-303,1-6-616,1-10-650,-2-3-1502,-2-4 3104,-4 2 0,-11 13 0,-4 5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2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26743,'0'76'89,"0"-4"-559,-2-31-1368,-5 3-6342,-4-1 8180,-2-5 0,5-17 0,3-8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2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26754,'47'-52'201,"5"10"-626,-26 38-1334,11 2-7687,-10 2 9446,1 0 0,-13 0 0,-3 0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3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27886,'54'-2'-12,"-8"1"-806,-22 1-650,-2 2-2666,-6 7 4134,-5 8 0,-6-5 0,-3 0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3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27505,'29'-10'-1490,"4"-3"-953,4-3-7388,4-2 8818,4 1 0,-19 8 0,-5 3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3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23359,'-7'0'2656,"2"0"-2152,-11 37-23,10-12-10,-12 32-23,15-23-11,2-2-122,8-7-315,4-4 0,7-8 0,3-6 0,3-4 0,3-9 0,4-5 0,-1-7 0,1-4-629,-2 0-749,-2 1-1378,0-1 2756,0 2 0,-13 8 0,-1 4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4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1 26866,'-47'14'359,"11"-2"-303,34-2-11,2 0-23,2 4 12,3 0 10,3 1 124,0 1 157,-1 0 22,-3-1 45,-2 3-379,-3 0-13,-8 3 0,-5 3 0,-11 3 0,-2 2 0,-2-3-393,2-1-1243,6-6-2073,4-4 3709,10-8 0,3-4 0,4-3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4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5 24222,'0'-3'2330,"0"1"-1624,0 2-515,-17 46-57,11-21-33,-13 35 0,17-34-56,2-6-34,0-7-11,6-6-11,3-5-1,7-10-55,3-4-123,0-10 123,1-4 22,-4 0 22,-3 1 23,-2 4-11,-3 5 11,-1 5 0,-1 5 0,-1 4 45,-1 1 168,2 1-23,0 6 12,2 3-124,-1 6-55,1 4-23,-3-2-280,0-1-953,-1-5-1613,1-4 2846,0-3 0,-2-2 0,-1-1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4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20714,'2'-3'3508,"0"1"-2814,-2 2-33,0 0-44,5 38-68,-3-15-90,2 32-22,-7-25-3470,-2-1 3268,0-2-134,0-4-57,2-6-44,2-6 12,0-5-1,1-4 11,0-4 3404,0-6-3426,2-4-11,2-6-213,2-1-594,2 3-863,0 2-2790,1 4 4471,0 2 0,-4 3 0,1 3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5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97 106 23728,'56'-15'729,"-9"0"-639,-32 3 78,-5-2 78,-5 0 191,-3 1-11,-6 1-67,-6 6 21,-6 1-44,-6 5-156,-4 9 89,-3 5 78,0 10 23,0 4-57,6 1-44,3 2-245,7 0-24,6 2 0,3-1 0,5 1 0,6-3 0,6-2-281,6-8-1310,4-4-1356,-2-6 2947,-2 0 0,-8-5 0,-4 0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1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0 21555,'-2'0'3249,"0"0"-1669,2 0-1389,0 6 55,0-4-179,0 5-11,1-6 34,0 1 67,0-1 78,-1 2-22,0 0-22,0 6 10,0 8-89,-6 12-67,-6 15 11,-9 10-56,-6 7-11,-3 0-146,0-1-257,4-7-181,3-6-222,5-9-371,7-10-1266,2-11-7377,5-9 9106,0-6 1,2-2-1,1 0 1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1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24099,'1'0'2039,"1"0"-1737,-2 0-302,35 27-22,-18-14-157,26 23-472,-29-22-469,-3 1-1636,-3-3-7075,-2-1 8635,0-4 1,-4-3 0,1-3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1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23829,'2'58'818,"0"-3"-806,-2-19-12,0 2-314,-2-1-1479,-1-2-6364,0-7 8157,0-6 0,3-11 0,0-5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2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23908,'0'-1'2051,"0"-1"-1805,0 2-246,37-11-11,-22 8-12,27-8-21,-32 11 44,-5 2-3336,0 3 3380,-3 4-32,-1 5 10,-1 4 34,0 2-11,-3 3-45,-1 0 0,-3-2 3392,-2 1-3639,0-2-470,0 1-538,1-3-1837,2-2 3092,3-4 0,2-6 0,1-3 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2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10 23359,'0'-5'1770,"0"1"-1658,0 4-67,0 0-45,3 41-112,-2-21-706,3 33-1177,-6-31-4492,-2-2 6487,-2-2 0,1-7 0,1-4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2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24053,'43'-16'-1958,"-9"8"0,-34 9 0,0 3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2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17748,'-13'69'1165,"2"-10"1607,11-39-2682,0-4 1274,4-5-1364,3-6 746,7-2-992,3-5 2588,3-7-3664,3-6-1222,1-7-7287,3-5 9327,-1 1 1,-11 11 0,-4 3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3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40 25679,'-21'52'515,"5"-10"-347,17-29-56,5-5 33,4-1-66,8-5-1,2-1-44,2-6 11,0-4-12,-3-5 1,-4-3-23,-3 1-22,-5-2-23,-4-1-291,-2 1-481,-1-1-696,0 4-2666,-4 6 4168,-5 3 0,3 6 0,-1 0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3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80 22372,'-5'0'3721,"1"0"-3251,4 0-212,34-17-157,-15 9-68,27-13-33,-26 13-67,-1 3-549,-1 0-762,-1-1-2107,-2 1 3485,-2 2 0,-6 1 0,-2 2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3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24815,'52'8'68,"-10"3"-24,-33-3-21,-4 2-1,-3 2 23,-1 1-11,-1 2 145,-3 4 270,-2 2 111,-5 2-124,0 0-144,2-2-45,2-1-35,4-2-111,2-2-78,0 0-23,4-2-101,3 0-415,6-6-997,7-3-2498,6-9 4011,6-9 0,-13 5 0,-1-4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4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24345,'0'-2'2510,"0"1"-2264,0 1-122,52 2-102,-21-1-22,42 1-22,-37-4-337,-6-2-492,-7-2-830,-7-1-3586,-7 2 5267,-4 2 0,-4 2 0,-1 1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4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25151,'-19'57'1233,"4"-5"-796,12-22-100,2 1-1,0 0-68,1-1-32,0-3-136,4-4-55,4-7-22,6-5-23,4-5 0,5-4 0,1-4-101,3-5-3728,0-4 3302,-1-7-582,-1-2-796,-2-2-2992,-3 1 4897,-3 1 0,-9 10 0,-2 2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4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26474,'10'59'-403,"-2"-8"-920,-8-29-2139,0 0 3462,0-1 0,0-10 0,0-2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5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27158,'61'-24'-124,"-8"3"-347,-23 15-683,-4-1-2017,0 2 3171,-2 0 0,-11 1 0,-3 2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6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0 26855,'-36'82'426,"0"-7"-426,8-31 0,0-1-247,1-4-246,3-3-313,3-6-461,3-4-896,4-8-1948,3-4 4111,5-8 0,3-3 0,3-3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6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23370,'4'-3'3272,"0"1"-2824,-4 2-134,0 0-157,44 20-68,-22-6-55,35 16-34,-34-13-190,-2-3-304,-2-4-402,0-5-650,0-2-1916,0-2 3462,0-1 0,-8 0 0,-2 0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6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58 23852,'-3'-3'3182,"1"1"-2812,2 2-157,0 0-213,24 0-90,-8 0-381,19 0-559,-16-3-943,-1-4-3450,-2-4 5423,-2-4 0,-6 6 0,-2 2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6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24042,'0'-4'2477,"0"2"-2231,0 2-246,4 41 0,-3-19-4744,3 33 3309,-4-33-1022,0 0 2457,0 1 0,0-11 0,0 0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7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 26104,'-59'58'415,"7"-6"-539,24-23-694,4-3-773,6-7-2981,6-4 4572,4-8 0,4-2 0,2-4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7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26530,'65'0'414,"-10"0"-414,-36 0-280,-5 3-537,-3 0-831,-2 0-2744,1-1 4392,3-1 0,-5-1 0,0 0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7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0 25420,'-56'60'-2599,"9"-11"-1390,36-38 3989,4-5 0,3-4 0,3-2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7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25779,'72'15'-4538,"-13"-3"4538,-18-15 0,-24 2 0,-1-3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7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22 25981,'-32'64'414,"7"-5"-223,23-26-1,8-4-67,3-9-78,7-10 11,3-5-33,1-14 10,-1-7 57,-2-10-45,-6-7 11,-5 1 34,-4 0-57,-5 3-10,-5 5-23,-4 4-213,-6 8-751,-1 6-2330,1 4 3294,3 8 0,6-4 0,4 5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8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26787,'62'0'336,"-9"0"-336,-31 0-67,-4 0-482,-5 0-829,-3 0-2555,-1-2 3933,-1-1 0,-3 1 0,-1 0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8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27236,'-23'85'347,"2"-8"-369,9-35-393,2-6-728,4-6-1188,3-9-6946,4-8 9277,8-7 0,-6-4 0,5-2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8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74 26227,'-22'54'672,"5"-6"-515,17-26 12,7-2-68,4-4-12,9-6-10,6-5-4241,3-3 4207,1-11 848,-1-4-860,-5-9 1,-5-4-1,-8-1-10,-6-1-1,-3 1 3370,-6 1-3437,-5 2-167,-8 2-248,-4 6-895,-4 6-3049,-5 9 4404,-5 19 0,15-11 0,2 10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8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22821,'2'0'2767,"0"0"-2475,-2 0-191,4 43-90,-4-20-11,0 34-482,-5-32-806,-1-5-2903,2-3 4191,2-5 0,0-5 0,2-3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9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26474,'33'52'-280,"-7"-7"-449,-25-22-1064,0-1-7216,-2 0 9009,-6 1 0,4-10 0,-4-2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59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48 24244,'-4'-5'2868,"0"1"-2195,4 4-113,0 0-234,50 0-326,-12 0 0,46-1 0,-23-2 0,-2-1 0,-3 1 0,-6 0-125,-3 2-737,-2-1-617,0-4-3552,-2-1 5031,-7 2 0,-16 1 0,-9 4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07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 27000,'4'11'348,"-8"9"-584,-23 23-514,-7 7-785,-6 7-1939,1-1 3474,4-7 0,15-21 0,7-11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07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24558,'2'0'2565,"0"0"-2273,-2 0-169,36 14-89,-18-6-34,26 12-67,-29-12-449,-5-1-896,-3-4-2151,-3-2 3563,-1-1 0,-1 0 0,-2 0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08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518 1 24614,'-51'43'1057,"-1"1"0,0 4 0,3 4-665,7 4 0,3 4-936,-2 8 1,3 4 543,2 5 0,4 3-574,5 2 0,5 1 574,6 1 0,5 0 0,4-3 0,5-1 0,9-5 0,6-2 0,4-6 0,5-4 0,8-9 0,6-6 152,4-8 0,3-8-1564,47 7-1703,3-21 3115,-7-26 0,-37 5 0,-15-8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08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27964,'-32'18'213,"10"0"-135,36-14-78,12 3 11,13-2-11,7-2-291,4-1-403,-1-3-371,-1-4-996,-3-2-5514,-5-6 7575,-5 1 0,-16 4 0,-6 3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08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27326,'61'-3'-1390,"-7"2"-1725,-26 0 3115,-8 1 0,-9 0 0,-8 0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09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26295,'-33'66'930,"6"-5"-706,22-20 89,2-2 57,12-3-34,4-6-133,10-3-203,2-6 0,-1-5 0,1-8 0,0-4 0,1-8-281,0-6-839,-1-8-494,-2-5-2140,-3-3 3754,-5 0 0,-6 11 0,-4 3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09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10 23796,'0'-6'2745,"0"2"-2532,0 4-213,0 50-23,-1-18-503,-2 40-1424,-5-30-5579,-4-3 7529,-6-3 0,8-16 0,0-6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09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26115,'73'-33'-773,"-9"4"-1199,-32 16-7859,-3-2 8860,-5-2 0,-11 7 0,-5 1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09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25353,'20'96'1619,"-11"-44"0,-1 3-1579,0 8 0,-2 2-1278,0 5 0,0 2 1238,-1 2 0,0 1 0,0 1 0,1 0-197,-2-2 0,1-2 197,-2-2 0,-1-1-141,0-6 1,-2-1-734,-4-5 0,-3-3-5916,-11 44 6918,-16-11 1,14-41 0,0-10-1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6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0 139 26821,'57'-2'575,"0"-1"0,8-1 0,1-1-513,7-2 1,3-2-795,7 0 0,1-1 732,2 1 0,0-1-415,-3 1 1,-2 1 414,-3 2 0,-1 0 0,-8 0 0,-2 2 0,-6 1 0,-4 0 0,37 0-706,-22 0-1128,-22-1-5191,-14-2 7025,-13 2 0,-12 0 0,-6 2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6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21835,'2'-3'3339,"-1"1"-2689,-1 2-594,11 50-56,-6-20-213,7 42-1299,-10-32-3520,-2-3 5032,-4-1 0,4-17 0,-4-4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6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49 22070,'-3'0'1927,"0"0"-1680,3 0 168,0 0-315,18 28-55,-2-15 0,20 19 0,-1-26 33,9-6 79,5-11 0,3-5-45,-3-7 67,-10 0 270,-12 6 245,-13 3 57,-8 4-236,-18 3-257,-12 3-191,-19 2-33,-12 4-34,-4 6-34,3 2-727,12 5-808,11-3-2409,11 1 3978,8 2 0,8-7 0,2 1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8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349 5 19067,'1'-2'4303,"0"0"-2589,-1 2-1075,0 4 22,0 8-101,-5 12-111,-8 14-113,-12 14-168,-12 12-123,-7 10-311,-5 8 244,0 2-325,3-2-405,8-11-727,12-13-1299,13-19-6433,7-18 9211,6-12 0,0-7 0,0-2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8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27292,'55'37'258,"-9"0"-258,-33-3-303,-6 2-638,-4 3-1098,-4 2-5435,-5 1 7474,-1-4 0,0-16 0,3-7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8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26877,'19'97'773,"-4"-7"-773,-15-30-168,-4-2-1098,-1-3-1042,-3-5-7523,-2-6 9694,2-6 1,2-18 0,2-5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28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0 110 26474,'71'-52'-359,"-9"10"-1366,-35 33-6724,-6 4 8449,-7 4 0,-7 1 0,-5 1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31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95 17521,'0'-6'4963,"0"1"-4066,0 5-191,0 0-526,-25-12 21,12 11 34,-21-6-111,20 16-1,1 3-11,3 2 22,1-1-22,3 4-56,3 1 0,1 4-11,2 2-34,3 0 56,3-1-55,4-5 10,4-6 24,3-6-13,0-4 46,1-4-1,1-7-44,-1-7 22,0-8 0,-4-3 33,-3-3 1,-2 0-1,-4 1 12,0 1 34,-4-2-113,1 10-22,-2 1 0,0 11-190,-4 4-774,-4 2-2521,-8 5 3485,-7 13 0,9-9 0,0 8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31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5 20905,'0'-3'3832,"0"1"-3149,0 2-649,0 15-34,-2 1-235,-2 15-897,-4-1-1389,0-2-5546,0-1 8067,1-6 0,4-10 0,1-5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31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20401,'1'-1'3630,"0"0"-3081,12 8-493,-7 0-56,8 7-145,-10-2-1256,-3 1-2935,0 0 4336,-4 1 0,3-6 0,-3-2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31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27348,'58'-30'974,"-2"5"-772,-18 21-55,5-2-147,3 1 0,-1-2-4252,-3 1 4252,-5 2 860,-6 1-860,-3 0 0,-4 2 0,-3 0-270,-5 0-794,-4 1 2427,-6 0-6550,-3 4 5187,-4 6 0,1-5 0,-2 4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32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35 119 25051,'-22'55'941,"10"-5"-706,26-27-33,8-4 11,7-6-34,2-7-33,2-5-1,1-10-21,-1-4-12,-1-11-45,-3-2 168,-5-1 113,-6-1-57,-8 3 0,-6 1-200,-4 1-91,-7 2 0,-5 1 0,-5 3 0,-1 4 0,0 4 0,2 4 0,-2 3-46,0 4-279,-1 6-3728,-1 5 3011,1 5-919,4-1-4089,5-3 6050,5-4 0,4-4 0,1-4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32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27874,'63'-1'56,"-8"2"-56,-33 6-537,-1 0-864,-4-1-1624,-5 3 3025,-5 3 0,-5-5 0,-2 2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32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79 26362,'-4'-2'2128,"1"1"-1947,3 1-181,33-1 0,-5-1 0,31-2 0,-13-3-505,-2-3-1366,-2-3-2970,-2 1 4841,-4-2 0,-16 7 0,-4 2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33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26429,'-49'65'168,"11"-2"-101,35-17 12,4 1 223,5-3 113,5-4-79,7-8-134,4-8-124,4-11-56,4-6-10,4-17 10,3-8-22,0-14-22,-2-8-12,-4-1-649,-6 2-404,-4 2-1076,-4 3-7668,-3 1 7686,1 0 1,-7 14 0,-1 5-1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33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10 22620,'0'-5'2162,"0"1"-1524,0 4-189,0 0-46,9 50-190,-7-17-179,7 46-34,-13-28-538,-5 3-1961,-7 3 2499,-5-1 0,9-25 0,1-7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33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0 110 25431,'66'-26'146,"-8"3"-986,-29 11-1961,0 1-7030,-2-1 9440,1 0 0,-13 5 0,-4 1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33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21913,'1'-6'3294,"1"1"-2958,-2 5 147,0 0-427,1 28-56,-1-9-23,2 25-1232,-2-17-2544,0-2 3799,0-2 0,0-11 0,0-4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34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27000,'1'76'1210,"-1"2"-1142,-8-15-68,-5 7-12,-5 1-637,-1 0-1289,3-7-3531,5-9 5469,5-14 0,4-20 0,2-9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34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7 23090,'0'-4'2958,"0"2"-2532,0 2-225,0 0-201,0 48-89,-3-22-1446,1 38-4852,-1-39 6387,2-5 0,1-10 0,0-5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34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33 25555,'49'-18'392,"-9"5"-380,-28 12 21,-6 1 79,-4 6-78,-2 5-23,-9 9 11,-4 6-22,-10 0-11,-1 0 11,3-3 11,4-3 146,4-2 482,2-3 112,3 1-135,1-3-279,4-2-337,1-2 0,2-3 0,4 1 0,5-2 0,7-1 0,7-2 0,2-2 0,1 0-774,-1 0-896,-2-4-1109,-1-3 2779,-4-3 0,-6 3 0,-5 3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35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12 27180,'55'-6'11,"-8"0"-33,-33 6-68,-5 0 11,-4 0 79,-3 5-11,-4 4 11,-7 7 0,-7 5 11,-8 2 12,-2 0 77,2-1 327,3-2 88,3-3-90,4-1-244,3-2-181,4-1 0,4-1 0,2-1 0,1-2 0,4 0 0,3-2 0,7-2-315,5-3-1298,2 0-1413,2-2 3026,1-3 0,-12 2 0,0-2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3:35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49 22462,'-2'-1'3081,"1"-1"-2565,1 2-101,-19 45-102,13-21-44,-14 36-22,19-34-45,1-3-23,8-6-11,3-5-22,8-5 33,3-5-45,1-8 101,1-5-110,-5-10-125,-4-3 0,-5-2 0,-4-1 0,-4 1 0,-1-2 0,-2 2 0,-4 1-169,-5 4-750,-5 8-784,-6 6-2790,-6 12 4493,-7 15 0,14-8 0,2 6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13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0 476 25637,'91'-16'613,"-1"0"0,-22 5 1,2-1-1,1 1-1802,8-1 1,3 0-1,3-1 1189,-10 3 0,4-1 0,2 0 0,2 1-344,12-3 1,3 1 0,2-1 0,2 1 343,-11 1 0,2 0 0,1 1 0,2-1 0,1 0-149,-10 2 1,2-1 0,0 0 0,2 0 0,0 1 0,1 0 148,5-1 0,1 1 0,1-1 0,1 1 0,0 0 0,0 0-181,-10 2 1,-1-1-1,1 0 1,1 1 0,-1 0-1,1 0 1,-1 0 180,2 1 0,-1 0 0,1 0 0,-1 1 0,0 0 0,0 0 0,0 0-50,-3 1 0,0 0 1,0 1-1,-1 0 1,0 0-1,-1 1 1,-1 0 49,8 1 0,-1-1 0,-1 2 0,-1 0 0,-1 1 0,-2 0-16,5 3 0,-1 0 0,-1 1 0,-4 2 0,-2 0-555,3 1 1,-2 2-1,-5 1 1,-3 1-2707,3 5 0,-6 1 0,-6 1 2630,2 6 0,-11-2 0,0 5 1,-37-12-1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15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 25555,'-3'64'1412,"-6"-1"-1345,-10-14-67,-3-1-146,-2 0-705,2-3-1043,2-5-3529,4-3 5423,3-9 0,6-12 0,3-6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15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22406,'7'0'3553,"-1"0"-3251,-6 0-235,39 35-67,-21-18-246,30 28-517,-33-28-850,-3-5-3429,0-4 5042,1-4 0,-7-4 0,1 0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15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25398,'3'62'650,"0"-6"-650,-3-22-213,0-2-975,0-4-3114,1-3 4302,3-7 0,-2-8 0,3-5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15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27180,'57'-24'-79,"-11"4"23,-31 17 22,-3 1 23,-4 2 0,-1 0 11,-2 0-45,-1 0 45,-1 5 90,-2 4-12,0 8-44,-1 6-11,-4 6-12,-2 1-11,-7 2-157,-3 1-627,-2 0-796,1 0-2028,3-3 3608,6-6 0,4-11 0,3-5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16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4 21846,'0'-2'2611,"0"1"-2051,0 1-549,3 50 0,-2-16-11,1 43-548,-5-30-1515,-1-4-7768,-1-3 9664,1-7 0,1-14 1,1-7-1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16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25263,'55'-18'-425,"-8"5"-707,-29 12-1770,-6 1 2902,-5 6 0,-5-4 0,-1 5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16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28 25611,'-2'38'448,"1"-6"-392,1-22-56,2-1-11,4-4-78,5-2-315,7-1-268,7-12-460,6-5-1523,7-11-2086,3-1 4741,-2 1 0,-17 13 0,-7 4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17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99 21017,'-3'-3'3227,"0"0"-2790,3 3 33,0 0-223,-12 22 34,10-8 66,-10 18-45,15-14 12,4-2-113,5-5-55,3-4-68,2-3 13,-2-3-13,-1-2 23,-1-6-90,-1-4 0,-2-9-11,-1-3 0,-2-2-56,-4 1-33,0 0 33,-3 3-23,0 2-33,0 4 0,0 3-135,-3 3-414,-4 5-605,-5 1-1894,-6 5 3160,-4 7 0,10-5 0,0 5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17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27426,'64'-12'348,"-8"2"-348,-30 2-79,-1 0-470,1 0-930,-2-1-2297,-1 2 3776,-3 2 0,-9 2 0,-4 3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17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24524,'-6'0'1636,"2"0"-1602,4 0-68,0 0-44,22 16 22,-11-9 56,16 13 0,-21-13 179,-3 3 146,-4 1 0,-5 5-79,-4 1-122,-4 3 44,1 0-11,3-1 22,3-2 22,4-2-55,2 0-146,1-3 0,5-1-78,4-3-393,8-3-537,6-3-1390,8-4 2398,3-8 0,-13 4 0,-4-3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17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22855,'0'-3'3406,"0"0"-2880,0 3 259,0 0-651,39 4-122,-12-3-12,34 3-68,-25-4-301,-4 0-483,-9 0-1019,-6 0-3833,-10 0 5704,-4 4 0,-3-3 0,0 3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18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24132,'-4'0'2342,"1"0"-1984,3 0-100,-16 46-67,12-21 100,-12 37 45,16-32-11,0 0-68,4 0-122,0 2-89,5-2-46,2 0 0,0-5-24,3-5-278,2-9-404,3-5-269,5-11-459,5-10-1681,4-10 3115,1-9 0,-15 14 0,-5 4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18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4 23751,'0'-2'2577,"0"1"-2218,0 1-124,0 36-56,0-11-89,0 31-90,0-23-135,-3-2-626,-2-2-1189,-3-2-4796,-2-3 6746,-3 0 0,6-10 0,0-4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18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26541,'67'-17'358,"-4"2"-414,-24 10-380,1-1-820,-1-2-4469,-3 0 5725,1-3 0,-17 6 0,-4 0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19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415 7 22216,'1'-4'4168,"0"1"-3496,-1 3-145,0 0-157,-15 43-113,-5-5-167,-19 42-79,-5-14-11,-5 6-425,-4 1-506,2 0-1007,2-2-3788,6-9 5726,13-15 0,13-22 0,11-12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19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27852,'60'78'437,"-15"-19"-874,-25-26-482,-8-16-851,-1-5-2970,0-6 4740,1-3 0,-6-3 0,1 0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19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26765,'0'83'1300,"-1"-4"-1255,-2-19-45,-1-1-258,-2-3-650,-3-4-1131,-1-2-5816,-2-4 7855,0-7 0,5-18 0,3-7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19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26216,'58'-18'-2611,"-3"2"-6465,-18 8 9076,-1 2 0,-16 4 0,-4 1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0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42 20972,'0'-2'3451,"0"1"-1501,0 1-1536,-38 46-134,27-23-66,-28 38-13,38-34-55,8 1-56,5-1-68,10-5-11,5-4 0,6-10-11,5-5 0,3-15 0,1-7-11,-3-13 11,-6-4-11,-8 0 11,-8 1 0,-8 3 0,-6 4-78,-4 3-158,-4 5-302,-3 5-671,-6 7-1738,-4 4 2947,-5 15 0,10-8 0,0 8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0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22518,'-5'5'2835,"1"-1"-2577,4-4-224,0 0-34,0 40-258,0-22-638,-1 33-1693,-1-32-7242,0-2 8946,-1-5 1,2-5 0,1-3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0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24883,'23'42'-9831,"-5"-6"9619,-19-27 0,1-3 0,0-2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0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27146,'80'-23'1367,"-1"3"-2453,-20 10 1086,0 1 397,-5 3-397,-2 1 0,1 1-292,4 0-242,6-1-464,2 1-5050,-6 2 6048,-13 1 0,-22 1 0,-11 1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1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90 21936,'-5'0'2353,"2"0"-1983,3 0-79,-3 40-34,9-18-10,1 32 0,14-31 11,6-6-34,6-8-23,7-5 1,7-15-101,2-7-12,-2-14 34,-9-3-33,-10-2-12,-12 3 24,-8 4 99,-9 4-77,-13 7-91,-11 8-33,-20 5-291,-11 17-348,-6 7-840,0 13-3597,8 5 5076,11-1 0,20-16 0,10-6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2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31 23986,'-4'-1'2118,"0"0"-1703,4 1-79,0 0-213,44 1-34,-16-1-89,38 1 0,-29-2-168,0-3-470,-4-3-729,0 0-1513,-7 0 2880,-5 4 0,-10 1 0,-5 2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2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24233,'0'-3'2734,"0"1"-2420,0 2-180,44 0-134,-16 0-11,37 0-426,-29 0-975,-5-3-2207,-4-2 3619,-5 1 0,-10 0 0,-4 4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2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19 23807,'-18'60'1132,"9"-11"-6266,17-34 5627,7-4 1286,5-4-1567,5-3-133,3-4-23,1-8 803,-3-4-836,-5-7-12,-9-2-11,-6 2 3258,-5 1-4009,-6 1-1087,-2 2-5467,-5 2 7305,3 0 0,3 8 0,4 1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2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25634,'17'74'179,"-4"-8"-583,-14-34-1254,-3-3-6600,-2-5 8258,-3-3 0,4-10 0,0-3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2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21129,'66'-8'-759,"-20"3"1,-35 2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3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6 23370,'3'-3'2835,"-1"1"-2611,-2 2-213,6 35-11,-5-13-470,4 29-886,-9-22-1614,-4 2-6861,-8 2 9165,-6 4 1,9-16-1,1-3 1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3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24793,'-60'63'-1210,"9"-10"-1883,32-39-6274,6-2 9367,2-3 0,7-4 0,0-2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3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26395,'58'13'-705,"-14"-3"-226,-27-3-772,-9-3-2532,1-1 4235,-1-1 0,-3-2 0,-2 0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3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12 18966,'0'-6'3777,"0"1"-3553,0 5-224,0 0-179,-36 40-595,19-19-1601,-28 32-5278,30-33 7653,3-3 0,6-8 0,2-4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3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22765,'54'-5'179,"-6"1"-874,-26 3-1568,1-3-5603,1-4 7866,0-2 0,-10 3 0,-3 1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4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39 26059,'-23'47'448,"0"-1"0,-11 24-336,28-18 102,22-26-147,0-13-22,16-13-45,-6-17 0,0-14-168,-5-10-247,-5-4-100,-8 3 44,-4 3-314,-3 8-470,-6 7-3484,-6 10 4739,-9 7 0,7 6 0,0 1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4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24972,'4'0'2611,"-1"0"-2588,34 6-23,-20-2-90,28 5-381,-29-6-660,-4 1-931,-1-2-5659,-2-1 7721,-1-1 0,-3 0 0,-1 0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4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5 23437,'0'-3'2835,"0"1"-2544,0 2-212,-9 46-34,0-15-45,-9 39-157,2-26-638,0-1-1548,2-5 2343,0-5 0,8-16 0,1-4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4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17 23885,'-7'0'2174,"1"0"-1938,6 0-57,-28 41-22,20-18 22,-20 31-34,27-28-10,7-7-11,5-4-1,8-8-45,5-5 1,3-13-57,-1-6-22,-2-11-22,-4-3-102,-9 1-123,-5 3-257,-4 3-470,-3 7-618,-6 6-3931,-5 5 5523,-7 5 0,8 1 0,0 0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5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27225,'4'67'-527,"-5"-6"-537,-6-27-1267,-2-2-4034,3-6 6365,3-10 0,3-8 0,0-6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5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23549,'7'6'2645,"-1"42"-2522,-6-20-123,1 35-179,-1-27-640,0-3-1735,-3-3 2554,-4-2 0,3-13 0,-3-3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25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1 270 28671,'68'-11'0,"1"0"0,0-1 0,-2-1 0,-8 0 0,-1 0-525,3 0 0,1 2 525,-1 1 0,1 1 0,2 1 0,1 0 0,2-1 0,0-1-454,0 0 0,-1-1-734,-2-1 0,-1-1-3728,-9 0 1,-2 0 2457,27-11 0,-36 11 1,-22 4-1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39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24703,'50'12'691,"-1"0"0,9 2 0,4-1-613,9 2 1,6-1-2865,18 0 1,6-3 2807,-22-5 1,3-1-1,3-1 17,-12-1 1,2-1-1,2 0 1,1-1-198,9-3 1,2 0 0,2-2-1,2 1 209,-10 0 1,1 0 0,1 0-1,2 0 1,1-1-19,8-1 1,1 0 0,2 0-1,1 0 1,1 0-108,-10 1 1,0-1 0,2 1 0,1 0 0,1 1-1,0-1 82,-9 2 0,0 0 0,2 0 0,0 0 0,0 0 0,1 0 0,0 1-5,3-1 0,1 1 1,1-1-1,0 1 0,0 0 1,0 1-1,1-1-3,2 1 0,0 1 0,1 0 0,-1 0 0,1 0 0,0 1 0,0 0-139,2 0 1,-1 0-1,0 0 1,1 1-1,-1-1 1,1 2-1,0-1 141,-12 1 1,0 0 0,0 0 0,0 0 0,0 1 0,0-1 0,0 1 0,-1 1-7,13 0 1,-1 1 0,0 0 0,0 1 0,0-1-1,0 1 1,-1 0-17,0 1 1,-1 0 0,-1-1 0,1 2 0,-1-1 0,0 1 0,-1 0-52,-3 1 1,0-1-1,-1 1 1,0 0 0,0 1-1,-2 0 1,0 0-121,10 1 1,-1 1-1,0 1 1,-2 0-1,0 0 1,-2 0-376,-6 0 0,-1 0 0,0 1 1,-2 0-1,-1 0 0,-2 0 566,10 3 0,-1 1 0,-2-1 0,-4 0 0,-7-2 0,7 2 0,-9-2 0,-4 0 0,6 3 0,0 0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0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22 27953,'0'95'123,"-5"-5"-112,-3-28 0,-4-7 1,0-12-4253,4-14 4264,3-15 859,3-8-871,2-20-11,-1-11 0,3-24 22,5-12 12,4-5-23,6 4-11,1 12 0,3 12 11,1 13 12,-1 10-1,-1 8 12,-2 3 3369,-3 6-3336,-3 4 45,-4 5 35,-4 8-147,-2 8 0,-17 37 0,0-6 0,-13 22 0,8-26 0,6-12 0,5-14-237,6-10-737,2-8-819,1-4-3395,3-3 5188,4-1 0,-3-2 0,3 0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1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10 25331,'0'-5'2028,"0"1"-2005,0 4-23,-4 43-830,-1-14-1254,-2 37-7747,3-31 9610,2-8 1,2-13 0,0-8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1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27180,'-31'46'-34,"11"-7"34,39-32 0,1-1 79,-2-1 55,-4 0 68,-6-1 67,-3 0 55,-3 2-223,-1 3-90,-7 7-11,-3 7-1097,-5 3-1850,-1 2 2947,5-6 0,4-9 0,5-5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1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59 25476,'6'97'751,"0"-7"-448,-8-33-90,-1-3 22,-2-9-11,-1-9 23,2-15-68,1-10-67,2-17-101,1-17-11,4-21 0,5-18 0,6-12 11,4 1-11,0 6 0,-2 16 0,-2 15-11,-1 15 11,-2 12 0,-3 6 34,-1 8 11,-4 7-34,-1 10-11,-3 8-56,-6 4-639,-1 1-1266,-4-1-6498,5-5 8459,2-6 0,4-11 0,0-5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1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40 23885,'-10'58'1423,"2"-8"-1041,9-28 99,5-3-33,3-4-112,5-4-77,2-6-13,2-2-78,2-9 0,1-9-34,-1-10-55,-3-10-46,-5-2 23,-7 2-56,-3 6 0,-5 7-257,-3 9-505,-4 7-919,0 8-5961,1 9 7642,3 6 0,2-4 0,4-2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2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8 23404,'0'-4'2016,"0"1"-1915,0 3-90,0 0-11,-24 7-11,18-1-11,-18 7 22,26-3 0,5 2 0,2 1 224,3 4 258,-1 1 67,-3 1-78,-4 1-46,-2 1-156,-2 0-202,-4 0-67,-4 1-78,-5-1-897,-2 2-930,-1-2-4985,2-4 6890,5-6 0,4-6 0,3-3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2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22115,'1'0'3978,"1"0"-3788,-2 43-178,0-19-12,1 35-280,-1-33-1267,0-3-3495,1-5 5042,4-7 0,-2-5 0,1-5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2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25062,'51'-4'112,"-9"2"-213,-35 8-291,-2 3-146,-4 6 247,-7 1 291,-1 1 269,-5-3 582,1-2-144,3-4-35,1-1-124,2 1-133,1 0-112,2 5-135,0 1-135,2 2-33,2-1 0,2-1-123,4-2-605,2-4-875,3-2-2173,3-4 3776,4-3 0,-8 1 0,0-2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2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24076,'0'-5'1591,"0"2"-1591,0 3-280,0 35-986,0-15-863,1 27-2443,5-28-5259,4-6 9770,8-7 1,-7-3 0,-2-3-1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3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1 133 20916,'3'-4'3485,"0"0"-3093,-3 4 336,0 0-481,1 22-45,1-9-1,4 17-77,0-16 32,4-3 68,2-5 101,3-3-33,2-6-34,3-10-1,0-8-122,-2-10-68,-3-4-11,-6 1-56,-5 3 0,-2 6-67,-8 8-482,-2 8-706,-6 5-2511,-2 13 3766,3 4 0,5-1 0,3-2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3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26631,'3'59'504,"-1"-16"-504,-1-26 0,4-13 23,4-2 10,5-5-10,2-3 44,1-4 11,1 0-44,-1 2-34,0 3 0,-2 3-112,1 1-662,-1 1-1265,0 0 2039,6 9 0,-11-7 0,3 7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3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66 107 23045,'33'-52'-190,"-6"10"862,-29 35 325,-5 3 0,-4 2-190,-3 4-180,-2 8-357,0 6-102,0 10 22,1 6 101,2 3 1,4 0-169,4-3-112,4-6-11,3-6-448,6-5-1389,6-6 1837,23-2 0,-20-5 0,10-1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4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 25723,'23'86'437,"-5"-10"-426,-13-38-11,-2-4 0,0-8 0,-3-6 0,-6-4 0,-6-3 0,-9-1 0,-5-1 12,-2 1 10,1-1 101,1 3 180,3 1 55,4 2-122,4-1-158,3-1-78,6-3-22,4-1-550,7-2-795,9-2-2823,10-2 4190,8-3 0,-12-1 0,-4-1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4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79 113 13218,'10'-54'6051,"-5"10"-2925,-10 34-1434,-5 6-863,-2 5-157,-1 10-189,-1 8-114,2 10-212,0 3-112,4-1-45,3-2-336,3-7-796,2-6-997,8-9-3250,5-16 5379,13-16 0,-10 7 0,-1-4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4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26519,'20'76'-124,"-5"-3"-2307,-15-19 2431,1-1 0,-1-25 0,1-7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5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24412,'-2'0'2476,"1"0"-2184,-1 52-202,2-15-79,-1 45-11,1-31-225,0-5-1299,0-7-3383,0-7 4907,-3-6 0,2-12 0,-3-5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5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22406,'61'-16'-583,"-19"4"1,-28 11-1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5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96 23068,'27'-52'1949,"-12"12"-1434,-29 37-111,-6 4-101,-1 11-35,-1 7-66,0 12-23,3 4-100,3 2-79,5-3 0,5-4-616,4-5-1771,8-8-7444,7-5 8851,11-7 1,-9-4-1,0-1 1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5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24535,'-15'54'751,"4"-12"-729,10-37 1,2-4 55,5-1-56,2-2-10,7-3-12,0-1 11,1 0 22,-2 1 103,0 1 88,-1 2-90,-2 0-134,-2 1-22,-1 0-371,-3 1-1288,-2 6-8150,-1 3 9089,-1 7 1,0-6 0,1-2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6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4 22575,'0'-2'2319,"0"1"-2252,0 42 56,-3-14 236,-1 34 179,-2-28-45,0-6-45,2-6-156,2-8-203,1-7-22,0-4-22,1-7-34,0-8-11,0-10 23,2-9-23,3-4-23,2 3 23,4 6-11,1 7 11,-1 6-45,-1 6-100,0 4-13,-1 2-133,-1 2-213,-2 0-6084,-3 12 6588,-1 1 0,-2 2 0,0-5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6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50 300 25073,'12'46'1793,"3"-10"-1177,8-41-123,1-8-291,1-10-90,-3-6-79,-4-2-10,-6 0-23,-6 1-67,-6 2-381,-10-2-315,-7 1-772,-15-3-2778,-8 0 4313,-11-2 0,22 16 0,1 1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7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264 137 25656,'-5'-59'2207,"-6"10"-1703,-10 33-200,-7 7-304,-7 5 0,-2 15 0,-1 6 0,4 14 0,7 8 0,9 7 0,9 6 0,10 1 0,14-2 0,12-7 0,13-10 0,5-12 0,1-12 0,-4-5 0,-8-8 0,-10-5-136,-12-3-133,-6-6-123,-9-1-44,-8-2-24,-4 0 146,-5 0 292,3 0 22,4 2 0,7 2 67,3 2 213,3 5 79,0 1-45,6 3-169,6-1-100,12 3-45,8-2 0,6 3-2320,11 0-5613,-15 2 7933,3 0 0,-26 0 0,-4 0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7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21 193 26855,'87'-42'605,"-25"11"-583,-23 1-10,-25 12 55,-7-1-45,-4 2-22,-10 1 0,-5 4-22,-10 6 22,-6 5-23,-2 14 23,-1 10 12,2 17 100,4 6 392,4 3-79,7-2-345,5-5-80,5-4 0,4-6 0,4-3 0,5-5-819,6-3-1186,3-7-2623,5-7 4628,2-11 0,-10 2 0,-2-5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7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25353,'-18'72'1356,"3"-9"-1143,7-34-56,3-6-101,3-11-33,1-6-12,2-10 67,7-9-44,5-11 11,7-7-23,2-1 12,-2 6 33,-4 7 67,-3 9 45,-1 5 45,-3 4-33,1 3-90,-3 7-57,-1 3-44,-4 7-470,-1 2-908,-1 3-2556,0 2 3934,-1 2 0,1-12 0,-2-2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8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94 127 25241,'26'-49'-112,"-5"7"123,-21 28 23,-5 2 33,-3 6 224,-5 2 57,-2 7 156,-1 6 0,-2 7 34,2 8-45,0 3-78,3 3-225,3 1-100,4 0-79,3-1-11,1 0-45,2-3-593,6-3-841,2-5-1692,8-6 3171,4-7 0,-8-4 0,-1-2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8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24894,'-5'78'1602,"1"-13"-1187,-3-38 0,2-9-57,3-8-123,1-6-33,1-4-90,0 0-45,2-5-67,3-2 0,4-5-302,3-2-673,0 3-885,0 1-3082,1 1 4942,2 2 0,-7 3 0,-1 0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8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11 21667,'5'-6'4560,"-1"1"-4190,-4 5-269,0 0-45,0 40-56,-4-13-45,0 32-974,-3-26-2040,3-4-6772,1-7 8913,4-8 0,-1-7 0,1-3 1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8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26799,'-40'68'67,"8"-9"-78,29-34-650,1-3-998,5-5-2274,6-6 3933,6-4 0,-5-5 0,0-2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49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4 20602,'0'-2'3665,"1"1"-3195,-1 1-280,-10 46-10,6-24-80,-7 35-21,9-41 78,4-5 101,5-7 280,3-2-79,5-5-224,-1-5-112,-1-6-33,-2-4-11,-5-1-46,-2 0-10,-3 2-23,-1 0-404,-3 4-1053,-4 1-4055,-6 6 5512,-5 3 0,9 3 0,-1 0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50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436 12 26205,'-83'-11'2466,"2"13"-2466,23 23-5661,-2 22 5661,6 18 0,9 14 1193,14 6-1193,15 2 0,9-1 0,8-5 0,6-6 889,6-12-889,10-15-964,7-21-952,11-14-2723,8-26 5464,4-10 0,-22 4 0,-6 1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50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8 23000,'-3'-4'3272,"1"1"-2813,2 3 102,0 0-68,0 1-23,6 9-179,1 3-166,7 9-125,2-1 0,-1-1 0,1-2 0,-1-5 0,-1-3 0,-2-4 0,1-4-13,-1-1-233,1-1-303,2-4-224,1-3-302,0-5-595,1-2-2778,-5-1 4448,1 0 0,-8 8 0,0 1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50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8 24815,'0'-4'2084,"0"0"-1792,0 4-202,0 0-90,-30 17-23,23-8 23,-23 15-11,32-11 11,4 3 0,4 0 11,4 1-11,1 1 12,-3-1 44,-2-1 145,-4-3 102,-3-2 111,-1-1-112,-2-1-177,-6 0-125,-5 3 0,-9 1-80,-1 3-1096,2-1-1211,4-2-5703,6-3 8090,5-4 0,3-2 0,1-3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51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4 23852,'0'-2'2219,"0"1"-1917,0 1-212,-16 46-46,12-23-21,-12 34-23,15-38-11,4-8 11,3-5-12,6-5-21,4-10-146,2-5-23,-2-8 68,-2-1 134,-4 2-12,-2 5 12,-3 5 0,-1 6 12,-2 3 66,1 5-11,0 7-44,-1 5-23,0 6-325,-2 0-1446,0-3 1771,0-1 0,0-8 0,0-3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51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26440,'8'71'-112,"-4"-2"-1042,-11-13-3160,-3-4 4314,-3-6 0,6-21 0,2-8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51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23560,'3'-8'1267,"-1"2"-1245,-2 6-22,0 0-437,30-7-885,-19 7-3216,25-3 4538,-27 11 0,-5-3 0,0 0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51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49 23762,'-1'59'818,"0"-7"-482,2-31 45,4-4 180,3-7 32,4-5-279,2-5-124,-3-10-134,1-8-44,-3-10-12,-4-3-516,-1 1-750,-4 2-2577,0 4 3843,-4 2 0,3 10 0,-4 3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4:51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26631,'11'54'653,"-1"-1"1,-1 1-1,-2 0-573,-3 43-80,-3-47 0,-2 1 0,0-1 0,-1 0 0,-5 46-315,-3-7-1478,-5-7-4717,1-10 6510,-4-10 0,10-29 0,-1-10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5:43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1 252 27527,'64'-15'381,"1"1"0,16-3 1,5-2-382,-16 5 0,4-2 0,2 1-413,12-1 0,3-1 1,2 1 412,-18 4 0,0 1 0,2 0 0,-1 1-877,1 1 0,1 1 1,-1 0-1,0 2 877,24-1 0,-2 1 0,-1 3 0,-6 2 0,-1 2 0,-2 2 26,-7 2 0,-3 1 0,-1 2-135,-8 1 0,-2 2 1,-3 1-654,22 7 0,-6 3-1098,-12-2 0,-4 3 1860,-10 0 0,-6 0 0,5 1 0,-20-3 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23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27673,'80'6'998,"2"0"-998,-6-5 0,3 4 0,1 4 0,-3 3 0,-7 1 0,-7-2 0,-9-1-573,-7-4-1298,-8-1-3204,-6 0 5075,-9 2 0,-12-3 0,-6 1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26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66 26015,'-1'-1'2296,"1"0"-1936,0 1-360,32-9 0,-15 4 0,25-6 0,-26 6-539,-4 0-1455,-2-2-5883,-2-1 7877,-1 1 0,-3 2 0,-1 3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26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22 119 26519,'-9'57'863,"2"-9"-819,4-32-10,1-6 33,1-6-33,1-4 123,0-10-45,2-6-12,1-12-55,3-3-45,2-2-22,0 2-269,-1 3-449,-1 3-470,-1 4-1188,-1 5-7433,-1 7 7921,-1 4 1,-1 4 0,-1 1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27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87 25241,'44'-22'358,"-6"2"-334,-22 7-24,-5 3 0,-5 3 56,-3 3-56,-2 1-45,-5 0-113,-4 0-77,-5 2 67,-2 0 101,-1 2 67,2 3 11,0 4 34,-1 5 134,1 3 135,0 1 56,2 2-34,3 0-112,0-1-45,5-1-179,1-2-56,2-4-347,1-3-561,3-4-1277,4-1-7590,5-4 9325,4-7 0,-6 5 0,-2-4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27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24983,'58'11'-3798,"-1"0"3798,-14-6 0,-18-2 0,-4 0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27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24401,'-1'0'1378,"0"-1"-1266,1 1 79,13 20 122,-6-7 1,9 17 22,-11-11 12,-3 2-79,-2 0-169,-3 0-77,-1-3-23,-3-2-336,-2-4-460,0-2-1221,1-2-7765,0-3 9782,3-3 0,2-1 0,2-1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28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27538,'13'59'-2319,"-4"-8"-908,-14-25-6604,-2-1 9073,-1-3 0,2-10 0,3-4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28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24748,'45'-15'-1098,"-13"3"0,-25 11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28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2 26015,'-13'46'425,"2"-6"-425,14-34 11,2-1 1,5-5-24,-1-4-32,0 0-12,-1-5 33,-2 0 23,0-2-22,0-1 22,-1-1 0,0 0 11,0 2-11,-1 3 11,-1 5 23,-1 1 22,0 2 0,0 5-45,-1 2-11,0 7-482,-1 1-941,0-1-3641,-1-3 5064,1-4 0,0-4 0,0-2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28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26418,'3'56'-942,"-3"-5"-2229,-7-19 3171,-2-1 0,2-14 0,1-4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28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24345,'29'-25'-1386,"-7"5"0,-18 20 1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29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26731,'11'38'639,"2"-9"-426,2-27-90,-1-9 79,1-5-68,-4-7-78,-3-5-56,-4 1-268,-3 1-439,-1 3-962,-5 4-4471,-1 6 6140,-5 4 0,4 4 0,1 1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0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0 16836,'-46'7'1536,"3"3"1320,17 7-2598,0 1 1341,4 2-1576,4-2 836,5 0-881,4 2 2887,4 1-4501,2 0-4549,6-1 6185,10-7 0,-6-5 0,4-5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0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22933,'2'0'2577,"-1"0"-2162,-1 0-359,5 27 56,4-17 90,8 19-34,2-25-68,3-4-10,-1-6 11,-3-3 0,-2-6 11,-4-1-90,-3-3 12,-4 0 55,-2 2 203,-2 3-68,-7 4-90,-6 5-111,-8 2-23,-3 3-67,-2 6-482,2 1-314,5 5-728,8-2-1670,5-3-6570,10-1 9767,6-4 1,-2-1 0,1-1-1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0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4 22305,'0'-2'2813,"0"1"-2466,0 1-100,3 0 112,0 3-79,3 3 134,-1 3-89,0 1-78,-1 2 22,-1 2-45,-1 1-45,-2 1-90,0 1-66,-2-2-23,-4 0-336,-5-2-482,-5-1-650,-1 0-2711,-1-3 4179,3-3 0,6-2 0,4-4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1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26071,'0'59'-191,"-1"-3"-6120,-2-16 4620,-3-2-3959,-3-2 5650,0-5 0,3-14 0,2-6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1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27123,'39'-20'-1101,"-7"4"0,-27 16 1,-1 0-1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1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21745,'-5'3'3205,"-7"29"-8384,6-12 6255,-7 40-796,8-37 1274,0 6-1475,5-24 814,0-3-871,0-2-22,3-4-11,2-4 3101,3-5-3617,4-5-381,-1-1-1478,2 1-7445,-1 3 9389,3 4 1,-7 6-1,-1 2 1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1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25723,'-3'45'1277,"0"-7"-963,3-24-22,0-2-113,0-3-90,3-2-89,0-3-11,4-2-224,0-2-326,-1 0-559,0-3-1020,-2 0-4404,1-3 6544,1-1 0,-3 3 0,0 0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1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26362,'0'57'728,"0"-15"-1031,0-13-1041,0-17-4583,0-5 5927,0-4 0,0-3 0,0 0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2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3 24636,'0'-3'3093,"1"35"-2645,-2-4-258,-4 32-134,-1-13-56,-4 1-179,-2 0-907,-2-3-1649,-2-3 2735,0-4 0,5-17 0,4-7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2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17230,'37'-23'0,"-7"6"0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2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26071,'-28'74'1266,"4"-7"-1087,13-27-11,5-7-22,3-6-1,4-9 46,5-8 55,4-5-33,5-7-167,4-9-46,0-7 0,0-7 0,-2-3 0,-3 0 0,-6 1-270,-4 0-413,-3 3-158,-4 3-717,-2 6-4100,-6 7 5658,-5 5 0,6 4 0,1 0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4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6 23224,'0'-3'2095,"0"0"-2095,0 3-1759,0 0-8072,-7 6 9501,4 5 1,-4-2 0,6 0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6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348 1 24008,'-49'44'1659,"0"8"-1132,6 6-57,-3 12-512,0 8 390,5 3-79,8 1-101,10-2-56,11-4-11,7-1-23,15-1-44,8-2-34,17-5-179,11-12-695,11-18-1076,9-18-5904,7-22 7854,3-13 0,-33 3 0,-9-1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7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26071,'39'72'1792,"-6"3"-1277,-18-5-222,-8 12-909,-3 9 616,-9 9 0,1-48 0,-2 0 0,-1 0 0,-2 0 0,-10 45 0,1-10 0,3-14-897,3-15-751,5-13-3338,3-12 5011,3-9 1,1-12-1,0-6 1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7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25263,'0'-3'2354,"0"0"-2029,0 3-247,26 1-78,-4 0-224,22 0-639,-13 2-1389,-5 5-7579,-8 8 9809,-8 10 1,-7-11 0,-3 2-1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7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4 103 26429,'-2'0'2242,"1"1"-2242,1-1 0,32 4 0,-2-11-931,31-3-1164,-9-14-7736,1-2 8535,-3 4 0,-22 9 0,-8 8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7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28098,'-9'71'573,"0"-2"-573,8-17 0,0-3-349,1-8-1074,0-6-1524,0-8 2947,0-5 0,0-11 0,0-4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8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28076,'58'-10'-123,"-2"3"-707,-16 7-1119,0 2-6712,-8 6 8661,-9 8 0,-12-6 0,-6 2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8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27438,'73'-4'-832,"-8"0"0,-41 4 0,-6 0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8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26418,'-34'60'1076,"6"-5"-886,21-22-89,3-2 44,2-7-111,3-5-34,3-10 0,3-4-22,5-14-124,3-5-89,0-11-12,0-4 203,-2 2 44,-4 5 22,-1 8-22,-2 7 22,-1 5 79,1 4 11,0 5 11,1 6-55,0 7-68,-2 2 0,1 0-168,-2-2-415,-1-4-773,0-4-2689,-1-5 4045,1-4 0,-1-2 0,-1-1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8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3 25185,'0'-1'2029,"-1"0"-1850,0 30-123,0-2-56,-3 30-34,-2-7-258,-4 3-984,-6 2-2232,-1-1 3508,-2-2 0,9-24 0,1-5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9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26597,'41'-2'-6174,"-5"1"6174,-23 5 0,-7-2 0,-1 0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9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24883,'-2'0'2072,"0"0"-1892,2 31-68,0-4-89,0 30-12,0-9-11,-3 3-337,-3 0-962,-3-2-2612,-3-5 3911,0-6 0,5-18 0,1-6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9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25375,'44'-17'-2458,"-4"4"0,-28 13 1,-2 0-1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39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36 24692,'-16'56'2566,"4"2"-2308,8-33 67,8 1 33,5-20-67,6-4-156,2-10-89,1-7-46,0-9 0,-4-5 0,-3 1-147,-6 1-368,-3 3-336,-4 3-786,-5 5-3819,-5 6 5456,-6 5 0,7 4 0,1 1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3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2 24793,'0'-2'2376,"-3"30"-1895,1-2-257,-2 27-156,0-12-68,1 0-146,0-5-627,-1-3-751,0-5-4392,1-5 5916,0-8 0,2-6 0,1-6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3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25185,'53'14'1054,"-9"4"-730,-27 7-100,-5 5-78,-3 6-23,-5 1-21,-3 2 21,-5-2 0,-3-5-67,-6-6-22,-3-6-34,-2-6-45,-2-4-235,-2-5-314,1-2-673,0-1-1691,3-1 2958,4 0 0,6 0 0,4 0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3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22305,'2'58'830,"-1"-8"-1200,-1-22-986,-1-3-1299,0-4-3262,-2-3 5917,0-3 0,1-7 0,0-3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3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26104,'41'-21'45,"-7"5"-729,-23 15-1254,-2 1-7564,-4 5 9502,-2 4 0,-2-1 0,-1-1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3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26720,'21'38'897,"2"-8"-830,1-27-67,2-1-11,2-2-527,1-7-896,2-6-4236,1-10 5670,2-6 0,-15 12 0,-3 1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4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26071,'45'-4'-964,"-3"-1"-1579,-18 2-7288,-3 1 8691,-7 0 1,-6 2 0,-5 0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4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26295,'-7'46'997,"3"-6"-762,11-26-89,4 1-79,3-2-33,1-1-34,2-3-12,1-3-133,1-3-270,-1-3-268,-1-4-886,-2-2-2868,-2-3 4437,-4 3 0,-5 2 0,-2 3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4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57 24883,'-1'0'2566,"0"-1"-2152,1 1-403,31-8-11,-9 2-145,26-7-404,-18 4-549,-2 0-1233,-3 3-7500,-5 2 8260,-7 3 1,-6 1 0,-4 1-1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5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19078,'3'-4'3945,"-1"2"-3307,-2 2-223,0 0-247,27 5-101,-18-2 45,20 6 101,-28-3 0,0 2 168,-1 0 180,0 2 10,-3 2-90,0 1-54,-1 2-2,0-1-190,2 2-156,1-2-79,0-1-56,1-3-415,5-4-459,6-2-5826,28-19 6756,-3-5 0,1-1 0,-18 6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5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25891,'54'-3'-527,"-8"2"-1153,-23 0-5491,-4 1 7171,-7 0 0,-5 0 0,-4 0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5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26989,'-19'53'863,"4"-5"-852,12-21 12,1-2-23,2-1-292,0-5-503,0-4-886,4-4-1837,3-6 3518,7-2 0,-5-3 0,-1 0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5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26698,'0'33'-2118,"0"-4"-974,0-20 3092,0-2 0,1-4 0,-1-1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6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23572,'0'-6'2846,"1"2"-2701,-1 4-145,30-8-112,-14 4-1535,26-6-8184,-23 6 9131,1 0 1,-9 2 0,-3 0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6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23090,'1'-1'1804,"0"1"-3384,-1 0-2521,8 34 4101,-6-15 0,6 18 0,-8-26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6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69 21051,'-3'0'3417,"0"0"-2913,3 0-22,0 0-313,22 23-46,-6-16-22,19 16-34,-9-21-22,0-8-1,0-3 124,-3-8 45,-5 1-34,-7-1 79,-5 3 22,-4 2-100,-5 1-46,-4 2-111,-8 2-23,-3 3-101,-4 2-393,-1 4-637,-1 5-2981,0 7 4112,-2 9 0,11-9 0,3-1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7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245 0 24715,'-68'15'1770,"7"4"-1389,27 7 90,6 5-34,6 0-180,7 3-55,5 3-34,6 0-90,2 0-44,2-4-34,5-4-123,3-7-684,6-8-739,6-7-2354,5-3 3900,6-13 0,-13 7 0,-2-6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7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11 22732,'0'-3'3406,"0"0"-2824,-5 35-190,-2-11-10,-3 26-147,0-21-134,2-5-45,2-6-45,3-8 34,2-5 55,1-2 147,0-3 22,3-4-169,3-7-87,5-4-13,5-4-80,2 1-849,2-2-562,2 1-2016,3 2 3507,2 6 0,-12 6 0,-2 4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8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55 129 23728,'6'0'2936,"-2"0"-2488,-4 0-145,0 0-180,30-13-33,-16 4 0,23-12-12,-24 7-67,-2 0 12,-4 1 10,-3 1 23,-2 2-11,-2 2 0,-3 1-12,-3 3 23,-5 1 0,-4 2-44,-4 6 66,-3 5-33,0 7 112,1 6 11,4 1-111,2 0-57,5 0 0,1 0 0,3 0 0,3 2 0,0 0 0,3-2 0,3-4-13,4-4-1589,7-8-1288,9-4 2890,7-6 0,-12 2 0,-2-2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8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26 24278,'-3'0'2453,"0"0"-1982,3 0 56,-16 37-113,10-17-111,-12 28-78,15-28-225,2-3 0,3-4 0,3-6 0,2-3 0,4-4 0,1-9 0,1-3 0,1-10 0,0-4 0,-2 0 0,-1 0 0,-3 3-24,-1 2 24,-3 7 24,-2 6-24,0 4 0,-2 3 0,0 2 0,0 5 0,0 5 0,0 6 0,0 2 0,0 2-24,0 0-592,0-2-594,0-3-269,1-5-247,3-5-1053,4-4-201,3-5 1557,3-6 1423,0-5 908,-1-5 896,-2 2 381,-1 2-616,-4 5-528,-2 4-279,-2 4-246,0 1-101,0 2 33,-1 6-123,0 4-68,0 8 12,-1 3 471,0 9-415,0-11-23,0 3-22,0-17-189,0-2-91,0-3 0,0 0 0,2-4 0,0-2 0,4-4-57,-1-1-1131,2-1-459,1 3-1860,1 1 3507,4 4 0,-6 1 0,0 2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6:48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91 101 24647,'44'-2'885,"-6"-3"-862,-25-2-12,0-5-11,-4-2 33,-4 1-21,-2-1 0,-3 1 66,-5 3 493,-2 3 157,-5 3 124,-4 5-146,-4 10-593,-6 9-113,-5 12 0,-2 5 0,5 1 0,7-3 0,9-3 0,7-6 0,9-4 0,6-5 0,10-5 0,8-7 0,7-9-1256,7-8-3764,6-9 5020,4-1 0,-23 8 0,-5 5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7:02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22597,'0'-4'2510,"0"1"-2275,0 3 90,0 0-67,26-25-45,-14 15-34,19-19-67,-21 24-67,-3 3-45,-2 1 0,0 1-314,-2 0-459,1 0-628,-1 2-2868,1 4 4269,-1 5 0,-1-4 0,-1 1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7:03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29 23292,'-11'46'1255,"1"-9"-1020,9-28 0,1-5-11,0-3 34,0-1 45,0-3-34,0-6-146,2-7-90,1-6-33,2-2 0,1 3-291,-2 5-494,-2 7-850,0 5-5593,0 3 7228,1 8 0,-1-5 0,1 5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1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27751,'-4'92'325,"-1"-7"-325,-2-31-22,0 1-527,0-1-661,1 0-942,2-4-4918,1-8 7070,3-9 0,-1-16 0,1-8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1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23919,'0'-3'2152,"0"0"-1559,0 3-402,18 38-158,-2-23-10,18 27-12,-4-35 0,3-4 0,1-2 0,-1-1-11,-4-1 12,-3-2-12,-5 0 0,-4-2 0,-5 1 11,-3 1 0,-3 1-11,-4 1 0,-1 1 0,0 2 225,0 7 111,-1 7-90,1 11-134,-1 4-101,-3 3-11,-1 0-4120,-7 12 2809,5-11 1311,-2 14 0,7-32 0,1 2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1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58 163 26698,'66'-40'168,"-11"5"-146,-35 15 12,-7 1-1,-7 3 1,-3 3-12,-6 3-10,-5 4-1,-5 3 0,-7 3-11,-3 11 22,-3 6 147,0 13 133,0 6-55,2 4-79,3 2 0,7 1-123,4-3-45,5-3-12,3-4-44,6-8-772,5-7-663,6-8-1949,9-8 3440,4-16 0,-11 8 0,-2-7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1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27964,'-6'86'213,"1"-4"-224,2-24-482,-2 3-1109,-4-3-3329,-1-5 4931,0-11 0,5-20 0,2-10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2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1 122 25431,'18'-42'-3428,"1"3"3428,2 19 0,-10 9 0,-1 1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2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24580,'-1'84'1715,"-4"-8"-1223,-3-31-212,-4-4 12,-2-8 11,4-10-46,2-10 1,4-7 11,3-4-101,0-2-135,0-6-9,1-3-24,0-8 0,0-3 0,2 1 0,4 0-147,3 4-626,5 3-594,3 4-918,4 1-3060,5 2 5345,2 2 0,-12 1 0,-3 2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2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42 25623,'-8'52'403,"2"-8"-202,10-27-44,4-3-22,7-5 10,3-4 12,4-4-45,-1-10 0,2-4 23,-3-10 22,-3-2 22,-5 0-56,-4 1-44,-4 5-46,-2 3-33,-2 5-157,-3 2-829,-3 4-1614,-2 2 2600,-1 2 0,4 1 0,2 0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2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26429,'29'-8'45,"-4"5"-650,-5 6-1278,-3 4-7948,-4 1 9168,-6 5 0,-3-6 0,-4 1 1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3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24244,'60'-8'-437,"-7"1"0,-33 3 0,-6 1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3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27852,'74'0'819,"1"-2"-819,-7-1 0,2-1 0,-1 0 0,-3 1 0,-5-2 0,-4 1 0,-6-1 0,-6 1-640,-11 2-940,-11 1-638,-12 6-7273,-12 6 9491,-16 11 0,7-7 0,-5 0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4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 26843,'-30'74'315,"2"-6"-293,12-24-22,-1-4-359,1-3-694,2-7-886,4-8-2991,2-7 4930,3-6 0,2-4 0,2-4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4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28401,'46'39'22,"-3"12"-1322,-29-18-1142,6 6-7216,-2-23 9658,5-8 0,-10-5 0,-1-3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4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6 25869,'0'-3'2509,"0"0"-2216,0 3-293,0 0 0,-4 56 0,-1-18 0,-5 46 0,3-35-125,1-6-1600,3-5-2567,3-6 4292,0-5 0,0-13 0,0-4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5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27314,'48'-10'168,"-5"2"-168,-15 8-22,0 3-684,1 1-684,-2 6-2162,-4 3 3552,-7 5 0,-7-8 0,-5 0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5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24 24759,'-4'-4'3183,"1"1"-2791,3 3-146,0 0-212,-4-7-23,7 5 11,0-5 2,11 7-24,4 0 0,4 0 0,4 0 0,3 0-270,3 1-705,0-1-672,0 2-1961,-3-2 3608,-5 0 0,-10 1 0,-6-1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5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84 25499,'-41'39'482,"9"-5"-482,31-22 11,9-2 34,7-5 0,13-2 0,10-8-45,5-5 22,3-8 0,-2-5-22,-7-1 0,-10 0 23,-11 1 22,-8 3-45,-6 3-79,-7 5-346,-3 4-416,-7 6-1613,-3 2-7377,-3 7 8896,3 1 1,6-1-1,6-2 1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5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27258,'0'73'191,"0"-7"-214,0-33-347,0 0-649,-3-1-1256,-2-2-7556,-3-2 9431,-1-3 1,5-11 0,0-4-1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6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25835,'81'-25'-4661,"-11"6"4661,-36 16 0,-15 3 0,-7 0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6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24323,'30'43'-9469,"-4"-5"9469,-17-18 0,-3-8 0,-4-3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6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20826,'0'-4'4717,"1"0"-4010,43-9-226,-16 9-223,40-9-146,-24 12-55,1 1-24,3 0-33,-4 0 0,-3 0-202,-5 0-851,-5 0-1054,-7 0-7724,-8 3 9776,-7 1 0,-5-1 0,-3 0 1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7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1 25140,'-53'48'347,"7"-4"-347,27-19-224,2 3-772,-1 0-1201,1 0-7634,0-1 9666,3-6 1,6-9 0,4-4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7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20468,'6'-2'3104,"-2"0"-2925,-4 2-157,0 0-22,37 11 0,-21-6-1804,28 9-8027,-32-10 9274,-3-2 1,-5-2 0,-1 0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7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25813,'62'-8'179,"-10"1"-190,-32 6-359,-6 1-1042,-3-1-2924,-4-2 4336,-2-2 0,-2 2 0,-2 1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7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21924,'-4'0'3003,"1"0"-2812,3 37-146,2-16-45,1 31-280,1-28-1211,-1 1-4123,-2-1 5614,0 1 0,-1-12 0,0-2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8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17 22406,'-2'-4'1446,"1"0"-1357,1 4-66,40-4-1,-17 3 0,30-2-10,-29 3 32,-9 1-9,-7 2 189,-5 2 403,-2 4-258,-4 2-43,-4 6 10,-6 1-112,-1 1-56,0-2 101,4-2 33,3-1-10,2 0-46,2 2-22,2 1-33,0 3-113,1 0-55,1 1-23,5-3-34,4-4 34,6-3-1669,16-6-494,-8-4-6566,8-6 8729,-14-3 0,-8 2 0,-4 1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8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25791,'0'90'2027,"-5"9"-2283,2-47 1,0 1 339,-1 7 0,-1 2-362,0 5 0,1 1 295,0 3 0,0 1-17,0 2 0,1-1-17,1-1 0,-1-2-257,0-4 0,1-2-774,0-6 1,0-4-8784,-3 38 9217,0-20 0,2-35 1,1-13-1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9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23023,'2'-5'3115,"-1"1"-2678,-1 4-314,0 36-112,1-9-11,0 31-795,-1-16-2029,1-2 2824,-1 1 0,0-19 0,0-4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09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91 23807,'-6'-2'2387,"2"1"-2253,4 1-67,0 0-55,19 15-1,3-5-11,20 11 0,1-15 0,0-3-34,-1-4 34,-5-5 0,-8-3 11,-7-6 12,-8-1 10,-5 0 23,-5-1-22,-4 1-12,-6 1-10,-5 1-1,-10 5-11,-7 4 0,-4 2-247,-5 4-717,0 4-2229,0 3 3193,1 2 0,16-3 0,4-3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4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26093,'-2'65'258,"1"-5"-5919,1-20 5168,0 0-37,0-1-9301,-2-3 9540,-5-3 0,4-14 0,-3-6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4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0 130 21622,'1'2'2420,"39"17"-2307,-8-13-57,35 11-56,-17-15-12,-1-9 1,-5-2 11,-7-7 67,-9-3 57,-9 0 368,-8-3 180,-7 1-178,-7 1-113,-7 2-224,-9 5-90,-6 5-45,-4 4-22,0 7-67,0 7-874,0 7-1267,0 8 2208,3 5 0,12-14 0,3-1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6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5 714 27718,'-1'-53'347,"-1"-3"-347,2 5 0,-2-10 0,7-7 0,3-5 0,7-2 0,2 5 0,2 9 0,-1 12 0,-1 14 0,-1 10-34,-2 9-190,3 6-583,3 4-268,3 3-819,2 1-2453,-3 9 4347,-7 8 0,-7-6 0,-6 4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6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26 24726,'-6'1'2330,"1"0"-2285,5-1-45,0 0-11,31-10-258,-6 6-885,29-7-1177,-14 9-7500,-3 1 9297,-7 3 0,-14-2 0,-6 2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6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1 135 24289,'54'-13'1154,"-5"0"-1110,-21 5-32,-3-2 10,-5 0 23,-4-1-45,-7-3 0,-1-1 0,-6 0 11,0 2 46,-9 5-12,-5 4 44,-10 7 23,-4 9 291,-2 8 1,1 9-113,4 2-146,5 1-99,5-1-46,5-1 0,3 0-23,3-2-448,4-4-1053,5-5-2352,6-6 3876,8-7 0,-8-3 0,-2-3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6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22922,'-25'83'1916,"1"-9"-1681,4-31 45,4-8-67,6-11 0,5-10-45,3-8-44,1-3-24,1-3 1,1-5-45,4-4-33,3-6-23,4-3-79,0 0-773,0 4-1433,0 4-7546,-2 4 9215,1 3 1,-6 1 0,0 2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7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5 20042,'0'-3'4101,"0"1"-3518,-11 38 78,1-5-33,-12 33-68,5-16-68,3-7-312,5-10-157,5-12-12,4-11 56,1-5 90,5-9-68,3-5-66,6-8-23,1-3-56,1-2-785,2 2-1310,-1 3-5110,2 3 7261,0 4 0,-8 7 0,-3 1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7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33 25824,'-23'59'1075,"5"-8"-604,22-34-179,5-4-68,6-5-68,7-4-88,3-8-35,1-8 1,-1-8-23,-6-6-11,-6-1-146,-6 1-570,-4 3-472,-6 3-739,-8 6-5850,-6 6 7777,-11 4 0,12 4 0,0 0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38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0 328 27011,'42'-28'168,"0"1"1,35-28-79,-30 4-23,-3 2-22,-8 7-12,-6 9 34,-10 10 135,-6 10 246,-7 7-123,-3 9-279,-4 18-46,-4 18 0,-4 21 0,-7 13 0,-2 6 0,-2 4 0,3-1 0,1-4-920,3-7-671,3-10-2253,5-9 3844,2-4 0,2-24 0,0-4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39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28580,'6'18'91,"3"-1"-91,9-10 0,4 0 0,8 0 0,5-1-270,4-3-671,0-1-493,0-2-1099,-3-1-7298,-6-3 9552,-6-1 0,-11 0 0,-6 3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39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1 271 26955,'61'-31'359,"-4"-3"-325,-20-6 11,-4 0 78,-5 2 11,-7 6 34,-4 8 0,-6 7-44,-1 9-1,-4 3-34,-1 4-10,1 1 100,-1 5-88,1 12-91,-2 15 0,-1 20 0,-3 15 0,-6 10 0,-1 6-830,-3-2-4164,1-5 1711,2-6 3283,4-12 0,1-27 0,2-10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39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1827 52 22036,'-59'-13'1113,"0"0"0,-1 3 0,0 3-1837,-1 1 0,0 4 948,-2 4 0,1 4-11,-2 2 0,0 5-11,-4 7 0,0 5-152,-5 6 1,-1 6-7,-6 9 1,1 6 22,24-14 0,0 2 1,0 2 14,1 3 0,0 1 0,2 1 26,2 2 1,1 1-1,2 1 93,-15 22 1,5 2-146,8-1 1,7 1-57,9-2 0,7 0 0,8-2 0,7 2 0,9 0 0,7 1 0,10 0 0,9-1 0,8 1 0,9-3 0,9-2 0,8-4-438,6-6 0,6-7 438,3-6 0,3-9 0,4-8 0,1-8-299,1-5 1,1-8 298,1-10 0,0-8 0,0-3 0,-1-8-197,-1-10 1,-2-8 196,-1-5 0,-2-7-52,-3-6 0,-3-6 52,-1-3 0,-3-4 0,-4-2 0,-3-2 0,-4 3 0,-5-5 0,-19 11 0,-3-5 0,-5 2 0,-1-8 0,-9-2 0,-7-21 0,-13 2 0,-14 30 0,-7 5 0,-8 1 0,-4 3 0,-1 8 0,-2 4 465,2 8 0,-1 5-925,-30-10-717,17 23-1433,20 20 2610,17 20 0,11-9 0,6 8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0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26160,'14'-4'1087,"1"2"-863,3 4-145,1-1-68,-1 1 22,2-1-33,0-1-33,0 0-382,2 0-571,-1 0-1143,1 0-5031,-3 0 7160,-5 2 0,-6-2 0,-5 2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0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34 25006,'-2'0'2756,"0"0"-2352,2 0-404,36 12-314,-10-10-426,35 9-985,-12-16-4785,9-7 6510,6-6 0,-27 5 0,-6 3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1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27684,'84'16'750,"-3"-4"-705,-18-10-34,-2-1-11,-5-1-11,-5-5-235,-5-1-314,-5-4-225,-7 1-1142,-6 4-5860,-8 2 7787,-7 3 0,-7 0 0,-4 0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1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 24132,'-6'0'2510,"-21"47"-2230,13-16-191,-19 39-89,16-30-11,2-5-4509,3-4 3781,2-5 119,2-6-3212,3-4 3832,1-8 0,3-3 0,0-5 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1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26709,'31'59'572,"-4"-8"-628,-16-23-751,-2-4-1344,1-4-5267,0-6 7418,3-7 0,-5-3 0,-2-4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1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3 23684,'0'-1'2947,"0"0"-2578,0 40-122,-2-8-146,-4 35-101,-3-20-168,-2-5-908,4-8-1837,3-8 2913,2-6 0,2-9 0,0-5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2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28671,'58'0'0,"-6"1"0,-27-1 0,-1 1-113,-3 0-1063,-2-1-674,-3 0-4480,-2 0 6330,-4 4 0,-5-2 0,-3 2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2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 23717,'-2'-2'3463,"0"0"-2791,2 2 123,0 0-771,16 6-24,-5-4 0,12 5 0,-9-5 0,-1-1 0,-1 0 0,-3-1 0,-1 0-461,-2 0-367,-1 0-674,-1 0-1905,-1 0 3407,1 0 0,-2 1 0,0-1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2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21 26843,'-22'59'415,"4"-10"-336,24-31 33,2-4-56,8-5 45,-1-5 44,2-3 46,-2-1-1,0-4-89,-2-3-79,-2-4 1,-1-4-1,-4-1-11,-3-3-11,-2 1 0,-1-2 0,-5 2-56,-4 1-89,-7 4-124,-2 3-90,-1 5-257,2 3-359,1 2-739,5 3-3194,4 0 4908,4 1 0,3-2 0,0-2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3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5 24535,'2'-3'2544,"-1"1"-1323,-1 2-975,4 48-121,-2-13-125,2 44 0,-4-23 0,0-2 0,0-4 0,-1-8 0,1-8-505,-3-6-795,0-6-1558,-3-2 2858,-3-2 0,3-9 0,0-1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3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27393,'69'-18'11,"-9"3"-381,-30 10-425,-3 0-1211,-1 1-7825,-2 0 9246,-2 2 1,-10 1 0,-4 1-1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0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395 1 23560,'-81'14'1569,"27"-5"0,2 0-1300,-21 4-169,-7 1-21,50-8-79,13 1-67,9 1 55,11 4 1,11 5-11,11 4 11,14 2 11,4-2-12,2-2 1,-5-3 11,-7-2 0,-10-1 23,-11-1 190,-7 0 313,-9 1-167,-11 2-169,-12 3-44,-10 1-124,-5 0-22,4-4-33,5-2-135,10-3-527,8-2-504,9-3-1086,3-2-3924,8-2 6209,9-8 0,-6 5 0,5-5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1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25095,'-24'63'1054,"10"-8"-696,26-30-100,10-6-45,11-5-135,2-7-67,4-5 23,-3-10-34,-3-3 57,-5-11-35,-5-2-11,-7-1-11,-6 0-135,-6 5-212,-3 2-370,-3 6-807,-5 3-3787,-6 4 5311,-4 3 0,6 1 0,2 1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1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26597,'11'75'1188,"-2"-1"-1143,-13-16-45,-3 0-23,-4-3-717,-1-6-570,2-5-1189,3-7-6633,4-9 9132,2-10 0,1-9 0,0-6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1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20681,'3'-2'2756,"0"0"-2700,-3 2-56,0 0-560,37-13-3474,-20 4 4034,31-12 0,-37 12 0,-3 2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1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25006,'-6'67'695,"0"-5"-661,0-19-34,-1-4-12,0-1-1164,-2-5-4371,1-3 5547,-2-3 0,4-12 0,2-4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1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24804,'68'-14'-1174,"-11"7"0,-43 8 1,-5 4-1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2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53 25028,'-14'58'617,"7"-9"-326,15-33 0,5-3-134,4-6 0,0-3 67,1-8-112,0-8-56,0-8-22,-3-8-34,-3-3 11,-5 0-11,-4 3-112,-2 6-650,-3 8-1053,-2 7-5368,-3 5 7183,0 8 0,3-4 0,2 4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2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20636,'6'0'3731,"-2"0"-3372,-4 0-191,0 0-56,5 40-90,-3-20 12,3 31-1,-5-35 214,0-5 112,0-6 44,0-3-168,0-2-100,0 0-68,0-1-33,0-3-34,4-4 0,2-3-124,4-2-391,1 2-505,1 1-504,1 1-1927,1 2-6380,3 0 9725,1 0 1,-8 3 0,-1 1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2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25936,'-16'24'728,"4"-2"-560,7-5-11,3 0-11,0-1-23,2-2-89,1-4-34,4-3-45,1-4 34,4-2-11,3-4-57,0-5 23,2-6 11,-3-3 34,-1-1-12,-3 3 23,-1 3-11,-2 4-45,-2 4-11,-1 3 67,1 2 33,-1 4-10,0 3-23,0 5-403,0 1-853,-1-1-1814,1-1 3070,0-3 0,-1-4 0,0-3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3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25051,'12'13'1031,"-2"1"-762,-10 4-57,0 3-44,0 0-112,0-1-44,-1-3-12,0-7-34,1-2-22,0-6 45,0 0-12,2-5-581,4-5-674,5-5-1109,3-6-7444,0 1 9697,0 3 1,-6 6 0,-3 4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3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23280,'56'0'168,"-9"0"-145,-35 0-23,-5 0 33,-2-1-33,-4-3 0,0-2 12,-1 0 77,-3 0 270,-2 3 291,-2 2-79,-4 0-111,2 1-1,-2 7-22,0 1-79,0 10-111,0 2-90,1 1-78,2 3-79,3-3-12,2-1-167,2-4-717,1-2-1020,5-5-6701,3-4 8617,7-3 0,-6-2 0,-1 0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13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55 22249,'0'-3'2432,"0"1"-1827,0 2-303,-3 42-99,2-24 32,1 33-34,6-35-55,6-4-68,0-3 1,1-5-34,1-1 55,0-8-10,1-6-45,0-8-23,-2-4-22,-3-1 23,-3 0-12,-4 1-11,-1 1-347,-2 2-505,-1 4-2173,-4 5 3025,-2 6 0,1 4 0,1 1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5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24244,'-18'62'952,"2"-5"-840,7-18-22,3 2 67,3-1 45,2-1 0,3-3-46,6-7 24,6-8 44,9-9 44,5-6-55,3-15-90,2-10-55,-2-15-12,-1-7-56,-7 1 0,-5 2-146,-7 7-548,-5 5-483,-3 6-1535,-2 4 2712,-1 6 0,0 6 0,0 2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5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25869,'1'57'515,"-1"-9"-481,-1-30-1,-1-4-21,1-6 32,0-5-44,1-1-33,0-2 44,1-4-11,3-1 0,2-3-11,4 2 11,0 3 0,0 2 0,0 1 11,-1 3 11,-1 3-22,-2 3-89,-1 5-527,-2 1-1189,1-1-5758,1-5 7563,4-3 0,-3-4 0,0-2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5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 25499,'-9'82'1322,"0"-6"-1087,2-29-66,2-2-80,1-5-77,2-7-12,2-9-68,0-9-134,2-8-145,-1-5 201,1-3 135,0-4 11,-5-3 90,-6 1 55,-7 2 68,-7 4-44,-1 6 21,0 3 1,3 8-23,4 1 33,3 2-122,3-1-68,2 1-11,2-1-79,4-3-2004,5-5-1750,9-5 3833,8-3 0,-5-2 0,-1 0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6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0 124 26071,'56'-32'112,"-11"3"-112,-32 10 11,-6 3-11,-3 4 45,-3 4 67,-1 3 112,-2 3-45,-4 2-11,-3 2-56,-6 8 34,0 7 0,0 11-23,0 3-78,2 3-34,1-3-11,5-1-90,2-6-437,4-5-660,0-8-987,5-5-3059,4-5 5233,5-8 0,-4 5 0,-2-6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6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25813,'4'58'773,"-1"-11"-672,-2-38-57,1-4 24,2-4 32,3-5-55,4-6-45,2-7-67,1-6-269,1 1-325,-2 2-583,1 4-1904,-3 6 3148,1 4 0,-6 4 0,0 1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6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7 21700,'0'-4'3407,"0"2"-2869,0 2 280,0 0-426,-18 32-45,11-11-22,-13 26-45,17-22-56,2-5-157,1-5-67,4-8-33,4-4 10,5-10-156,3-7 0,2-10 89,-1-3 90,-3 3 23,-3 5-23,-3 7 67,-4 7 45,-2 4 90,-1 5-57,-1 8-100,-4 11-45,-4 9 0,-7 6-392,-4 2-673,-2 0-1097,3-4-4998,6-8 7160,5-12 0,5-8 0,2-8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6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25645,'-3'58'1053,"-1"-6"-695,-4-25-88,2-4-192,3-7-78,1-8-22,2-4 22,0-4 56,3-5-56,3-4-12,3-7-414,4-2-391,-1-1-1256,2 2-4292,3 1 6365,4 3 0,-8 5 0,-2 4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7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22014,'-5'0'3216,"1"0"-2734,4 0-112,-26 37-90,17-19 11,-18 30-33,23-30-11,4-1-23,3-2-23,4-2 46,5-5-46,2-3-22,1-3 23,0-5-146,-3-5-34,-1-6-22,-4-4-78,-3 0-258,-3 1-123,-1 2-259,-5 3-1097,-2 6-8016,-4 2 9585,4 6 1,2-2 0,4 1-1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7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19897,'4'0'4156,"-2"-1"-3506,-2 1-146,0 0 57,0 36-34,0-19-68,0 27-123,1-29-33,1-3-34,4-2-12,1-3-44,4-3-168,-1-1-45,2-3-157,0-5-414,2-4-382,0-7-728,0-2-2353,-2-1 4034,-1 4 0,-5 6 0,-2 3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7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25779,'6'40'0,"3"-8"34,0-37 0,4-1 111,-1-5 57,1 2 22,-1 2-79,0 3-33,-3 2-22,-1 1-56,-1 1-34,-2 1-280,-1 3-684,-2 3-1859,1 1 2823,1 0 0,-2-3 0,1-3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8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4 23303,'1'-2'2779,"1"1"-2522,-2 1-145,2 36 23,-1-12-57,0 32-55,-2-25-12,-2-5-11,1-5-23,1-8-77,1-6 66,-1-3 45,-2-3-11,-3-1 146,-4 0 212,-2 0 113,-3 3-56,-2 7-135,-2 8-23,-1 6-89,1 6-144,2 0-24,5 0 0,2-1 0,6-3 0,2-2 0,2-3-909,7-3-704,4-3-2701,13 3 4314,11 7 0,-14-11 0,0 2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9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1 23975,'-80'32'1715,"7"0"-1390,28-4-68,3 0-44,7-3 0,11-4-213,13-5 0,11-5 33,13 0-33,9-1 0,9 1 23,1-1-1,-2-1 23,-6-3 67,-8 0 135,-8 1 100,-5 3-156,-3 6-91,-7 5-77,-4 6-23,-6-1-168,-1-2-471,3-3-324,2-5-606,4-2-2678,3-5 4247,4-3 0,1-4 0,1-2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9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37 23639,'-26'57'1725,"7"-7"-1220,15-23-12,7-4-124,8-3-111,9-7-89,10-6-46,4-12 11,1-10 68,-2-9 156,-7-6-100,-8 2-213,-10 2-45,-5 4-23,-5 1-391,-8 3-247,-4 2-639,-6 3-1322,2 5 2622,4 3 0,6 3 0,5 2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49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27337,'5'81'1334,"-2"-3"-1334,-7-19 0,-1-1 0,-2-6 0,3-10-528,-1-8-424,2-9-763,-2-6-2699,0-6 4414,-1-3 0,3-6 0,1-1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50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24939,'72'-37'-2458,"-6"1"0,-43 23 1,-5 2-1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50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26015,'-18'69'1097,"1"-3"-1018,9-14-79,1-1 0,3-3-292,2-4-648,0-6-988,2-6-3943,0-6 5871,0-6 0,0-10 0,0-4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50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27662,'15'-20'828,"-3"2"-783,-12 16-45,0 0-45,2 1-291,-1 1-201,3-3-46,4-1-548,5-3-662,6-1-3720,3 1 5513,4 1 0,-13 4 0,0 1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50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115 119 26149,'-11'58'806,"2"-9"-694,11-21 46,4-6 144,5-7-33,5-5 45,0-6-113,1-6-134,-3-11-67,-1-11 0,-4-9-201,-4-5-169,-2 1-22,-11 1-168,-5 4-236,-11 3-660,-8 4-3542,-5 6 4998,-7 8 0,18 6 0,4 4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52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1 103 26720,'50'-45'426,"-6"8"-426,-23 36-291,1 0-773,4-1-1279,1-2-7488,1 0 9036,0-1 1,-12 2 0,-4 2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52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23616,'4'-2'1647,"-2"1"-1490,34 6-56,-17 2-11,27 7 34,-32 2-46,-6 4-22,-4 6-45,-6 4 23,-8 5-34,-5 2 22,-7 0-22,-1-3 0,3-7 0,6-9 11,5-9 57,5-4 290,3-5 763,1 0-595,6 1-168,1 0-122,9 0-179,2 1-57,4-2 0,3 1 0,0-1-46,1 0-626,-4-1-382,-2-1-1209,-5-4-5939,-4-4 8202,-2-2 0,-5 4 0,-1 2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53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23583,'50'36'852,"-10"-1"-640,-31-5 169,-5 2-56,-2-1 90,-8 1-45,-3-3-68,-4-3 90,0-6-44,3-6-23,5-6 78,3-4-101,2-4-78,0 0-201,4 1 22,6 2-12,7 2-22,7 0-11,3 0-44,2-2-371,-2 0-335,-1-1-752,-3-1-2308,-3 1 3810,-3 2 0,-7-2 0,-4 0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58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24759,'0'61'236,"-1"-8"-920,-1-30-2857,-3-2 3541,0-3 0,2-8 0,-1-3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58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23885,'0'-5'2230,"0"1"-1759,32-7-5751,0 4 5516,34-10 1363,-6 9-1475,4 1 802,-2 2-892,-5 3-34,-8 1-11,-8 1-169,-9 0 3090,-9 1-3806,-7 1-941,-6 3-4932,-5 1 6769,-4 6 0,-1-6 0,0 1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58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25555,'-48'66'-168,"8"-9"-471,29-32-672,2 0-2599,2-3 3910,1-4 0,3-9 0,2-3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58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21779,'3'0'2678,"-1"0"-2521,-2 0-157,34 22-291,-18-10-1289,25 18-4942,-29-17 6522,-4 1 0,-5-7 0,-2-1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59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26765,'72'-15'460,"-5"2"-427,-22 7-33,-6 1-100,-7 2-360,-7 1-593,-9 2-1177,-4 0-6634,-7 0 8864,-1 5 0,-4-3 0,0 4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59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 23852,'-2'-1'1277,"0"0"-1848,2 1-1143,-1 39-4001,0-22 5715,-1 31 0,1-38 0,0-3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8:59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22732,'0'-6'2285,"0"0"-2117,0 6-112,45-11-56,-22 6 0,34-7-45,-37 11-78,-6 1 89,-7 1 34,-3 5 79,-3 3-23,-3 7-23,-6 3 23,-3 1 101,-6 2 113,1 1 77,0 3 11,3 0-22,1 2-112,4-4-156,4-4-68,2-4-23,4-5-10,6-4-135,8-4-426,12-5-672,7-9-3373,7-9 4639,2-10 0,-18 12 0,-6 1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00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21764,'63'-23'-23,"-10"5"1908,-32 17-1952,-2 0 777,-2 1-788,-2 1 440,-3 3-384,-5 4 1405,-2 4-1338,-4 7-23,-1 4 0,-3 5-22,-3 1-123,-3 0-628,-1-3-739,1-2-5356,-1-2 6846,-2-3 0,6-8 0,-1-3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00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28020,'85'-2'291,"-9"-3"-291,-32-1 0,-3 0-134,-9 2-359,-7 2-336,-8 2-841,-7-1-3226,-5 1 4896,-2 0 0,-3 0 0,0 0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00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25454,'-15'54'1468,"3"-8"-1031,12-33-90,5 0-89,2-1-12,6 0-145,1-1-45,0 0-45,-1-3-22,-1 0-34,0-2-324,1-3-393,4-1-381,3-2-1613,4-7 2756,1-2 0,-10 0 0,-3 1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04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22821,'0'-3'2992,"0"0"-2443,0 3 683,0 0-974,13 44-168,-8-21-90,9 37 0,-13-34-292,-1-1-627,0-1-638,0-2-1749,-1 2 3306,-3 0 0,2-11 0,-2-1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04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27 23975,'-1'-2'2790,"1"0"-1591,0 2-684,48-7-323,-4 3-192,46-4 0,-18 6 0,-2 1 0,-8 4 0,-6 2 0,-6 3 0,-5 0 0,-2-1 0,-5-2 0,-7-2-57,-7-1-783,-8-1-259,-6 0-772,-5-1-2398,-4 0 4269,-2 2 0,0-1 0,-1 1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05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2 21980,'-3'-1'2084,"2"1"-1277,1 0-739,-21 30-12,10-14-56,-18 26-3415,14-20 3034,-2 2-459,-1 2-1244,0-1-4202,2-3 6286,6-4 0,3-9 0,5-4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05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22642,'5'-3'2879,"-2"1"-2453,-3 2-90,40 6-201,-18 4-102,32 9-33,-29 1-89,-4 2-415,-3-1-807,-3-2-1939,-3-1 3250,-6-1 0,-1-9 0,-5-1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05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 23460,'-4'-3'2935,"1"0"-2475,3 3 503,0 0-727,33-1-158,-8 2 0,29-2-44,-16 3-34,0-1-45,-2-1-257,-4 0-269,-4 0-136,-4 0-761,-4 0-2027,-5 0 3495,-6 0 0,-4 0 0,-5 0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05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25577,'-1'46'-4515,"-1"-3"-5316,3-21 8613,0 1 1,-1-11-1,1-1 1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06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25443,'55'-22'145,"-8"5"-122,-23 15-23,-7 2 0,-3 0 0,-7 0 0,-2 1 124,-3 2 245,-2 4 102,-5 5-1,-4 5-100,-8 6-123,-1 2-91,0 4-55,3-2-56,2 0-45,6-5-45,3-4-22,2-5-101,7-5-157,5-5-135,10-1-536,9-8-865,6-5-7484,4-6 9345,4-3 0,-19 9 0,-4 2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09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21577,'0'-4'3686,"0"1"-3304,0 3-1,0 0-325,16-5-56,-7 4-415,13-3-885,-10 4-2353,-2 0 3653,1 1 0,-6-1 0,-1 2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09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28009,'55'0'-751,"-3"0"0,-31 0 1,-4 0-1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10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9 21600,'3'-5'3540,"-2"1"-2945,-1 4 312,0 0-582,3 39-169,-2-12-99,0 33-57,-5-23 0,-3 1-236,-4-3-436,-1 0-796,1-1-1893,-1-4 3361,3-3 0,3-12 0,3-6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11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9 20860,'0'-5'3351,"0"1"-3071,0 4 11,0 0-4352,0 33 4240,-4-6 792,-3 30-915,-6-14-22,-2-1-12,-1-2-10,2-6-24,5-8 3393,4-7-3459,4-9-113,1-5 191,4-7 34,6-9-34,7-6 0,3-8 22,0-1 12,-3 3 22,-5 5 78,-3 6-33,-2 7 68,-2 2 111,3 8-179,-2 2-34,2 7-56,-4 1-11,-1 1-45,-2-3-1199,-1-1-783,0-7-6434,2-1 8461,3-7 0,-2 3 0,2-3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11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17924,'0'-4'4583,"1"0"-4134,-1 4-259,0 0-134,2 37-56,-2-17-112,2 28-1513,-2-24-2790,0-1 4415,0 0 0,0-11 0,0-2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12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24703,'33'5'-369,"-6"2"-24,-20 2-21,-2 2-1,-3 2-77,0 1-2,-2 1 494,0-1 22,-1-2 258,-2-1 371,-2-3 43,-2-1-167,2-3-34,2-1-79,1-1-66,0 1 33,1 1-134,0 2-23,0 2-101,1 3-78,0 0-34,0 0-11,0 1 11,4-1-22,1 0 0,5-1-124,0-1-346,1-4-271,0-2-671,-1-2-8408,6-4 8406,-3-2 0,-1 0 1,-6 1-1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12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12 21936,'0'-6'2443,"0"1"-2421,0 5-112,0 0-269,0 10-1142,-1 4-2600,0 10 4101,0 0 0,0-10 0,1-4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12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2 106 21409,'0'-4'3339,"0"1"-3003,0 3 11,0 0-167,-1 22 0,1-5-80,3 20-32,2-14-35,5-5 46,1-7-12,3-6 190,2-8-44,1-11-78,2-6-57,-2-12-44,-3 0-1,-5 0-33,-5 2-11,-4 4-392,-9 4-729,-8 8-2409,-11 7 3541,-5 7 0,13 1 0,3 1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19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22832,'1'-4'1995,"-1"2"-1682,0 2-89,0 0-179,15 36-45,-10-16-202,11 29-671,-14-26-988,-2-2-3562,0-1 5423,-4-2 0,3-7 0,-4-4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19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26597,'83'-46'258,"-9"9"-214,-30 29-44,-7 5 0,-7 1-22,-5 2-146,-6 0-515,-3 0-752,-4 0-2195,-1 0 3630,-3 0 0,-4 0 0,-2 0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0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0 24681,'-57'67'56,"7"-9"-437,36-34-672,0-2-1793,3-6-5547,3-4 8393,4-5 0,2-5 0,2-1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0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25185,'52'17'-963,"-11"-3"-1637,-31-6-7231,-2-2 9820,-2 3 1,-3-5 0,-1 1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0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23437,'0'-5'1692,"0"2"-1278,0 2 259,0 1-292,4 0-79,4 0-122,6 0-113,7 0-22,3 0-45,1 0 0,-1 0 0,-2-2-180,-1-1-380,-1-3-348,-3-1-424,-2 1-1111,-5 2-3978,-5 1 6421,-3 2 0,-2 1 0,0 0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0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22720,'-4'0'1815,"2"0"-1759,2 0-380,0 0-327,-1 25-917,0-14-3430,0 19 4998,1-21 0,0-4 0,0-2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2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21 25252,'-6'-2'471,"5"0"-381,11-2-68,8 0 1,7 0-23,0 1 0,-2 2-11,-6 0-45,-5 1 56,-6 0 0,-3 0 0,-2 1 123,-1 4-67,-4 3 22,-3 4 34,-5 4 0,-2 2 34,1 0-23,3 0 11,3-1-44,3-1-34,2-3-56,2-1-22,0-3-12,3-4-179,6-1-246,5-5-393,5-8-1187,1-4-7792,1-9 9504,1-3 0,-10 10 1,-2 3-1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2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25230,'-25'56'941,"6"-7"-717,17-22 12,2-2-1,5-1-11,3-1-56,6-3-22,1-3-34,1-3-112,-1-4 11,-1-4-11,-2-4-33,0 0-68,-2-5-202,0-6-313,-2-6-393,-2-7-268,-3-1-1009,-1 1-5513,-2 7 7799,-2 4 0,2 7 0,-2 3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2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22182,'0'-2'3564,"0"0"-3239,0 2-639,34 2-392,-20 0-1020,27 0-4213,-29-1 5939,-2-1 0,-5 0 0,-1 0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3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25746,'0'65'45,"0"-6"-640,-1-24-1556,-3-1-4695,-2-1 6846,-2-1 0,3-14 0,1-4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3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25588,'54'-38'-201,"-7"9"-830,-28 27-2050,-2 2 3081,-2-1 0,-6 1 0,-4 0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3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11 22137,'-2'0'2634,"1"0"-2231,1 0-381,23-4 1,-14 2-12,17-2-11,-22 4 89,-3 4 191,0 5 80,-1 6 9,-1 5-22,-2 2-33,-1-1-78,-2-1 21,3-3-55,1-2-101,1 0-79,1-2-22,0 0-33,4-2-113,4-2-403,6-4-605,8-3-841,5-6-7836,6-4 9255,2-5 0,-14 3 0,-4 3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4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25207,'48'-4'-1613,"-8"2"-2869,-31 7 4482,-4 3 0,-2-3 0,-2 0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4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 23034,'-2'0'3361,"0"0"-2924,2 0-437,37-2-45,-20 1-1131,31-1-3654,-31 4 4830,0 7 0,-7-6 0,-3 5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4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85 24972,'-8'74'1043,"0"-1"-707,0-17-12,-2-1-77,0-4-79,-1-13-44,3-11 10,2-13 23,3-7-45,2-11-101,1-14-11,0-17 0,6-17 11,4-11 0,7-1-11,4 2 0,2 9 0,0 7-22,0 11 11,-1 10 11,-2 10 0,-5 9 0,-4 4 11,-3 2 11,-4 5 46,-2 3-35,-4 9-33,-8 5-179,-4 6-2006,-18 17-2162,9-12 4347,-2 7 0,17-27 0,6-5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5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7 21812,'0'-4'3015,"0"2"-2433,0 2-32,-9 41-69,6-16-66,-7 32-135,7-31-235,2-7-45,1-8-22,3-6 22,2-5-12,3-9-67,4-6-156,2-10-34,-1-4-55,-1 2 167,-2 3 157,-3 6-11,-2 4-68,-1 7 12,-1 2-11,0 3 78,-1 5 0,0 4-90,-2 4-359,0 1-806,0 0-3025,0-4 4280,0-3 0,0-3 0,0-2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5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24087,'-7'71'2084,"0"-9"-1837,2-36-158,1-6-77,1-6-1,2-9 34,1-2 55,0-3-21,1-3-79,3-4-101,2-6-571,6-6-684,-2-2-2723,2-4 4079,-1 1 0,-5 10 0,-1 3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5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25824,'0'66'706,"-1"-7"-706,1-29-336,-2-3-729,2-7-1131,-1-4-5289,0-4 7485,1-2 0,-1-5 0,0-2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5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19773,'2'-2'1939,"-1"0"-3508,-1 2-2611,30-3 4180,-18 2 0,19-2 0,-28 3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6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73 21376,'-4'0'3383,"1"0"-3035,3 0-214,0 0-123,28-6-22,-18 0-23,20-6-22,-26 2 56,-2-2 12,-1 2 32,-1 1 91,0 4 134,-4 3-11,-2 2 11,-4 2-34,-2 5-33,1 3 10,0 6-144,2 0-1,2 2-56,0 0-22,2 0-90,0-2-717,1-1-1053,2-4-2040,1-3 3911,6-5 0,-3-1 0,3-2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6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24356,'-24'44'426,"6"-9"-493,21-33 33,6-8-89,5 1-12,3-6 57,0 3 78,-1 2 56,0 1 78,-2 2 79,-1 0 90,-2 2-12,-4 0-78,-2 1-112,-4 0 11,0 1-112,-1 2-348,0 3-1097,-1 1-6679,1-1 8124,-1-2 0,1-2 0,0-1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6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23359,'14'0'235,"-3"3"460,-11 2-135,-5 5-45,-3 2 57,-3 0-23,0 1-224,3-3-168,2-2-101,4-3-45,1-1-11,1-2-23,0 2-357,0-3-730,3 2-1243,5-3-7478,7 0 9652,8-7 1,-10 5 0,0-4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7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21723,'-5'0'3126,"1"0"-2734,4 0-123,0 0-224,-1 13-23,6-10 35,1 9-57,4-15 45,-2-2-23,-3 1 0,-3 2 34,-1 1 101,-1 1 157,0 2-90,2 2-123,0 1-101,3 1 0,-1-3-56,2-1-236,1-2-55,1 0-449,0 0-784,0 0-2902,-1 0 4482,0 0 0,-4 0 0,0 0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8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27538,'69'-22'1133,"-7"5"-1133,-28 10 0,-3 4 0,-4 2-80,-4 1-1118,-5 3-764,-7 3-5186,-5 5 7148,-3 6 0,-3-7 0,0 0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28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49 24255,'-1'0'3821,"0"0"-3226,1 0-595,35-5 0,-11-1 0,30-6 0,-24 2 0,-4 2-472,-6 3-917,-5 3-930,-7 1-4942,-4 7 7261,-3 7 0,-1-4 0,0 3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40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1 24804,'-56'0'841,"6"7"-617,29 18-45,0 11-22,3 7-11,2 5 10,4 1-21,4-3-68,3-6-67,3-7-11,4-10-12,6-11 23,5-6 0,7-15 12,2-10-12,3-15 11,1-10 0,-2-3-11,-3 4 0,-4 7 0,-4 10 0,-4 11 22,-5 7 1,-1 5 33,-1 3 11,-1 0 23,2 6-34,2 3-56,1 9-34,1 3-414,-2-1-561,1-1-1355,1-8-2902,3-5 5266,5-9 0,-7 2 0,1-3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41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23527,'-10'60'1120,"2"-9"-873,1-28-68,3-5-179,0-4 0,3-8-78,0-3 78,4-7 67,4-8-56,5-7 11,4-5 12,0 3-34,-1 4 78,-1 7-44,-2 5 44,0 3 23,-2 2-22,1 0-23,-1 5-56,-1 3-23,-1 4-402,-1 2-595,1 0-1994,1-4-6817,3-5 9414,6-11 1,-9 4 0,2-7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41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0 24008,'-11'85'1244,"2"-10"-1109,7-37-68,1-6-67,1-8-157,0-9-33,0-7 190,0-3 56,0-4-23,-3 0 113,-4-1 247,-7 2 10,-4 2-123,-1 3 0,0 3-79,2 2-33,1 1-21,4 1-80,1 0-67,4-1 0,1-1-11,3 3-404,1 4-773,0-6-1400,7-2-7243,9-18 9728,9-10 0,-7 4 1,-1-2-1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41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62 23807,'-9'51'1042,"1"-8"-852,8-32-178,0-5-12,2-3-34,5-12-44,3-7 78,4-13 11,0-1 0,-2 1 11,-4 5 12,-1 6 56,-3 6 100,-1 6 12,-1 3 112,0 5 22,1 5-67,-1 5-101,1 8-112,-3 2-56,0-2-381,0 0-997,0-5-2219,1-4 3597,1-5 0,0-3 0,0-3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41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22283,'2'0'2510,"-1"0"-2129,-1 34-23,0-17-43,0 26-91,0-28-224,0-5 0,0-4-79,0-4-44,1-1-147,2-2-379,5-6-909,4-3-3674,1-6 5232,3 2 0,-8 5 0,-1 3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42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20938,'7'1'1838,"-2"1"-1412,-5-2-303,0 0-22,26-8 358,-19 2 427,19-5-158,-26 5-67,-2 4-224,-3 1-135,-3 1-100,-1 0-78,1 7 10,0 4-22,0 9-33,2 2-35,1 2-44,2-2 0,2-3-100,1-2-225,0-1-762,3-3-2252,3-3 3339,6-2 0,-5-4 0,0-2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43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25196,'-59'32'785,"9"2"-471,33 4 66,4 2-133,5-1-158,4-5-89,3-10-11,1-9-22,4-8-35,3-10-10,8-13-168,5-11-34,1-13 179,0 0 101,-3 6 0,-6 9 22,-4 10 90,-5 8 0,-2 4-33,1 3 111,1 7-33,3 6-101,0 8-56,1 3-45,0-1-672,0-6-997,2-7-2298,3-5 4012,7-16 0,-8 8 0,0-9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43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5 24267,'0'-3'2520,"0"1"-1993,-2 45-123,-2-2-192,-3 42-100,2-15-112,2-3-257,2-6-976,7-10-2419,7-11 3652,12-10 0,-10-14 0,0-7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43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26071,'-2'79'123,"-2"-2"-336,-3-14-941,-4 0-1894,0-1 3048,-3-1 0,7-27 0,1-7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44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3 26720,'-48'64'224,"10"-6"-179,32-25-34,4-1 12,2-4-23,5-5-79,6-10-156,9-6-23,6-14-33,2-9 34,-2-10 133,-5-7 124,-6-1 0,-6 1 34,-5 3 33,-3 4 90,-1 4 67,0 5-34,0 7 12,0 5 33,0 3 124,0 2-236,0 2 79,-1 7-23,1 6-78,0 10-90,1 5 12,3 3 10,0 1-33,3-3-22,0-3-135,-1-5-280,0-4-448,-1-5-1087,0-4-4314,0-6 6286,2 0 0,-3-4 0,0 0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44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3 24614,'-2'-1'1602,"1"0"-1243,1 1-180,-5 41-22,3-17 33,-3 33-10,5-30-57,2-5-11,3-5-67,2-8-45,5-4 0,4-9 0,2-8-235,3-6-337,1-4-414,-1 1-998,-1 4-5030,-2 4 7014,0 3 0,-8 6 0,-2 0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44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99 23986,'-3'0'2353,"1"0"-2050,2 0 78,0 0-281,-14 44-32,10-24 22,-7 33 55,19-34-10,4-6 66,5-3-33,2-6-56,0-2 56,-1-7-44,-1-6-46,-2-9-33,-3-8-34,-3-5 0,-4-2 0,-2-1 12,-3 4-23,-1 3-11,-4 10-169,-4 8-279,-6 6-303,-5 12-3731,-13 21-5338,12-2 8994,-1 16 1,17-26-1,5-5 1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44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26496,'-8'72'695,"-1"-7"-404,-2-28-33,0-5-12,5-8-156,2-10-34,3-6 22,1-6 12,0-2-23,5-6-56,3-4-11,5-6-280,3-1-459,-1 1-561,0 4-1882,0 2 3182,-3 5 0,-4 2 0,-3 1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39:45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85 23885,'0'-2'2488,"0"1"-1760,0 1-615,-3 31 10,0-12-34,-2 27 35,0-20-12,1-1-12,2-1-77,1-3 22,1-2-34,1-4 11,4-4 12,3-6-1,7-2 79,2-10-22,4-8 22,0-11 22,1-7-22,-2-1-33,-4 2-57,-5 0-22,-5 4 0,-3 0-168,-4 2-381,-9 2-336,-6 4-1053,-16 6-7893,-8 7 9319,-11 12 0,22-3 1,3 6-1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0:01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26395,'31'-11'56,"-1"2"-56,-11 9-33,1-1-214,-2 1-347,-1 0-649,-3 0-1469,0 0-7119,1 0 9115,2-2 0,-7 2 0,0-2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0:02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73 19000,'-4'0'3372,"1"37"-3091,3-12-79,0 34 89,0-19 135,0 3-90,0 1-67,-2-3-34,1-7 79,-2-11 89,2-10-33,0-8-134,0-7-147,-1-10 1,-2-11-23,1-15-22,0-8 0,0-7-34,1-2-11,0 2-34,1 3-223,-1 7-517,1 10-492,0 14-4415,-1 9 5681,0 18 0,1-5 0,-1 6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1:45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12 173 24815,'-5'82'1636,"2"-9"-1344,-1-36-192,6-8-88,12-14 55,11-7 0,21-24-67,16-14-134,14-25-146,-34 22 0,-1-1-236,1 0 0,-1 0-1500,34-28-7598,-13 12 9614,-14 12 0,-23 19 0,-9 7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1:53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21 588 22484,'11'32'1704,"-8"9"-1502,-12 19-101,-4 1-23,4-6-78,5-12-45,9-15 45,15-13 11,19-27 23,24-27-29,-22 6 1,1-6-838,6-10 1,0-3 831,3-5 0,-1-1-23,-3-1 1,-1 0-344,-4 4 1,-3 1 118,-4 5 1,-2 1-893,24-33-1192,-8 17-4448,-7 12 6779,-8 17 0,-15 16 0,-8 10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2:55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5 21880,'0'-2'3383,"0"0"-1993,0 2-1244,-1 17-79,-3 2-22,0 18-34,-3 1-11,3 5 0,-2 5 11,1 0 11,-1-1-10,2-5-12,1-7 0,1-6 11,2-5 0,0-2-3392,6-3 3381,2-1 0,7-1 11,1-6 1,4-1-12,1-4 33,-1-2 12,0-3 3482,-2 0-3281,5-1-145,-7 0-45,4 0 34,-9 0-45,-1 0 11,0 0 0,-2 0 22,1 0-11,0 0-22,-3 0-11,-1 0-1,-3 0-22,-2 0 146,1 0-22,-1-4-57,0-2-11,2-6-11,0 0-32,0-2-24,0-2 0,-2-2 0,1-2 0,-1-5 0,0-2 0,0-15 0,-2 9 0,-1-7 0,-1 16 0,-3 1 0,0 3 0,-1 0 0,0 3 0,1 2 0,2 2 0,0 4 0,2 1 0,0 3 0,2 1 0,1 1 0,0 1-393,0 1-559,-1 0-572,-1 0-1703,-2 2 3227,-4 10 0,4-8 0,-1 7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2:55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25185,'26'-18'45,"-1"3"-247,-7 11-963,-2 2-3216,-1 0 4381,-6 3 0,-3-1 0,-4 1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2:56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26698,'-10'49'-1166,"0"-7"-313,8-24-1681,-2 2 3160,-3 0 0,3-8 0,-1-3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2:56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10 105 23504,'-5'-8'2802,"1"2"-2421,4 6 571,0 0-840,36-1-78,-9 1-34,35-1-123,-16-6-718,5-4-1209,5-9-4628,1 0 6678,2 4 0,-26 6 0,-8 5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2:56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 25555,'-1'-3'1759,"0"1"-1703,1 2-5761,40-1 5133,-11 0 435,34 3-5824,-24 3 6175,-6 9 1,-14-7 0,-8 3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2:56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28524,'49'0'-795,"4"0"-225,-1 0-1389,2 0 2409,-5 0 0,-22 0 0,-7 0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2:58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10 25241,'1'-5'1412,"1"1"-1166,-2 4-134,8 39-67,-6-1-11,6 42-23,-17-8 11,-4 4-22,-12 0 0,-3-8-22,0-11 22,2-14 0,3-16 0,4-14 0,4-16 0,6-18-11,3-19 22,4-17 0,10-9 23,5-3-3336,10 3 3414,6 7 11,3 5 23,3 10-34,2 6 78,-1 10-44,-4 9-68,-6 7 3583,-6 7-3459,-10 3-145,-4 10-57,-11 8 0,-9 16 0,-9 10-1211,-17 24-470,15-20-5286,-1 9 6967,20-29 0,5-12 0,1-6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2:58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26944,'-23'65'650,"5"-9"-6276,17-30 5626,3-7 1364,7-10-1599,7-8 847,10-14-791,2-7 112,-1-10 55,-4 2 3404,-6 5-3403,-5 9 0,-2 6 11,-3 5-11,1 3 11,-2 7 22,-2 4-22,-1 8-67,-2 1-1042,-1-1-2141,1-5 3250,2-7 0,-1-4 0,1-3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2:58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27482,'0'57'116,"-1"0"0,-1 0 0,-2-4-2013,-16 30 833,1 0-1390,-1-4-7377,3-6 9821,3-11 1,6-27 0,4-12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2:59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26843,'-20'84'460,"2"-12"-460,3-36 11,5-10-11,4-9-22,2-8 0,4-5-259,0-3 225,6-10 0,5-1 11,7-9 45,0 6 0,2 1 34,-6 6 89,3 2-22,-4 4-11,1 0 33,1 0-22,-2 2 11,-2 1 45,-2 3 0,-2 3-23,-1 1-67,-3 2-67,-2 0-112,-1 2-526,0-1-684,0 3-2119,0-2 3441,4 1 0,-3-8 0,3-1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2:59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8 122 23504,'-1'-7'2555,"1"1"-2219,0 6 191,0 0-291,12 22-68,0-17-112,12 17-34,-3-25-11,-2-5 23,-2-5-12,-3-6 1,-5-3 10,-5 0-22,-2 0 1,-4 2-12,-5 4-135,-5 7-526,-7 5-942,-5 16-4884,-3 8 6487,2 12 0,10-11 0,6-4 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2:59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330 7 24659,'0'-4'2521,"0"1"-2319,2 55-124,-1-17-44,4 42-34,-2-32 0,0-5-157,-1-8-258,-2-8-33,1-10 89,-1-7 57,-4-5 302,-7-2 34,-11 0 290,-9 0 147,-7 7-102,-4 5-10,1 8 22,0 5-34,7 2-33,4-1-124,8 1-121,6 2-69,6 16 0,5-12 0,6 6-1222,13-22-1714,9-10 2936,16-13 0,-17 4 0,0-7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00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113 148 25970,'50'-54'123,"-11"7"269,-36 27 179,-5 5-178,-5 7-80,-8 4-44,-5 12 11,-6 7-45,-1 14-110,-1 6-125,2 3 0,5-2 0,5-4 0,6-3 0,5-4 0,3-3-192,7-5-1164,5-7-1019,9-4-6365,8-5 8740,4-12 0,-13 7 0,-2-7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00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 27225,'-16'96'437,"-2"-5"-437,0-26-404,-2-3-1153,-1-3-3116,1-9 4673,3-7 0,7-20 0,4-9 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00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27482,'-10'94'-840,"0"-6"-8104,-8-29 8944,4-2 0,5-26 0,4-9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00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26239,'-36'77'1277,"8"-9"-1031,21-35-178,3-7-68,4-10 0,6-8-101,5-7-146,9-13 113,5-8 100,-1-11 34,-2 1 0,-5 4 0,-6 9 34,-4 8 67,-4 6 44,-2 17-145,0-2-78,-1 12-4367,0-6 433,2 0 4012,4-1 0,-2-8 0,2-2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01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25082,'-15'63'515,"-1"0"1,-6 30 313,0-23-829,12-38 252,5-13-286,2-10 151,11-16-117,10-11 317,14-15-406,10-8 66,0-1 23,-4 7-22,-9 10 22,-8 9 0,-7 9 0,-6 6 101,0 9 22,-4 4 45,-1 9-56,0-1-90,-3-1-22,1-5-11,-1-4-414,1-3-696,3-4-862,5-1-4651,5-2 6634,8-7 0,-10 5 0,1-4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01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26899,'-49'75'807,"10"-10"-616,30-34-135,4-7-56,3-8-34,2-7-78,7-6-134,3-13-113,8-5 45,1-10 213,-2 0 23,-4 4 33,-5 7 23,-4 7 22,-1 4 89,-2 15-66,0-1-23,-1 9-146,0-6-615,0-3-831,4-6-1299,3-1-3978,8-6 6869,3-6 0,-6 5 0,-2-5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01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25959,'-3'31'1288,"-2"-1"-1053,-6-7-33,0-1-101,2-1-101,3-5 0,3-6 0,2-5-135,1-4-33,3-3 34,6-6-56,6-6 66,5-6 23,0 2 11,-3 4 68,-3 5 11,-3 5 0,-3 3 11,-1 4 22,-3 5-22,0 4 0,-3 3-123,1-2-728,0-4-1301,5-4-5176,2-3 7328,5-2 0,-6 0 0,0 0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02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58 27785,'-14'53'280,"4"-9"-213,10-33-33,4-4 10,5-3 46,6-3-12,4-9-44,0-3 0,-1-9-34,-3-3-12,-5 0-200,-4-1-203,-2 3-111,-4 1-494,-2 5-1905,-10 6 2925,-10 5 0,8 4 0,-3 0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12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25532,'52'-1'-717,"-7"0"-2308,-28 1 3025,-5 6 0,-4-4 0,-6 4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13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60 24927,'-5'0'1457,"1"0"-1367,4 0-90,0 0-459,42-8-1783,-10-3 2242,39-8 0,-43 7 0,-5 3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13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4 23639,'-5'-2'2297,"1"1"-2073,4 1-22,0 0 11,-16 37-68,10-11-66,-10 31-12,14-19-22,4-2-1,7-1 24,6-3 32,9-5 2,7-8 10,5-7 45,4-7-90,2-6 56,-4-8 0,-3-3-44,-7-8-23,-5-3-34,-5-3-11,-3-5-11,-5-4-246,-5 1-169,-3 1-425,-4 5-886,-5 7-3574,-6 5 5300,-10 8 0,10 4 0,0 4 0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13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15 24289,'-1'-3'2734,"0"1"-1759,1 2-975,48-4 0,-22 3-280,38-3-539,-37 4-794,-5 2-3922,-7 7 5535,-6 9 0,-5-5 0,-3 1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14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2 25207,'-5'-1'1547,"1"1"-1547,4 0-907,0 0-1100,-5 44-7824,-5-22 9372,-8 37 1,8-46 0,-1 0 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14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1 114 28042,'84'-27'101,"-9"4"-515,-28 14-584,-3-2-1455,0-2 2453,-3-2 0,-19 6 0,-5 3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14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35 25263,'-7'0'2623,"2"0"-2455,5 0 168,0 0-101,43-10-189,-5 5-46,38-8 0,-20 9 0,-7 2 0,-10 1-203,-8 1-984,-9 0-1189,-8 0-7036,-7 0 9412,-5 6 0,-2-5 0,0 5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14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1 26888,'-60'75'-67,"10"-7"-504,34-36-774,2-4-2240,3-7 3585,3-6 0,5-8 0,1-4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14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22148,'1'-5'3631,"1"2"-2959,-2 3 147,0 0-629,34 39-190,-22-14-34,24 32-571,-32-27-908,-3-1-3238,-1-3 4751,0-2 0,0-11 0,0-4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15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3 23314,'-4'-1'2645,"2"-1"-2489,2 50-122,-2-17-34,-3 41-314,-2-30-1030,-3-1-4561,-2-3 5905,-2-3 0,6-17 0,1-3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15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20490,'55'0'-3277,"-17"0"0,-28 0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15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26530,'59'-9'-224,"-8"2"-247,-34 2-134,-1 2-112,-3 0-90,-1 0-22,-2 0 628,-2 0 201,-1 1 526,-2 1 415,-2 1 45,0 0-156,-3 0-91,1 3-111,-1 5-192,0 7-167,-3 8-269,-2 3 0,-4 4-448,-4 3-672,-3 4-2320,-5 3 3440,-2 5 0,9-20 0,3-3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15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27942,'0'88'683,"-2"-4"-784,-1-20-929,-1-1-1469,1-4-7332,2-2 8005,1-1 1,0-26 0,0-4-1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20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475 632 18798,'-2'2'5098,"0"-1"-3439,2-1-1311,-3 1-136,2 0-77,-1 1 33,2-2 291,0 1-414,0 0 0,0-1 202,0 2-236,2-2-11,1 0 33,3 0-33,1 0 12,3-1-12,2-5 11,3-4 11,3-7 1,0-1-23,1-1 0,-1-1 0,-1 2 0,-2 0 11,-1 0-11,-2 2 0,-1 1-11,-2-1 11,0 0-12,0 0-21,-1 0 10,-1 2-10,-3 2-12,-1 0 11,-1 1-56,-1-1-11,0-1-67,-1 0-11,0 1 56,0 3 78,0 2 23,0 2-12,0 1 34,-1 1 0,-2-2-22,-4 0 11,0 0-23,-2-1 12,4 3-68,-1 2 56,0 0-10,-3 1 21,2 0 23,-3 3-11,0 2-11,1 2-34,-2 3 44,2-1-144,-1 3 122,3-5 0,1 2 12,2-3 11,1 1 22,-1 1 0,0 0-11,0 0 0,0-2 11,2-2-11,1-2 0,0-1 12,1 0-12,0 0 0,0 0 0,-1 1 11,1-1 0,-1 1-11,1-1 0,-1 0 179,1 0-67,0-5-78,0-2-34,1-5 45,2-2-1,1-3-21,1-2-23,1-3 11,0-1 23,-2 0-34,-1-1 0,-1 1 11,-2 1-11,0 0 11,0 0 0,0 2-11,0 1 0,0 0-11,0 5 11,-2 2 0,0 3-11,-1 2 0,0 0-45,0 1 11,0-1 11,-1 2 12,0 1 22,-1-1-11,0 1 11,-1 0 0,-3 1 0,3 0 0,-2 2-12,3 0 12,1 0-22,2 0 11,-1 0 0,0 2 11,-2 4 0,0 4 11,-3 11-11,1-5 0,1 5-11,2-6 11,2 0-12,0-1 12,1 2 0,0-2-11,1 6 11,0-6 0,0 3 0,0-6 0,-1-3 0,1 1 0,0 0-11,0-1 11,0-1 11,0-2-11,0-2 0,0-1 0,0-1 0,0 0 11,0 1 1,0-1-1,0 0-11,0 1 11,0-1 179,0-1-156,-1-5-34,0-4 11,-1-10-11,0-7 0,-1-6 11,0-3-11,0 3-11,0 4 11,0 8 0,2 8 34,-1 3-34,-1 5 0,1-1 0,-2 1 0,1 0 22,-1 0-11,0 2-11,0 0-11,-1 1 11,-1 0 11,0 1-11,-1 0 0,-1 0 0,1 0 0,1 0 0,0 0 12,2 0-12,0 0 0,-1 0-12,0 0 12,1 0-11,-2 3 11,2 1 0,-2 3 0,2 2 0,1 0 0,1 3-11,1 2 22,-1 1-22,2 2 11,-1-1 0,1 4 11,0-5-11,0 3 0,0-7 0,0 1 0,0 0 0,0 1 0,0-1-11,0-1 0,0-2 11,0-1 0,0 1 0,0-1-23,0-2 12,0-1 11,0-5 146,0 1-135,1-3 0,-1-2 12,0-3-1,0-2-22,-2-3 0,-1-1 0,-4-1 0,2-2 0,-2 1 0,2-1 0,-1 2 0,0-1 0,-1 0 0,-1 1 11,-1-1-11,0 3-22,0 0 22,2 3-11,0 1 11,1 2 0,1 1 0,-1 1 0,1 2 0,-1 0-23,0 2-33,-5 0 34,2 0-1,-3 0-21,4 0-12,1 0 22,2 1 12,0 1 22,0 4 0,-1 2 0,-3 7 0,3-2-12,1 5 12,4-3 0,1-2 0,0 2-22,0-4 22,0 0 0,0-1 0,4 0 0,0 1 0,5 2 0,-2-1 0,0-1 0,0-1 0,-1-2 0,0-1 0,-1-1 0,1-3 0,-2 1 0,0-1 0,-1 1 0,-1-2 0,1 0 0,-2 0 0,1-1 0,-2-1 179,0 1-179,-2-1 0,-2 0 0,-3-3 11,-2 0-11,-1-2 0,-1 1 12,0 1-12,-2 0 0,0 2 11,0 1-22,0 0 11,0 0 0,3 0 0,1 0 11,3 4 0,0 2 11,1 2 12,0 3-34,-1 1 34,2 0 10,0 2-32,3 0 10,0 0 23,1 0 22,0 0-22,3 3 0,0-5 33,4 2 12,0-5-12,1-1-33,0 1 45,2 0-45,0-1 100,7 3-66,-3-2-1,6 2 79,-5-4-11,-2 1-12,1-1-22,-2-1-11,0-1 44,1-2 191,6 0-323,-4-2-13,4 1 0,-6 0 0,-2 0 0,0 1 0,-1 1 0,0 0 0,0 1 0,0 0 0,7 4 0,-4-4 0,4 2 0,-4-5 0,0 0 0,2-2 0,0 0 0,0-3 0,6-4 0,-6-1 0,2-4 0,-7 3-57,-2 1-1131,-3 1-515,0-1-8128,-3 2 9258,-1 1 0,0 3 0,-1 2 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46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26832,'56'-38'1434,"-5"8"-1176,-22 24-111,1 3-147,0 2 0,1 0 0,-3 1 0,-1 0 0,-2 0 0,0 0 0,-1 1 0,-2 2 0,-3 0-438,-3 1-851,-3-1-716,-5 0-4147,-3 2 6152,-3 4 0,-2-5 0,0 2 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47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23672,'-24'44'23,"4"-7"-729,16-26-941,1-3-2331,1-4 3978,1-2 0,1-2 0,0 0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47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23908,'32'56'-563,"-6"-6"0,-26-38 0,0-2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47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20457,'0'-3'3238,"0"1"-2969,0 2-269,0 32-1232,0-16-3554,0 28 4786,0-25 0,0-7 0,0-4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47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21118,'0'-4'3149,"0"2"-2489,0 2-156,35-9-167,-16 5 22,27-7-191,-24 7-79,-1 1-55,-2 0-23,-1 1-11,0 0-582,-1 2-1021,0-1-2543,-4 6 4146,-1 4 0,-6-3 0,-2 2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48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57 24748,'-26'48'280,"5"-5"-157,23-25-11,4 0 45,5-1-34,6-2-32,3-5-58,1-3 1,2-5 0,0-3 55,0-6 191,-2-5 23,0-7 33,-4-2-90,-4-1 23,-5 1 11,-5 2 34,-2 0-101,-9 1-101,-4 0-112,-8 2 0,-2 2 0,-1 2-101,3 3-291,4 5-11,3 1-236,3 3-2577,-1 9-4695,6 0 7911,-1 7 0,6-8 0,0-2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48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5 23773,'-5'-2'2410,"1"0"-2198,-25 9-66,13 3 44,-22 9-10,21 1-46,5 2-78,3 1 34,5 0 22,1-1-11,7-3 45,4-4 33,5-3-11,4-6-135,2-2-21,-1-3-1,0-2 0,-2-4 0,-1-3-11,-1-6-22,-2-3-314,-2-1-214,-3-1-379,-1 2-786,-3 1-3439,0 6 5154,-1 4 0,0 3 0,-1 3 0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48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27348,'11'72'1030,"-1"-6"-974,-10-22-56,0-4 0,0-1-1041,-1-5-729,-1 0-4909,0-1 6679,-1 0 0,2-14 0,0-4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57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22361,'3'-2'2656,"-2"0"-1938,-1 2-147,35-4-22,-10 0-179,33-6 22,-16-1-23,4-2-100,0-1-134,-1 2-23,-1 1-56,-2 4-34,-5 2-11,-3 1-11,-5 0 0,-4 1-493,-6 0-425,-6 2-696,-5 0-2252,-4 2 3866,-3 4 0,-1-3 0,0 4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57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6 22776,'-7'-3'2543,"1"0"-2263,6 3-189,-31 41-46,16-21-45,-22 31 0,26-33-68,2-2-436,2-4-516,2-2-773,2-5-2061,2-1 577,1-4 0,0 0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58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25779,'49'23'112,"-9"-3"-168,-31-5-684,-2 0-1041,-3 4-3071,-3 1 4852,0 2 0,-1-9 0,0-3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58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20602,'3'50'-2540,"0"-14"0,-3-28 1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58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24950,'22'-2'257,"2"1"-257,-1 1-44,1 0-606,-1 0-1176,-1-2-5368,-1 0 7194,-2 0 0,-8 2 0,-4 0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58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79 21398,'-7'0'3205,"2"0"-2903,5 0-156,0 0-79,-12 28 101,16-12 56,-4 25-44,22-18-23,3-1 22,2-3-67,-2-4-79,-4-4 1,-3-6 78,-4-3 45,-3-7 22,-2-5-33,-5-8-12,-1-6 23,-3-2 0,-7-1-112,-4 0-23,-9 2-22,-5 2-11,0 5-11,-2 3-236,2 4-146,3 2-189,7 1-573,5 4-1758,6 0-6907,4 1 9283,6 1 0,-4 1 0,5 1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59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1 24334,'-23'8'1109,"3"-1"-885,12-5-22,0 1-79,-2 0 79,-1 3 44,-3-1-123,0 2-11,0 0-22,-1 2-45,3 1-12,0 2-33,2 4 12,2 1-1,1 2-11,4 0-11,2-1 11,1-1 11,7 1 11,4-2 12,7-4-23,6-4 0,1-4 0,2-5 34,7-15-22,-10 0 10,1-14 12,-13 4-23,-7-1-10,-2 2 11,-3 2-12,-6 6-34,-4 5-302,-3 6-571,-2 8-1099,5 7-3921,1 6 5916,4 1 0,2-6 0,3-4 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3:59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22944,'0'-4'2499,"0"1"-2039,0 3 279,0 0-526,3 28-68,-2-8-78,2 25-67,-3-17 0,-1-1-78,0-3-471,-1-3-740,2-5-1389,0-4-7153,0-2 8543,4-4 1,-3-2 0,4-3 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0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40 26250,'48'-22'101,"-7"4"-90,-24 22-11,-4 2 22,-4 2-22,-3 2 23,-4-2-1,0 1-11,-4 2 12,-7 2-12,-4 0-11,-7 1 22,0-2 12,2-1 111,1-3 102,3 0 45,1-1-57,2 0-11,3-2-34,3-1 1,3-1 10,2-1 68,0 3-122,6 0-147,2 1 0,5-1 0,4-1 0,3-1 0,2-2 0,2-1 0,0 0 0,-2 0 0,-3-4-393,-2 1-515,-5-3-380,-2 2-1536,-4 1 2824,-2 0 0,-4 3 0,0 0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0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48 23303,'-5'0'3529,"2"0"-2991,3 0 291,0 0-616,-5-2-11,5 1-145,5-1-57,13 2 0,11 0 0,6-3 0,3-3 0,-1-1 0,-2-3 0,-4 3-136,-5 2-693,-5 2-202,-6 1-1109,-3 2-4493,-7 4 6633,-1 4 0,-4-2 0,0 1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1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26485,'58'-19'213,"-5"3"-202,-20 13-11,-6 2 0,-8 0 0,-6 1 45,-7 0 56,-3 3-34,-5 3 0,-9 7 180,-6 5-1,-10 5-78,-1 3-22,1 0 78,3 2-22,4-2-12,2 0-22,5-3-77,4-4-91,5-2 0,3-3 0,5 0 0,6 0 0,7-3 0,9-2 0,5-5-158,4-2-850,2-2-158,0-4-1109,-3 1-7556,-2-1 9661,-1 2 1,-14 2-1,-4 0 1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2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26597,'18'-7'235,"1"1"-212,5 3-23,0-1 0,0 1 0,-1-1 11,-2 1-11,-4 1 0,-2 1 0,-4 0 0,-6 1 67,-1 0 225,-4 6 21,0 5 35,-2 10-91,-4 7-134,-5 3-111,-2 1-1,-1 0-11,1-2 0,1 1-146,1-3-414,-1 1-460,1-1-985,-1-4-4091,4-4 6096,2-7 0,4-6 0,2-4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2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26317,'8'42'392,"-2"-2"-392,-6-9-112,-2 1-750,-2 1-1604,-2-3-7365,-2-1 9795,1-6 1,4-10 0,1-5-1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2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25802,'68'-19'-2813,"-6"2"-7018,-30 11 8521,1-1 0,-14 4 0,-5 1 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3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76 26071,'-22'62'504,"7"-10"-460,23-33-32,5-5 21,5-7 12,2-3 11,2-9-11,0-7 11,0-8 11,-2-7-11,-2-3-22,-5 0-34,-5 0 0,-4 3-157,-3 5-582,-1 5-729,-3 8-2578,-7 4 4046,-6 13 0,5-6 0,0 7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3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27270,'67'6'145,"-11"-1"-145,-34-5-22,-6 0-539,-4 0-672,-5 2-1466,-1 0-7132,-3 1 9565,-1 2 1,-1-3 0,-1 1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3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8 22428,'0'-5'3743,"0"2"-3071,0 3-66,0 0-550,-11 36-56,7-16-11,-7 27-191,9-27-426,2-4-638,0-5-1400,0-3-5884,3-5 8550,1-1 0,0-2 0,0 0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3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25779,'-1'75'628,"0"-7"-628,-1-34-45,1 0-807,0-3-2454,1-3 3306,3-3 0,-2-13 0,2-3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4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24804,'60'-21'56,"-10"7"-45,-33 20-11,-3 3-11,-6 4-291,-3 0-113,-4 0 157,0-2 157,-2 0 101,-5-2 0,-2 1 23,-6 0 55,-2 1 90,0 1 158,0 1 21,1-1-123,4-1 33,1 0 57,4-1-11,1-1 100,3 0-89,2-1-112,0 1-146,4 0-34,4 0-22,6-2 0,3-2-56,0-3-605,0 0-908,-3-2 1569,0 2 0,-6-1 0,-2 2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4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22372,'-2'0'3183,"0"0"-2947,2 0-225,9 33-11,-4-19-11,7 26-169,-8-30-593,-1-1-605,-1-3-2163,-1-2 3541,0 1 0,-1-3 0,0-1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4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75 22518,'-2'-4'3810,"0"0"-3115,2 4-146,0 0-179,39-24-225,-15 17-55,36-19-57,-24 23-33,4 0-336,1 1-583,-2 1-1702,-2 0 2621,-4 8 0,-16-5 0,-4 5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5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10 21768,'-4'-1'3159,"0"0"-2711,4 1 606,0 0-774,21-4-67,-3 3-112,20-2-79,-10 3-22,-2 0 0,-2 0-11,-3 0-538,-3 0-919,-2 0-2868,-4 0 4336,-4 2 0,-4-1 0,-4 1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5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25364,'-53'61'-224,"8"-7"-672,32-31-1099,3-3-3316,3-5 5311,4-4 0,2-6 0,1-3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5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25375,'4'60'-672,"2"-8"-1513,-1-35-5670,3-5 7855,2-5 0,-4-5 0,1-2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6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 21555,'1'-2'2386,"0"0"-2161,-1 2-383,0 18-1388,0-3-4358,0 18 5904,-4-6 0,4-11 0,-3-1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6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18989,'23'-5'0,"-4"1"0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6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25903,'31'5'-135,"-4"1"46,-8 5 77,-7 2 1,-6 1 11,-4 3 23,-6 1 21,-2 0 57,-5 0 11,1-1 23,1-2-35,4-2-44,3-1-56,0-2 0,2-1-22,2-2-23,4-3-380,4-2-584,6-1-1703,6-8 2712,3-5 0,-10 3 0,-1-1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6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10 21958,'0'-4'1244,"0"2"-1244,0 2-403,0 0-12,20-4 415,-15 11 67,10 3 258,-25 13 202,-6 3 156,-5 3-111,1-1-180,4-3-101,4-3-11,4-3-100,5-3-46,1 1-44,2 0-45,0-2-45,1-1 0,3-3-11,2-6-325,4-2-673,2-3-963,2-8-3261,2-3 5233,-1-8 0,-6 9 0,-2 1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7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 19516,'0'-2'3966,"1"1"-2442,-1 1-1345,-8 29-123,5-14-45,-6 26 0,6-21-11,1 0-56,1 1-728,-1 0-952,2 1-3005,-2-1 4741,1 1 0,1-10 0,0-4 0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7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24703,'51'9'-2812,"-8"2"-6567,-33 7 9379,-1 0 0,-4-9 0,-1-1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7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1 25690,'-54'45'817,"6"-3"-794,27-15-23,2-1-45,3-3-616,5-4-997,3-5-2029,5-7-6144,2-4 8815,4-3 0,-2 0 1,1-1-1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7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18384,'2'-1'5154,"-1"-1"-4717,-1 2-415,13 15-22,-8-7 0,10 11-1030,-10-12-2253,2-3-6548,3-2 9767,4-7 1,-6 4-1,0-3 1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7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25073,'-44'53'426,"-2"3"-930,29-33-931,-5 4-3495,10-14 4930,5-6 0,3-4 0,4-3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8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19067,'5'-1'3821,"0"1"-3697,-5 0-102,0 0-1232,27 17-4326,-13-12 5536,23 6 0,-27-13 0,-2-4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8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25623,'-41'44'649,"8"-3"-570,32-21 10,2-2-22,4-3-55,2-6-12,3-4 0,0-4 0,1-10-504,1-4-640,0-12-895,0 0-3451,-3 2 5490,-3 6 0,-4 8 0,-1 5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8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17050,'0'0'0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8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17050,'0'0'0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8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11 22631,'-6'-6'2901,"2"2"-2508,4 4-259,-26 49-78,16-20-56,-19 40-56,24-34-706,2-7-952,3-5-2118,9-9 3832,6-7 0,-3-4 0,1-3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8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24356,'-51'48'1199,"10"-4"-963,32-18-12,5-3-90,3-4-112,1-7 1,0-2-23,2-7 0,2 1 0,2-3 0,-1 0 0,-2 0-34,-1-1-605,-2 0-1590,3-4-7602,-1-1 9101,0-1 0,-1 1 0,-1 4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09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36 16479,'-2'-3'5513,"1"0"-4617,1 3-224,0 0-111,-9-6-214,2 3-44,-7-5-102,4 7-134,2-1-55,2-1-12,0 2 0,2-1-191,-1 1-391,0 0-528,-3 0-929,-2 1-1424,-1 0-4346,0 0 7809,3 0 0,3 1 0,3-1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10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17 16502,'-4'0'4728,"1"0"-4381,3 0 79,0 0 44,1-5-88,5 3 99,1-4-156,3 4-67,-1 1-101,-1 0-90,-1 1 1,0 0-35,-1 0 12,-2 3-11,-2 2 33,-1 4-11,-1 3-34,-2 4 1,-4-1-12,-5 2 0,-4-2-11,-3-1 22,-1-1-22,1-2 0,1-2-201,4-3-248,4-3-1467,5-1-3059,7-2 4975,8 0 0,-4 0 0,3 0 0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10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2 21846,'-3'-1'2342,"2"0"-1950,1 1-358,-2 28-34,0-13-34,-3 23-515,-1-23-1009,-1-1-2665,1-3 4223,1-2 0,2-5 0,2-2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11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23639,'14'52'-67,"-2"-10"-1177,-11-28-5210,0-3 6454,-1 0 0,0-5 0,0-2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11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26709,'76'-20'1569,"9"2"-1469,6 5-1674,6 4 1574,0 4 0,-7 2-258,-10 3-123,-7 0-650,-7 0-1523,-11 3-7277,-10 4 7718,-15 7 1,-15-6 0,-8 1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21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22564,'82'0'851,"-1"0"0,16-1 1,4-1-725,-20 0 0,4-1 0,2 1-901,-13 0 0,2 0 1,1 0-1,0 0 863,7 0 1,0 0 0,1 1-1,1-1 6,5 1 0,1-1 1,1 2-1,0 0-6,4 1 1,0 2 0,2 0 0,0 0-481,-18 0 0,2 0 0,0 1 0,0 0 0,1 1 402,2 1 0,1 1 0,1 0 1,0 1-1,0 1-165,2 0 1,1 1 0,0 0 0,1 1-1,-1 1 154,2 0 0,-1 1 0,1 0 0,0 1 0,0 0-250,1 1 1,0 0 0,1 1 0,-1 0 0,-1 1 217,-3-1 1,0 0 0,-1 1 0,-1 0-1,-1 0-134,13 4 1,-2 0 0,-1 0 0,-4 0-146,-14-2 0,-1 0 0,-4 1 1,-5-1-725,28 13 1,-13 0 1034,-33-9 0,-10-2 0,-13 3 0,-25-16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54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24972,'1'52'11,"0"-7"-167,-3-27-663,1-2-861,-2 0-2421,-2-1 4101,1 0 0,1-6 0,0-2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54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21118,'50'-4'246,"-8"3"-134,-30 10-67,0 3 0,-2 2-34,0 1 90,-2 1 22,-2 1 12,-2-3-57,-1 0-33,-2-2 78,1-1-78,-2-2 212,0-1 159,0-1 76,-3 0-167,-2-2-134,-4 1-91,-1-2-88,-1-1-12,-1-2-34,0 0-11,0-1-224,-1 0-1467,-5 1 682,5 0-1500,-2 1-2713,7 0 5267,3 0 0,2-1 0,2 0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55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19168,'-2'0'4336,"1"0"-3069,1 0-1099,35 3-79,-19 0-44,29 2-34,-25-1 0,1-1 12,2-2-1,2 0-22,2-1 0,0 0-11,-2-3-45,-1 0-134,-4-2-314,-3 1-236,-4 2-952,-3 1-1569,-3 1 3261,-4 0 0,-1 0 0,-2 0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55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9 16602,'0'-5'2611,"0"1"-2028,0 4-34,0 0-426,1 12-34,-1-5-66,1 11-23,-1-7-135,0 0-2588,-4 0 2723,-1 0 0,1-6 0,0 0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4:55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5 17174,'-3'-2'2308,"1"0"-1961,2 2-167,0 0-4230,-12 15 4520,7-6 905,-9 12-882,9-10-78,2-1-180,2-3 113,0-1 21,1-2 3281,0 0-3392,3-1 10,3 1-77,5 0-34,2 0-56,3-2-90,1 0 0,2-2-11,1 0-33,3 0-494,0 0-3663,10-4-5641,-10 3 9652,4-2 1,-18 3 0,-3 0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5:17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11 21835,'-36'53'729,"8"-7"-550,27-32-34,1-2-44,3 0 45,3-4-34,5-2-34,6-3 79,3-1 33,3-2-89,-1-5-22,0-2 77,-4-5 2,-2-1 88,-3-2-22,-3 1-89,-2-1-91,-4 1-10,-2 2-34,-1-1 0,-1 2-291,-3-2-191,-1 4-112,-5 0-616,1 6-1333,0 2-4405,1 1 6948,1 0 0,3 0 0,1 0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5:18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24199,'45'-12'1322,"-4"2"-1075,-14 5-68,-1 2-89,-2 2-56,-1 1-23,-3 0 0,-3 0-11,-3 0-11,-2 0-202,-2 1-225,-2-1-290,-1 1-426,-1-1-1658,-1 0-5435,0 0 8247,1-3 0,-2 2 0,-1-1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5:18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8 23930,'2'-4'78,"4"2"-78,4 1-11,3 1 11,-1 0 11,-1 0-11,-3 0 0,-4 0 0,-2 0 23,-1 2-23,-1 2 0,0 4 0,-2 1 0,-3 1 11,-3 1-11,-4 0 0,1 0 11,-1 0 0,2 0-11,0 0 35,2-2 155,2-1 292,3-2-281,1-2-44,2 0 45,0-1-68,1 2-67,4-1-22,1-1-11,4-1-34,6-2-56,-3 0-493,3 0-269,-7 1-942,-2 0-3998,-1 1 5758,-4 1 0,0-2 0,-2 1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5:19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25174,'6'38'-11,"-2"-6"-762,-2-20-1053,-2-2-2937,0-2 4763,0 0 0,0-4 0,0-1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5:19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20 21936,'-4'-1'4482,"1"0"-3889,3 1-155,0 0-102,42-4-224,-15 5-79,36-4-33,-25 6 0,-1-2-392,3 0-471,3-1-1299,2-1-5401,0-3 7563,-3-1 0,-18 1 0,-8 1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5:50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12490,'2'8'9188,"-1"-1"-7496,-1-7 325,0 0-1725,-13 0-35,10 0-122,-10 0-68,13 0 0,0 0-11,-2 0-56,2 0 11,-1 0 12,-1 0 10,2 0 79,-1 0-101,-1 0-11,2 0 23,-1 0-23,-1 0 0,2 0 11,-1 0-11,1 2 11,0-1 0,0 2 1,0 0-1,0-1 22,0 1 12,0-3 11,0 2 34,0-1-23,0-1-22,-2 2-45,2-2 11,-3 1-11,2-1 11,-2 2 0,0-1-11,-1-1 23,-2 2-23,-1-2 0,0 0 0,0 0-11,-1 0-1,-2 0 24,0 0-24,-1 0 24,2 0-24,3 0-21,3 0-113,2 0-3131,1 0 0,0 0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6:06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79 19280,'-3'-7'5121,"0"1"-3956,3 6-291,0 0 56,72-15-67,-10 6-644,4-3 0,6 0-219,-12 7 0,1 2 0,10-2 0,2 2-480,6 1 0,1 3 480,6 3 0,1 2 0,4-1 0,0 2 0,3 3 0,1 0-557,2-2 1,-1-1 556,-4-1 0,-2-2-146,-7-2 0,-3-1-734,-11 1 1,-3-1-449,-9 0 0,-2 0 1328,44 0 0,-48 1 0,-9-2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6:07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23056,'0'-7'1905,"43"2"0,21 5-4214,-13-1 0,5 2 2521,13 1 1,9 0 0,-1 1-172,-5-1 1,-1 0-1,2 0-38,6 0 0,3 1 1,0 0-4,5-1 0,1-1 0,0 0 0,3-1 0,0 0 0,1 0 0,2-1 0,0-1 0,1-1-117,0 1 0,0-1 0,0 0 117,1-1 0,-1 0 0,0 1-228,-6-1 0,0 1 0,-2 0-303,-9 1 1,-1 1 0,-2 0-1095,19-1 0,-6 2 1610,-17 7 1,-9 0 0,5-3 0,-30 10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6:22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5 103 23012,'-5'0'1680,"50"-1"1,29-3-1340,-20-2 1,5-1-922,15 2 0,9-1 0,-1-1 681,-10 0 0,-2-1 0,1 0-608,6 2 1,1 0 0,0 0 517,3 1 1,1 1-1,0 0-11,0 0 0,0 2 0,0 0-19,-2 0 1,1 2-1,-1-1-478,-1 0 0,1 1 0,-1-1 299,0 1 0,1 0 0,0 0-243,1 0 0,1 0 0,0 0-1227,2 0 1,0 0-1,1 0 1668,1 1 0,0 0 0,-7 0 0,-5-1 0,-7 1 0,-13 0 0,0 1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6:23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27426,'86'6'317,"0"-1"1,1 2-1,-2 4-261,-15 7 0,-1 2-974,10-2 1,2-3 917,2 0 0,1-3-17,2-3 0,0-1-146,-4-4 1,0 0-196,-4-2 0,-1 0-91,-2-2 1,0 0-236,-2 0 1,0 0-987,0-4 1,-1-2 1669,-1 1 0,-5-1 0,12-6 0,-22 4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6:24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1 250 26138,'70'-20'506,"1"0"1,-1 0-1,9 3 1,2 1 0,2 5-1953,3 4 0,2 4 1,3 1 1445,-12 0 0,2 2 0,3 0 0,0 1-355,8 1 0,2 2 1,1 1-1,2-1 355,-15-1 0,2 0 0,1 1 0,0-1 0,2 0-160,5 2 1,1 0-1,2 0 1,0 0-1,1-1 160,-14-1 0,1-1 0,1 0 0,0 0 0,0 0 0,1-1-204,1 1 1,2-1-1,-1 0 1,1 0 0,-1-1-1,0 0 204,-2-2 0,-1 0 0,1-1 0,-1 0 0,-1-1 0,0 1-59,11-2 0,-1 1 1,-1-1-1,-2-1 0,-1-1 59,12-2 0,-2-1 0,-3-2 0,-3 1-107,-11 0 0,-3 0 1,-3 0-1,-2 0-733,8-2 0,-4 1 0,-5 0-2650,11 0 1,-10 1 3489,17-1 0,-49 9 0,-30 3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6:18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0 184 23818,'78'-14'601,"0"-1"0,-1 2 1,-3 0-451,-16 5 0,-2 0-95,2 2 0,0 2-45,-1 0 1,1 2-12,-3 0 0,-1-1-191,0-1 1,0-1-371,0-2 1,1-1-774,1-3 1,0-1 1333,3 1 0,-3 0 0,10-4 0,-16 7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6:19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26675,'87'-3'665,"1"-1"0,-11 1 1,0 1-1695,9 2 1,1 3 1028,-8 0 0,1 1 0,6 2 0,2 1 0,2 1 0,0 2 0,1 0 0,0 1-152,-4 0 1,1 2-1040,0 0 0,0 2 165,2-1 1,1 0-3754,2 0 1,1-1 4778,8-2 0,-7-1 0,-37-3 0,-6-2 0,37 2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6:20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27281,'97'-13'425,"-1"-1"1,3 2 0,-3 3-637,-15 6 0,-1 3 211,10-1 0,2 0-1275,3 1 1,1 0 1274,2 3 0,0 1-23,-4 3 0,-2 3-424,-1 4 0,-2 2-472,-9 4 1,-2 1-1413,-7 2 1,-4 3 2330,-8 0 0,-6 1 0,6 3 0,-21-4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6:20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0 443 26855,'85'1'605,"-1"0"0,9 1 1,1 0-1401,-1 1 1,3-1 794,-21 0 0,3-2 0,1-2-514,5-3 1,1-3 0,1-2 513,4-1 0,0-2 0,0-3 0,2-4 0,-1-2 0,0-2 0,-3-1 0,0-2 0,-1-1-430,-1 1 1,-1-2-1,-2 1-665,-7 1 1,-2 0 0,-2 3 1094,21-3 0,-9 4 0,-32 7 0,-7 3 0,9 9 0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6:37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2527 98 22978,'-78'-23'907,"0"1"1,-5 1 0,-1 5-2313,3 9 1,-2 4 1560,-11 0 1,-3 1-79,26 3 1,0 2-1,-2 1 34,-4 3 0,-1 2 0,-1 2-4,-2 3 1,0 2 0,0 3 66,-1 5 1,0 3-1,2 2-52,3 2 0,2 2 1,2 3-50,4 2 1,3 2 0,3 3-34,5 3 1,3 2-1,5 3-41,3 3 0,3 4 0,5 2 0,3 5 0,4 4 0,4 2 0,2 6 0,5 3 0,3 3 0,3 5 0,4 2 0,4 2-392,4 3 1,5 2-1,5-1 392,5 1 0,7 0 0,5-1 0,5-4 0,6-2 0,7-5 0,7-6 0,7-5 0,6-5 0,6-7 0,5-7 0,4-6 0,7-9 0,6-8 0,1-6 0,-17-9 0,1-3 0,2-4 0,1-3-326,3-3 0,1-4 0,1-3 0,0-2 326,2-3 0,0-2 0,0-3 0,-1-2 0,2-2 0,-1-3 0,-1-2 0,0-2-189,-3-2 0,0-2 0,-1-2 0,-2-1 189,-2-1 0,0-1 0,-2-1 0,-2-2 0,17-11 0,-2-3 0,-5-1 0,-9 2 0,-3-1 0,-6-3 0,-10 2 0,-6-1 0,-6-3 0,4-24 0,-13-4 0,-11-3 0,-15-2 0,-17-4 0,-17-5 0,-3 22 0,-9-5 0,-6-1 0,1 5 0,-10-8 0,-2 5 0,-7-2-51,14 17 0,-5-3 0,-2-1 0,-1 4 0,2 5-20,-3 4 1,1 5 0,-1 3 0,-1 2-162,-18-12 1,-2 4 0,-6 7-764,7 14 1,-5 4-1,0 5 1,4 6 994,-2 8 0,4 8 0,2 0 0,1-4 0,2 1 0,12 8 0,-17 34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6:37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3641 619 22428,'-70'-3'1091,"0"1"0,-7-2 0,-1 4-1413,-2 6 0,-3 3 467,18-3 1,-4 0 0,-1 2-738,-9 4 1,-3 1 0,-1 1 695,-8 0 1,-2 1 0,-1 0-506,20-3 0,-1 0 0,0 1 1,-1 1 425,-2 0 0,-1 1 0,1 1 1,-1 1-12,0 1 0,0 1 0,0 0 0,1 3-291,1 0 1,1 1-1,0 1 1,0 2 309,3 0 1,-1 2-1,2 0 1,1 2 74,-19 11 0,3 2 1,2 1 3,6-1 0,3 0 0,3 3-71,9-2 1,4 2-1,4 1-41,-16 19 0,11 5 0,15 1 0,10 4 0,11 6 0,10 4-251,8 11 0,11 4 251,8-26 0,5 2 0,5 0 0,5 7 0,5 0 0,5-1 0,-2-17 0,4 0 0,3-2 0,2 0 0,4 0 0,3-1 0,3-2 0,2-2-29,4-2 0,3-2 0,3-3 0,3-3 29,4-1 0,3-3 0,2-3 0,3-4 19,4-4 0,2-4 1,3-4-1,2-3-19,-15-5 0,1-1 0,2-4 0,3-4 0,4-7 0,-1-7 0,6-7 0,4-4 0,1-4 0,0-2 0,-3 0 0,-5 1-78,-2 0 1,-4 0-1,-1-2 1,-2-1 0,2-2-1,4-4 78,3-4 0,4-3 0,2-3 0,0-2 0,-2-1 0,-5 0 0,-7 0 0,0-5 0,-6 0 0,-4-1 0,-2-1 0,-2-1-18,11-9 0,-3-1 1,-3-2-1,-4 0 18,-8 3 0,-3-1 0,-4-1 0,-3-1 0,7-15 0,-5-1 0,-7-9 0,-13-1 0,-6-8 0,-5-3 0,-6 5-18,-7 18 1,-4 3-1,-4-1 1,-4-3 17,-2-3 0,-3-5 0,-4-1 0,-4 2 0,-6 6 0,-9-2 0,-6 5 0,-5 3 0,-2 1 0,-5-1 0,-3 1 0,-3 2 0,-3 4 0,-1 2 0,-2 3 0,-3 2 0,0 5 0,1 6 0,-1 4 0,0 3 0,-2 5 98,-16-4 1,-2 8-1,-5 12-804,7 16 0,-7 9 0,1 8 1,6 4-2572,-4 7 0,5 8 0,-1 8 3125,2 3 1,-4 9 0,5 0 0,13-3-1,3 5 1,13-1 0,8-1 0,-1-1-1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6:38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4241 426 23885,'-91'-29'616,"0"0"1,27 11-1,-1 0 1,-1 3-1917,-30-3 1,-4 3 1385,22 5 0,-3 2 0,-2 0-38,-11 0 1,-2 2-1,-2 1-20,17 1 0,-1 1 1,-2 0-1,0 2-556,-6 0 1,-1 1-1,0 1 1,-1 2 538,-3 2 0,-1 2 1,0 2-1,0 2 3,1 0 0,0 1 0,0 3 0,2 2-85,4 2 1,0 2-1,2 2 1,2 3 120,6-1 0,2 2 1,2 1-1,2 2-28,-15 9 1,4 3 0,3 2-5,8 2 1,4 2 0,3 3-122,4 0 0,4 2 0,3 3 140,3 1 0,3 3 1,4 1-12,2 2 0,4 2 0,4 2 4,4 2 0,4 2 0,5 1-128,4 1 0,4 2 1,4 0 126,4 4 1,5 2 0,6-1 0,6 1 0,6 0 0,6 0 11,6 1 1,5 0-1,7-3-41,9 0 0,7-2 0,6-5 0,-10-17 0,4-2 0,3-3 0,3-3 0,6-1 0,2-3 0,4-3 0,2-4 0,8-2 0,3-3 0,3-5 0,2-3 0,-14-6 0,3-2 0,1-3 0,1-3 0,0-3-31,6-3 1,1-4 0,1-2-1,1-3 1,0-1 30,1-1 0,-1-2 0,1-2 0,2-3 0,4-3 0,-14-1 0,5-4 0,2-2 0,0-1 0,-1-1 0,-2 1 0,-6 0 0,10-2 0,-5 0 0,-3-1 0,1 0 0,2-3 0,-3 0 0,3-1 0,1-2 0,-1-1 0,-6 0 0,-6 1-117,1-5 1,-7 0-1,-4-1 1,-1-1 116,-3-2 0,-1-1 0,-2-2 0,-1-2-67,15-15 0,-3-4 0,-3-7 67,-10 0 0,0-9 0,-5-1 0,-6 3 0,-5-3 0,-8 2 0,-3-5 34,-4 6 0,0-6 1,-7 0-1,-13 6-34,-19 0 0,-14 4 0,-7 1 0,-5-4 0,-7 0 0,-8 4 0,3 17 0,-4 1 0,-5 2 0,-2 3 0,-5 0 0,-3 2 0,-3 4 0,-2 2 0,-6 3 0,-2 3 0,-2 4 0,-2 5 241,-2 3 0,-2 5 0,-1 4 0,0 3-424,0 2 1,0 3 0,-2 6 0,-4 9-723,16 8 1,-5 6 0,-2 6 0,1 3 0,2 1-1,5-1 905,-17 7 0,4 2 0,3 2 0,2 1 0,0 0 0,0 3 0,6 0 0,12-2 0,5 10 0,1 0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6:39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4993 187 24008,'-77'-21'825,"1"0"1,-6 4 0,0 4-625,2 8 1,-2 4-2920,-15 1 0,-3 0 2781,26 0 1,-2 0 0,-1 0-12,-8 1 0,-1 0 1,-2 0 164,-7 0 1,-1-1 0,-3 0-202,20 0 1,-2 1 0,-2 0 0,0 0-212,-4 0 0,-2 1 0,0 0 0,-1 1 195,-5 1 0,0 1 0,-1 1 0,0 2 0,-2 2 0,-1 2 0,0 3 0,1 1 0,0 4 0,0 1 0,1 3 0,1 2 0,1 3 0,0 2 0,2 4 0,1 1 5,3 3 1,1 2 0,2 2 0,2 3 27,5 0 1,1 2-1,3 2 1,2 2-113,6-1 0,1 3 0,3 2 0,4 1 104,6-2 0,2 3 0,4 0 1,4 3 183,-8 21 0,6 3 1,7 3-177,9 1 1,6 3-1,6 1 30,6 5 1,6 2 0,10 1-19,5-23 0,7 0 0,4 1 0,4-2-45,5 2 0,4-2 0,6 0 0,4-3-228,9 2 0,7-2 1,4-3-1,3-3 228,-8-14 0,3-2 0,2-2 0,2-2 0,2-2 0,5-1 0,2-2 0,3-3 0,1-3 0,2-2 0,4-2 0,1-3 0,3-3 0,0-2 0,2-3-26,4-2 1,1-2-1,1-4 1,1-2-1,1-5 26,-14-4 0,-1-2 0,1-3 0,2-4 0,2-2 0,4-5-89,-12-2 0,3-3 1,4-3-1,1-3 1,1-1-1,0-2 0,-2 0 1,-3 0-1,-3 1 89,4-4 0,-3 1 0,-2 0 0,-2-2 0,1-1 0,1-2 0,3-2-43,3-3 0,4-3 0,2-1 0,1-2 0,-2-1 0,-3 0 1,-4 0-1,-7 2 43,11-10 0,-7 0 0,-5 1 0,-2-2 0,-2 0 0,-5 2 0,-1-1 0,-3 0 0,-2-1 0,-2-1-25,6-8 0,-3-1 0,-4-1 1,-4-1 24,6-14 0,-6-1 0,-8-1 211,-11 5 1,-7-1 0,-13-6-212,-18-1 0,-12-7 0,-8 0 0,-4 5 0,0 15 0,-5 4 0,-4 1 0,-5-3 35,-4-2 1,-7-4 0,-3 1 0,-3 3 0,-2 7-36,-8 2 0,-4 7 0,-2 4 0,-3 3 0,-2 2 0,-3 4 0,-2 3 0,-1 5-68,3 4 1,-2 5-1,-1 4 1,0 4-284,3 5 1,-2 3 0,1 5 0,1 6-280,2 7 0,0 5 0,1 4 0,1 5-651,3 2 0,2 5 0,1 4 0,3 4 1281,0 6 0,1 5 0,4 2 0,6-5 0,-17 14 0,9-3 0,17-5 0,0 1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05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16 23639,'8'-8'1535,"-1"1"-896,-7 7-57,0 0-492,7 84-79,-6-33-11,3 8 0,-1 4-157,-3 5-706,-9 5-1433,-7 1 2296,-14 2 0,13-34 0,-1-9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6:46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25869,'69'-7'560,"1"1"0,-1-1 1,11 2-1,2 1 1,4 1-1483,-11 0 0,2 0 0,4 2 1,6 2 921,-1 4 0,7 2 0,5 1 0,1 2 0,-1-1 0,-5-1-422,4 0 1,-3-1 0,-2 0 0,3 1 0,5 2 421,-11 0 0,6 1 0,2 1 0,0 0 0,1 1 0,-4-1 0,-3 0 0,12 1 0,-3-1 0,-3 0 0,0 1 0,0-1-157,1 0 0,0 1 1,0-1-1,0 0 0,-1 0 157,-4 0 0,1 0 0,-2-1 0,0 1 0,0-1-454,-6-1 1,0 0 0,-1 0-1,-1-1 1,0-1-410,16 2 0,-1-2 1,-1 0-1,-1-1 876,-3-1 1,0-1-1,-4-1 1,-7-1-1,22 1 1,-11-2-1,-20-1 1,0-1-1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7:21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19667,'-2'73'233,"1"-1"0,-1 0 0,0 4 0,1 1 0,0 0-80,1 1 1,0 0 0,0 1-154,0 5 0,0 2 0,0 0 296,0 5 1,0 2 0,0-1-297,0-2 0,0 1 0,0-1 66,1 0 0,-1 0 1,3-2-370,2-5 1,1-3 0,1 0-266,2-7 0,2-1 1,2-2-1613,10 22 1,5-5 2179,1-12 0,1-9 0,5 9 0,-7-31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7:22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0 425 26899,'93'-7'295,"0"1"0,1 0 1,-16 1-1,2 0 0,2 0 1,1 2-1169,8 0 0,1 2 0,2-1 0,2 1 873,-10-1 0,2 0 0,2 0 0,0 0 0,2 1-397,5-1 1,2 0-1,1 1 1,1-1-1,0 1 397,-11-1 0,0 1 0,1 0 0,0 0 0,2-1 0,-1 1-152,6-1 1,0 1 0,1-1 0,0 1 0,2-1 0,0 0 151,-10-1 0,1 1 0,0 0 0,1-1 0,1 1 0,0-1 0,0-1-183,4 1 1,1-1-1,1-1 1,-1 1-1,1-1 1,1 0-1,-1 0 183,-11 0 0,1 0 0,-1 0 0,1-1 0,0 1 0,0-1 0,-1 0 0,1 0-57,-1 0 0,-1 0 0,1-1 1,0 0-1,-1 0 0,0 1 0,0-1 1,-1 0 56,8-1 0,1 0 0,-1 0 0,-1 0 0,0 0 0,-1 1 0,-1-1-13,8-1 0,-1 0 0,-1 0 0,-1 1 0,-1-1 0,-2 1 13,8-1 0,0 1 0,-3 0 0,-2 0 0,-2 0 0,9 0 0,-4 1 0,-2 0 0,-4 1 0,-15 1 0,-2 1 0,-3 1 0,-4 0 209,6 0 0,-4 1 0,-5 1-209,8 0 0,-7 1 1325,23 0-1325,-33 0 1981,-17 0-1981,-4 0 0,-3 0 2962,0 0-2962,-9 0 0,-6 0 0,-10 0 1297,-5 0-1297,-1 0 0,-3 0 0,1 0 0,-5 8 0,-19 25 0,-20 31 0,-8 13 0,2 1 0,-3 6-631,14-21 1,-4 4-1,-1 3 1,3-1 630,-9 17 0,2 0 0,0 1 0,10-17 0,-1 0 0,0 0 0,1 1 0,-1 1 0,1 0 0,1 0 0,1-1 0,1-1 0,0 0 0,2-1 0,1 0 0,-7 21 0,2-1 0,3 0 0,4-6 0,3 0 0,3-1-665,6-5 0,2-1 0,3-2-4251,-2 21 1,7-6 3450,16-19 0,3-9 0,-5 4 1,17-36-1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8:30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28166,'49'54'101,"0"1"0,0 0 0,3 0 0,1 1 0,1-2-1485,0-1 0,2-3 0,0 1 1384,1 0 0,1-1 0,-1 0 0,-3-3 0,0-1 0,-2-1 226,20 16 0,-4-3-226,-10-9 0,-2-3 0,-11-7 0,-2-2-158,21 21-456,-19-14-1145,-20-4-2230,-12-2 3989,-23 8 0,6-22 0,-11 1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8:30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1265 28255,'27'-64'83,"-1"1"0,0-1 0,9-3 0,4 1 1,7 3-614,10 5 1,7 5 0,2-1 529,7-6 0,3 0 0,0 2-574,2 0 0,1 2 0,-1 2 574,-4 3 0,0 2 0,-2 3 0,-6 6 0,-1 2 0,-2 4-247,18-6 1,-2 8-865,-13 9 1,-3 9-8721,38 17 9298,-20 39 0,-39-16 0,-12 11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8:31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24827,'-24'84'429,"0"0"1,5-5-1,12-5-216,38 15 56,26-10-140,-19-44 0,4-5-96,5-7 1,1-5 11,47 3 11,-7-15 44,-18-22 69,-23-13 21,-24-21-78,-13-17-44,-17-8-35,-15-7-10,-15 4-584,-18 10 505,-10 16-280,-4 19-4832,-21 16 1045,34 27 4123,2 13 0,43-3 0,9-1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8:31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7 23504,'0'-4'3216,"0"2"-2633,0 2-303,0 103-112,0-20-700,-2 4 1,-1 5 514,0-26 0,-1-4-392,0 0 0,0-1-549,1-8 0,1-2-4940,4 26 5898,22-37 0,-14-20 0,12-20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8:31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780 16 24759,'0'-9'2903,"0"2"-2620,-24 52 1,-23 53 0,3-4-3042,5-13 1,-2 4 2759,9-19 1,-5 11-1,-1 3 1,0-1-1,3-7-2,-5 13 0,3-6 0,0 0 49,2 0 0,0 0 1,1-1-248,4-6 0,1-2 0,2-2-127,-6 21 0,5-5-986,10-19 0,6-6-8520,2 11 8669,44-36 1,-21-27-1,19-7 1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8:32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1 107 27662,'73'-23'11,"-1"-1"0,-5 3 0,-6 4-56,13 5-11,-13 6 56,-16 3 12,-13 6 32,-17 12 80,-9 16 234,-16 24-436,-13 22 139,4-30 1,-3 2-308,-5 7 0,-2 1 246,-2 5 0,-1 0 0,-2 1 0,1 1-124,0-3 1,2-2-236,3-6 1,2-2-841,-12 27-1143,19-25-6599,19-29 8941,28-21 0,-13-5 0,12-6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8:32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25880,'0'65'56,"0"0"0,0-4 0,0-3-1843,0 28 28,-2-8-6857,-9-2 8700,-3-10 0,0-29 0,4-12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8:32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24244,'8'-2'2129,"-1"0"-2873,88 2 766,-32 0-22,9 1 0,3-2-257,12-1-987,0-5-2521,-11 3 3835,-12-1 0,-31 5 1,-11 0-1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8:33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23055,'100'1'198,"0"1"0,0-1 0,0 1 0,0-1 0,0 1 0,-8-1 0,0 0 0,1 0 0,1 0 0,1 0 0,0 0 0,1-1-600,-5 1 0,0-1 0,1 0 1,1 0-1,0 0 0,1 0 1,0 0-1,0-1 402,3 1 0,0-1 0,1 0 0,0 0 0,0 0 0,0 0 0,0 0 0,0 1-88,-1-1 0,1 0 1,0 1-1,-1 0 1,0-1-1,0 1 0,0-1 1,-2 0 87,-2 0 0,-1-1 0,-1 1 0,1-1 0,-1 1 0,-1-1 0,0 1 0,-1-1-43,9 1 0,-1 0 0,-1 0 0,0 0 0,-1 1 0,-1-1 1,0 0 42,-5 0 0,-1-1 0,0 1 0,-1 0 0,-1-1 0,0 1 0,-1 0-161,10-1 1,-1 0 0,-1 0-1,-1 1 1,1-1 0,-1 0-22,-3 0 1,1 1 0,-1-1 0,-1 0 0,0 0 0,0 1-62,-3-1 0,-1 1 1,0 0-1,0-1 0,-1 1 1,0 0-267,14 0 0,-1-1 0,0 1 1,-1 1-1,-1 0-1458,-7 0 1,0 1 0,-1 1 0,-1 0 0,-3 1 1791,10 2 0,-1 2 0,-4-1 0,-8 0 0,22 0 0,-13 2 1,-31 3-1,0 0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7:09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3 172 22832,'-1'0'2655,"-1"0"-1847,2 0-170,88-21-122,-15 12-1573,3-4 0,7 1 1231,-17 8 0,0 2-34,6 0 0,1-1 81,6 0 0,1-1-221,2-2 0,1-2-478,2 0 0,0-2 478,-1-1 0,0-1 0,0 3 0,-1 0-323,-2 2 0,-1 0 323,-2 3 0,-2 1 0,-3 1 0,-3 1 0,-6 0 0,-2 0 794,-6 1 0,-3 0-794,38 0 0,-17 0-337,-12 9-772,-13 7-215,-9 13-2833,-10 15 4435,-12 13 1,-8-24 0,-7 1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7:31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28546,'76'-4'25,"0"0"0,0 0 0,-2 0 0,0 1 0,-3 0-25,12 0 0,1 1 0,-7 1 0,4 0 0,-3 0-1744,8-1 1,-1 1 783,-16 0 0,3 1 0,-8 4 960,-5 7 0,-8 1 0,7-3 0,-21 14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7:36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26194,'74'-3'363,"-1"0"0,1 0 0,0 1 0,0-1 0,-2 1-223,21 3 0,1 1-841,-25 1 0,3 0 1,0 0 719,4 1 0,2 0 0,1 1-457,3 2 1,2 0 0,0 1 437,1-1 0,1 1 0,1 0 0,1 1 0,2 0 0,0 0 0,1 1 0,0 0 0,1-1 0,-1 1 0,1-1 0,-2 1 0,0 0 0,-1 0 0,-1 1 0,-4-1 0,-1 0 0,-2 1 0,-4 0 0,-2 0 0,-1 1 0,-5 0 0,-1-1 0,-2 1 296,26 4 1,-2 1-494,-8-3 1,-2 0-286,-9-3 0,-3 0-196,-9-3 1,-4 1-2024,33 2 2701,-30 0 0,-29-6 0,-17 0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10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6 24524,'0'-5'1647,"3"78"-1333,-3-13-258,2 2 0,-1 4-11,-1 25-23,0-1-22,-1 0-4643,-10-6 3130,-2-8-6183,-8-10 7696,3-20 0,8-19 0,3-14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10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24278,'0'-3'717,"0"0"-740,0 3-1232,75-17-2924,-36 2 4179,10 0 0,-2-1 0,-22 2 0,-8 3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10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16 24255,'0'-8'1883,"0"1"-1760,0 94-112,-7-27-905,2 6 0,-1 3 815,-12 16-3955,-3-2 2006,1-3-6375,3-5 8641,8-11 0,4-28 0,5-12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11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1 180 24289,'12'54'476,"1"0"0,16 30-398,0-73 1,6-13 44,-1-17 23,0-12 112,-7-16 268,-8-2-33,-10 1-156,-5 5-57,-16 4-179,-4 3-101,-14 7-168,0 8-561,1 8-985,2 7-5704,5 19 7418,5 18 0,6-10 0,7 6 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11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399 1 27415,'-8'76'108,"1"1"0,0-4 1,2-3-87,4-18 1,2-2-1079,0 45 1045,5-14-179,-1-15-12,4-17-3660,-5-16 3649,-1-13 1028,-1-11-1061,-2-6 89,-14-3 135,-5 0 384,-15-4-317,-4 0 3459,-1-1-3347,1 3 78,1 2 12,2 8 22,1 11 33,3 10 34,2 8-56,6-1-168,6 0-89,9-3-23,2-2-135,6-4-772,16-6-471,14-9-2275,24-5 3653,15-21 0,-28 10 0,-5-9 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12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26575,'-7'62'175,"-1"-1"0,4-5 1,5-10-131,11-14-45,13-14-34,6-10 23,2-14 22,1-14-22,-5-12 22,-5-13 0,-9 0 35,-7 3-24,-6 11 45,-2 8 90,0 10 67,0 7 34,0 5-113,0 1-44,0 10 0,0 6 0,0 12-90,0 7-11,0-2-11,0-3-381,0-7-684,5-9-1142,6-6-4495,13-10 6713,6-14 0,-9 8 0,-4-7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12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 27919,'-2'87'120,"0"0"1,-2-17-1,-1 0 1,-1-6-278,-1-7 0,-1-2-545,-3 15 0,-1-2-844,-8 16-2544,1-3 4090,-1-7 0,9-32 0,3-13 0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12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27236,'59'-18'-3277,"1"0"0,-7 0 0,-6 7 3199,-12 17 1,-16-4 0,-5 5-1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12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26989,'-7'67'138,"1"0"0,-1-5 1,3-7 7,9-4 44,7-6-56,7-11-122,8-10-12,0-12 0,2-8 11,-1-15 0,-3-10 34,-2-18-23,-5-10 1,-7-5-23,-6-1-79,-3 3-178,-5 7-91,-10 9-403,-8 17-1624,-15 7 2375,-8 33 0,19-16 0,2 16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13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1 26048,'-54'41'104,"-1"0"1,6-3 0,7 1-559,9 23 532,9-1 127,11 1-127,6-5 3,5-11-81,2-15-224,10-16-157,7-9 157,13-19-269,6-8 68,0-14 55,-4-1 213,-8 4 134,-5 12 12,-7 7 11,1 8 57,-2 2 357,2 3-33,1 4-101,2 8-90,0 12-55,1 9-113,1 5-22,2 1-2274,25 2-7557,-4-14 9406,27 0 0,-37-21 0,-3-1 1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14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0 26384,'-77'58'112,"13"4"-11,51 3 56,5 2-56,6-9-101,2-13-12,1-17-55,9-14-56,5-9 45,12-16-1,5-10 68,-2-14 11,1-8 0,-6 0 0,-4 3 11,-4 8-11,-6 10 0,-2 10 0,-6 8 0,-2 4 213,-1 19 0,0 13-112,0 54-135,-5-21-448,1 22-571,-2-42-841,3-15-3910,5-13 5804,13-10 0,-10-7 0,9 0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14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20580,'0'-3'3922,"0"0"-3485,0 3 415,0 0-404,1 85-12,8-45-223,-4 13 0,5-1 68,14-15-192,5-11-89,2-11-22,1-8-101,2-7-382,2-15-391,3-7-505,2-18-2072,-2-2 3473,-3 5 0,-17 15 0,-6 10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15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26687,'-35'68'231,"0"1"1,3-7 0,8-6-76,24-6-111,0-13-45,4-14-56,5-12 11,7-7-11,7-16-22,5-15-23,3-19-11,-1-11 100,-5-1 24,-8 7-1,-4 9 34,-5 10 11,0 12 56,-3 11 45,-3 5 56,2 4 201,1 14-78,1 11-190,2 22-100,-1 10-46,-4 6-57,1-8-537,-1-8-560,2-16-1557,5-16 2711,8-8 0,-8-7 0,3 0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15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27628,'-10'86'26,"0"1"0,0-7 0,0-7-485,-1 12-1031,1-5-3452,5-7 4942,4-6 0,1-31 0,1-11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15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10 24121,'-5'-5'2846,"1"1"-2487,4 4-91,0 0-21,-73 37 55,42-3-173,-13 1 0,1 3 16,21 23-44,5 5-77,5-3-24,8-4-13,1-5-31,3-5-393,3-7-482,7-11-751,8-10-1680,13-12-6481,7-9 8524,7-14 0,-19 9 0,-5-8 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15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26560,'-11'62'672,"5"1"83,2-14-709,4 2 162,0-9-208,5-4 106,6-10-106,7-11 324,7-8-324,7-6 0,2-15-136,5-10-323,-2-13-235,-4-5-483,-5 2-1389,-3 1-7265,-2 8 8591,0 3 0,-11 15 0,-1 2 1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16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26619,'-22'58'284,"0"0"0,3-6 0,4-8 41,7-11-56,5-14-269,2-9-45,1-7 45,4-13 0,10-10-157,8-12 34,9-7 56,-4 5 22,-4 9 34,-5 12 11,-3 7 22,-3 4 12,-3 4 11,-3 9-45,-3 7-112,-1 13-606,-2 5-1366,-2 2-5535,1 1 7619,-1-5 0,1-14 0,1-6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16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48 24278,'0'-2'2666,"0"0"-2251,0 2-23,-33 71-67,22-27-213,-7 6 0,2 1 67,13 0-67,3-8-32,7-11-80,7-10 0,7-11 0,9-5 0,-1-12 0,-1-13 0,-3-13 0,-8-16 0,-5-3 0,-6-2-57,-3 1-526,-8 4-392,-13 4-874,-10 9-5412,-17 13 7261,-14 11 0,26 8 0,-1 3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0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24972,'-7'45'651,"-2"0"-450,-7 5-66,0-3-46,2 0 23,4-5 11,1-3-44,4-6-34,2-8-23,2-8 34,1-8 45,0-3 22,4-4 0,5-1 23,9-1-34,8 0-11,7 0-45,5-7-45,5-3-11,2-4 12,-3-1-12,-4 5 0,-6 2-45,-8 4-90,-3 2-235,-7 1-291,-4 1-448,-3 0-1928,-3 0 3037,-2 0 0,-2 0 0,0 0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0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3 166 22283,'-1'-7'3765,"-1"1"-2947,2 6-302,0 0-102,72-36-11,-26 16-258,8-4 1,2 1-22,6 4-91,2 7-9,-6 4-24,-3 5-24,-6 0-301,-7 2-313,-9-1-12,-6 0-537,-11 2-988,-7 0-7656,-5 2 9770,-6 15 1,1-12 0,-2 12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1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3 24166,'-14'-1'1972,"4"-1"-1883,-2 81-77,7-34-2138,-2 9 0,-1 1 1902,5-4 64,0-5-2933,2-13 3093,2-10 0,-1-14 0,2-5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1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82 22428,'-2'-2'2287,"1"1"-2086,1 1-190,68-35 1,-39 27-1,54-27-11,-58 35 0,-2 0 22,-2 0 1,-6 0 21,-3 0 68,-3 0 0,-6 0 12,-1 0 10,-2 0 80,2 0 144,-2 7 0,2 4-33,-2 13-101,0 3-101,0 4-100,0 0-23,0 0 0,0-2-23,-2-3-234,0-7-292,1-4-370,-1-4-313,2 0-1021,0 1-3921,-2 5 6174,0 1 0,-1-7 0,2-2 0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1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50 22070,'-3'-5'3350,"0"1"-2677,3 4 234,0 0-492,0-3-68,13 3-167,8-3-124,17 1-56,4-1-34,3-3-280,-3-2-134,-6 2-482,-6 0-829,-9 4-3384,-6 0 5143,-5 2 0,-5 0 0,-2 0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2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3 21219,'-2'-2'2834,"1"1"-2744,1 1-729,0 55-1534,-2-25-4853,0 45 7026,-2-39 0,2-15 0,0-4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2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19314,'-5'0'3451,"1"0"-2891,4 0 303,0 0-348,-20 44-156,13-20-102,-13 33 1,19-34 23,1-3 10,1-1-22,3 1-12,4-1-111,3 0-56,1-4-68,2-5-22,4-4 0,6-5-213,8-2-313,3-12-640,5-7-1220,-1-14-6477,0-5 8863,-2-5 0,-17 20 0,-4 3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2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23527,'0'-5'2174,"0"1"-1916,0 4-90,0 0-146,61-36-11,-35 26-11,46-27 11,-52 36-22,-6 1 11,-3 0 0,-2 0 0,-3 0 34,-2 0 44,-1 7 157,-1 10 113,-2 10-68,0 12-45,-2 3-78,-3 4-67,-2 2-90,-6 2 0,2 3-101,-2-1-381,0-1-705,2-7-5638,0 0 6825,7-22 0,1-3 0,3-19 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3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23964,'3'-5'2387,"0"1"-2186,-3 4-111,0 0-57,22 62-33,-15-17-151,5 3 0,-1 2-1261,-9 14-2846,-2 0 4258,0-1 0,0-29 0,0-6 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3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27247,'47'-35'-275,"1"0"1,32-20-937,-60 55-2049,-4 10 3260,-4 10 0,-6-6 0,-2 4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4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68 27908,'-2'0'403,"13"0"-358,10-5-23,16-4-10,5-4-12,3-1-45,-1 3-381,-4 3-246,-6 5-650,-5-1-1804,-9 3 3126,-7 7 0,-7-4 0,-5 5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4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16 125 23359,'-8'-5'3115,"1"1"-2522,7 4 114,0 0-584,39-28-90,-11 14-33,34-21-89,-22 21-393,-5 5-582,-5 0-1267,-9 5-7500,-6 1 8664,-5 9 0,-5-5 0,-3 5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5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26351,'-24'56'194,"1"1"0,0-6 0,9-6-26,24-14 79,9-8-113,12-11-89,5-7-22,-3-8 10,-4-7 46,-8-5 77,-11-7-55,-4 0-22,-6 1-79,-10-3-68,-4 2-279,-9 0-404,-2 4-773,5 2-2442,1 6 3966,8 3 0,3 5 0,6 1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5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25342,'1'79'108,"0"1"1,-7 13-1,-3-7-836,-8-3-1043,2-28 1,-3-3 1770,-9 7 0,11-26 0,5-11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5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17465,'87'-17'0,"-18"3"0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5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22272,'-7'12'3507,"2"-3"-2991,-9 62-24,11-37-32,-10 59 22,13-55-135,0-1-145,0-4-124,4-6-44,7-8-23,11-10-11,10-5-168,10-8-370,7-12-157,2-10-514,0-15-1055,-3-4-6644,-3-4 8908,-2-1 0,-20 23 0,-4 5 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5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76 23101,'-4'-5'3283,"2"0"-2644,2 5 302,0 0-683,38-23-90,-10 11-101,34-12-67,-22 18-79,-6 6-548,-4 0-258,-9 0-751,-4 0-2487,-7 0 4123,-6 0 0,-1 0 0,-3 0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6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22564,'-5'0'2722,"0"0"-2128,5 0-191,-25 74-44,16-35-197,-6 10 1,2 1 117,8-2 0,2-1 79,2 2-68,1-1-67,0-3-101,0 0-56,0-5-33,6-10-1,5-6-20,8-11-13,4-6 0,1-4 0,5-3 0,-1 0 0,2-5 0,0-8-315,-1-8-335,-3-7-257,-4-3-942,-4-2-3148,-5 2 4997,-1 4 0,-7 13 0,-1 5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6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10 23068,'-6'-6'2891,"1"2"-2399,5 4 46,0 0-471,6 2-67,5-2-22,10 1-213,3-1-393,3 0-571,-1 0-1356,-2 0-7276,-3 0 8944,-2 0 0,-9 0 1,-2 0-1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6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16 20983,'-2'-8'4146,"1"1"-3574,1 7-124,0 0-426,28 14-22,-16-10-123,23 13-460,-24-15-862,-1 1-2197,-2-3 3642,0 0 0,-4 0 0,0 0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6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16176,'0'0'0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6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16176,'0'0'0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7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13 22967,'1'-7'2106,"1"2"-1848,-2 5-57,0 0 24,4 87 10,-3-26-218,1 5 0,0 3-17,-11 16-191,1-4-649,-10-6-2679,2-7 3519,-2-2 0,8-32 0,2-6 0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8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42 17981,'-12'-23'-1057,"3"5"1,7 18 0,1 0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28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20759,'9'-7'2409,"-3"1"-2106,-6 6 190,0 0-123,24 89-12,-18-37-241,7 10 1,-2 2 73,-11 1-90,-1-4-101,-5-6-34,-1-7-7011,-7 5 7045,4-16 0,1-6 0,5-18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30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2008 40 24211,'-84'-1'806,"0"0"1,-4 0 0,-2 1-611,-7 3 0,-1 4-578,30-2 1,0 1 0,-1 3 515,0 3 1,-1 2-1,1 2-346,0 3 0,0 3 0,2 2 297,-1 2 1,1 2 0,1 3-12,1 3 1,2 3 0,1 2-67,4 0 0,1 1 0,2 2-8,-17 22 0,7 4 0,14-1 0,9 5 0,13-2 0,11 2 0,8 5 0,12 0 0,16 3 0,12 0 0,7-1 0,10-3 0,-4-26 0,5-3 0,5-3 0,4-3 0,4-3 0,2-4 0,7-5 0,3-3 0,2-5-572,5-3 0,2-5 0,1-2 572,2-3 0,1-2 0,0-3 0,0-2 0,1-3 0,-2-1-309,-3-2 0,-1-2 0,-2-2 309,-4-2 0,-2-2 0,-2-3 0,26-11 0,-4-5 0,-10-5 0,-4-4 150,-8-3 1,-5-5-151,-7-3 0,-5-7 0,-15 1 0,-4-6 0,-5 1 49,-1-12 0,-7-2-49,-6 10 0,-3-3 0,-10 2 0,-17-10 0,-11 2 0,-6-3 0,-7 2 0,-9-1 0,-7 4 0,-4 4 0,-4 5 0,0 7 0,-7 8-191,2 20 0,-7 7 0,3 3-543,-10-3 1,-2 11-496,11 13 0,-3 8 0,5 7 1229,-9 19 0,12 7 0,-14 15 0,16 7 0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31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25 511 15941,'-7'0'5871,"2"0"-4134,5 0 583,0 0-1491,-3 16-213,1-9-89,-2 12-124,2-13-101,1-1-177,34 1-125,35-3 0,-2 0 0,8-3-1131,-9-3 0,4-3 1,3 0 1130,13-3 0,3-1 0,4-1 0,-16 0 0,3-2 0,1 0 0,0 0-568,4-1 1,1-1 0,0-1 0,0 2 567,0-1 0,-1 1 0,1 1 0,0 0-310,-3 0 1,1 2 0,-1-1 0,-1 1 309,-4 0 0,0 0 0,-1 1 0,0-1 0,21-3 0,0 0 0,-1-1 0,-3-1 0,0-1 0,-3 0 0,-7-2 0,-2 0 0,-3 0 0,-10 2 0,-1 0 0,-5 0 0,10-4 0,-10 2-2018,8-6-6217,-42 14 8648,-58 14 1,19-1 0,-22 5 0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35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21 109 24703,'-11'-15'2847,"1"2"-2019,10 13-535,0 0-293,114-8 0,-30 4-416,5-1 0,5 0 416,-30 4 0,-4-1 0,1 0 0,0-2 0,-3 1 0,-1-2 0,-3-1 0,-1 0 79,43-6-808,-12 2-862,-17 5-1378,-16 2 2969,-25 11 0,-12-5 0,-14 5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36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324 1 27706,'-59'52'-82,"1"1"0,3-3 0,8-1-613,8 12-683,9-2-1659,10-6-6794,10-10 9448,5-8 1,5-18-1,0-6 1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36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17476,'75'8'-27,"1"1"1,-15-4-1,-7 2 1260,13 17-5144,-32-9 4263,-12 2 0,-9-8 0,-9 0 1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36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0 156 27047,'82'-18'183,"-1"1"0,-3 0 0,-3 2-183,-16 4 0,-2 2-6,-4 1 0,-1 0-341,40-7-662,-18 2-996,-17 2-4572,-15 3 6577,-15 4 0,-13 2 0,-9 2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36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27740,'-24'70'52,"1"0"0,1-8 1,7-7-524,12-11-291,3-10-896,4-9-2735,15-13 4393,12-13 0,-8-1 0,-1-5 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36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0 113 27359,'79'-13'395,"-1"1"1,-2-1 0,-5 1-396,-18 2 0,-3 0-22,45-9-448,-18 6-426,-20 6-628,-21 4-2466,-16 3 3990,-12 0 0,-7 0 0,-1 0 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37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28087,'-27'74'194,"0"1"1,2-5 0,5-5-195,13 9 0,2 2 0,2-3 0,3-7 0,3-11 0,10-12 0,10-10 0,13-16 0,9-6 0,7-10 0,4-18-819,7-10-738,-2-24-1872,4-11 3429,-4-6 0,-26 29 0,-8 7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37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16 25634,'0'-9'1994,"0"2"-1882,0 7-224,-20 128-549,8-58-620,-2 19 1,-1 4-3774,-6 4 5054,9-43 0,0-2 0,-4 7 0,3-9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37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1 200 26687,'58'-44'85,"0"1"1,-3 3 0,-3 8-209,11 11-493,3 9-774,-3 6-1960,-3 4 3350,-6 8 0,-25-5 0,-9 5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45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22 128 24064,'-12'0'3015,"3"0"-2522,9 0 606,0 0-1099,70 0 0,-23-4-1696,7 1 0,2-1 1696,15-11-364,2-4 364,1-5-99,-8 2 99,-9 4-258,-16 6-594,-16 7 2951,-12 3-3970,-9 2-3791,-2 11 5662,-16 14 0,11-8 0,-10 5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54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16 20154,'-5'-9'4337,"1"2"-3665,4 7 448,0 0-918,-32 46-90,15-15-78,-27 42-23,20-25-11,-4 5-157,-6 6-414,-3 0-483,0-2-828,9-7-2264,9-13 4146,10-14 0,6-13 0,3-7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55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25566,'84'1'45,"-12"6"-6031,-41 14 5236,-5 3 702,-4 1-3672,-4-2-6111,-1 1 9097,-4-3 1,-5-8 0,-2-4-1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55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23773,'-8'2'1950,"1"-1"-1703,7-1 178,0 0-346,35 14-34,-6-11-34,30 11-11,-18-14-79,-2 0-301,-9-1-394,-3-1-660,-9-1-1378,-4 1-3990,-7 1 6802,-3 1 0,-4 0 0,0 0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55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20625,'-10'0'3451,"2"0"-3126,8 0-224,0 0-359,-16 67-314,12-43-795,-12 51-1624,16-62-6840,8-5 9523,3-4 1,0-2 0,-2-2 0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58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32 18955,'-10'0'4325,"2"0"-3294,8 0 1020,0 0-1872,2 0-123,10 0-45,5 3-11,6 0-11,-1 2-202,-3-2-392,1-1-560,-1-2-1323,5 0-6286,-1-10 8774,2-4 0,-11 2 0,-4 1 0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58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25 22709,'0'-14'2532,"0"3"-2252,-4 86-122,-1-31-142,1 8 1,-1 2-17,-4 3-33,0 2-4567,-1 2 3715,-1 2-429,-2-1-7358,-2 3 8672,-2 0 0,7-28 0,2-8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59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414 0 24894,'-2'0'2196,"1"0"-2028,1 0-168,-76 68-56,37-33-129,-11 9 0,0-1-565,10-8-382,4-7-403,2-2-1927,7-4-5950,1 0 9412,9-5 0,7-7 0,4-5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59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19605,'3'-10'4370,"0"2"-3731,-3 8-225,0 0-369,47 25-45,-26-11-56,36 22-560,-37-20-818,1-7-2679,3-3 4113,6-9 0,-14 2 0,0-1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59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0 26216,'-39'54'-1326,"-1"1"0,7-11 0,7-8-8187,16-19 9513,9-14 0,1-3 0,0 0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59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20289,'0'0'0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59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97 26687,'-10'50'212,"0"0"1,-2 35-111,22-53-80,6-7-11,3-9-11,-1-8-22,-2-6 22,-1-4 56,0-17-11,0-13-45,-1-20-12,-3-6 12,-5 1 0,-4 9 0,-2 9-78,-2 11-135,-8 10-493,-6 9-1132,-7 7-3563,1 14 5401,2 9 0,9-4 0,5 1 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59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23460,'0'0'0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49:59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23460,'0'0'0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0:00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10 24334,'0'-5'2330,"0"1"-2128,0 4-113,0 0-44,-15 60-45,-1-4-23,1-2 1,-1 3-1114,-8 28-1061,1-9-7634,12-10 9644,5-13 1,6-25-1,0-9 1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0:00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342 38 23101,'-10'-7'3216,"2"2"-2835,8 5-202,-87-11-78,44 8-96,-11-3 1,1 1-6,17 5-224,10 0-560,11 0-1054,8 0-5288,4 0 7126,3 0 0,0 0 0,0 0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0:01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26541,'-41'45'108,"0"1"0,4-4 1,9 0 14,24 17 0,2-1-33,9-6-22,8-7-46,12-11 12,10-9-34,3-12 0,6-6 22,1-24-22,1-11 11,-4-22-22,-11-9-11,-11-3-203,-11-1-313,-7 6-672,-4 6-1715,-8 14 2925,-9 17 0,6 12 0,-4 8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0:01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24031,'-7'4'2824,"2"-1"-2488,5-3-257,0 0-46,-24 87-33,13-46-73,-5 15 1,-1 0-489,1-13-750,-3 2-1961,1 1 3272,2-2 0,7-19 0,5-7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0:01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27471,'13'62'-650,"0"1"0,-2 34-1400,-33-25 635,-29-8 0,29-35 0,-13 7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0:01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28671,'84'12'0,"5"-3"0,-38-8 0,0-1 0,0 0 0,-1 0 0,46 0-1065,-9-3-347,-6-6-1434,-9-5-6985,-2-2 8823,-6 2 1,-27 8-1,-9 3 1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3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360 26 26239,'-55'-13'392,"-1"1"0,-41 13-292,55 39 2,3 30-35,9 16-45,6 10-1473,13 1 1462,6-9 11,13-12 448,10-22-470,13-23 221,15-17-277,9-35-146,10-13-537,3-29 638,-8-5 90,-10 2 11,-17 9 724,-11 13-702,-10 11 57,-6 13 55,-4 11 12,-2 5 168,0 23-2841,0 15 2807,-5 31-233,-7 20 3,2-36 1,-1 1-51,-3 4 0,-1 2-245,0 2 0,0 0 172,-1 0 0,2 0-302,1-3 0,3-1-1351,-4 39-3552,7-26 5278,21-28 0,-11-22 0,11-14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3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9 23314,'-2'-5'2689,"0"1"-2229,2 4-57,-37 103-654,27-39 402,-10 10 0,2 3 151,17 6-122,5-12 45,7-15-203,7-23-22,6-17 0,2-10-67,3-20-146,4-12-190,0-17-337,3-8-399,-4 1-2603,2 2 3742,-1 7 0,-15 17 0,-2 9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4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1 25823,'-54'47'250,"1"0"0,4-4 1,11 0-61,21 14 1,9-6-34,5-8-157,3-13 0,5-12-5,6-10-108,9-6-60,6-7-107,5-10 64,2-10 37,-4-5 78,-3 3 56,-7 7 34,-5 9 37,-3 5 41,-2 5 202,-2 8-57,-2 11-32,-2 14-68,-3 12-90,0 5-22,0-4-314,0-3-548,0-10-1223,2-10-6385,7-12 8470,9-6 0,-7-4 0,2 0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4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26171,'-20'61'198,"-1"1"0,3-8 0,3-7-198,11-15 0,1-13-11,3-10 11,7-6 0,5-3 0,8-6 0,4-1 0,-1-4 0,-4 5 0,-1 1 33,-3 5-21,0 11 10,-3 7-22,0 14 0,-4 4-123,-1-1-684,-2-4-1501,0-4 2308,0-7 0,-2-8 0,0-6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4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387 0 24099,'0'68'522,"0"0"1,0-3 0,0-2-517,0-12 0,0-2-6,0 42 0,0-15-528,0-16-132,0-19 166,1-14 360,0-13 134,0-8 392,-1-5 157,-1-1 56,-9-1 23,-7-3 44,-13 2-167,-6 0-91,-7 7-11,-3 14-22,-3 14-122,3 12-259,3 4 0,11-4 0,10-3 0,12-6 0,6-3 0,13-7-785,15-9-1019,19-7-4886,21-12 6690,8-14 0,-28 10 0,-10-9 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5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112 128 27214,'-31'75'328,"1"1"1,3-5-1,8-8-171,15-2-23,5-8-66,14-15-24,11-18 25,22-13-69,11-34 0,9-15-489,0-30 489,-36 33 0,-3-1 0,21-38 0,-17 6 0,-15 8-38,-11 8-959,-6 11-818,-6 10-8016,-13 18 8991,-12 13 1,8 5 0,1 3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5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50 27706,'-11'-27'168,"10"6"-179,22 19-134,6 2-450,6 0-659,0 0-898,3 0-4123,-1 5 6275,-6 7 0,-12-5 0,-8 4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6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13 20837,'0'-7'4236,"0"2"-3732,0 5-178,0 0-237,-5 19 1,-2 5-23,-4 20-45,1-3 1,2-7-12,4-7 23,1-13 44,3-7 12,0-5-1,0-2 1,0-6-1,0-6-55,5-8-34,1-2 0,4 5-258,-2 6-627,2 6-1109,3 4-6836,8 4 8830,7 11 0,-10-7 0,-2 6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6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7 23135,'0'-3'1714,"0"0"-1624,0 3-90,0 0-247,1 72-817,-1-26-802,-3 8 1,-3 3 1865,-10 9 0,2-27 0,1-8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7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20692,'-15'80'627,"0"-1"1,2-7 0,2-9-270,2-6-246,5-15-89,2-16-23,2-14 67,8-6 90,5-6 78,8-10 0,5-3 102,-1-11-91,4 1-22,-1 2 34,1 7 156,-2 6-78,-2 6-100,-4 2-68,-1 0-78,-5 2-68,-2 3-22,-1 6-258,0 2-851,0 1-2376,0-3 3485,5-5 0,-9-3 0,3-3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7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381 0 24289,'0'69'254,"0"0"0,0 14 0,0-4-254,0 7-320,0-33 0,0-4 84,3-1 286,-1-17-84,1-11 127,-2-12-48,-1-4 190,-7-4 112,-5-2 353,-8-3-207,-7-1-22,-1 0-91,-8 3-21,-3 3 157,-6 10-68,0 6-168,2 12-167,9 5-113,9 1 0,8-1 0,10-1 0,3-3-461,6-4-827,15-4-1323,13-9-7220,20-6 9585,11-4 1,-26-2 0,-6 0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7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1 181 22171,'10'14'4023,"-2"-3"-3452,-8-11-201,0 0-213,69-1-101,-38-8-45,52-5 12,-59-9-12,-6-4-11,-5 0 11,-5-3-11,-4 5 0,-3 3 0,-1 7 45,0 7 22,-1 3 79,-11 5 44,-7 16 56,-14 7 90,-3 19-134,3 4-167,7-2-35,11-4 0,7-3-573,16-12-614,16-7-1502,15-12 2689,15-6 0,-25 0 0,-2 0 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8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1101 24871,'-7'0'2690,"2"0"-2455,5 0 23,0 0-135,-16-102-22,15 22-697,-4-8 0,4-5 629,7 21 1,3 1-29,2-4 1,1 1 0,-1 2 0,0 2-6,0 11 0,1 3-34,7-28-285,-2 30-432,-2 23-436,-5 17-1659,-3 9 2846,-3 17 0,-4-9 0,0 10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8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25645,'57'2'-574,"1"1"0,38 5 1,-78 0-1,-4-1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8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0 23012,'0'12'3428,"0"-2"-3271,-32 70-112,12-33-314,-2 8 0,-1 2 123,-4-1-705,4-3-1402,1-6-6322,9-11 8575,5-13 0,6-12 0,2-8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8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19 19841,'3'-11'4302,"0"3"-3719,-3 8-169,0 0-111,-31 76-135,22-53-112,-22 55-22,30-74 0,2-4 100,12-6-44,6-8-1,12-4 57,1-5-45,-2 8-57,-7 6 57,-4 7-67,-7 2 22,-1 9-34,-3 6-22,-1 10-168,-2 2-459,0-2-1054,-4-3-6768,1-3 8449,-1-4 0,-1-7 0,2-2 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8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19 22564,'2'-10'3484,"-1"1"-3327,-1 9-146,-2 86-11,-2-46-107,2 12 1,0-2-1003,-1-19-1939,1-13 3048,5-8 0,-2-7 0,1-3 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9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26227,'-10'69'157,"0"1"0,1-6 0,0-4-1804,2 33-2533,1-25 4180,0 16 0,4-54 0,1-7 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9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22642,'0'-7'2297,"0"2"-1973,0 5 540,0 0-495,0-14-201,0 8-89,0-13 10,8 12 12,6 0 0,9 0-79,8 4-22,16 0-134,-4 3-516,12 0-874,-7 0-2510,-1 3 4034,1 13 0,-21-10 0,-8 10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9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0 113 26631,'45'73'425,"3"-33"-425,-3-67-582,-1-20-1312,-13-3-3865,-14 6 5759,-25 11 0,5 16 0,-12 10 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29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26799,'9'55'-2376,"0"0"1,-2-3 0,-5-4 2375,-19 9 0,8-25 0,-7-7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30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22810,'0'-2'2778,"0"1"-2374,0 1-12,100 0-965,-26 0 606,6 0 1,2 0-23,-28 0 1,-4 0-12,43 0-81,-15 0 81,-22 0-11,-16 0 11,-19-4 45,-11-3 11,-10-4 518,-22 0-473,-17 3-22,-30 3-46,-14 8-33,-12 15-858,2 11 393,47-9 0,1 3-3065,-39 25 3530,7 0 0,35-20 0,11-6 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30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1 25679,'-57'37'175,"1"0"0,3 0 1,8 2-120,8 32-22,8 1-34,16-5 0,6-6 33,8-8 57,16-8 134,7-5 33,19-8-33,5-10-89,9-10-79,3-8 45,7-19-78,-2-8-1,-2-18-11,-10-4-11,-10-5-33,-8 0-349,-9-3-547,-6 3-831,-7 6-4257,-4 8 6017,-3 11 0,-3 12 0,0 6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31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27897,'-27'57'258,"0"1"0,3-5 0,6-9-258,13-15 0,4-8-13,1-10 2,0-5 11,11-5 0,9-1 0,15-9 11,6-5-11,0-7-11,-4 4 0,-6 6-34,-4 5-22,-6 5-45,1-1-67,-4 2-79,4 3-145,1 10-314,5 8-695,5 12-1467,7 2-6952,11-5 9221,15-10 0,-29-9 0,0-8 0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31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1 24418,'-52'56'552,"0"1"1,4-6 0,11-8-194,25-19 379,5-4-649,4-6 61,1-5-161,9-4 86,9-4-97,11-1 196,6-7-230,-1-3 11,-7-4 45,-5 0 0,-10 7 0,-4 3 23,-5 4-12,-1 0-3302,0 14 3425,-4 35-312,-2 0 21,-2 23-381,2-28-638,3-9-1189,3-13-6991,4-12 10182,11-6 0,-8-4 0,6 0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31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16 23258,'3'-9'3216,"0"2"-2656,-3 7-168,0 0-392,-2 75-268,-5-28-321,2 6 1,1 0-2191,-5 1 2779,3-13 0,6-19 0,0-11 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7 27214,'-20'53'201,"0"-1"1,-12 38-135,41-60-56,3-9 45,10-11 101,2-7 33,2-9-33,0-10-34,-1-12-55,-5-11-24,-4 0-21,-7 0-23,-4 7 0,-4 6-179,-1 9-460,0 3-347,0 9-1020,0 1-1646,0 4-5895,1 0 9547,11 0 0,-7 0 0,7 0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32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25151,'30'7'953,"-6"10"-662,-24 24-11,-5 10-56,-3 0 35,-6 2 9,2-3-55,0-9-78,8-9 10,0-9-55,4-8-68,0-5-22,0-3-22,0-4 22,5-2-34,5-1-156,11-12-292,7-8-459,3-18-1188,4-3-7463,-3-1 9592,2 7 0,-17 16 0,-3 8 0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32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16 22529,'0'-8'3172,"0"1"-2825,0 7-44,-24 74-57,13-37-100,-17 56-124,20-61-22,5-12-11,2-9-12,6-7-66,13-6-46,14-9 35,12-4 55,3-7 45,-5 6 0,-9 7 0,-9 6 11,-8 3 56,-3 18-67,-5-4-291,2 16-1771,0-9-7769,6-4 8882,14-5 1,-15-5-1,5-4 1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32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69 27011,'-39'63'235,"0"-1"1,4-4 0,9-5-136,25-3-21,12-6-23,8-13 0,11-12 45,3-9 55,6-7-32,-3-14-102,3-11 23,-6-19-45,-6-12-45,-9-7-235,-9-4-146,-5 4-224,-12 3-716,-15 11-2456,-18 17 3822,-29 13 0,32 14 0,-3 2 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1:46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10 157 26003,'-5'6'2095,"1"0"-4038,48 1 1,25-3 2044,30-1-102,-35 1 0,10 0 0,-3-1 220,16-5 1,0-2-221,8 0 0,1-3 0,-28 2 0,0 0 0,0-1-196,6-1 1,0-1 0,1 0 195,2 1 0,1 0 0,0 0 0,1 0 0,1 0 0,-1 0 0,-1 0 0,-1 2 0,0-1-292,-3 1 1,-1 1-1,-1-1-287,-3 1 0,0 0 0,-1-1-1416,31-3 1,0 0 1888,0 0 1,-7 0-1,-36 2 1,-6 1 0,34-2-1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2:40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25555,'68'0'623,"-1"0"0,1 0 0,12 0 0,3-1 1,3 2-2040,-8 0 1,3 0 0,3 1 0,2-1 1415,-7 0 0,3-1 0,1 0 0,3 0 0,0 1 0,10 0 0,1 0 0,2 0 0,2 0 0,1 0-180,-9 0 1,2-1-1,0 0 1,2 0-1,0 0 1,1-1 179,-9 0 0,0 0 0,1-1 0,0 0 0,1 0 0,0 0 0,0 0-63,2 0 0,0 0 0,0 0 1,1 0-1,-1 0 0,0 0 0,1 0 63,-2-1 0,1-1 0,-1 1 0,0-1 0,1 0 0,-2 1 0,1 0-114,-3 0 0,0 1 0,0-1 0,0 1 1,-1 0-1,0 0 0,-1 0 67,12 0 0,-1 0 0,-1 0 1,1 1-1,-2 0 0,1 0-313,-4 1 1,0-1 0,0 2 0,0-1 0,-1 1 0,-1 1-982,-2 0 0,-1 1 0,0 0 0,0 1 0,-1 0 1,-1 1 1340,15 0 0,1 2 0,-1 0 0,-5 1 0,-8-1 0,10 1 0,-10 0 0,-3 1 0,14 3 0,0-1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3:26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23493,'1'-5'2880,"1"1"-2365,-2 4 281,0 0-550,9 14-156,-2 7-90,4 16-101,-5 2-695,-5 1-795,1-2-2185,-2 5 3776,0 1 0,0-18 0,0-4 0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3:26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63 28065,'-3'-2'-2353,"0"-3"-1782,6-6 4135,9-8 0,-6 6 0,6 1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3:27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1660 22 23381,'0'-12'2779,"0"3"-2409,0 9-57,-93 29-55,34 0-118,-11 0 1,-4 5-842,27-5 1,3 1 840,-6 4 0,-2 1 17,-3 3 0,-1 1-73,-4 2 0,-1 0-12,-1 3 1,-1 1-33,-2-1 0,1-1-40,3 0 0,0 0 0,4-2 0,0 1 0,6-4 0,1 1 0,4-1 0,2 1 0,5-3 0,3 0 533,-24 32-533,14-7 0,14-6 0,10-13 0,8-6 279,8-10-279,4-4-3097,8 3 3097,15 4 596,17 7-596,10-7 0,6 0 0,-7-5 0,1-2-355,24 7 1,3-3 354,-12-8 0,0-4 0,6-3 0,2-2-1017,1-2 0,2-2 1017,0-2 0,0-1 0,-2-1 0,3-1 443,-7 0 0,4 0 0,-3 0-443,8 1 0,0-1 0,22 2 0,-3 0-57,-37 0 1,-4 0-156,42 3 133,-15 1 673,-16-1-605,-8 0-11,-10-2 2991,-6-2-2991,2-1 1196,-19 0-1151,0 0 10,-20 0 68,-2-5-56,-3-8 224,-10-34-212,-4-3-57,-13-33 0,-6-3-133,14 34 0,-1-3 133,-3-7 0,-2-1-316,-1-5 1,-2-1 315,-2-1 0,-3 1 0,1 4 0,-3 0 0,-13-12 0,-1 3-1548,13 22 1,1 4 1547,-8-8 0,1 5 0,-4 1-81,7 13 81,5 8 164,7 5-164,2 10 428,6 5-1941,-4 39 1689,14 19-176,-3 38 0,12-35 0,0-8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3:28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3215 220 24213,'-93'-28'553,"0"0"0,0 1 0,3 3-430,18 12 0,2 2-956,-11-2 1,-2-1 899,-7 2 0,-2 0-39,-1 1 0,-2 1 178,0 1 0,-1 1-206,0 3 0,0 1 0,1 0 0,0 4-34,-1 6 1,1 5-101,2 3 0,2 6 61,2 6 1,2 6-12,7 1 0,3 4 0,3-1 0,3 2-56,4 0 0,1 1 44,4 0 1,1 2 56,1 0 0,3 1 33,4 1 1,4 1-1,4 2 1,4 2 5,5 0 0,4 2 11,4 3 0,5 1 28,3 1 0,4 1 464,5 2 1,4 0-431,0 0 0,4 0-1,8 0 1,6 0 22,6-2 1,6-2-40,11 2 0,9-3-12,13-1 1,7-3-12,11-1 1,6-4-19,-19-16 0,2-1 0,3-3-280,5-1 1,2-2 0,1-3 264,2-2 0,2-2 0,5-2-12,3-4 1,6-2 0,1-2 0,-6-1 11,3-1 0,-4-1 0,3-1 0,-7-3 0,4-1 0,-2-1 0,-7-2 0,23-7 0,-9-4 409,-6-7 0,-5-5-403,-7-2 0,-2-8-3,-13-7 1,0-7 0,-5-1-139,6-12 0,-5-4 138,-10 6 1,0-6 0,-9 1 7,-8-14 0,-9 0 11,-3-6 1,-9-1-17,-16-3 0,-9-1-6,-7-1 0,-9 1 0,2 32 0,-6 1 0,-3 3 0,-3 0 0,-3 4 0,-3 3 0,-3 4 0,-2 4 0,-8 6-60,-25 1 0,-8 8 0,3 5-52,22 5 0,3 4 0,-3 4-131,-18 3 1,-3 6-1,9 6-446,7 8 0,9 7-1149,8 6 0,6 6 1778,10 9 1,6 0 0,-4 5 0,18-3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3:30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28580,'73'-2'18,"-1"-1"0,1 1 0,11-3 0,3-1 1,2-1-19,-15 1 0,2 0 0,2 0 0,1 0-1416,9-3 1,1 1 0,1-1 0,1 1 1415,3 0 0,0 1 0,1 0 0,0 1 0,1 1 0,0 0 0,1 1 0,0 2-229,-1 3 0,1 2 0,0 1 1,0 2 228,-18-1 0,1 0 0,0 2 0,0 0 0,0 1 0,3 1 0,-1 2 0,1 0 0,-1 0 0,1 1 0,0 0 0,0 1 0,-1 0 0,1 0 0,0 0 0,-2 0 0,0 0 0,0 0 0,-1 0 0,0-1 0,14 3 0,0 0 0,-2-1 0,-1 0-578,-7-1 1,0-1 0,-2 0 0,-2 0-2700,15 1 0,-2 0 0,-4-1 2453,-11-1 0,-3-1 0,-7-1 1,-6-1-1,-8-1 0,16 4 1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3:56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2679 338 21936,'-76'0'1124,"0"0"0,4-1 0,4-1-574,-31-1-181,25-2 1,-3 1-275,15 1 0,-1 0-576,-27 0 0,-2 0 565,15 2 1,2 1-46,-9 1 0,-1 2-590,-2 3 0,-1 2 573,3 0 1,1 3-23,2 4 0,1 1 16,6 0 1,1 1 22,2 2 1,1 1-7,3 1 1,2 2-251,3-1 1,2 3 345,4 1 0,2 3-45,6-1 0,2 4-51,5 3 1,3 4 39,4 3 0,4 4-92,3 8 1,5 3 102,6 6 0,5 2-56,1 6 1,5 1-29,13 3 0,8 1 0,3-1 0,11 0 0,16-6 0,11 2 0,2-5-248,-8-13 0,0-5 0,4 1 248,20 13 0,6 1 0,0-7 0,-15-17 0,0-5 0,1-1-444,2-2 0,2-1 0,0-2 444,1-3 0,0-1 0,1-4 0,-1-4 0,1-2 0,0-3-250,-1-2 1,0-1 0,0-5 249,-4-4 0,0-3 0,3-6 0,23-11 0,3-8 0,-5-2 0,-21 4 0,-5-2 0,1-3 0,19-13 0,2-5 0,-7-1 0,0-10 0,-8-2 0,1-3 0,-3-2-359,-5 0 1,-3-1 358,-3 0 0,-5-1-327,-5 0 1,-5-3 326,-7 0 0,-5-2 0,-5 0 0,-5-7 296,-10 3 1,-4-6-1,-5 4-296,-7-12 0,-8 1 0,0 13 0,-3-3 0,-8 8 0,-19 1 0,-10 11 0,-4 6 0,-6 7 299,-2 7 0,-6 8-299,-23 8 0,-3 8-12,26 6 1,-1 3-337,-16 4 1,2 6-264,28 6 1,5 3-393,-1 5 0,2 4-1821,0 7 1,2 5 3026,-1 9 1,4 0 0,-7 5-1,12 0 1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25.3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0 131 11645,'1'-5'0,"1"1"4885,9 4-4885,6 0 2250,2 0-2250,-1 0 1273,17 0-1273,-14 0 4522,26 0-4522,-8 0 0,11 0 0,13 0 0,20 0-483,-23 1 0,0-2 483,32-6 0,-17 1 0,-1-2 0,18-13 0,-16 8 0,5 0 0,-10-1 0,0 2-818,-1 4 1,1 1 817,8 0 0,-1 2 0,-7 4 0,0 2 0,0-1 0,0 0 0,-2 0 0,-2 0 0,-15 0 0,-3 0 0,47 0 0,-16 0 0,-13 0 0,-4 0 0,-14 0 0,-10 0 884,-2 0-884,-19 0 1717,6 0-1717,-5 0 0,0 0 0,-2 0 0,-8 0 0,1 0 0,-1 0 0,1 4 0,0 2 0,-1 3 0,1 1 0,-1-1 0,1 1 0,-1-5 0,5 4 0,-3-8 0,3 3 0,-5-4 0,0 0 0,0 0 0,-5 4 0,0-4 0,-4 4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2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676 0 26978,'-80'0'429,"1"0"1,2 6-1,6 7-362,22 6 1,5 6-24,-1 7 1,2 4-11,5 3 0,3 4-6,4 2 0,5 1-12,6 1 1,5 0-6,-4 46 2,15-1-698,27-1 685,14-1 0,-7-47 0,7-4 0,1-1 0,4-6 0,2-6 0,2-6 0,48 4 0,-4-21 0,-10-24-13,-19-14-143,-19-18 121,-22-7-346,-11-4-123,-8 5 46,-4 2-102,-7 12 112,-3 9 66,-3 10 13,2 7-12,7 1 729,2 7-336,15-3 167,12 6 314,17 0-3224,7 5 3202,2 0-124,-5 3 191,21 0-348,-16 0-145,22 0-34,-19 0-11,0-3-123,-3-6-751,-3-6-964,-5-6 1838,-4 2 0,-16 8 0,-7 5 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2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66 280 25588,'63'-37'112,"1"1"0,-7 1 1,-7 3-79,-4-8-1,-16 3 57,-16 9 291,-11 7 22,-24 11-168,-10 7-55,-23 24 55,-5 13 23,-3 22-329,6 6 261,11-5-44,13-2-90,12-5-56,11 3 0,5 3-11,6 2-157,10-2-941,8-11-875,20-20-4235,13-13 6219,13-31 0,-27 14 0,-4-14 0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2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16 21958,'4'-9'4068,"-2"2"-3643,-24 88-55,11-47-146,-16 56-202,21-73-10,3-9 10,3-7-11,0-12-11,6-8 0,3-13 0,6 1 0,1 8-11,-2 12 11,-2 7 0,4 4 22,3 4-22,3 3 0,4 5-22,-1 1-482,2 1-684,-1-1-1949,-2 0 3137,-6 4 0,-7-7 0,-6-1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3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336 262 19470,'44'-61'866,"-1"0"1,1 5 0,-19 11 523,-40 23-147,-15 9-312,-22 9-147,-15 7-336,-3 17-156,3 10-35,7 21 1,11 4 22,12 2-157,13-3-89,11-3-34,7-1 0,5 0-146,9-6-1075,10-9-1883,15-16 3104,15-11 0,-20-8 0,-1 0 0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3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23482,'-2'0'2309,"-22"82"-1929,11-30-290,-2 6 0,1 0 201,5 1 67,5-17-122,4-15-68,0-16-22,0-7-1,8-14-111,5-9-34,11-13-235,2-7-561,-1 0-963,2 0-1793,-3 3-6230,3 2 9782,1 3 0,-13 14 0,-1 4 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3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21297,'5'0'4594,"-1"0"-4202,-4 0-235,-8 91-146,-1-43-11,2 12 0,0 1-246,0-12-729,3-7-1927,5-12 2902,15-12 0,-10-9 0,10-6 0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5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462 1 26003,'-66'10'369,"1"1"1,3 1 0,8 5-89,1 27-57,3 4-112,8-2-56,11-1-34,10 0-22,9 2-11,8 3 11,2-1-11,2-1-157,11-10-583,10-13-616,25-11-1984,23-20 3351,22-17 0,-36 10 0,-6-8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5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26104,'-24'63'30,"0"-1"0,4-4 0,12-8 59,26-12 113,16-10-56,4-14-46,1-9-21,-5-19-23,-5-10-23,-11-20-33,-8-8 0,-11-1-638,-23 6-1715,-24 15 2353,-39 14 0,35 12 0,-3 6 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6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25855,'4'91'225,"-2"-3"-237,-2-3-324,0 1-829,-4 0-1771,-5-1 2936,-2-8 0,2-36 0,3-13 0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6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3 23896,'0'-1'1513,"0"-1"-1288,0 2-80,-3 93-66,-7-37-57,4 8 1,-2 0-12,-9-6-11,6-18-79,6-18 79,6-12 45,14-9 0,9-14-11,13-3-34,0-12 11,-4 5 0,-5 5 23,-4 7-23,-4 5 67,-2 3 34,-5 3-33,-1 0-57,0 5-22,-3 2 0,2 6-67,-4-3-606,1-1-996,0-6 1669,23-21 0,-19 13 0,14-16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6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0 26026,'7'67'97,"0"0"0,-1-5 0,-1-6-97,1 1-45,-1-14-156,-1-13-214,-1-14-67,-1-8 325,-2-6 157,-12 0 11,-9 1 101,-14 6 291,-4 2-21,2 8-35,4 0-56,4 5 34,7 4 23,2 4-68,5 1-146,5-1-134,4-5 0,3-2-22,3-8-550,3-3-1176,12-7-6218,11-3 7966,19-4 0,-18 0 0,-2 0 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7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30 284 21152,'14'-5'3115,"-4"0"-2813,-10 5-89,0 0 56,43-76-1,-32 41-111,12-12 1,-4 1 234,-22 15-67,-5 11-68,-4 7 34,-4 8-123,0 4 79,-3 18 134,0 5-34,-2 18-167,6 1-124,3 0-34,6-1-22,3-2-22,3-1-594,7-7-1289,9-8-3395,13-11 5300,13-7 0,-17-4 0,-3 0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7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1 861 27818,'0'-85'594,"0"-2"-381,0 4-1819,0-7 1606,0-5 0,0 3 0,9 7 0,3 11 394,10 10-1010,-1 16-278,-3 15-798,-3 16-3082,-9 10 4774,-2 7 0,-4 0 0,0 0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7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24053,'50'13'-796,"0"0"1,24 4-1,-65-10 1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7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26160,'0'58'157,"0"1"0,0-5 0,0-5-707,0 3 550,0-6-55,-1-9-1245,0-10-2239,0-11 3539,1-8 0,0-6 0,0-2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7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4 21745,'1'-2'3138,"1"1"-2130,-2 1-739,-8 66-202,3-42-55,-5 48-12,7-61-23,2-6 23,1-2 23,2-3-1,6-3-11,3-2-11,4-2 11,0 1-11,1 3 101,0 2 56,1 1 33,-2 0-89,-2 1-78,-3 8 21,-2 4-44,-4 6-235,0 1-830,-3-3-1601,2-2 2666,2-5 0,-3-5 0,0-2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8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10 23258,'0'-5'2084,"0"0"-1983,0 5-45,0 0-45,-3 79-22,0-44-101,0 61-1053,0-70-2164,3-9 3329,0-7 0,0-8 0,0-2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8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26339,'2'67'52,"1"0"1,-2-3-1,-1-4-197,-3 23-1211,-2-9-3317,-1-13 4673,0-16 0,3-22 0,-1-9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8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13454,'0'0'0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38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24053,'2'51'986,"0"1"1,10 30-6132,29-71 5537,1-6 1151,-3-4-1510,-4-2 827,-8-12-1162,-13-5-527,-6-12-953,-23-1-1381,-22 5 3163,-35 9 0,26 8 0,-3 8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43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405 0 26272,'-56'17'467,"-1"-1"0,6 0 0,5-2-344,-5-3-56,15-3-67,13-3 0,13-3-56,8 1 0,6 3 56,15 6 23,17 10 21,18 7 57,8 3 56,-3 3 67,-9-2 147,-20 5-371,-13 10 0,-39 16 0,-25 20 0,9-37 0,-5 0-527,0 1 0,0-1 527,3-6 0,4-2 0,-15 20 0,23-25-214,18-15-2094,8-12-4123,16-13 6431,18-19 0,-10 10 0,6-8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43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81 188 27964,'13'87'190,"-1"1"1,0-6-1,-4-4-129,-6-24 1,-4-3-49,-12 44-13,-5-15 0,-12-19 0,3-25 0,9-18 0,8-32 0,7-31 0,12-37 0,1 27 0,3-2-525,5-3 1,3-1 524,3 2 0,4 1 0,0 5 0,1 3-87,1 5 0,0 3 87,31-31 0,1 13 0,-4 14 0,-10 14 0,-12 15 0,-15 10 0,-9 6 1028,-8 6-1028,-1 19 0,-17 19 0,-9 24 0,-16 9-3197,-2-1 3197,6-12 0,12-15-1177,12-17-1222,7-14-4794,10-9 7193,17-10 0,-12 2 0,10-3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43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0 209 27897,'56'-11'28,"-1"0"0,38-15-39,-68-8-12,-11-2 12,-7 1 11,-5 7 11,-18 10-11,-5 10 0,-17 6 0,-1 15 23,4 8 10,2 15 102,9 8 100,5 1 0,6 3-144,6 1-91,3-1 0,4-4 0,12-5-248,8-12-1197,21-11-1412,13-9-6974,12-18 8991,9-13 1,-31 8 0,-8-5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43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 28042,'-45'63'209,"0"1"1,3-3 0,11-3-210,21 8-436,5-2 436,3-11 143,2-11-143,10-14-679,5-14-1371,14-7-2051,6-8 4101,5-16 0,-18 11 0,-2-10 0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44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26832,'-3'60'-11,"-1"0"0,2-6 0,0-8-1087,1-12-2152,1-6 3250,0-3 0,0-12 0,0-3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44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1272 27056,'-4'-72'429,"0"0"1,0 0 0,1 2-363,0 14 0,1 0-796,0-7 0,0-2 734,1-7 1,0-1-6,0-1 0,1-1 0,0 2 0,2 1-6,3 9 1,3 3-40,12-30 456,11 34-556,2 30-91,1 16-223,1 8-256,2 9-697,-2 7-2218,-2 12 3630,-10 11 0,-10-17 0,-8 1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44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25196,'40'38'-1572,"0"-8"1,-28-21 0,0-5-1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44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23560,'10'0'2914,"-2"0"-2634,-8 0-157,4 74-112,-3-34-11,3 59-11,-4-52-527,2-3-1165,-1-1-5267,6-9 6970,5-7 0,-4-15 0,1-5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45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16 23874,'0'-9'3877,"0"2"-3530,0 7-100,0 0-90,-28 58-90,14-18-67,-20 46 0,27-36-67,3-2-460,4-5-851,0-1-594,8-8-4235,7-9 6207,12-11 0,-9-8 0,-2-6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45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66 129 26933,'-18'58'75,"0"1"0,2-4 0,5-7 25,8-8 35,3-7 44,11-10 0,5-11-78,12-7-34,4-20-33,0-12-34,-2-24-11,-4-10-68,-4-5-290,-7 2-326,-8 6-224,-4 10-862,-13 10-8050,-19 18 9672,-26 8 0,18 11 1,-3 1-1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29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0 256 28647,'67'-33'4,"-1"0"1,0 1 0,12 1 0,3 2 0,4 5-5,-11 10 0,2 3 0,3 3 0,2 0-823,12 1 1,2 1 0,4 1 0,0 1 822,-11 1 0,1 0 0,1 0 0,2 2 0,1 1-388,-10 3 0,0 0 1,2 2-1,1 0 1,0 1-1,1 0 388,4 1 0,1 0 0,1 0 0,0 1 0,1 1 0,0 1-142,4 1 0,0 2 0,1 1 0,-1 1 0,2 0 0,-1 0 142,-13-2 0,0 1 0,1 0 0,0 0 0,-1 0 0,1 1 0,-1-1-179,-1 1 1,0 0-1,0 0 1,-1 0-1,0 0 1,0 0-1,-1 0 179,11 2 0,-1 1 0,0-1 0,-2 0 0,0 0 0,-2 1-432,10 1 1,-1 1 0,-1-1-1,-2 1 1,-3 0-838,10 1 0,-2 0 0,-4 1 1,-4 0 1356,10 5 1,-6 0 0,-10-2 0,-7-4 0,-12-1 0,8 10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4:57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0 633 28143,'66'-14'105,"0"0"1,0 0-1,12-1 1,1 0 0,4 0-478,-11 3 1,1 0 0,3-1 0,0 1 371,7-2 0,2 0 0,1 0 0,0-1-841,2 0 1,1 0 0,0 0 0,0-1 840,0 0 0,0 0 0,0 0 0,0-1 0,-1 1 0,0-1 0,0 0 0,0 0-41,-2 0 1,0 1-1,0-1 1,-1 0 40,-2 0 0,0 0 0,-2 1 0,0 0 0,19-4 0,-3 2 0,-2 1 0,-12 4 0,-2 1 0,-5 2-471,17-1 0,-9 3-902,-25 4 1,-8 5 1478,3 16 1,-33-11-1,-21 10 1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38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27908,'54'27'-560,"-3"-1"-594,-15-9-1379,2-1-7298,-1-1 7842,-5 2 0,-14-8 0,-9 1 0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38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 25679,'-6'-2'1579,"0"0"-1444,6 2-68,0 0-213,52 11-683,-8-8-1132,54 8-7870,-14-11 9616,15 7 1,-43-5-1,-6 5 1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39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453 0 25824,'-61'59'198,"-1"-1"0,6-2 0,6-3-198,-4 22-325,6 2-583,4 1-795,8-8-2241,12-16 3944,11-21 0,9-19 0,4-11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39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26586,'-26'59'-131,"1"0"0,3-5 1,6-3-7267,7 8-1612,8 1 9361,5 3 0,-3-27 0,3-7 1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39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259 368 22883,'-75'25'1075,"0"0"1,7-4 0,27-4 177,49-12-1253,82-6 0,-8-7 0,12-2-1155,-6 0 0,8 0 0,3-3 1155,-13 0 0,3-2 0,2-1 0,2 0 0,-13 2 0,2-1 0,0 1 0,2-1 0,0 0-238,3 0 0,0-1 0,2 1 0,-1-1 0,1 1 238,2-1 0,0 1 0,1 0 0,-1 0 0,1 1-243,0 1 0,1 0 0,0 1 0,0 1 0,0 0 34,-1 2 1,0 0-1,0 1 1,0 0 0,-1 1-679,-2 1 0,-1 0 0,0 1 0,-1 2 0,-2 1 887,16 2 0,-1 4 0,-4 0 0,-9-1 0,-9-2 0,-7 0 0,-6 1 0,6 7 0,-1 0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46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2633 98 23269,'-68'-6'398,"0"-1"1,0 0 0,-4 1 0,0-1 0,-2 0-1461,-8-2 0,-1 1 0,-1 0 1178,-3 1 0,-2 0 0,1 1-23,-1 1 0,-1 0 1,2 3 18,2 1 0,1 3 0,2 4 11,6 4 0,1 3 0,3 6-37,6 2 0,2 5 1,3 4-9,1 7 0,3 4 1,2 5-1,3 4 0,2 3 1,2 4-1,1 4 1,2 4-1,2 1-19,2 5 1,3 1 0,3 3 7,3 1 0,2 3 1,5 0-16,4 1 0,3 0 1,4 2-1,2-1 0,2 1 1,8-1-38,7 1 0,7-1 0,5-1-15,3-1 0,5-1 0,7-3 0,11-3 0,7-4 0,6-6 0,6-5 0,7-5 0,5-7 0,9-9 0,5-7 0,3-7 0,-16-9 0,2-3 0,2-5 0,1-4-393,5-6 1,2-6 0,1-4-1,0-1 393,3-2 0,0-3 0,1-2 0,-2-4 0,1-4 0,-1-4 0,-1-3 0,-2-2-262,-3 0 1,-1-2 0,-2-2 0,-2-1 261,-7 1 0,-3-2 0,-1 0 0,-4-2 0,11-14 0,-5-2 0,-6-2-382,-10 6 1,-6-1 0,-6-1 381,4-25 0,-11-2 238,-9 8 1,-16-4-239,-26 10 0,-16-4 0,-2 5 0,-11-12 0,-9 3 130,-5 10 0,-9-2 0,-1 9-130,11 18 0,-1 5 0,-1 4 0,1 1 0,-1 2 0,-1 4-437,-24-6 0,1 7-572,6 10 1,1 11-2718,5 17 1,1 11 4100,1 11 1,6 5-1,-10 13 1,17 5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46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915 0 23797,'-92'22'735,"-1"0"1,1 0 0,-1 1-619,4 0 1,2 0-56,8-1 0,6-1-62,14-4 0,6 0 1080,-16 7-1080,38-9 392,27-1-392,38 6 0,31 9 0,-15-8 0,4 1-489,7 2 0,1 2 489,1 2 0,-1 1 0,-7 1 0,-4 1 59,-9 2 1,-6 3-60,7 37-153,-23 8 153,-35 4 0,-20 0 0,-25-4 0,-9-13-270,5-13-1309,16-18-1357,21-18-6895,15-9 8865,41-30 1,-21 16-1,22-16 1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47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166 334 26754,'10'73'403,"0"0"0,-7-1 1,-8-5-270,-9-13 1,-7-4-46,-1-3 1,-2-1-12,-19 30 12,12-26-45,11-25-45,12-28 22,13-40-22,22-38 5,-5 20 1,4-3-870,7-8 1,3 0 852,2-1 0,0 1 11,-1 7 0,1 3 0,-3 8 0,0 5 0,-2 8 0,1 4 0,31-20 0,-3 23 0,-8 15 22,-9 13-10,-12 5 1716,-11 5-1728,-10 8 0,-6 9 0,-5 14 0,-12 10-349,-10 13-715,-16 7-1367,-1-2-6993,9-13 9424,13-20 0,12-16 0,4-12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47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270 231 18021,'51'-31'302,"0"0"1,29-26 2398,-73 24-2365,-4 1 1253,-10 7-1152,-12 11 705,-16 7-649,-20 33 34,-12 18-325,30-8 0,1 5 689,-1 3 0,3 0-891,2-1 0,3-1 0,-13 34 0,20-12 0,13-8 0,15-9 0,16-9 0,19-16-1345,21-11-807,18-26-6301,13-15 8453,-39 3 0,-4 0 0,11-7 0,-12 4 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47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0 27926,'-47'72'0,"0"-1"0,4-4 0,10-7 0,20-1 365,8-8-982,1-13-905,4-14-1022,12-12-4149,11-8 6693,17-16 0,-14 9 0,-4-10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47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27460,'17'67'-512,"0"1"0,-1-7 1,-2-6-2279,-7-5 2790,5-2 0,-6-20 0,0-6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48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1363 25174,'0'5'2868,"0"-1"-2565,-20-77-102,14 10-139,-5-6 1,1-7-1038,8 10 0,3-1 975,-1-13 0,0-3 0,0-5 0,0-1 0,-1 1 0,2 1-269,3 7 0,3 3-326,-1 13 0,4 5-1914,16-28-7322,1 39 9519,-7 26 1,-8 17-1,-7 5 1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48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26239,'58'29'-809,"-1"0"0,-2 1 1,-10-5-1,-23-12 0,-5 1 1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48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 26821,'-28'71'179,"-1"1"1,2-4-1,3-4-302,-1 21-370,3-6-651,7-14-2060,8-18-6627,12-23 8526,19-13 1,-11-11 0,8 0 0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48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7 22372,'0'-4'3687,"0"1"-3227,0 3-24,0 0-436,-39 89-336,29-49-241,-10 15 0,2-1-2022,18-19-7232,13-4 8944,14-4 0,-8-12 0,5-5 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48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0 23849,'-48'69'523,"0"-1"0,5-5 0,9-4-176,16 8 1021,10-9-1166,11-11 270,12-15-472,10-15 209,11-11-209,3-21 0,-2-9 0,-6-19 655,-8-4-655,-8 1 0,-9 3-561,-4 7-795,-8 3-1277,-13 10-7198,-16 10 8224,-23 6 0,25 7 0,-1 0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58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1 549 24053,'88'-15'17,"0"1"1,0-1 0,1 1 0,-1-1 0,0 1 0,-2 0 0,1 1-1,2-1 1,0 0 0,2 1 0,1-1 0,1 1-316,-4 1 1,2 0 0,1 1-1,1-1 1,1 1 0,1-1-1,1 1 1,1 0 297,-2 0 0,2 0 0,0 0 0,1 0 0,1 1 0,1-1 0,0 1 0,1 0 0,0 0-56,-7 1 1,2-1 0,-1 1-1,2 0 1,-1 1 0,1-1-1,0 1 1,1 0 0,-1 0-1,0 1 56,0 0 0,1 1 0,0-1 0,0 1 0,1 0 0,-1 1 0,0 0 0,0 0 0,0 0 0,-1 0-25,-1 1 1,-1 0 0,1 1 0,-1-1 0,0 1-1,0 0 1,0 0 0,-1 1 0,0 0 0,-1 0 24,6 0 0,-1 0 0,0 1 0,0 0 0,-1 0 0,0 0 0,-1 1 0,-1 0 0,0 1-77,4 0 0,1 1 1,-1 0-1,-1 1 1,-1-1-1,0 2 0,-2-1 1,-1 0 76,3 1 0,0 0 0,-2 0 0,0 0 0,-3 1 0,0 1 0,-3 0-85,3 1 1,-1 2 0,-2-1 0,-2 2 0,-2 0 0,-3 0-617,22 5 1,-4 0 0,-4 1-1,-7 2 832,3 6 1,-8 2-1,-9-2 1,-6-3 0,-14 0-1,-2 15 1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59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1724 340 25342,'32'-49'773,"0"0"0,14-35-470,-63 61-12,-15-4-78,-26-1 11,-22-1-118,29 16 1,-2 2-434,-8 1 0,-3 2 433,-5 2 1,-3 3-46,-5 5 1,-3 5-56,-4 7 0,0 6-775,-5 8 0,1 8 769,-1 9 0,3 7 0,5 3 0,3 6 0,5 2 0,5 5-372,9-2 1,6 4 371,7 0 0,6 4 0,7 4 0,8 2 0,7 7 0,6 2 0,5-23 0,2 1 0,3 2 0,4 2 0,2 2 0,6 4-363,5 0 1,5 4 0,3 0 0,1-5 362,4 2 0,3-5 0,5 1 0,0-8 0,5 3 0,2-3 0,3-11 0,34 8 0,7-16 0,-25-21 0,2-6 0,3-3-542,3-4 1,3-3 0,-1-7 541,2-7 0,-1-6 0,0-3 0,0-2 0,0-4 0,-2-5 202,-3-3 1,-2-6 0,0-6-203,-7-4 0,1-6 0,-3-4 0,-4 3 0,2-4 0,-5 0 0,-1-5-112,9-16 0,-2-7 1,-10 2 111,-7-12 0,-12 1 0,-6 0 0,-9-1 0,-7 2 0,-10 1 0,-12 4 0,-10 2 0,-6 1 0,-13 2 0,-11 9 0,-13-1 0,1 7 0,15 15 0,-1 5 0,-3 0 0,-19-10 0,-5 0 0,3 11 0,-6 11 0,2 11 0,4 6 0,2 7-427,2 10 1,3 10-685,8 10 1,5 11 1110,1 15 0,8 3 0,-6 14 0,19 1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00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1 179 23142,'70'1'522,"0"0"0,0 0 0,13 0 1,4 0-1,3 0-444,-10-1 0,1 0 1,3-1-1,2-1-743,-9 0 1,0-1 0,2-1 0,3 0 0,5 0 678,0-1 0,5-1 1,4 1-1,3-2 1,-1 1-1,-3-1 0,-4 1-247,-1 0 1,-5-1-1,-1 1 1,0-1-1,2 1 1,3-1 232,5 0 0,3 0 0,4-1 0,0 1 0,-2 0 0,-3 1 0,-6 0-119,7 1 1,-5 0 0,-3 1-1,-2 1 1,2 0 71,-2 0 0,0 1 0,-1-1 0,0 2 0,-2-1-202,15 0 0,-1 1 0,-1 0 1,-2 1-4,-7 1 0,0 1 0,-3 1 0,-2 1-458,16 0 0,-2 1 0,-5 2-2567,-11 1 0,-2 2 0,-5 2 2067,20 6 1,-11 1 0,9 3 0,-39-3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05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10 24535,'0'-5'1972,"0"1"-1624,0 4 582,0 0-908,31 109-22,-23-33-900,8 7 1,-2 4 630,-14-31 0,-5-3-578,-1 0 1,-1-1-1579,-3 0 0,-2-1 2425,-15 41 0,10-40 0,5-14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05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23392,'3'-10'2421,"0"2"-2186,-3 8-56,0 0-167,4 58-24,-3-28 12,3 43-67,-4-52 56,0-10 11,9-8 56,7-3-34,14-10-10,6 0-12,3-9 11,3 5 0,-1 4 11,-2 6 12,-2 3 33,-4 1 23,-3 2-57,-4 9 1,-4 8-34,-5 6 0,-4 5-168,-5-4-1054,-3-3-2094,1-5 3316,2-8 0,-3-4 0,0-5 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06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435 23 23471,'0'-13'2555,"0"4"-2331,0 9 246,0 0-291,0 102-123,0-36-56,0 7 0,0 1-22,-1 6-124,-1-16-324,-1-13-12,-1-15 45,-4-13 246,-6-8 191,-9-4 34,-9 0 0,-8 3 145,-2 6 79,-5 6 145,4 9 68,2 4 55,5 3 57,5 2-191,7-1-123,3 1-101,9-3-123,4 0-45,6-3 0,2 0-23,9-5-10,7-8-415,15-11-583,12-7-538,11-17-2789,11-9 4358,3-7 0,-28 6 0,-10 8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06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76 353 25476,'42'-61'30,"0"-1"0,-5 6 0,-6 7-8,-11 2 35,-11 13 21,-5 11 158,-5 10 122,-11 7-56,-7 5-122,-14 4-68,-2 13 67,0 7 90,4 17 67,5 3 0,4 6 0,4 4-56,4 1-256,5 0-24,5-5 0,3-9 0,2-6-136,10-11-1073,8-10-686,15-7-3169,9-4 5064,11-9 0,-23 5 0,-3-5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06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1225 23448,'0'4'3127,"0"-2"-2668,0-2 583,0 0-728,16-65-90,-10 9-581,5-6 0,-1-7 357,-4 11 0,-2-1 0,3-9 0,0-2 0,1-3 0,1 0 0,-1 4 0,2 1 0,-1 5 0,0 2 0,-1 10 0,0 3 0,10-31 0,-3 23-229,2 16-420,-4 15-461,-1 13-727,-3 6-4561,-3 12 6398,-3 15 0,-2-11 0,-1 9 0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06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24939,'0'5'3059,"0"-1"-2858,0-4-156,86 0-34,-40 3-11,11-2 0,0 3-481,-11 5-808,-5 3-1008,-11 4-7317,-7 1 9614,-4 5 0,-10-11 0,-1 0 0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07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 23728,'8'-2'3205,"-1"1"-2756,-7 1-214,0 79-134,-1-33-101,-1 8 0,1 0 0,-4-2-325,-1-9-908,1-7-2251,2-13 3484,2-10 0,1-8 0,0-5 0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07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21028,'10'-13'3832,"-2"4"-3451,-8 9-23,0 0-278,0 41-24,0-25-56,0 29-56,0-40 56,4-3 78,8-6-78,9-10 45,7-4-45,2-6 56,-4 6 101,-1 8 55,-5 4 35,-2 6-46,-2 0 68,-1 7-22,-1 5-56,-2 5-102,-2 5-55,-1-2-12,1 13-156,-4-8-740,-1 4-998,-5-14-4223,0-9 6095,3-1 0,-3-5 0,3 0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07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20469,'7'73'56,"1"1"0,-1-4 0,-2-4 1734,-12 28-2205,-3-6-1120,-9-9-3305,-2-12 5113,-5-9 1,13-28-1,1-9 1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07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21264,'62'5'-2458,"0"-1"0,25-5 1,-65 15-1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5:08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25129,'-15'66'519,"0"0"0,1-5 1,4-8-106,10-9-89,9-6-101,4-11-134,11-13-34,2-9 11,-1-22-67,-1-8 0,-4-21-201,-8-5-360,-5-2-268,-5 6-773,-14 5-3183,-15 9 4785,-28 12 0,21 10 0,-3 8 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6:07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1 751 19817,'84'-7'66,"0"-1"0,0 0 0,0 0 0,0 1 1,-3-2-1,2-1 0,1 0 0,2-1 1,1 0-1,2-2-66,-1-1 0,2-1 0,2-1 0,2 0 0,0-1 0,2 0 0,0 0 0,-2 1 0,1-1 0,0 1 0,2-1 0,1 0 0,0 0 0,1 1 0,1-1 0,-7 2 0,1 0 0,0 0 0,2 0 0,-1 0 0,1 1 0,0-1 0,1 1 0,-1 0 0,-6 1 0,-1 1 0,1-1 0,0 1 0,1-1 0,-1 2 0,1-1 0,-1 0 0,1 1 0,-1 0 0,1 1 0,0 0 0,0-1 0,0 2 0,0-1 0,0 1 0,0 0 0,0 1 0,-1 0 0,1 0-14,7 1 0,1 0 0,0 1 0,0 0 1,-1 1-1,0 0 0,0 1 0,-1 0 1,0 1-211,-3 0 0,-1 0 0,0 0 1,0 1-1,-1 1 0,0 0 0,-1 1 1,0 1-1,-1 1-762,5 1 0,0 1 0,0 1 0,-1 1 0,-1 1 0,-1 0 0,0 2 0,-2-1 986,5 3 0,1 1 0,0 0 0,-2 2 0,-4-1 0,-4 0 0,-6 0 0,16 2 0,-8 0 0,-5 0 0,-5 1 0,-1 4 0,-1 1 0,0-1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6:13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16 26563,'5'-8'2108,"-1"1"-2108,-20 48 0,-13 24-1306,-17 18 1306,2 1 0,-2 3 0,9-30 0,1-5-751,4-6 0,2-3 751,-12 21 0,21-33 0,13-14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6:46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26776,'93'30'420,"0"-1"0,-23-9 0,1-2 1,3-1-350,9-1 0,3-3 1,1-1-488,7-1 0,1-1 1,1-1 415,0-1 0,0-1 0,0-2-1051,-3-1 0,1-1 0,-2-1 1051,-3-1 0,-2 0 0,1 0 0,-3 0 0,-1 0 0,1-2-254,0-1 1,0-2-1,0-1 254,1 0 0,1-2 0,-1-1-331,2-3 1,0-1 0,1 0-29,1-1 0,1-1 1,0 1-570,-1 1 0,0 0 0,0 1-521,-1 2 0,0 1 0,-1 1 1449,-2 1 0,0 2 0,-9 1 0,-4 0 0,-8 1 0,35 2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6:52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2009 517 22182,'-8'-5'2645,"1"1"-1996,7 4-54,-68-56-91,12 26-202,-5-9 1,-7 2-536,10 17 1,-2 5 394,-11-2 0,-3 1-39,-9 2 1,-2 2-46,-4 1 1,-1 1-442,0 3 1,1 3 407,3 2 0,3 6-45,4 9 0,4 7-646,3 7 0,3 8 646,3 11 0,3 6 0,4 4 0,2 4-244,6 0 1,3 2 243,8-3 0,6 2 0,7-1 0,7 1 0,5 1 0,8 3 0,6 7 0,8 2 0,10 9 0,7 2-94,-2-21 0,4 1 0,4-1 94,6 2 0,6 0 0,2-2 0,4 2 0,4-1 0,3-4 0,5-2 0,3-4 0,3-4-286,2-4 0,2-4 1,2-5 285,0-4 0,2-5 0,6-9 0,-3-10 0,6-7 0,0-5 0,-5-4-381,2-5 0,-4-7 0,1-5 381,-5-2 0,2-3 0,-2-6 0,-10-4 0,-3-11 0,-10-5 0,-3-10-181,-5-7 0,-3-10 1,-4-2-1,-4 3 181,0-5 0,-5 3 0,-3-5 0,-2 3 0,-1-5 0,-5 1 0,-8 6-126,-11 5 0,-9 5 1,-5 3 125,-2 0 0,-5 3 0,-6 2 0,-9 0 0,-7 3 0,-4 3 0,-6-1 0,-3 4 0,-4 2 0,-4 2 0,-3 2 0,-3 5 0,1 3 0,-2 5 0,-5 9 0,7 13 0,-5 5 0,-1 7 0,6 5-330,0 6 1,4 7 0,0 7-153,-14 13 0,-1 9 1,13 9-386,24 4 0,10 8 1,3 3-2411,0 6 0,3 4 0,2 2 2692,1 11 0,2 2 0,4-8 0,0-5 0,4-7 0,5-8 1,0 1-1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6:53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711 6 25454,'-81'-1'515,"0"1"1,7-1-1,8 0-133,-8 1-80,25 0-156,24-1-90,15 0-34,14 0 135,25 4 201,27 17-110,34 14-496,-37-8 0,0 4 248,-2 1 0,-3 3 0,-6 0 0,-5 2 0,12 37 121,-25 6-121,-26 13-355,-11-41 0,-8 2 355,-7 5 0,-6 0 0,-12 4 0,-6-1 0,-4 0 0,-3-2-473,-1-4 1,1-1 472,4-5 0,1-3-135,7-7 0,3-2-1223,-26 21-1410,23-22 2768,20-18 0,16-12 0,10-6 0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6:54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57 494 26149,'9'70'452,"-1"1"0,0-1 0,-3-3-357,-6-14 0,-4-1-507,-1 0 0,-2-2 592,-12 38 261,-2-22-385,7-30 170,8-19-125,5-46-34,3-30-51,5 6 1,3-4 5,2-11 1,4-2-455,5-5 1,4 0 454,1 2 0,3 1-23,0 3 0,2 3-28,0 6 1,3 4 27,-1 3 0,2 5 0,0 6 0,2 4 0,31-20 0,-4 21 0,-11 19 0,-11 10 0,-11 7 0,-15 41 0,-18 3 0,-20 45-471,-20-7-907,-7 1-1356,5-10 2734,15-14 0,15-29 0,9-11 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6:54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0 356 25656,'79'-10'410,"-1"0"1,-5 0 0,-9-5-310,8-26-67,-14 0 33,-19 0-11,-18-1-56,-16 2 12,-24 3-12,-10 6-23,-18 10 0,0 9 23,0 7 11,3 17-11,1 18 35,1 23 368,3 23 78,4 10-965,11 5 664,10-2-125,9-6-55,12-8-33,10-13-807,17-17-1357,19-21-7618,21-28 9815,17-32 0,-36 13 0,-5-10 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6:54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0 27774,'-47'86'280,"0"-1"0,5-19 0,11-4-236,30 23-44,13-40-44,7-7-460,9-10-841,-1-8-851,-2-10-3160,0-5 5356,1-5 0,-11 0 0,-3 0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6:55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10 24614,'0'-5'2712,"0"1"-2253,0 4-280,0 0-179,0 84 0,-1-35-17,0 10 0,-2 1-1025,-5 3-1546,-3-2-7243,2-2 8966,2-2 1,4-25-1,1-8 1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6:55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1650 27998,'7'-80'216,"1"0"1,-1-1-1,-2 1-566,-2 8 0,-2 1 350,0-10 0,0-1-762,-1-8 0,0-1 762,0-4 0,0-1 0,0 3 0,0 1-82,0 6 0,0 4 82,0 13 0,0 5-303,0-26-515,0 38-751,0 31-1590,0 19 3159,-3 29 0,2-15 0,-1 12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6:55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1 113 27101,'59'-13'384,"0"1"1,-3 1 0,-7 1-228,-4 1-11,0 1-102,0-2-21,-2 0-23,4-2-11,-2 4-393,-1 1-851,-4 5-1579,-6 2 2834,-5 0 0,-13 0 0,-7 0 0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6:55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21185,'1'8'3899,"1"-1"-3652,-2 69-180,0-29-67,0 9 0,0 2-11,0 10-740,0 4-2263,0 3 3014,0-1 0,0-33 0,0-9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6:56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1 28031,'-45'58'-41,"0"0"0,8-12 0,7-1-833,10 41-437,14-31-504,16-11-4056,16-15 5871,16-13 0,-11-11 0,-5-5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6:56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81 27000,'-18'59'340,"0"0"0,0-5 0,6-7-127,15-12-56,10-9-57,7-13 24,13-6-67,6-17-57,2-11 0,0-15 0,-10-8 0,-8-3 0,-13 1 0,-6 3 0,-7 1-371,-15 7-873,-14 7-1344,-25 11 2588,-18 8 0,32 6 0,1 3 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8:18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2495 621 24345,'-68'-19'437,"1"1"0,-1-1 0,-31-4 0,4 4-264,22 10 1,3 3-2385,-3 1 1,0 4 2417,0 11 1,0 5-68,2 3 0,1 5-766,0 13 0,2 6 693,3 5 0,4 5-17,3 5 1,5 4 287,3 4 0,4 3-305,6 4 1,4 4 5,4 3 0,4 2 28,5 2 1,5 2-1,5 4 0,5 2-17,8 2 1,7 1-40,10 2 1,10-1-12,-4-29 0,4-2 0,5-1 0,4-1 0,5-2 0,4-3 0,2-3 0,3-2 0,4-6-253,2-3 1,3-5 0,3-6 252,2-6 0,3-6 0,1-5 0,5-3 0,2-5 0,0-7 0,3-9 0,1-7 0,-1-3 0,2-3 0,0-4 0,-2-5 0,0-7 0,-2-5 0,-3-3 0,-2-2 0,-2-3 0,-3-1 0,-2-2 0,-3-2 0,-2-2 0,-4 0 0,-2-1 0,-3-2 0,-4 4 0,-3-2 0,-3-4 0,-1-20 0,-5-7 0,-4 5 0,1-12 0,-10 1 0,-12 13 0,-6-4 0,-10 7 0,-16-8 0,-14 6 0,4 23 0,-6 2 0,-3 0 0,-8-2 0,-4 0 0,-9 1 0,6 11 0,-9-1 0,-3 0 0,-1 2 0,3 4 0,-3 0 0,1 4 0,0 2 0,-5 0-59,-1 1 1,-5-1-1,-1 1 1,0 5 0,5 5 58,-22 4 0,4 8 0,1 4 0,-1 0 0,1 4 0,0 6 104,2 8 0,1 6 0,1 5-104,1 1 0,2 5 0,2 6 0,2 9 0,2 6 0,3 4 0,3 3 0,2 4 0,4 11 0,19-9 0,1 8 0,2 4 0,3 1 0,3-4 0,1 3 0,5-3 0,2 3 0,2 4 0,2 1 0,1 6 0,1 2 0,4-1 0,5-5 0,5 1 0,5-4 0,4 0 0,3 0-242,4 2 1,4 1-1,4-1 1,1 0 241,2-1 0,2 1 0,3-2 0,5-2 0,4-2 0,5-1 0,3-2 0,3-3 53,3-2 0,2-1 1,3-3-1,3-4-53,17 13 0,5-7 0,10-6 0,3-16 0,11-5 0,2-5 0,-5-5 153,3 0 0,-4-5 0,6-7-153,-4-8 0,6-6 0,-1-4 0,-8-7 26,-3-8 1,-7-7 0,-2-6-27,2-7 0,-2-8 0,-2-3 0,-2-3 0,-3-4 0,-3-4 352,-5-3 1,-2-5-1,-5-1-352,-4 1 0,-3-2 0,-4-2 0,-6 0 0,-3-1 0,-4 0 0,-5 2 0,-4 0 0,-4-6 0,-7 0 0,-4-8 0,-4 0 0,-5 4-218,-5-7 1,-6 4 0,-4-4 217,-3 3 0,-2-6 0,-5 1 0,-6 8 0,-16-4 0,-7 7 0,-4 2 0,11 20 0,-3 0 0,-2 2 0,-2 4 0,-3 1 0,-2 3 0,-1 4 0,-2 2 0,-20-5 0,-1 5 0,-2 7 0,1 7 0,-2 7 0,1 8 0,1 9 0,1 9 0,1 8 0,2 5 0,1 8 0,2 7 0,1 7 0,3 7 0,3 6 0,2 7 0,4 5 0,4 5 0,3 6 0,5 3 0,5 4 0,4 6 0,5 4 0,6 3 0,11-21 0,4 2 0,3 1 0,2 0 0,2 1 0,2 0 0,2 0 0,5-1 0,6 24 0,6-1 0,5-3 0,2-9 0,4-2 0,7-4-481,4-10 0,6-4 0,4-6-281,1-8 0,4-6 0,3-5-3238,25 9 0,5-10 4198,1-11 0,-5-8 0,14 0 0,-23-13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8:19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300 261 25521,'-62'-28'787,"1"1"1,0-1-1,-11-10 1,28-2-788,82-21-1096,16 41 1,21 10-1,8 4 1096,-7 4 0,7 3 0,6 3 0,4 2 0,1 2-333,-10 0 1,3 3 0,2 1-1,2 2 1,2 1 0,1 1-1,2 1 333,-11-2 0,2 2 0,1 1 0,1 0 0,2 2 0,0 0 0,0 1 0,0 1 0,1 0-86,-5 0 1,2 1 0,-1 1 0,2 1 0,-1 0-1,1 0 1,0 2 0,-1-1 0,0 1 0,0 1 85,1 0 0,-1 0 0,1 1 0,0 1 0,-1 0 0,1 0 0,-2 1 0,1-1 0,-2 1 0,0 1-139,6 1 0,-1 1 0,0 0 0,-1 0 0,-1 1 0,0 0 0,-1 0 0,-2 1 1,0 0 23,2 1 0,-1 2 0,0 0 0,-2 0 0,-1 0 0,-1 0 0,-2 1 0,-1-1-880,2 3 0,0-1 1,-3 1-1,0 0 0,-3 0 1,0 0-1,-3-1 995,4 4 0,0 1 0,-2-1 0,-3 0 0,-4-2 0,-5-4 0,19 14 0,-9-5 0,-5-3 0,6 6 0,-1-1 0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7:07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1370 1 25087,'-83'21'300,"-1"0"0,0 0 1,3 1-1,1 1 0,4 1-199,-16 11 0,5 2-23,2 0 1,3 2 39,7 1 0,3 2 82,9 0 0,5 2-60,5 4 0,4 3-862,8 3 1,6 5 850,4 6 0,6 5-67,7 4 0,7 4-86,7 6 1,8 2 23,13 0 0,10-3-305,7-3 1,11-5 304,11-10 0,10-9 0,6-13 0,6-10 0,4-9 0,3-11 0,1-13 0,0-10 0,-2-5 0,-3-8 0,-7-7 0,-4-7 0,-7-2 0,-6-4 0,-9 0 0,-5-2 0,-8 0 0,-6 0 0,12-39 0,-22 7 0,-11 12 0,-53-12 0,1 23 592,5 21 1,-4 3-593,-20-4 0,10 9 512,14 9-512,15 7 828,10 6-828,9-1 0,7 0 0,17-3 0,14-5 0,22-3 0,13-5 0,10-3-998,9-3-1680,3 0-7153,0 2 7473,-3 10 1,-39 5 0,-12 8-1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7:07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129 344 26765,'76'-12'127,"-1"-1"0,-3 0 0,-7-3-127,16-23-23,-6-7-167,-10-2-224,-17 1 55,-23 8 270,-13 7 66,-27 11 23,-18 10 0,-24 5 0,-19 6 0,-8 15-269,-4 8 303,4 20 257,9 4 157,13 6 68,13 5 100,13 11-168,8 18-325,17-38 1,3 3-124,1 5 0,3 1 0,0 2 0,3 0-444,5-4 1,4-2 443,16 42-820,7-54 0,6-6-2676,29 3 3496,28-46 0,-53-2 0,-5-25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7:07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45 100 22210,'-10'65'754,"0"-1"0,1-4 1,2-5-407,2 6 922,3-15-1270,1-15 412,1-18-412,10-30 34,14-25-34,17-35-78,-15 31 0,0-1 83,1 1 1,0 1 17,20-25-1,-6 21 647,-5 19-400,-6 15 45,1 7-1,-3 5-55,-1 6-235,-3 12-23,-5 9 388,-1 17-388,-5 7 0,1 11 0,-4 4-517,2 6-1309,-3-5 1826,14 9 0,-15-38 0,8 1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7:08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1 290 24064,'57'-15'388,"-1"0"1,-3 0 0,-6-2-356,4-14-21,-9-2 10,-10-3-22,-14 2-45,-10 4 45,-7 2 11,-9 9 12,-6 8 111,-10 5 237,-5 6 99,-2 14 23,1 9-56,-1 21 134,2 12-89,2 11-180,6 8-177,4 5-125,10-3 0,3-7 0,4-11-46,12-12-2665,23-11-1424,7-18 4135,24-21 0,-37-1 0,-1-9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7:08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24334,'-18'71'1116,"0"0"1,2-2 0,0-3-787,4-14 1,1-3-29,-5 36-278,7-26-24,5-25 0,4-21 0,4-10 0,10-23 0,9-8 0,12-23 0,4-4-337,0-1-750,2 4-639,-4 6-4582,2 3 6308,1 1 0,-18 19 0,-2 4 0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7:08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25487,'0'94'18,"0"0"1,0-19 0,0-6-1201,-1-8 1,2-6-8650,8 12 8734,8-18 0,-4-22 0,2-13 0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7:08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26765,'-35'82'201,"0"0"1,3-8 0,7-6-202,15 6-370,5-11-895,3-8-1324,20-15-5254,7-16 7843,24-12 0,-21-10 0,-1-2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7:09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6 103 21308,'0'-7'3552,"0"1"-2599,0 6-113,-2 86-470,1-46-275,-1 12 1,1-3 240,8-20-45,9-10-67,12-8 22,11-5 23,5-4-178,2-12-91,2-8 0,-5-13 0,-7-7 0,-11-3 0,-13 2 0,-5 2 0,-7 1-483,-15 5-649,-10 1-761,-24 5-3149,-17 5 5042,-23 4 0,39 8 0,-1 4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8:36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0 27123,'-31'85'-67,"-4"1"-560,-8 1-695,1-3-1480,6-7-7029,11-8 9540,12-10 1,9-27 0,4-11 0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8:36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26059,'0'3'-78,"0"5"56,11 2 22,7 6 22,15 6-22,8 2 22,2 4 1,-1 0 66,-4-2 68,-5-1 11,-6-1 23,-4-2-35,-7 2-77,-3-1-12,-6 2-67,-3-1 0,-3-2-381,-1-5-740,0-7-1735,0-5-6975,5-6 8078,8-14 1,-6 10 0,5-10-1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8:37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350 17 22249,'0'-9'3216,"0"1"-2902,0 8-112,0 0-202,11 72-34,-6-44-178,9 52-136,-9-65 68,-1-4 246,-1-5 34,-2 0 269,-1-1 135,0 3 44,-11 1 101,-7 9 78,-16 3-33,-10 10-213,-5 5-101,-2 7-234,1 6-46,7-1 0,7-3 0,11-7 0,8-6 0,8-8 0,5-5-24,2-7-1230,7-5-820,15-3 2074,46-27 0,-33 17 0,22-18 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8:37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129 306 24703,'53'-45'142,"0"0"0,-5 5 0,-10 2-64,-18-2 382,-11 6 134,-6 6-79,-12 7-133,-12 13-80,-16 1-100,-13 15-46,-2 11-122,1 12 67,6 11 89,10 3 146,10-3-144,8-1-192,10-6 0,4-3 0,5-8 0,12-9-349,9-7-1264,20-5-2578,10-3 4191,13-5 0,-28 4 0,-5-4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8:37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1 985 28591,'0'-83'80,"0"-8"-80,0-4 0,1 39 0,1-1-523,1-4 1,0 0 522,1-2 0,1 0 128,1 5 0,-1 2-565,3-39-526,0 23-332,-5 26-2706,0 24 4001,-3 17 0,0 6 0,0 4 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8:37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22227,'94'18'-2331,"-23"-8"1,-63-2-1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8:37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23421,'-10'53'-1586,"0"1"1,-7 38-8246,11-63 8610,2-7 1,3-9-1,1-7 1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8:38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9 22160,'5'-5'3126,"0"1"-2633,-5 4 235,0 0-436,-13 69-124,10-45-168,-10 49 0,13-66 67,0-5 113,8-2-46,5 0-33,10-4 33,1 2-44,1-3-1,-1 4-10,-1-1-23,0 2-56,-4 2 0,-1 5 0,-3 4-303,-3 5-257,-3 0-560,-2-1-1155,-3-2-7556,1-1 9708,1-5 1,-2-1 0,1-5 0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8:38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6 24020,'0'-3'2409,"0"1"-2118,-2 67-89,-7-5-186,2 0 1,-1 4-17,-3-14 0,-2-1-118,0 1 1,0-1-924,-15 36-1828,4-15-6962,4-17 9126,5-21 0,8-14 0,4-12 0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8:38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5734,'94'-23'0,"-19"5"0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8:38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24166,'-18'54'1126,"1"0"0,-10 38-779,23-47-101,5-11-21,10-6 167,6-10-146,11-8-167,4-6-34,0-4-45,-1-10-68,-5-4-469,-4-10-595,-6 2-1961,1 2 3093,-1 7 0,-7 5 0,0 5 0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8:39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20 25073,'-4'-11'2073,"0"2"-2073,4 9-1008,0 0-2197,-1 35 3205,1-13 0,-2 16 0,2-24 0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8:39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25443,'3'-6'1311,"0"1"-1580,-3 5-7698,0 0 7967,15 16 0,-11-12 0,11 12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8:39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1 212 26642,'31'-52'205,"1"-1"1,-2 7-1,2 10 8,16 19 45,2 10-23,-6 12-78,-4 11-23,-5 11-11,-7 17-67,-7 8-56,-4 8 0,-7 6-33,-2 1-236,-6 2-818,-1-8-1064,-1-8-7680,0-11 9767,0-11 1,0-15-1,0-6 1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8:39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1 264 26523,'94'-20'102,"0"1"0,0-1 1,0 1-1,-8 4 0,0-1 1,3 2-1,1 0 0,1 2-875,-7 3 0,1 1 0,1 0 0,2 2 0,1 0 0,1 0 773,-3 0 0,2 0 0,1 1 0,1 0 0,2 0 0,0 1 0,0 0-117,-5 0 1,1 1 0,1 0 0,1 0 0,0 0 0,0 1 0,1 0 0,0-1 116,3 1 0,1 1 0,0-1 0,1 1 0,-1-1 0,1 1 0,1 0 0,-1 1-49,1-1 1,1 0 0,0 0 0,0 1 0,0 0 0,0 0 0,-1 0 0,1 1 48,-1 1 0,-1 0 0,1 0 0,-1 0 0,0 1 0,0 0 0,0 0 0,-1 1-114,-3-1 0,-1 0 0,1 1 1,-1 0-1,-1 0 0,1 0 1,-2 1-1,0 1 73,9 1 1,-1 1 0,0 0 0,-2 1 0,1 1 0,-2 0 0,-1 0-261,-5 0 1,-1 1 0,-1-1 0,0 2-1,-1-1 1,-2 2 0,0-1-638,6 3 1,0 0-1,-2 1 1,-1 0-1,-1 1 1,-2 1 937,11 3 0,-1 2 0,-2 1 0,-4-2 0,-8-1 0,7 1 0,-9-2 0,-5 1 0,9 6 0,-1 0 0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8:46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906 284 25342,'70'13'587,"1"0"0,-1 0 0,5-2 0,1 0 1,0-3-457,-5-4 0,0-2 0,1-2-1781,11 1 0,3-2 0,1-2 1650,5-4 0,1-1 0,1-2 0,4-2 0,0-2 0,1-2 0,-23 2 0,0-1 0,1-2 0,-1 1 0,0 0 0,0-1 0,0 0 0,0 1 47,-1 1 0,1 0 0,-1 1 1,0 1-48,21-4 0,0 1 0,-2 2 0,-7 2 0,-2 2 0,-2 1 0,-8 3 0,-1 0 0,-4 2 0,19-1 0,-6 2 0,-15 2 0,-4 1 796,34 1-796,-28 5 0,-20 1 0,-20 2 0,-15-1 2455,-16 2-2455,-28 5 0,-24 2 0,-9 1 0,1-3 0,-4 1-117,-3-1 0,-6 2 0,-1-1 117,1-1 0,0-1 0,-4 1-465,-14 4 0,-5 1 1,-2 0 464,13-2 0,-3 1 0,-2 0 0,-1 1-463,11-2 0,-1 0 0,-1 1 1,-2 0-1,1 0 463,-7 1 0,0-1 0,-1 1 0,0 0 0,-1-1-226,0 1 0,1 0 1,-2 0-1,-1 0 1,-5 0 225,14-3 0,-4 1 0,-3-1 0,0 1 0,0-1 0,4-1 0,5 0-126,-6 1 1,4 0 0,3-1 0,0-1 0,-3 2 125,-11 1 0,-5 1 0,2 0 0,5-1 0,13-2 0,-23 5 0,17-3 259,30-4 0,11-2-259,14-1 1645,84-7-1645,3-6 0,9-1 0,28-2 0,14-2-121,-31 0 1,8-1 0,6 0 0,0-1 0,-4 1 120,8-1 0,-3 2 0,1-1 0,7-1 53,-13 1 0,5-1 0,2 0 0,2 0 0,-3 0 0,-3 2-53,1-1 0,-3 1 0,-1 0 0,-1 1 0,2-1-278,4-1 0,0 0 0,1 0 1,0 0-1,-1-1 278,-1 1 0,0-1 0,0 0 0,0 0 0,-1 0 0,-3 0 0,0 0 0,-1 0 0,-1-1 0,-2 1 0,13-2 0,-1-1 0,-3 1 0,-2 0 0,15-2 0,-4 1 0,-4 1 0,-17 2 0,-2 1 0,-6 1 19,10 0 0,-12 2-19,-8 2 1707,-82 14-1707,-24-4 0,-14-1 0,-24 5 0,-9-1-159,17-3 0,-5-2 1,-2 0 158,-12 0 0,-4-2 0,-3 0 0,18-1 0,-1-1 0,-3 0 0,-8 0-14,18 0 0,-7-1 0,-3 1 0,-3-1 0,1 0 0,2 0 0,3 1 14,-13 0 0,3 0 0,1 0 0,-1 0 0,-5 0-217,12 0 0,-4 0 1,-3 0-1,-1 0 1,2 0-1,4 0 0,5 1 217,-3 0 0,4 0 0,4 1 0,1-1 0,0 1-92,-13-1 1,0 1-1,3 0 1,1-1 91,11 0 0,1 1 0,2-1 0,3 1 0,-9-1 0,3 0 0,5 0 0,-12 1 0,9-1 1336,-10 2-1336,62 1 0,82 0 0,41-2 307,-12 1 1,10-1-308,-16-1 0,8 0 0,3-1 0,-1 0 0,-4 0 0,-2-1 0,2 0 0,1 1 72,6-1 0,3 0 0,0 0 1,1 0-73,-19 0 0,2 0 0,0 0 0,-1 0 0,0 0-309,16-1 1,1 1 0,-2-1 0,0 0-1569,-6 0 0,0-1 1,-2 0-1,-2 0 1877,18 1 0,-3 0 0,-10-1 0,-6-1 0,-11 0 0,-22 3 0,0 0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9:43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0 392 27034,'45'-62'545,"-1"-1"1,7 3 0,6 9-546,10 22 0,6 8-331,14-3 0,5 3 331,-20 9 0,2 1 0,2 2-677,8 1 1,2 2 0,3 1 676,-16 1 0,2 1 0,0 1 0,2 1-391,6 1 1,1 1-1,2 1 1,0 2 390,7 0 0,0 2 0,2 1 0,0 1 0,-15 0 0,1 0 0,1 2 0,0 0 0,1 1 0,3 1 0,0 2 0,1 0 0,1 1 0,0 0 0,2 0 0,1 2 0,-1 0 0,2 0 0,-1 0-397,3 1 0,0 0 1,1 1-1,-1-1 1,1 1 396,0 0 0,1 0 0,-1 1 0,1-1 0,-1 0-120,0 0 0,-1 0 0,1 0 0,-1 0 0,-1 0 120,-2-1 0,0 1 0,-1-1 0,0 1 0,-1-1-128,-5-1 1,-1-1 0,0 1 0,-2 0-1,0-1 128,12 4 0,-1-1 0,-2 1 0,-2-1 0,-8-2 0,-2 0 0,-2-1 0,-3 1-217,12 3 0,-3-1 0,-4 0-837,19 5 1,-8-1-2269,-23-4 0,-8 0 3727,13 12 0,-41-15 0,-21-4 0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0:58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3648 78 25140,'-85'-13'668,"-1"0"1,-6 1 0,-1 4-523,4 6 0,-1 2-404,20 0 0,-2 0 0,-1 0 258,-5 0 0,-2 0 0,1 0-825,-2 0 0,1 0 0,-1 0 825,2-2 0,1 0 0,0 0 4,2-1 0,1 1 0,0-1-4,2 0 0,0 0 0,1 0-4,0 0 0,0 0 0,0 2 90,-1 5 0,1 3 0,-1 2-86,1 4 0,-1 2 0,1 6-560,-1 6 1,1 5-1,1 4 571,-1 5 0,1 4 1,3 3-12,0 4 0,2 4 0,2 2-217,2 3 0,3 2 0,3 3 239,5 1 1,4 2-1,5 3 37,5 0 1,5 3 0,6 1 14,5 1 1,5 2 0,5 1-12,7 1 1,6 1 0,5-1-12,6 3 0,5-1 1,5-1 14,5 1 0,5 0 0,5-3-33,4-2 0,5-1 0,10-1-34,-6-21 0,8 2 0,3-2 0,2-2 0,-2-6-170,3-1 1,-1-6 0,2-2 0,6-2 169,2 0 0,6-1 0,2-3 0,1-4 0,-3-6 0,6-7 0,-1-8 0,0-5 0,1-3-188,9-5 1,1-6-1,0-4 1,1-2 187,-15 1 0,0-2 0,0-2 0,0-4 0,0-2 0,3-5 0,-1-5 0,0-2 0,0-2 0,-1-2 0,-1 0 0,0-1 0,-2-3 0,1-4 0,0-6-63,-14 5 1,2-6 0,1-4 0,-2-2-1,-1 0 1,-4 2 0,-3 2 62,3-4 0,-4 3 0,-3 0 0,-1-2 0,-2-4-31,7-10 1,0-6 0,-2-2 0,-8 3 0,-12 7 30,-10-3 0,-11 6 0,-13 2 594,-20-23 0,-20 6-594,-15 8 0,-14 9 123,9 23 0,-7 4 0,-2 2-123,-6 0 0,-3 2 0,-2 2 0,-1 2 0,-1 1 0,-6 4 0,5 8 0,-7 2 0,0 3 0,6 3-482,0 3 0,5 3 0,-2 6-572,-14 5 1,-1 7-1,12 12 1054,14 23 0,13 7 0,-5 14 0,24 1 0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00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21 23975,'0'-11'2667,"0"1"-2432,0 10 0,0 0-122,-1 22-102,-7 11 0,-4 27 12,-4 7-23,0 0 11,4-3 11,2-5 68,2-7 78,1-4-23,4-8-21,0-7-24,16-6 35,17-11 44,22-6 11,17-7-55,4-3-33,-4 0-102,-3 0 0,-10-6 0,3-2 0,3-8 0,6-5 0,5-1-584,1-1-503,-6 0-1400,-4-1-7344,-4-6 7594,1-7 0,-27 15 0,-6 2 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02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21812,'0'-9'2096,"0"1"-1805,0 8 1,0 0-57,96-31-45,-50 20-140,14-6 1,-1 2 5,-21 9 0,-8 5-22,-9-1-12,-3 2 0,0 0-22,2 0 0,1 0 23,-3 2-12,-2 1 34,-4 2 22,-2 2 23,1 0-23,-1 0-22,7-1-23,3-2-11,3 1 12,7-1-23,0 4-56,22 6-213,-14-4-381,16 5-482,-17-11-2027,7-1 3159,9-5 0,-22 2 0,-2-2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02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24569,'4'-5'2442,"-1"0"-2330,72 5-77,-28 0-35,6 0 0,3 0 0,6 0-124,-6 0 12,-3 0 78,-13 0 34,-9 0 11,-11 0 90,-7 0 180,-6 6 156,-2 7 33,-2 14-168,-1 11-178,-1 12-102,-1 9-22,-5 5-269,-6 4-739,-7-2-740,-1-4-2711,1-10 4459,7-9 0,5-21 0,5-8 0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02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 25342,'4'-2'1714,"-1"0"-1556,-3 2-91,0 0-56,13 97-11,-9-41-163,3 11 1,-1 0-1014,-14-3-1928,-2-8 3104,-6-10 0,6-22 0,4-7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02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0 177 26843,'66'-31'-3277,"0"-1"0,-1 1 0,-2 5 3037,21 0 0,-33 10 1,-4 2-1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03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21 24614,'0'-12'2600,"0"3"-2220,0 9 236,0 0-526,-6 77-68,-4-14-22,0 3 0,0 2-677,-1-16 1,0-3-367,-13 48-794,4-13-2757,8-16 4594,4-24 0,7-20 0,1-15 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03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21 24367,'0'-12'2174,"0"3"-1972,0 9 78,0 0-236,-25 65 12,7-20-56,0 2 0,0 1-22,3 2 11,8-11-12,5-14 23,13-10 0,7-8 23,16-6 10,9-1 58,4 0 54,3 0 46,-1 0 100,-2 0 67,-4 0-134,-6 0-101,-7 5-89,-5 2-34,-6 2 0,-2 1-269,-1-3-694,-1-3-774,6-1-2869,6-3 4606,14-20 0,-19 15 0,3-15 0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04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365 0 26507,'2'63'60,"0"0"0,0-6 0,-1-6-60,-1 1 0,0-12-56,0-10 22,0-12 34,0-6 22,0-9-10,-8-1-12,-4-2 89,-12 0 158,-5 0 112,-4 0 21,-2 0 91,0 10-34,-2 7-380,1 15-57,1 5 0,5 6 0,5 1 0,8-2 0,7-3 0,6-6 0,2-7-337,11-10-1557,14-8-2711,19-7 4605,19-1 0,-24 0 0,-3 0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04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70 314 26709,'57'-35'63,"1"-1"1,-6 3 0,-11 3 115,-21 0-11,-10 2 56,-6 4-123,-5 1 45,-14 0-12,-5 2 101,-15 4-22,-1 8-79,-1 4 12,-1 11-55,3 11-91,3 10 0,7 8 0,5 3 0,10-4 0,4 4 0,4-5-629,5-1-1018,13-7-1804,8-7 3451,17-3 0,-17-9 0,-2-2 0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04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1213 23023,'4'0'3731,"-1"0"-3316,-3 0 492,0 0-582,1-112-168,10 39-661,-4-13 1,2-5 509,3 30 0,2 1-12,1-5 0,0-2 6,0-2 0,0-1-56,2 4 0,1 1-246,-2 7 0,1 2-651,17-35-479,-3 29-1167,-6 24-4640,-8 21 7239,-7 11 0,-7 6 0,-3 0 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04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21196,'0'15'3955,"0"-3"-3831,0-12-304,0 0-648,50 37-1078,-28-18-4424,40 34 6330,-41-29 0,-9-7 0,-3-4 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04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22025,'7'9'4214,"-1"-1"-3766,-6-8-157,0 0-157,-28 89-134,12-44-17,-3 13 1,-1 0-466,5-11-908,2-7-1792,8-7 3182,2-10 0,3-11 0,0-6 0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05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25824,'-13'50'196,"0"0"0,-7 32-196,15-58-89,3-11-79,18-7 89,11-9 79,17-9 0,2-1 0,-4-4 67,-7 6 34,-10 6 56,-3 4 0,-8 1-34,1 4-45,-5 4-78,-2 1-33,2 2-393,-3-3-448,1-1-1154,0-4-4740,2-1 6768,5-2 0,-7 0 0,1 0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05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1 25847,'-24'90'104,"1"0"1,2-4-1,-1-5-104,4-26 0,1-3-90,0 1 1,1 0-500,1-4 1,1-1-4532,-9 37 5120,11-15 0,6-33 0,4-12 0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05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16411,'54'-11'0,"1"-1"0,32-6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05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18 18227,'0'-10'5658,"0"3"-5008,0 7 56,-42 99-617,29-49 163,-10 12 0,3-1 251,19-19-279,15-15 106,11-12-117,20-9-168,10-10-45,5-14-123,-1-11-205,-9-11-1084,-14-5-1266,-17 5-7153,-11 2 9764,-27 8 1,14 14 0,-14 7 0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06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22143,'95'-6'530,"-1"0"0,1 1 1,-15 1-1,2 0 1,1 1-1,2 2-526,-7 3 1,2 1 0,2 2 0,1 1 0,1 0-636,12 2 0,2 1 0,1 1 1,2 1-1,2 2 631,-9-1 0,1 2 0,2 1 0,0 0 0,2 1 0,0-1-99,-7 0 0,1 0 0,0 1 1,1 0-1,1-1 0,1 1 1,-1 0 98,-8-2 0,1 0 0,1 0 0,0 1 0,0-1 0,0 0 0,-1 0 0,1-1-38,-1 0 1,1 0 0,-1 0 0,0 0 0,0 0 0,0-1 0,0 0 0,-1 0 30,10 1 1,-1 0-1,0 0 1,-1-1-1,0 0 1,-1 0-1,0-1-280,-6 0 1,-1-1 0,0 0-1,0 0 1,-2 0 0,0-1-1,-1 0-61,7 1 1,-1-1 0,-2 0-1,0 0 1,-1-1 0,-1 0-1327,9 2 0,-1-2 0,-1 1 0,-2-1 0,-1 1 1674,12 1 0,-1 0 0,-4 0 0,-10-1 0,-11-2 0,-7-1 0,-5 0 0,5 3 0,1-1 0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0:29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1 286 27930,'79'-38'123,"1"0"1,-1 1-1,-8 9 1,3 1-1,3 3 1,3 4-124,-3 6 0,2 4 0,3 2 0,3 1 0,1 0-882,-2 1 0,2 0 1,2 1-1,2 0 0,2 2 1,0 1 881,-2 1 0,1 2 0,1 1 0,1 0 0,2 1 0,1 1 0,1 0 0,-4 0 0,1 1 0,1 0 0,1 1 0,0 1 0,2-1 0,0 2 0,1-1 0,-5 0 0,2 1 0,-1 1 0,2-1 0,0 1 0,1 0 0,0 1 0,0-1 0,1 0-127,-6 0 1,1 1 0,0-1 0,1 0 0,0 1 0,1 0 0,0-1 0,0 1-1,0-1 1,0 0 126,-7-1 0,0 0 0,-1 0 0,0 1 0,1-2 0,0 1 0,1 0 0,2 0 0,1 0 0,2-1 0,2 1-34,-9-2 0,3 1 1,2-1-1,2 1 1,2-1-1,0 1 0,2-1 1,-1 1-1,1-1 1,-2 0-1,0 0 1,-2 0-1,-1 0 0,-3 0 1,-3-1-231,10 1 0,-3 0 0,-2 0 0,-2 0 0,-1-1 0,0 1 1,-1-1-1,1 1 0,0-1 0,3 1 0,2-1 216,-4 0 0,4 0 0,3 1 0,1-1 0,2 1 0,0-1 0,-2 0 0,-1 1 0,-3-1 0,-5-1 1,-5 1-1,-5-1 0,-8 0 0,25 1 0,-10-1 0,-8 0 0,-5 0 0,-1 0 0,16 1 0,0 1 1,-1-1-1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0:46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1 212 28300,'79'-3'61,"1"0"1,0 0 0,-6 1 0,2 0 0,3 1 0,3-1-62,-2 0 0,2 0 0,3 0 0,2 0 0,1-1-921,-5-1 0,2 1 1,2-1-1,1 0 1,0-1-1,1 0 921,4-1 0,3-1 0,-1 0 0,2-1 0,-1 1 0,1-1-191,1 0 0,0 0 0,1-1 1,-1 0-1,0 1 0,0 0 191,-2 1 0,-1 0 0,0 0 0,0 0 0,-1 1 0,0 0-78,-5 2 1,0-1 0,-1 1 0,0 0 0,-1 1 0,-1 0 77,11 1 0,-1 1 0,-1 1 0,-1 0 0,-1 2-166,-8 1 0,0 2 1,-2 0-1,0 1 1,-3 0 165,12 3 0,-2 0 0,-2 1 0,-3 2 159,17 4 1,-4 3 0,-4 2-329,-13-3 1,-3 2 0,-4 1-425,19 7 1,-8 3-3072,-20-2 0,-6 4 4043,18 28 1,-40-25 0,-23-8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0:49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26553,'83'-14'217,"0"0"1,0 0-1,6 3 1,2 0 0,-1 4-218,-4 4 0,1 2 0,2 3-966,-13 2 1,1 2 0,3 1 0,0 1 965,6 0 0,1 2 0,1 0 0,2 2-293,-13-1 0,1 2 0,1 0 0,1 0 0,1 0 293,7 0 0,0 0 0,2 0 0,1 0 0,1 0-115,4 0 0,2-1 0,1 0 0,0 0 1,2-1 114,-13-2 0,1-1 0,0 0 0,1 0 0,1-1 0,-1 0-173,2-1 0,1 1 0,0-2 0,0 1 1,0-1-1,0-1 146,-1 1 1,0-1 0,0-1-1,0 1 1,-1-1 0,-1 0-342,-2 0 0,-2-1 0,1 0 0,-1 0 0,-1 0 0,-1 0-668,10 0 1,-1 0 0,-1 0 0,-2 0 0,-1 0 1084,14 1 0,0 1 1,-5-1-1,-9 1 1,-12-2-1,-9 0 1,-3 1-1,7 2 0,1 0 1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0:52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1 381 26316,'94'13'142,"-1"1"1,1-1 0,-1 1 0,-9-5 0,2 0 0,1-1 0,1-1 0,1-1-1089,8-1 0,1-1 1,2-1-1,1-1 1,2-2 945,-7 0 0,1-2 0,2-1 0,1-1 0,1 0 0,-1-1-135,-9 0 0,0 0 1,1-1-1,0-1 1,0 0-1,1 0 1,-1-1 134,2-1 0,0 0 0,0-1 0,0-1 0,0 1 0,0-1 0,-1-1-56,-1 1 0,-1-2 0,0 0 1,0 1-1,-1-1 0,0 0 0,-1 1 42,11-2 1,-1 0 0,-1 1 0,0 0 0,-1 0 0,-1 1-195,-5 0 1,-1 1 0,0 0-1,-2 0 1,0 0 0,-2 1 45,10 0 1,-2 0 0,0 0-1,-2 1 1,-2 0 39,-7 2 0,-1 0 0,-1 0 1,-2 1-1,-1 0-531,9 0 0,-1 1 1,-3 0-1,-2 0 653,14 0 0,-2 1 0,-10 1 0,-6 0 0,-10 1 0,24 0 0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11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1717 402 23426,'-84'-6'638,"-1"0"1,0 1 0,1 1-499,1-2 1,1 1-2893,2 1 0,0 3 2881,4 6 0,0 6 333,0 7 0,0 9-378,-3 13 0,2 9-408,22-8 0,1 4 0,2 3 372,-3 5 1,3 4 0,1 2 10,2 4 1,3 3 0,6 9-166,8 5 1,6 9 0,3 2-1,4-4 158,0 5 1,6-3-1,6 4-16,7-5 1,3 5-1,6-2 1,8-9-15,8-8 0,9-8 1,6-5-5,7-5 1,8-6 0,5-7 3,6-10 1,7-7-1,3-7 181,9-3 0,5-8 0,1-8-203,-18-6 0,0-6 0,3-6 0,3-5 0,6-8 0,5-7 0,3-5 0,-4-2 0,-5 0 0,-2-3 0,-6-1 0,-1-2 0,1-5-114,-2 0 1,3-4-1,-1-3 1,-5-1-1,-10 2 166,2-17 0,-11-1 1,-6 0-20,-5 1 1,-6-1 0,-5 0-8,-7 3 0,-4 0 0,-8 1-19,-8 2 1,-6 0 0,-6 1-8,-7 4 0,-7 0 0,-5 3 188,-7 0 1,-7 1-1,-3 4-338,-5 3 1,-4 3 0,-3 4-49,-2 5 1,-4 4-1,-1 7-168,2 5 0,-2 6 0,-5 12 366,-5 18 0,-8 13 0,1 4 0,11-5 0,-2-8 0,5 4 0,2 18 0,-1 0 0,1 1 0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18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279 554 26947,'95'-4'0,"-1"1"0,1 0 0,0-1 0,-11 1 0,1 1 0,1-1 0,1 1 0,2 1-849,5 2 1,0 0 0,3 1 0,0 1 0,4 0 848,-6-1 0,2 1 0,2 0 0,1 1 0,1 0 0,1 0-133,-8 1 0,2 0 0,0 0 0,1 0 0,1 1 1,0-1-1,0 1 133,-10-1 0,0 1 0,1-1 0,1 1 0,-1 0 0,0 0 0,0 0 0,-1 0-56,12 1 1,0 0 0,-1 1 0,0 0 0,0 0 0,-1-1 0,-1 1 55,-5-1 0,0 0 0,-1 0 0,0 0 0,-1 0 0,-1 0 0,-1 0-148,8 1 0,-1 0 0,-1 0 0,-1 0 1,-1 0-1,-1 0 148,10 1 0,-2-1 0,-2 1 0,-1-1 0,-1 0-5,-7-1 0,-1 0 0,-1 0 1,-2 0-1,-1-1 5,13 2 0,-2-1 0,-2 1 0,-2-2 21,-10 0 1,-1-1 0,-3-1 0,-2 1-22,10 1 0,-3 0 0,-5-2 349,10 0 0,-10-2-349,3 3 1403,-88-19-1403,-85-14 0,8 4 0,-10-3 197,12 5 0,-5 0 1,-4-1-198,12 4 0,-2 0 0,-3 1 0,-1-1 0,9 3 0,-1-1 0,-2 0 0,-1 1 0,-1-1-40,-6 0 1,-3 1-1,0-1 1,-1 1-1,-1-1 40,12 3 0,0 0 0,-1 0 0,-1 0 0,0 1 0,0-1-87,-3 0 0,-1 0 1,1 0-1,-2-1 1,1 2-1,0-1 87,-2 0 0,1 1 0,-1 0 0,0 0 0,0-1 0,1 1-227,-1-1 0,1 0 0,0 0 0,0 0 0,-1 1 1,1 0 226,2 0 0,1 0 0,-1 1 0,0-1 0,-2 1 0,-4 1 0,9 1 0,-4 0 0,-2 0 0,-2 0 0,1 1 0,1 0 0,3 1 0,4 1-68,-21-2 1,6 1-1,3 1 1,-1 0 0,-4 1 67,6 0 0,-5 0 0,-2 0 0,3 1 0,7 1 0,9 2 221,-12 2 0,11 3 1,6 0-222,-14-3 0,29 9 830,55 15-830,48-11 0,28-4 0,13 2 0,15 0 0,6-1 0,-27-4 0,5 0 0,2 0 0,3 0 0,1-1 0,0 1 0,3 0 0,2-1 0,2 1 0,1-1 0,1 0 0,-4 0 0,1 0 0,2-1 0,1 1 0,1-1 0,0 1 0,1-1 0,-7 0 0,0 0 0,1-1 0,0 1 0,1 0 0,1-1 0,-1 1 0,0-1-106,2 0 1,1 0-1,0 0 1,0 0 0,0-1-1,-1 1 1,1 0-1,-2 0 106,-1-1 0,-1 1 0,0 0 0,0 0 0,-1-1 0,0 1 0,-1 0 0,-1-1-139,8 1 0,-1 0 1,-1 0-1,-1-1 1,0 1-1,-2 0 1,-1 0 138,5 0 0,-2 0 0,-1 1 0,-1-1 0,0 1 0,1-1 36,1 1 0,2 0 1,1 0-1,-3 0 0,-5 0 1,-5 0-37,2 0 0,-6 0 0,-3 0 0,-1 0 333,29 0 0,-2 1 0,-30-1-333,-36-1 1639,-105-6-1639,-5-3 0,-15 0 266,4 1 1,-8 0-1,-4 0-266,9 0 0,-2 0 0,-6 0 0,-10 1-68,22 1 0,-8 1 0,-6 0 1,-3 0-1,-1 0 0,-1 1 0,4-1 1,3 1 67,1-1 0,4 1 0,0-1 0,2 1 0,-3 0 0,-1 0 0,-5 0-158,12 0 1,-4 0 0,-2 0 0,-2 0 0,-1 1 0,0-1 0,1 0 0,2 0 0,4 1 0,3-1 157,-11 0 0,3-1 0,3 1 0,2 0 0,1 0 0,0 0 0,0-1-192,-13 0 0,1 1 0,0-1 0,0-1 0,2 1 0,0 0 192,4 0 0,2-1 0,0 0 0,0 0 0,1 1 0,1-1 0,2 1 0,1 0 0,1-1 0,0 1 0,0 0 0,1 1 0,-13-1 0,0 0 0,1 0 0,1 0 0,0 1 0,6 0 0,2 0 0,0 1 0,-1-1 0,-2 1 0,4 0 0,-2 0 0,-2 0 0,1 0 0,3 0 0,6 0 0,-7 0 0,5 0 0,3 0 0,-1 0 0,-9 0 0,-3 0 0,7 0 0,15 0 646,-24 0-646,74 0 0,99 0 0,-3-2 0,13-1 277,-6 0 1,8 0-1,4-1-277,-11 1 0,2 0 0,6-1 0,7 1 0,-12 0 0,8 0 0,5 1 0,2-1 0,1 0 0,-2 1 0,-4 0 0,0 0 0,-3 0 0,-2 1 0,1 0 0,3 0 0,4 0-10,-16 0 1,3 0 0,3 0 0,1 0 0,2 0 0,-2 0 0,-1 0 0,-3 0 0,-5 1 9,17 0 0,-5-1 0,-2 2 0,-2-1 0,0 0 0,0 0-215,-2 0 1,0 0 0,-1 0 0,-1 0 0,-1 0 0,-1 0 214,7 0 0,0 0 0,-3 0 0,-1 0 0,-3 0 29,8 0 0,-3 0 1,-3 0-1,-4 0-29,5 1 0,-4 0 0,-7 0 662,7-1 0,-22 1-662,-43 2 0,-96-3 0,-12 0 0,-16 0 90,16-1 1,-6 1-1,-5 1-90,12 1 0,-3 1 0,-2 1 0,-3 1 0,9-1 0,-1 0 0,-3 2 0,0-1 0,-2 2 0,10 0 0,-3 0 0,0 1 0,0 1 0,-1 0 0,0 0 17,-3 0 0,0 2 0,-1-1 0,1 1 0,-1 0 1,1-1-18,3 1 0,0 0 0,0-1 0,0 1 0,0 0 0,-2 0 0,-8 1 0,-3 1 0,0 0 0,1-1 0,3 0 0,7-1 0,-6 1 0,5-2 0,4 0 0,-1 0 0,-6 1 0,-3 1 0,7-2 0,14-3 266,10-2 1,11-2-267,-16 3 24,38-6-24,23 2 0,52-2 0,54-3 0,-6-5 0,14-2-79,-34 4 1,4-1 0,3 0-1,3 0 79,-4 0 0,2 0 0,2-1 0,5 2 0,6 0 0,-7 1 0,7 1 0,5 0 0,3 1 0,1 0 0,-1 1 0,-3 0 0,-4 2-16,-4-1 1,-4 2 0,-1 0-1,-1 1 1,1 1 0,2 0 0,3 0 15,6 0 0,5 1 0,3 0 0,1 0 0,0 1 0,-4 1 0,-3 1 0,-7 1 0,13 4 0,-6 1 0,-4 2 0,-2 0 0,0 0-151,-5 0 1,-3 1 0,-1 0-1,2 0 1,1 1 150,10 2 0,3 1 0,1 1 0,-3-1 0,-7-2-157,-6-1 0,-5-1 0,-2 0 0,2 0-275,11 2 1,3 1 0,-3-1-1,-12-2-1277,7 0 1,-13 0 1701,-17 0 0,-8-1 0,3 1 1,-32-3-1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51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1 139 27715,'87'-23'76,"1"-1"0,0 0 1,-2 3-1,0 1 0,-2 6-322,-14 8 0,-2 4 0,1 1 205,-1-1 0,1 0 0,-2 3-848,28 6 1,-2 3-160,-6 1 0,-3 4-3031,-10 5 1,-5 3 4078,-9 1 0,-6-1 0,6 4 0,-26-7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51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12 27303,'16'70'18,"1"1"1,-4 6 0,-9 4-19,-17 7 0,-10 3-616,-1 0 0,-4 0 588,-5-6 0,-2-5 16,6-16 1,1-7-11,-8 18 395,17-41-272,9-38 268,7-42 57,1-43-270,2 27 1,0-5-62,2-10 1,1-2-929,3-3 0,2 1 833,1 1 0,3 3-6,2 9 0,2 3-140,-2 13 0,2 5-1333,11-15-2457,-3 34 3936,-11 43 0,-4-9 0,-9 19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31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0 20031,'2'0'2835,"-1"0"-1648,-1 0-671,5 0-158,-4 3-78,3 7-11,-4 6-33,0 8-45,-4 3 21,-2 2-66,-5 2 11,-1 0-56,-1 2-23,1-5-44,2-1 10,0-6-44,2 1 0,-1-3 0,-2 1 0,3 0-11,-4-4-202,2-1-190,-1-4-180,0-1-582,-3 0-1031,-1 2-7631,-5 4 9827,-2-2 0,9-5 0,3-3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31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18 22417,'0'-9'2779,"0"1"-2488,0 8-190,0 0-90,-30 92-11,10-41-157,-2 11 1,-1 1-494,-3-8-325,5-6-672,7-16-1916,7-12-6268,4-13 9599,3-10 1,0 1 0,0-2-1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31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31 19863,'6'-17'3619,"-2"3"-3328,-4 14-291,0 0-11,-41 92-1064,14-37-1477,-4 13 1,-4 2 2551,-10 8 0,19-32 0,2-9 0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32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0 25746,'-32'70'-2432,"-1"0"1,4-7-1,3-8 2432,3-6 0,11-24 0,4-8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32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18 21969,'0'-10'2566,"0"3"-2532,0 7-34,-53 93-538,23-42-45,-5 12 1,-2 1-2511,6-8 3093,4-8 0,13-22 0,5-9 0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32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329 10 22866,'0'-5'2207,"0"0"-2207,-19 39 0,-9 21-705,-6 4 117,-3 9 0,-3 4-1882,13-26 0,0-2 2470,-2 4 0,1-4 0,-5 9 0,6-13 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32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369 1 25746,'-44'55'-1603,"0"-1"1,0 1 0,-18 22 0,7-6 1602,22-27 0,6-6 0,-6 8 0,6-9 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54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0 123 25129,'0'-15'2051,"0"2"-1693,0 13-145,0 0-123,106-40-12,-28 29-696,7-10 1,6 1 617,-27 18 0,-2 3-90,4 0 0,1 1-1757,2 2 0,0 0 850,0 2 0,0 1-2656,-4 1 0,-1 0 3616,-2-1 0,-5 0 1,6 0-1,-18-2 0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54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1 24969,'-29'71'53,"1"1"1,-1-1 0,2-5 0,1-1 0,3-7-26,4-6 0,3-5 717,-10 26-745,12-34 254,8-21-176,9-41 411,16-25-221,10-41-184,-6 34 0,1-1 32,0-1 1,-1 2-101,0 3 1,-1 3-17,10-20-22,-6 29-572,-4 24-806,9 13-1715,17 22 3115,22 19 0,-29-11 0,1 7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1:55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2280 2 25577,'-77'-1'161,"1"1"1,-1-1-1,-5 3 1,0 2-1,1 3-1588,2 2 1,2 2-1,-2 1 1516,-8 2 1,-2 0 0,1 1 18,-3 0 1,0 1 0,1 0-115,4 0 0,2 0 1,2 2 98,7 0 0,1 1 1,4 2 23,-24 12 1,6 5-29,12 3 1,6 7-17,8 8 0,9 8-29,9 13 1,11 9-15,14-17 0,5 4 1,6 3-31,7 11 0,7 4 0,5 1-156,2-17 1,4 2 0,3-1-1,3-1 156,5 0 0,4 1 0,4-3 0,3-2 0,3-2 0,3-2 0,4-3 0,3-5 0,20 11 0,5-8 0,4-7 0,2-11 0,4-8 0,2-8 0,4-6 0,2-8 0,1-11 0,1-11 0,0-10 0,-1-7 0,-25 3 0,0-4 0,-1-4 0,-3-4 0,-2-5 0,-1-6 0,-3-3 0,-3-2-495,13-19 1,-4-5 0,-7-3 494,-9 0 0,-5-4 0,-7-1 0,-8 3 0,-6-1 0,-5 0 218,-4 2 0,-5 0 0,-7 0-218,-9 4 0,-6 1 0,-4 1 0,-4 4 0,-3 0 0,-6 4 0,-7 1 0,-5 3 0,-4 3 0,-2 3 0,-4 4 0,-1 4 0,-24-14 0,-2 9-449,5 17 1,-1 10-589,11 8 1,1 17 1148,-13 57 1,9 12 0,4-25 0,25 17 0,0 0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0:42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963 1 24871,'-100'4'739,"0"-1"1,8 2 0,8 3-594,27 3 0,4 4-46,5 3 1,3 4 67,-38 33-107,44-20 1,3 6 16,0 4 1,3 3-29,0 7 1,2 3-417,5 2 0,3 3 383,6 0 0,3 2-17,4-3 0,8 0-6,13-5 0,9-4-11,6-5 1,8-6 16,17-11 0,8-9-12,10-4 1,3-10-1485,9-15 0,1-11 1496,2-4 0,-1-8 11,-6-10 1,-4-6-12,-10 0 0,-8-3 22,-14 3 0,-8-1 113,3-40-68,-49 7-56,-30 8 56,-34 13-45,33 34 1,-3 4-23,-47-4 0,10 12-11,20 10 410,21 3-499,21 0 3458,19 3-3380,24 5-113,20 4-402,24 0-427,15-4-829,14-6 1793,-18-3 0,-3 0 0,-3 0 0,27-2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0:42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0 689 26328,'66'-14'265,"-1"1"0,0-5 0,-3-4-265,-6-9 0,-3-5-11,-3-1 0,-2-2-51,-4-1 1,-4-2-51,18-36 22,-25 5 90,-18 7 11,-25 10 23,-13 8-23,-15 11 56,-8 12 180,2 13 145,1 11 56,0 25-33,-4 19-145,-2 33-524,24-31 1,1 3 253,1 4 0,3 2 0,4 0 0,2 0 0,5-2 0,3 0 0,1 40-113,22-19-1063,12-21-733,22-24-1834,13-15 3743,7-32 0,-29 14 0,-8-15 0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0:43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0 24435,'-3'0'2498,"0"0"-2005,-47 68 34,27-32-337,-7 6 1,2-2-35,13-14-156,9-15 23,3-6-12,21-18 0,11-13 0,25-15 1,2-5-12,-2 13 11,-14 13 11,-10 13 12,-6 12 12,-5 11-46,-2 10 0,-4 12 0,-2 1-281,-4-2-705,-2-4-953,-4-7-6756,5-9 8695,6-8 0,-4-5 0,2-4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0:43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137 367 25476,'50'-42'220,"0"1"1,-4 2 0,-6 3-221,-4-7 33,-12 1 1,-10 0 22,-10 8 45,-14 7 235,-9 14 135,-14 5 111,-12 24-111,-8 17-135,-5 23-223,2 17-3505,8 7 3392,10 4 0,14 1-240,12-3 240,8-8 0,5-9 0,9-14-147,9-18-1287,15-15-1009,19-24-7388,15-26 9807,15-23 0,-35 18 0,-7 1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0:43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26955,'-15'68'511,"1"1"1,-1-6 0,1-6-331,-10 8-181,7-19 0,7-18 0,6-15 0,2-8 0,6-12 0,9-10 0,8-11 0,7-11 0,0 0-57,-3 0-1377,-2 1-964,1-4-7433,4-1 9655,11-6 1,-18 23-1,3 4 1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0:43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24558,'1'0'3104,"1"0"-2757,-2 74-190,-3-28-157,2 6 0,-1 1-34,-1 3-436,1-9-270,2-10-1019,3-15-2421,16-12 4180,15-13 0,-9 1 0,1-4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0:43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12 23034,'0'-6'3664,"0"1"-3059,0 5 22,-71 48-100,36-10-420,-10 1 0,2 2-107,13 14 0,9-4 0,8-5 0,6-6 0,5-2-349,2-7-950,15-9-461,14-10-3662,26-12 5422,16-17 0,-28 8 0,-5-7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0:44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161 153 26596,'-42'64'455,"0"0"1,5-6 0,9-7-322,19-5 117,12-15-195,18-11 24,12-12-80,16-5 62,2-17-62,-5-5 31,-8-16-31,-11-4 94,-10-5-94,-9-4 0,-4-3 0,-4-1-729,-6 2-224,-11 7-380,-14 5-4009,-15 10-2356,-11 9 7698,-11 8 0,29 6 0,4 3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2:04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400 4203 25813,'-13'-98'14,"0"0"0,7 29 0,2-2 0,3 0-11,3-3 1,3 0 0,0-2-1876,0-6 0,0-2 1,0-1 1871,-1-6 0,0-2 0,-1 0 0,-4-4 0,-1-1 0,-3 0-51,1 22 0,-1 1 0,-2-1 0,0 0 51,-1 0 0,-2 0 0,0 1 0,-1 1 3,-5-20 1,-1 1 0,-2 2 91,2 6 1,-1 2 0,-2 2-66,2 9 0,-2 3 0,0 1 37,-8-19 0,0 5 6,2 14 0,1 3 3,5 13 1,2 3 181,-2-30-101,20 13 90,39-1-96,0 29 0,11 2 67,25-9 1,12 0-89,-7 11 1,6-1 0,7 2-72,-8 4 0,4 0 0,5 1 0,2 1-196,-5 3 1,3 1 0,3 0-1,2 1 1,3 1 136,-21 6 0,3-1 0,1 2 0,1 0 0,1 0 0,1 1 0,1 0-98,-4 1 0,0 1 0,2 0 0,0 0 0,1 1 1,1 0-1,0 1 0,0 0 98,6 1 0,1-1 0,0 2 0,2 0 0,-1 0 0,1 0 0,1 1 0,-1 0-108,-7 1 1,0 0-1,1 0 1,0 1-1,1 0 1,-1 0 0,0 0-1,1 1 1,-1 0 107,0 0 0,1 0 0,0 1 0,-1-1 0,1 1 0,0 1 0,-1-1 0,0 0 0,0 1 0,8-1 0,-1 1 0,0 0 0,-1-1 0,1 2 0,1-1 0,1 0 0,2 1 0,-11-1 0,2 1 0,2 0 0,1 0 0,0 1 0,0-1 0,-2 1 0,-2-1 0,-3 1 0,-4 0 0,9 0 0,-4 0 0,-3 1 0,-2 0 0,-1-1 0,2 2 0,1-1 0,8 0 0,4 0 0,1 1 0,-1 0 0,-4 0 0,-6 1 0,-9 0 134,4 2 0,-8 0 0,-6 1 1,-1 0-135,8 2 0,-4 1 0,-4-1 0,11 2 0,-8 1 0,22 5 1167,-49-5-1167,-27-7 0,-16 0 0,-3-5 1858,0 2-1858,0-1 2780,0 4-2780,-2 12 1550,-7 17-1550,-8 29 0,4-14 0,-1 5-955,-3 17 0,-1 8 955,5-11 0,0 4 0,-1 4 0,-1 14 0,-1 3 0,1 5-580,2-14 1,1 3-1,-1 3 1,1 0 579,-1 7 0,0 2 0,0 1 0,2 0 0,2-18 0,1 0 0,0 1 0,0 0 0,2-1 0,-2 18 0,1-1 0,1 0 0,0-2 0,2-9 0,1 0 0,1-3 0,0-1 0,1 14 0,1-2 0,1-4 0,3-15 0,0-3 0,2-4 0,3 14 0,2-6-58,1-18 1,0-6-627,3 24-280,-8-24-873,-27-16-7994,-33-7 9811,5-17 1,-3-3 0,-12 3 0,-4-3-1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2:04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23034,'85'-27'1370,"-1"1"1,11 3 0,5 5-1851,-26 10 1,3 4-1,3 2 645,-8 0 1,3 1-1,2 2 1,2 1-888,14 2 1,4 2 0,2 1 0,3 2 721,-8-1 0,1 1 0,4 1 0,1 0 0,1 2-146,-19-2 0,1 1 0,1 0 0,2 1 1,0 0-1,1 0 0,1 1 146,-4 0 0,1 0 0,1 0 0,1 1 0,0-1 0,1 1 0,0 1 0,1-1-167,4 1 0,2 1 0,0-1 0,0 1 0,1 0 0,0 0 0,0 1 0,1-1 167,-10-1 0,2 0 0,-1 0 0,0 0 0,1 0 0,0 1 0,-1-1 0,0 0 0,0 0-81,10 1 0,-1 1 0,1 0 0,-1-1 0,0 0 0,-1 0 0,0 0 0,0 0 81,-5-1 0,0-1 0,0 1 0,-1-1 0,0 0 0,-1-1 0,-1 1 0,0-1 0,6 2 0,-1-1 0,0 0 0,-1-1 0,-2 1 0,1-1 0,-2 0 0,7 1 0,0 0 0,-2 0 0,0-1 0,-2 0 0,-1 0 0,11 2 0,-2-1 0,-1 1 0,-1-1 0,-2 1 68,-8-1 1,0 0-1,-2 0 1,-1 0-1,-2 0-547,10 2 0,-1 0 0,-3 1 0,-2 0-862,14 5 0,-4 0 1,-5 1 1340,-16-2 0,-4 1 0,-8-2 0,-4-2 0,-10 0 0,10 8 0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9:50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415 50 22821,'-78'-12'392,"1"-1"0,7 3 1,8 2 1393,4 3-1730,18 3 573,19 2-640,12 0 276,9 3-288,21 10 23,16 8 12,29 18-1,16 8 323,-39-19 0,-1 0-323,0 3 0,-3 1 23,20 32 246,-24 1 89,-19 2-211,-23-1-158,-17 1 0,-16 0 0,-14-8 0,0-8 0,4-12-79,8-7-1108,9-7-594,8-6-8050,7-7 8924,9-8 1,4-5-1,5-2 1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9:51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219 217 23863,'2'0'2846,"0"83"-2364,-2-18-309,-4 3 1,-3 5-865,-3-20 0,-3-2 814,-4 0 1,-4-1-57,0-2 0,-2-3 23,-18 28 292,8-23-348,13-25 316,10-21-350,7-43 0,20-36 0,-5 16 0,4-5-266,9-11 1,3-2 265,3 0 0,2 0-6,1 6 1,1 4-1,-1 10 1,1 4 792,25-23-787,-8 28 0,-10 22 138,-8 15-138,-7 7 12,-7 4-1,-7 0 602,-6 0-602,-4 5 23,-3 13-1,-8 17-22,-17 22 1,-19 16-12,13-32 0,-3 0-84,-1 0 0,0-1-544,-31 33-246,17-13-807,19-16-1837,17-14 3518,19-16 0,-4-8 0,8-6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9:51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183 262 25723,'48'-35'239,"0"0"0,-4 3 0,-10 1 86,-19-4 135,-8 3-147,-6 6-33,-13 6 0,-6 11-11,-16 3-78,-4 7-78,-6 18-113,-1 12 0,-1 20 0,4 12-3392,4 3 3392,10 2 0,8-2 0,11-5 0,4-7 0,10-10-181,13-10-1410,13-13 2709,21-11-8088,12-28 6970,11-16 0,-31 6 0,-7 0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9:53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1 27426,'-49'40'160,"-1"-1"1,3-1 0,9 1-27,12 23-78,6-4-33,7-7-23,8-6 0,2-8 0,3-4-45,0-9-313,6-9-393,6-7-493,16-5-784,11-21-4594,14-11 6622,7-21 0,-25 18 0,-6 5 0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9:53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26048,'5'74'-2980,"-2"-7"-6851,0-30 9518,2-5 0,-2-13 1,2-6-1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9:53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1012 25779,'0'-8'2588,"0"2"-2330,0 6-212,0 0-46,-29-68 0,11 36 0,-3-13 0,0-3 0,-2 0 0,3-17 0,4-15 0,4-11-237,7-5 237,2 3-270,3 5-827,0 10-483,0 14-1950,0 15 3530,4 18 0,-3 15 0,2 10 0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9:53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26563,'47'23'-1154,"0"0"0,34 24-8677,-45-13 8840,-6 6 1,-14-17-1,-4-5 1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9:53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 24558,'2'-1'2565,"-1"0"-2239,-1 1-416,-6 69-997,2-32-1613,-4 54 2700,6-53 0,0-17 0,2-8 0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9:54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308 0 28322,'-54'46'116,"1"-1"0,-5 15 1,9 2-117,9 18 0,18-28 0,5-2 0,6 9 0,8-9-1357,4-11-1041,12-12-4302,8-12 6700,18-8 0,-17-7 0,-1 0 0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9:54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62 23359,'-7'0'2936,"1"0"-2466,6 0 23,0 0-325,-49 64-22,35-29-73,-13 8 0,4 1 72,21-7-22,9-4 90,9-10 0,10-8-90,9-8-44,0-5-22,0-9-57,-6-9 0,-6-11 0,-7-9 0,-9-2 0,-4-3-248,-10 2-760,-14 0-751,-19 3-4168,-28 3 5927,-27 6 0,39 12 0,-1 5 0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2:26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21868,'41'54'170,"-1"-1"1,1 0 0,15 25 0,-4-4-1013,-17-19 1,-3-2 841,-1 1 0,-1 0-213,-1 0 1,0 0 222,-3-4 0,-1-1-1125,-2 1 1,-2-1-7212,17 42 8326,-9-8 0,-13-37 0,-5-15 0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2:26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23930,'0'-6'169,"0"1"-6592,0 5 1907,128 30 4516,-46-11 0,-9-2 0,-5-2 0,-18-2 0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2:27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24468,'10'-7'1591,"-3"1"-1512,-7 6-79,0 0-583,115 46-2988,-34-18 3571,12 5 0,-2-2 0,-26-11 0,-9-6 0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2:27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394 7 24323,'0'-3'2532,"0"-1"-2106,0 4-281,-77 99-122,35-35-468,-11 9 0,-1 4 282,26-31 0,3-2-632,-25 41-1065,10-16-5500,16-28 7360,36-20 0,-6-18 0,17-3 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2:27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625 1 25398,'-32'75'620,"0"0"0,0-1 0,0-2-2341,5-10 1,-1-1 1518,0 2 0,0 0-257,-2 2 0,-1 1-714,-1 3 0,-1 0-1948,-4 2 0,-2 2 3241,-6 9 0,2-4 0,-7 8 0,5-9 0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2:28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28042,'79'-9'89,"0"0"1,-1 1 0,1-1 0,16 0 0,2 1 0,4 1 0,3 2-1034,-21 2 1,2 2-1,2 0 1,2 1 0,2 0-1,1 0 944,-2-1 0,1 0 0,2 1 0,2 0 0,0-1 0,1 1 0,1 0-135,-5-1 0,1 1 1,1 0-1,0 0 1,1 0-1,1 0 0,1 0 1,-1 1 134,-5-1 0,1 0 0,0 0 0,1 1 0,0-1 0,1 1 0,-1-1 0,1 1 0,0 0-49,3 0 0,0 1 0,0-1 0,1 0 1,-1 1-1,1 0 0,0 0 0,0 0 0,-1 0 49,1 1 0,-1-1 0,1 1 0,-1 0 0,0 1 0,1-1 0,-2 1 0,1 0 0,-1 0-107,-3 0 1,0 0-1,0 1 1,0-1-1,0 1 1,-2 0-1,1 1 1,-2-1-1,-1 1 107,4 0 0,-1 0 0,0 0 0,-1 1 0,-2 0 0,0 0 0,-1 0 0,-2 0-262,17 2 0,-2 0 1,-1 1-1,-2 0 1,-2-1-1,-3 1-330,2 1 1,-2 0 0,-3 0-1,-3 1 1,-4-1 591,1 1 0,-3 0 0,-5 0 0,-8-1 0,17 3 0,-13-1 0,8 3 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2:42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19018,'73'-7'591,"0"0"1,1 0 0,4 1 0,2 1 0,1 1-503,-1 1 1,0 2 0,3 0-90,10 0 0,2 1 0,1 1 0,-21 0 0,2 0 0,-1 0 0,1 1 0,1-1 0,1 1 0,0 1 0,0-1 0,-2 2 0,0-1 0,0 1 0,-1 0 0,21 0 0,-2 1 0,-2 0 0,-7 0 0,-1-1 0,-2 2-449,-8-1 1,-1 0 0,-3 2-615,25 3 0,-4 2 1063,-12 5 0,-7 1 0,11 0 0,-31 2 0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2:45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25364,'86'-13'934,"0"0"0,8 2 0,3 2-1527,-28 6 0,1 1 0,2 1 593,8-1 0,2 1 0,2 1 0,9-1 0,2 1 0,2 1 0,-19-1 0,1 1 0,2 1 0,1-1-724,8 1 0,1 1 0,2-1 1,2 2 723,-12-2 0,2 2 0,0-1 0,2 0 0,1 1-205,7-1 0,1 1 0,1 0 0,2-1 0,0 0 205,-11 0 0,1-2 0,0 1 0,2 0 0,-1-1 0,1 1-223,3 0 0,0-1 0,0 1 1,1 0-1,0-1 0,-1 0 223,2 0 0,0-1 0,0 1 0,0-1 0,0 0 0,0 0-109,-2 1 1,0 0-1,0 0 1,0 0-1,-1 0 1,0-1 100,-3 1 0,-1 0 1,1 1-1,-1-1 1,-1 0-1,0 0-474,13 0 0,0 0 1,-1 1-1,-1-1 0,-1 1-1485,-5 1 1,-1-1 0,0 1 0,-2 1 0,-1-1 1923,-5 1 1,0 1-1,-1 0 1,-5-1 0,-5 1-1,7-1 1,-8 0 0,-4 1-1,8 2 1,0 1 0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2:48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14 553 25017,'-7'0'2510,"1"0"-1547,6 0-782,159-53-1995,-79 32 0,8 1 1814,-10 0 0,10-3 0,3 0 0,-1 3 0,-7 4 0,1 2 0,0 1 0,1 1 0,10 0 0,1 0 0,2 1 0,1 1-428,-16 2 0,1 0 1,1 0-1,0 1 1,2 0 427,5 0 0,2 1 0,0 0 0,2 0 0,0 0-133,-11 1 1,1 1 0,0-1-1,2 0 1,-1 0 0,2 0 132,4 0 0,0 0 0,1-1 0,1 1 0,1-1 0,0 1-175,-9 0 1,0 0 0,1 0 0,0 0 0,1 0 0,0 0 0,0 0 174,3 0 0,0-1 0,0 1 0,1 0 0,0-1 0,0 1 0,1 0-59,2 0 0,1 1 0,0-1 0,0 0 0,1 1 0,0 0 0,1 0 59,-12 1 0,2-1 0,-1 1 0,0 0 0,1 1 0,0-1 0,0 0 0,0 1 0,1 0 0,1 0 0,0 1 0,0-1 0,0 1 0,0 0 0,0-1 0,0 1 0,-1 0 0,1 0 0,0 0 0,0 0 0,0 0 0,-1 1 0,0 0 0,0 1 0,10 0 0,0 1 0,-1 0 0,0 1 0,0-1 0,-2 1 0,0 1 0,-6-1 0,-1-1 0,-1 2 0,0-1 0,-1 1 0,-1 0 0,-2 1 0,6 2 0,0 0 0,-2 1 0,-1 1 0,-2 0 0,-2 0 0,7 1 0,-3 0 0,-1 1 0,-2-1 0,-2 1 100,8 2 1,-2 0 0,-2 0 0,-3-1-101,14 3 0,-4-1 0,-3-2 136,-12-3 1,-4-1 0,-2-2-950,21 2 1,-6-3 33,-16-4 0,-6-5 779,29-14 0,-45 9 0,-28-8 0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0:25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24311,'9'-6'4291,"-3"2"-4222,-6 4-69,0 0 0,88 25 0,-29-9 0,12 1 0,5 0-1038,-22-8 0,0-2 1038,10-2 0,1-1 0,5-1 0,0-1 124,1-1 0,0-1-124,-2-1 0,-1-1 0,-4-2 0,-2-2 0,-2-1 0,-3-1-819,-4-2 1,-2-2-1994,31-5 2812,-23 6 0,-30 5 0,-16 6 0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0:36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1712 22204,'-3'3'2858,"0"0"-2354,3-3-223,0 0 66,-1-78-526,1 12 308,-1-4 0,0-4 33,2 16 1,-2 2-85,-2-6 1,-2-1-29,0-1 1,-2 0-40,-3 0 0,0 0 59,-2-1 1,1 1-66,3 3 1,-1 3-321,1 4 0,1 3 315,-1-32 45,1 25-1,5 26 351,1 17-283,1 9 79,1 2 134,17-4-2806,20-6 2672,41-5-163,-20 8 1,6-1-792,19-4 0,6 0 763,-21 3 0,3 0 0,7-1 0,7-1 0,9-2 0,2 0 0,-5 1 0,7-1 0,-4 1 0,4 0 0,-7 1 0,5 0 0,-1 1 0,-8 1 0,-4 3 0,-7 2 0,3 0-588,19 0 1,4 1-1,-7 1 588,-27 2 0,-4 0 0,1 0 0,12 0 0,2 1 0,-11 0-68,30-2 68,-32 4 0,-26-1 1729,-19 2-1729,-9 0 1496,-7 0-1496,0 6 3326,-3 19-3326,0 21 0,-2 9 0,0-3 0,0 3-305,0 29 1,-1 4 304,-1-15 0,-2-1 0,2 5 0,-1 1 0,-1-1 0,1 0 0,0 0 0,0-1 0,1-2 0,-1-2 0,-1-9 0,-4 1-258,-11 10 0,-7-4 258,2-23 0,-5-3-124,-12 9 0,-6-7-2486,-41-5-5536,-6-15 8141,41-18 1,2-4 0,-5 0-1,8-4 1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0: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25409,'97'0'815,"1"0"1,-25 0-1,2 0 1,3 0-816,9 0 0,2 0 0,3 0-950,-18 0 0,2 0 1,1 0-1,1 0 950,3-1 0,2 1 0,1 0 0,0 1-288,3 0 0,1 1 1,1 1-1,0 0 288,3 2 0,1 0 0,0 0 0,0 2 0,2 1 0,0 1 0,-1 1 0,0 1-185,-2 1 0,-1 0 0,-1 2 0,-2 0-530,-7 0 1,0 0 0,-3 1 0,-2 1 714,11 6 0,-4 2 0,-8-3 0,-5-2 0,-11-1 0,12 16 0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3:50:42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88 24524,'-4'0'1927,"46"-5"0,28-4-3424,-13 3 1,7-1 1496,13-1 0,10 0 0,1 0 0,-6 1 0,-1 0 0,3 2 0,5 1 0,3 1 0,-1 0-348,2 0 0,0 0 0,0 2 348,0 2 0,-2 3 0,1 1 0,-3 2 0,0 1 0,1 3 0,0 1 0,1 1 0,-1 2 0,1 2 0,-1 1 0,0 1 0,0-1 0,0 0 0,0 0 0,-3-1 0,0-1 0,-2 0 0,-6-2 0,-1 1 0,1-1-1,12 2 0,1 0 0,-6-1 1,0 0 0,-5-2 0,9 2 0,-13-2-919,-27-5-1435,-28-5-6778,-22-3 9447,-24-7 0,13 5 1,-12-5-1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17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514 9 22518,'-5'-3'2936,"2"1"-2420,3 2-180,0 0-34,-67-4-33,32 10-45,-59 5 1,45 16 10,-4 10-34,1 4-4295,5 3 4217,7-3 826,9-4-904,10-3-45,9-2-11,8 4-1,5 3-10,13 4 3403,10-1-3404,15-4 12,8-7-34,0-10-78,2-9-22,-2-6 44,-3-6 56,-5-8 11,-5-8 23,-4-12 11,-4-10 11,-6-5 12,-6-3-1,-8-3 1,-2 2-1,-11-24-22,0 21 0,-7-10-22,3 29-494,2 8-55,4 10-472,2 5-1041,3 7-676,0 1 0,0 0 0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17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24334,'7'-5'2924,"-2"2"-2700,-5 3-112,0 0-89,72 6-23,-39-5-23,55 5-156,-60-6-303,-4 0-436,-5 0-853,-4-4-3260,-3 4 5031,-5-4 0,-3 4 0,-2 0 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17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6 22788,'-3'-3'3159,"1"1"-2744,2 2-135,0 0-280,-12 68-45,5-29-515,-9 56-740,10-51-1513,3-6-5209,2-9 8022,1-6 0,0-12 0,0-2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17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27016,'50'-15'123,"-1"0"0,38-8-5673,-49 21 5438,-2 2 1177,-4 0-1849,-3 0 90,-5 0-3329,-4 0 4029,-5 0 0,-7 0 0,-3 0 0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18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24804,'-26'89'773,"6"-14"-470,18-45 89,2-1 11,0 2 12,0 3 22,0 0-4285,0-2 4061,0-2 769,0-4-903,1-3-46,2-5-21,1-3-1,2-5-11,3-3 3358,4-3-3358,6-3-11,7-1-11,3-6-90,4-3-292,0-8-133,0 0-561,-3-5-1032,-1-1-5108,0-3 7238,1-1 0,-13 12 0,-4 3 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18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1 132 26832,'51'-7'241,"0"-1"0,38-7-229,-52 0-12,-5-1-45,-1 1-337,-7-1-525,-1 1-606,-8 2-2117,-3 6 3630,-7 2 0,-3 5 0,-2 0 0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18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4 22171,'-3'-2'3137,"1"1"-2587,2 1-113,0 0-124,-21 73-66,15-40-46,-17 57-32,22-57-1,-2-1 11,3-3 45,0 1-11,1-5-23,5 3-55,6-6-35,5 2-44,6-5 12,1-2-68,3-7 0,-1-3 0,2-5-101,-4-2-291,1 0-191,-4-7-324,-3-4-909,1-10-2442,-1-5 4258,3-4 0,-9 13 0,-2 3 0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18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3 20367,'1'-2'4549,"0"1"-3955,-1 1-527,4 47-67,-3-20-11,2 40-168,-3-32-415,0-1-706,-5-4-2218,1-3-5771,-5-5 9289,3-5 0,2-7 0,2-4 0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19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21107,'4'-10'4224,"0"2"-3619,-4 8 101,0 0-617,60-7-89,-33 5-11,45-5-515,-50 6-606,-3-2-795,-3-5-3194,2-2 5121,-1-7 0,-6 7 0,-2 1 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19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22451,'0'-3'3597,"0"1"-2858,0 2-548,0 71-135,0-31-56,0 57-146,0-53-548,0-5-841,0-5-2130,0-1 3665,0-2 0,0-14 0,0-4 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19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11 161 25308,'-6'-4'2320,"2"0"-1861,46 5 0,27 3-397,-16-3 1,5-1-1500,15 2 1,10 0 0,-1-1 1436,-5-3 0,0-1 0,2 0 0,8-1 0,1-1 0,3 0 0,4-1 0,2-1 0,1 1 0,0-1 0,1-1 0,0 2 0,-24 2 0,1 0 0,0 1 0,0-1 0,0 1 0,1 0 0,-1-1 0,1 1-443,2 0 1,1 0-1,0 1 1,0-1 442,0 0 0,2 0 0,-1 0 0,0 0-19,0 0 1,1 0 0,0 0 0,-1 0 18,-3 0 0,0 0 0,0 0 0,-2 0-165,19 0 1,-2 0 0,-2 0-494,-8-1 1,-1 1 0,-4 1-1904,24-1 1,-6 1 2560,-16 0 0,-9 1 0,9 1 0,-35 0 0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20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548 9 23986,'0'-5'2398,"0"2"-2017,0 3-146,-68 12 113,27 9-113,-9-2 0,-2 3 124,-8 34-46,-3 8-132,4 4-889,7 0 708,11-6-3042,12-5 3042,11-5-366,8-1 366,6-3 0,5-2 0,11-4-673,6-9-255,15-9-1492,12-12-6219,10-8 8639,11-14 0,-27 7 0,-7-7 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20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2 338 26967,'-1'92'325,"7"-16"-291,27-45-12,5-12-22,4-9 0,6-9 0,4-23 22,6-17 1,1-28-797,-2-8 818,-9-2 214,-13 10 344,-16 9-322,-11 11-146,-13 6-89,-8 9-45,-10 8-67,-9 12-225,-8 7-324,-2 17 417,-3 10-1314,2 17-1972,7 4 3491,8 0 0,13-20 1,8-5-1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21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27314,'3'63'628,"-7"-2"-472,-1-6-44,-2-6-89,3-10-23,3-11-23,1-9-55,0-11 22,7-3 0,6-5 0,9-9 56,7-6 22,2-11 1,3-2 78,-3 5 123,-2 5 0,-4 9-111,-3 4-3505,0 4 3392,-1 1 0,2 3 0,-1 4 0,-1 6 0,-3 2 0,-2 2 0,-4-2 3392,-3-1-3392,-4-2 0,-3 4-125,-1-2-1039,-1 5-483,-1-4-684,-1-1-4662,0-2 6993,0-7 0,2-1 0,0-4 0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21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26597,'-50'63'-9390,"10"-6"9390,28-27 0,6-13 0,5-7 0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22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84 143 23202,'-5'0'2947,"2"0"-2387,3 0-213,0 0-257,59 13-22,-29-10-24,45 10-21,-48-20-1,-7-5-22,-10-12-112,-4-6 0,-5-3 89,-11 4 23,-6 8 11,-15 10 12,-3 7 10,-5 8 58,0 12 77,3 9 100,3 12-21,7 3-1,6 1 12,9 1 12,4 27-270,5-15 0,6 19 0,5-29 0,6-11-841,6-15-347,3-9-1446,5-11 2634,24-34 0,-29 24 0,12-24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22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24334,'7'0'2577,"-1"0"-2499,-6 0-78,70 62-11,-34-25-225,10 5 1,2 2-1098,-4-2-1827,-1-4-6671,3-4 8672,-8 2 1,-14-17-1,-9-2 1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22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1 483 25667,'74'0'600,"0"0"1,1 0 0,10-1 0,3 0 0,3-2-601,-11 1 0,3-1 0,1 0 0,2-2-1300,7 0 0,2-1 1,1 0-1,1-2 1300,-16 2 0,0-1 0,1-1 0,0 0 0,1 0 0,2-1 0,0 0 0,1-1 0,0-1 0,-1 0 0,2 0 0,-1-1 0,0 0 0,0-1 0,0 1 0,0-1 0,-1 0 0,1-1 0,-1 1 0,-1-1 0,-2 0 0,-1 0 0,0 0 0,-1 1 0,0-1-415,13-2 0,-1 1 1,0-1-1,-3 2-613,-5 2 0,-1 0 0,-2 1 0,-1 1 1028,19-2 0,-1 2 0,-11 1 0,-5 1 0,-10 3 0,-17 2 0,0 0 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27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28601,'67'5'0,"0"1"0,1 0 0,9-2 0,2-2 0,3-2-1869,9-2 0,2-2 1,3-1 1868,-14 2 0,2 0 0,2 0 0,1 0 0,7 1 0,1 0 0,1 0 0,2 1-167,-17 0 1,1 1 0,0-1-1,2 1 1,-1 1 166,4-1 0,0 1 0,0 0 0,1 1 0,0-1-96,1 1 1,0 0-1,1 0 1,-1 1 0,1-1 95,-2 1 0,1 1 0,0-1 0,-1 1 0,0 0 0,-3 0 0,0-1 0,-1 1 0,0 0 0,-1 0-269,14-1 0,0 1 1,-2-1-1,-2 0 269,-8 0 0,-1 0 0,-2-1 0,-2 0-613,15-1 0,-2 0 1,-4 1-754,-15 1 0,-2 0 0,-4 1 1366,16 3 0,-11 2 0,6 1 0,-37 3 0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38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23549,'6'-2'2186,"-2"1"-2007,-4 1-157,0 0-22,59 0-280,-36 0-628,45 0-1322,-51 0-7601,-4 0 9465,-2 0 0,-5 0 0,-3 0 1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38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25532,'0'-3'2365,"0"1"-1805,0 2-560,70 10-571,-32-1 44,10 0 0,2 1-1770,5 7-7407,9 4 9704,8 10 0,-30-15 0,-7 3 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39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26538,'-26'86'-9831,"6"-15"9239,18-52 0,2-10 0,0-4 0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39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 26631,'-25'47'-4916,"-1"0"1,-22 37 4649,18-47 1,12-15 0,3-6 0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40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11 22900,'-2'-6'3540,"1"1"-3081,1 5 348,0 0-370,1 46-146,6-8-54,1 43-237,2-17 0,-5 2 0,-3 5 0,-9-1 0,-6-1 0,-8-6 0,1-13 0,2-12 0,9-18 0,4-10 0,4-8 0,1-11 0,13-15 0,4-16 0,14-14 0,0-4 0,-2 4 0,-3 2 0,-1 8 0,-1 4 0,-3 11 0,-3 5 0,-4 5-1222,-1 8-1288,1 4-3776,5 5 6286,4 8 0,-9-4 0,-1 4 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40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11 28614,'-40'-10'57,"0"15"-57,12 44 0,3 6 0,7 1 0,8-5 0,6-6 0,4-10 0,8-10 0,3-8 0,11-9 0,1-4 0,2-9 0,-1-7 0,0-7 0,-3-3 0,-1-1 0,-6 7 0,-2 5 0,-4 5 0,-2 4 0,2 2 0,-2 1 0,4 6-147,-1 3-323,0 6-225,0-1-3204,9-2-5932,0-6 8977,13-2 1,-17-5-1,1 0 1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40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17 22877,'2'-6'2689,"-1"1"-2285,-1 5 357,0 0-492,0 39-11,-2-17-11,0 29-79,0-31-90,0-7 101,2-6 57,0-5-57,0 0 22,0-2-133,4-2-68,2-6-12,4-4-391,0-7-515,1-2-684,2-3-2265,9-1 3867,6 0 0,-11 10 0,-1 5 0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41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11 20087,'0'-6'4549,"0"1"-3877,0 5-44,-23 75-101,12-32-326,-2 9 1,2 0 123,6-6-45,5-6 0,5-15 112,7-11-123,9-8-10,9-9-259,3-15 0,2-7 0,-6-14 0,-5-3 0,-12-3 0,-5 0-214,-8 1-682,-14 8-785,-14 12-5244,-26 12 6925,-29 26 0,36-10 0,-4 14 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43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87 26015,'-7'54'28,"0"0"0,-10 42-185,1-38-56,0-10 22,2-10 157,5-15 34,3-11 34,1-7-23,0-5 34,1-11-34,0-11 35,3-20-13,4-11 12,11-7 11,9-1-11,14 4 67,5 4-23,3 11 12,-5 9 0,-4 10 45,-10 12-1,-7 6 90,-7 3 34,-7 2 23,-3 0-12,-2 3 0,0 7-258,-14 11-3414,-9 13 2933,-18 13-762,-5 3 1221,-6 17 0,26-34 0,3 3 0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43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0 262 25465,'35'-49'-26,"-1"0"0,-2 4 0,-10 6-42,-20 6 68,-2 9-11,-8 9 11,-2 9 0,-6 5 79,1 3 133,4 6 114,2 3-57,0 7-157,4 0-112,-1 4 0,2 0-370,0 3-5221,3 6 5591,4-14 0,-2 0 0,4-16 0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44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19908,'1'-6'4661,"1"2"-4079,-2 4 349,0 0-606,0 6-135,0-4-112,0 4-66,0-5-1,3 1-11,2-2 0,7 1-224,2-1-314,3 0-426,4 0-918,2 0-3866,6-1 5748,6-1 0,-15 1 0,-2 0 0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44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8 21779,'0'-4'3675,"0"1"-3204,0 3 22,0 0-336,-43 22-23,29-8-78,-32 19-22,42-13-12,2 1-22,2-1-22,0-3-583,0-2-863,2-7-2241,8-3 3709,6-4 0,-4-1 0,-1 0 0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44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18496,'0'0'0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44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18496,'0'0'0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45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50 22540,'12'-4'2231,"-2"0"-2063,-10 4 0,0 0-135,28-9 34,-20 5-55,20-7-1,-28 5-11,0 1 11,0 1 34,-1 1 168,-7 3 269,-3 0-124,-8 11-167,-4 7 78,-1 15 22,-2 9-78,2 3-34,2 1-67,5-4-56,4-7-44,5-7-12,5-8-56,0-7-359,3-8-806,-1-3-1681,1-7 2902,5-7 0,-4 4 0,3-4 0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45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22204,'0'0'0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45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22204,'0'0'0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0 239 28076,'77'-25'198,"1"0"0,12-1 1,5 1-199,-23 9 0,3 3 0,3-1-744,12-1 1,4 1 0,2 1 743,-18 3 0,3 2 0,0 0 0,1 1-732,4 1 1,1 1-1,1 1 1,0 1 731,3 2 0,0 1 0,0 2 0,0 1 0,0 1 0,1 2 0,-1 1 0,-1 1-129,0 1 1,1 2 0,-2 1 0,0 0 128,-4 1 0,0 0 0,0 1 0,-2 0 0,-4-1 0,-2 0 0,0 1 0,-1-1-165,18 2 0,-2 1 1,-2-3-764,-8-2 1,-2-1 0,-1-2-2350,-5-2 0,-2 0 0,-1-2 3176,0-1 1,-2-2 0,-7 0 0,-4-1 0,-6 0-1,33 0 1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3:59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74 26328,'-80'31'392,"15"0"-291,56-8-23,5 0-10,2-1-46,4-3 0,7 0 1,4-3 10,10-4 1,2-3 11,2-5-33,1-2 10,1-2-11,-1-3 12,0-6-1,-4-6 12,-5-9-1,-5-2 12,-7-5 0,-4 0-12,-3-1 1,-8 3-34,-4 1-22,-13 1 10,8 12-167,0 2-45,10 12-157,1 2-336,-2 6-852,0 3-1669,4 1 3238,6-3 0,0-6 0,2-2 0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00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8 135 24166,'-4'-2'2823,"1"1"-2587,3 1-1,0 0 415,54-21-527,-23 11-123,43-17 33,-38 18-33,-6 1-324,-3 0-315,-1 0-560,-2-1-1098,2 0-6936,-5 1 9233,-2 0 0,-9 5 0,-3-1 0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00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22 22776,'0'-12'3552,"0"3"-3305,0 9-169,0 0-324,-22 49-629,1-13-1108,-23 46-4023,2-23 6006,-3 3 0,19-25 0,5-9 0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00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22967,'-9'0'2588,"2"0"-2207,7 0 314,0 0-438,-43 49-55,27-29 0,-29 36-101,41-42 11,4-4 22,0 0-22,3 0 67,8 0 57,6 1-102,10-3-100,4-3-12,30-6-100,-8-9-527,20-7-348,-18-6-1422,-4-3-7456,1 2 9044,-2 1 1,-21 11 0,-6 3 0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00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25129,'0'-6'2488,"0"2"-2163,57 2-124,-20 2-145,48-1-56,-40 1 0,-3-1-336,-5 0-313,-6-1-394,-2 2-772,-7-1-3922,-8 1 5737,-6 6 0,-7-5 0,-1 5 0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01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0 26227,'-52'59'63,"-1"0"1,5-5 0,8-5-378,10-3-549,7-3-1210,6-6-5064,4-5 7137,5-9 0,5-11 0,2-7 0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01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24289,'9'0'2812,"-2"0"-2498,-7 0-168,59 4-124,-33 1-22,48 2-201,-50-3-629,-1-3-895,-2-1-2713,-3 0 4438,0 0 0,-10 0 0,-1 0 0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01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22014,'0'-2'3081,"0"1"-2677,0 1-404,52 0-202,-30 0-784,41 0-2106,-43-3 3092,-1-3 0,-8 2 0,-3-1 0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01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25566,'-17'61'-109,"-1"1"1,0-4 0,2-6-1158,-3-3-3384,-1 1 4650,5-8 0,6-16 0,4-10 0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01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23516,'3'0'2465,"-1"0"-2263,-2 0-146,0 73-56,-3-35-426,0 59-1288,-2-57-4696,2 1 6410,2-3 0,1-16 0,0-5 0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03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34 22070,'-2'0'3866,"-1"0"-2791,3 0-884,40-3-79,-12-2-44,32 0-57,-19-1 0,-3 2-11,-1 0 11,-4 0-11,-8 2 0,-5 1 11,-7 1-11,-5 0 0,-5 0 12,-2 0-12,-1 2 11,0 11 34,0 8 22,-7 15 0,-3 7-56,-10 4 12,-1 3-23,-4 3 0,-14 27-79,7-21-178,-8 13-371,20-33-538,7-14-1018,9-10-3755,6-8 5939,14-6 0,-8-1 0,7-2 0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03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22171,'0'-9'3148,"0"2"-2844,0 7-181,0 0-112,0 51-11,0-22-527,0 39-672,0-36-1087,0-5-4885,0-5 7171,0-5 0,0-9 0,0-3 0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04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19785,'10'-7'4571,"-2"1"-4089,-8 6-225,60-12-133,-27 7-124,51-8-90,-41 9-997,3 1-2050,-2 2 3137,-3 0 0,-18 1 0,-7 0 0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09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24211,'1'24'492,"0"-2"-458,-2-8 11,1 0 22,-4-1 23,2 1 122,-4 1 57,1-1 23,1 0-1,0-5-89,2-3-68,0-2-78,2-2-11,0-1 78,0-1 1,3 1 66,7 1 34,6 0 68,6 1 33,3-2-124,0 0-33,0-1-67,2 0-11,0 0-79,-1 0 0,2 0-22,-3 0 0,3 0-247,-2 0-347,-1 0-437,-3 0-672,-4-2-1861,-7-2 3575,-4 1 0,-6-1 0,-1 4 0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09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1 167 27034,'55'-23'205,"1"-1"1,-3 2-1,-5 3-137,8 2-57,-3-1-11,-7 4 0,-8 1-403,-11 5-438,-10 2-739,-9 4-2117,-5 2 3697,-3 6 0,0-5 0,0 5 0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09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26429,'-34'36'235,"0"1"0,-21 27-55,53-39 22,1-4 67,5 0 212,7-5 23,9 2-368,9 0-136,5 5 0,4-3 0,3 0 0,-3-7 0,-4-6-472,-5-4-1208,-9-4-2545,-9-8 4225,-8 3 0,-3-3 0,-1 5 0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10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2040 23359,'3'0'3272,"-1"0"-1771,-2 0-1199,6-32-178,2-8-57,8-44-21,4-14-494,-8 40 1,0-3 447,0-7 0,0-2 0,-1-6 0,-1-1 0,1-5 0,0 0 0,-1-2 0,0-1 0,0 2 0,0 0 0,1 6 0,-1 2 0,-2 11 0,0 3 0,4-35-86,-4 31 86,-3 28 0,3 14 0,3 11 0,10 2 0,14-1 0,23-1 0,26-2 0,-25 5 0,6 0-1017,16-1 0,7 1 1017,-17 1 0,3 0 0,4-1 0,13 0 0,4 0 0,3-1-302,-15 3 1,2-1 0,1 0-1,3 1 302,-12 0 0,2 0 0,1 0 0,1 0 0,1 1-399,5-1 0,2 1 1,0 0-1,1 0 0,0 0 399,4 0 0,0-1 0,1 1 0,1 0 0,-1 0-256,1 0 0,1 0 1,-1 0-1,1 0 1,-2 1 255,-2-1 0,0 1 0,0 0 0,-1 0 0,-2 0-34,-3 0 1,-2 1-1,0-1 1,-1 1-1,-1 0 34,12 0 0,-2 0 0,-1 0 0,-1 1 0,-8 1 0,-2 0 0,0 0 0,-3 0 77,16 0 0,-2 1 0,-2 1-77,-8 2 0,-2 1 0,-2 1 0,-9 0 0,-1 1 0,-3 0 0,22 6 0,-5 1 0,-13 0 0,-5 0 0,-12-2 0,-4 0 1392,23 4-1392,-26-6 1956,-13-4-1956,-10-4 3050,-1 0-3050,-4 0 1032,-1 0-1032,-5-1 0,-3-2 0,-4 0 0,-3 0 0,-1 2 0,0 5 0,0 17 0,0 19 0,0 31 0,0 26 0,0-5 0,0 6-621,0-20 0,0 2 621,-1-8 0,0 4 0,0-4 0,-1 7 0,-1-4 0,-1-2 0,-2-1 0,3-7 0,-2-3 0,0-8 0,0-3-628,-2 28-6723,-24-15 7351,-16-28 0,11-12 0,0-17 0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11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27796,'77'-3'125,"-1"0"0,1-1 0,1 1 0,8-2 0,4 1 0,1-1 0,-5 1-1541,6-1 1,-4 0 0,2 0 0,6 0 1415,-9 1 0,5 0 0,3 1 0,2-1 0,-3 1 0,-3 0 0,3 1 0,-3-1 0,-1 2 0,0-1 0,2 2 0,4 0 0,2 1 0,-1 1 0,2 0 0,-1 1-100,-13 0 1,-1 0 0,2 1 0,-1 0 0,1 0 0,0 0 99,3 1 0,0 1 0,0-1 0,1 1 0,-1 0 0,1 1-101,1-1 0,0 2 0,0-1 0,0 1 1,-1 0-1,1-1 101,-2 1 0,0-1 0,0 0 0,0 0 0,-1 0 0,-1 0-224,13 1 0,0 1 0,-2 0 0,0-1 1,-2 1 223,-6-1 0,-1 0 0,-1 0 0,-2 0 0,-1 1 0,12 1 0,-1 0 0,-2 1 0,-3 0-134,-7-1 1,-2 1-1,-2 0 1,-2 0-600,16 3 1,-4 1 0,-2 0-1614,-12-1 1,-2 0 0,-3 2 2345,18 6 0,-9-1 0,8 2 0,-36-4 0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28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21544,'-3'0'3585,"0"0"-3327,-16 60-180,10-23-78,-15 52 0,16-40-426,2-1-862,3-4-3474,2-6 4762,1-6 0,0-15 0,0-7 0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28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14 23672,'0'-7'2399,"0"1"-2153,0 6 56,0 0-223,-12 16 10,5 4 12,-10 13-22,9-4-1,3-6-44,3-3-1,2-3 1,0 0-34,2 0 12,4 2-24,6-2 12,3-1-11,4-6 11,2-2 0,1-5 11,0-2-11,1-1 0,-6 0 0,-2 0-11,-6 0-1,-2 0 12,-2 0 0,-1 0-33,1 5-124,-3 2-291,3 7-1815,4 11-819,4-7 3082,13 0 0,-13-13 0,4-5 0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28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315 24 26048,'-77'-12'784,"17"4"-705,56 6-68,3 1 34,1 0 11,2 7 22,5 2 35,0 8-1,2 0-23,-2 1 46,-2-1 201,-3 2 44,0 2-156,-15 7-89,-7 5-102,-17 6-33,-3 0-56,0-1-459,9-7-449,11-5-503,10-8-1502,8-8-6862,17-5 9652,10-4 1,-5 0 0,1 0 0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29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234 132 25634,'21'-38'134,"-4"4"-22,-17 14 247,0 5-57,-6 2-11,-2 7-44,-6 2-68,-4 3 23,-3 11 134,-8 14 112,-5 15-134,-5 14-201,1 0-113,7 1 0,11-5 0,10-7 0,7-6-416,13-12-659,11-11-584,15-7-3473,12-17 5132,4-11 0,-21 6 0,-6-4 0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29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1 228 27023,'37'-46'198,"0"-1"0,-2 5 0,-1 7-198,9 10-359,-2 7-761,-5 8-1211,-5 5-7500,-7 10 9165,-8 20 0,-7-13 1,-5 11-1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31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26642,'60'-7'269,"0"0"0,-2 1 0,-5 1-236,10 4-33,-4 1-291,-9 0-874,-10 0-1637,-6 0 2802,-5 0 0,-14 0 0,-2 0 0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32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64 24323,'13'0'2408,"-3"0"-2083,-10 0 68,0 0-281,-43 71-45,28-46-11,-30 50 22,39-67 57,5-6 10,-1-2-77,2-11-68,0-6 0,0-15 0,0-1-34,0 0-123,4 2-347,2 6-415,5 2-851,5 5-3115,1 5 4885,3 7 0,-9 3 0,-2 3 0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39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27561,'5'84'168,"-2"-2"-672,-3-12-718,0-3-1937,0-7 3159,3-9 0,-2-24 0,3-10 0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39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6 23986,'0'-3'2465,"0"1"-2140,-23 61-202,11-27-100,-17 43-12,18-48-11,5-12-34,3-7-10,3-6 44,13-10 67,6-6 0,16-6-33,2-1 44,0 8-10,-7 6 21,-2 6 68,-6 6-22,-3 6-68,-5 10-45,-3 6-22,-5 6-224,-1 1-616,-2-1-1334,1-8-7657,7-9 9316,12-9 1,-10-6 0,4-1-1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39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448 14 25275,'0'-7'2095,"0"1"-1972,-7 45 1,-4 23 21,2 7-123,-2 6 1,1 2-23,4 9-33,3-15-404,2-19-68,1-18 113,1-15 381,0-11 11,0-5 56,-13-3 246,-6 0 125,-15 0 32,-7 0-67,-2 11-146,-1 8 68,-1 15-268,3 9-46,2 1 0,7-1 0,8-4 0,9-5 0,7-8 0,6-5-461,12-10-1723,18-5-6657,24-6 8841,27-8 0,-32 5 0,-2-6 0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40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46 264 24535,'11'0'1816,"-2"0"-1772,59-32 12,-35 8-33,49-31 44,-58 18 191,-12 0 55,-9 5 57,-16 8 56,-6 9-157,-12 7-90,-4 9 34,-2 15-111,2 13-102,0 12 0,6 7 0,7-2 0,5-2 0,8-4 0,4-4 0,4-4 0,1-5 0,9-5-6153,27-1 6153,7-11 0,-4-1 0,-14-9 0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40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1113 28524,'1'-78'49,"0"0"0,3-2 0,2 2-49,6 12 0,2 1-249,1-6 0,2 0 249,0 2 0,1 2 0,-1 6 0,-1 4 0,15-36 0,-8 27 163,-6 19-971,-4 15-834,-3 10-2404,-4 11 4046,-2 10 0,-3 2 0,-1 4 0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40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23717,'0'4'3530,"0"0"-3429,0-4-280,0 0-1009,58 34-2039,-32-19 3227,45 29 0,-56-35 0,-5-1 0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40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27258,'-17'55'112,"0"1"0,2-5 0,2-6-190,-1-4-393,1-3-705,-2-2-2129,2-6 3305,5-7 0,4-11 0,4-7 0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40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5 22417,'1'-3'3833,"1"1"-3228,-2 2-213,-29 65-67,12-32-67,-21 50-135,22-54-123,6-10-34,7-10-100,2-7 134,8-7 22,9-8-11,8-5 23,5-4-34,-6 5 0,-3 8 11,-4 6 45,-3 3 0,0 1 23,-2 5-35,-3 3-10,-3 3-23,-3-1-11,-2-2-313,0-4-461,1-3-491,2-2-1122,4 0-2689,6-2-3619,6-8 8695,5-6 0,-10 3 0,-1 2 0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41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25791,'-3'77'190,"-3"-13"-291,-2-48-493,1-5-807,2-6-3786,2-4 5187,3-11 0,0 7 0,2-8 0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41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8 23079,'0'-4'2633,"0"0"-2073,0 4-190,-14 84-191,1-29-157,2 6 1,-1 2-23,-8 7-359,4-9-761,-4-11-1390,2-11-7321,-3-9 9039,2-9 0,7-10 1,4-5-1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41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16871,'69'0'-2458,"0"0"0,24 0 1,-63 0-1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4:41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 25623,'-41'36'520,"-1"1"1,-21 25-330,52-32-35,9-10-9,4-7-103,8-8-44,4-3-11,9-2-68,1-7-178,0 0 33,-1-9 67,-1 3-3470,-1 0 3291,0 1 145,-2 4 11,-5 2 79,-3 4 45,-2 2 56,1 0 34,0 1 0,-1 5 22,-4 5 3425,1 4-3424,-3 6-35,0 0 1,1 4-23,0 1-270,2 0-1051,2-5-3543,1-3 4864,1-3 0,-5-8 0,0-1 0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29.6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275 23 25959,'-79'-17'851,"11"12"-694,40 18-23,2 9-4273,2 4 4206,5 3-22,5 4 837,4 5-882,5 1 34,3 0 10,5-3 12,8-5-44,6-9-12,13-10 44,5-7 3382,5-15-3404,1-7 1,-3-13 44,-4-4 23,-9 0-1,-4 0-55,-8 0-1,-4 3-100,-4-5-616,-3 14-863,-3 3-3687,-7 14 5233,-6 18 0,4-10 0,1 9 0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29.8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0 24099,'-3'2'2252,"1"-2"-2073,2 0-918,-2 30-976,0-15-3596,-2 27 5311,0-23 0,2-8 0,0-2 0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30.0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0 153 25835,'73'-38'1053,"-7"4"-1008,-20 16-11,-7 2-34,-7 5-68,-9 3-693,-7 3-1110,-6 0-5502,-2 1 7373,1-3 0,-5 4 0,1 0 0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30.2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8 23583,'0'-4'3115,"0"1"-2936,0 3-134,4 54-45,-3-18-336,1 48-1199,-9-31-3149,-5 0 4684,-5-3 0,7-23 0,2-7 0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30.4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70 23191,'0'-5'2723,"0"0"-2466,0 5-201,0 0-56,43-10-492,-22 5-1559,33-9-7780,-34 6 9602,0-2 0,-10 3 1,-1 1-1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30.6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12 23863,'0'-6'3563,"0"1"-3260,0 5-236,0 48-67,0-20-235,0 40-796,0-33-908,0 1-4604,0-2 6543,-1-1 0,0-15 0,0-5 0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31.0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0 25847,'-26'46'526,"-1"-1"0,-17 34-279,30-40 0,6-8 22,4-8 67,8-5 33,7-7-78,8-4-278,9-3-13,7-2 0,4-2 0,6-7 0,2-2-214,2-10-749,-2-3-932,0-7-4738,-2-1 6633,-1-3 0,-20 16 0,-5 2 0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31.2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44 24939,'0'-5'3395,"0"2"-3058,61-2-337,-23 2 0,50-4 0,-43 3 0,-4 0-91,-7 0-973,-5 0-875,-8 2-4425,-7 0 6364,-7 1 0,-3 1 0,-4 0 0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31.4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0 27830,'-24'61'240,"1"-1"1,-10 21-711,-1 4-2264,15-41-1333,8-18 4067,2-3 0,7-18 0,2-5 0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31.6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27964,'49'60'-964,"-12"-14"-997,-24-9-7092,-4-17 9053,2-7 0,-4-7 0,0-4 0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31.8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28671,'35'89'0,"-8"-10"0,-25-36 0,-1-3-976,-1-5-1724,0-1-7131,-1-2 8725,-2 1 1,2-14-1,-1-4 1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32.8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1497 22832,'-3'5'2398,"1"-1"-2141,2-4 47,0-48 132,0 11-55,0-44-134,0 23-147,-4-4-32,-2-4-35,-4-9 1,0-7 22,-1-8 45,-3-4-45,-2 0 56,-1 5-322,2 10 647,5 14-90,5 13-54,3 14-293,5 6 0,9 4 0,10-1 0,20 1 0,20 2 0,9 10 0,10 2 0,-10 3 0,4 1-537,-2 1 1,4 1 0,-1 1 536,20-1 0,-1 1 0,-28 2 0,0 0 0,0 0 0,32-3 0,-1 0 0,0-1 0,-2 1 0,-3-1 0,-1-1 0,-3 0 0,-1 0-1365,-4 0 0,0 1 1365,-5 1 0,-1 0 0,-6 2 0,2 0-206,16 2 1,-2 0 205,-27 2 0,-1 1 0,11 0 0,-4 0-222,0 1 222,-17 2 1182,-15-1-1182,-10 1 3003,-13-1-3003,-4-1 729,-7 0-729,0 0 447,-1-3-447,0 0 0,0-2 0,-4 0 0,-1 2 0,-1 1 0,-2 2 0,1 7 0,-3 12 0,-2 18 0,1 21 0,-2 19 0,3 17 0,5-15 0,0 3-323,1-21 0,2 1 323,-1 19 0,1-3 0,1 15 0,1-13 0,0-17 0,0-14-326,0-13-3416,-5-10 2947,-9-6 1,6-10-1,-5-4 1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33.1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0 388 26899,'71'-11'590,"-1"-1"1,8 1 0,2-1-1102,3 0 0,3-1 511,-20 4 0,2-1 0,1 1-826,5-2 0,2 0 0,0-1 826,4 0 0,1-1 0,0 0 0,3 0 0,0-1 0,0 0-113,1-1 0,1 1 0,-1 0 113,0 1 0,0 0 0,-1 1 0,-3 1 0,0 0 0,-2 0-45,-5 3 0,-1 0 0,-2 1-762,25-2 0,-3 1-913,-11 2 0,-3 1 1720,-8 2 0,-7 0 0,9 0 0,-21 2 0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5:27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24491,'5'0'1108,"-1"7"-905,-5 12-46,-6 5-101,-3 3-56,-6 0-4274,-1 1 4262,0 0 715,2-4-1756,2-1-1872,2-4-6906,0-3 8983,3-5 0,3-4 1,3-4-1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5:27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21734,'1'-2'2768,"0"0"-1771,-1 2-873,35 13-113,-20-4 22,28 8-33,-30-7-22,-1-2 0,0-1-528,-2-2-996,2-1-2959,-1 0 4505,-1-1 0,-4-1 0,-2 0 0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5:28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53 20378,'-7'0'3743,"1"0"-3317,6 0 391,0 0-178,-6-7-135,7 3-112,0-6-66,10 6-147,3-1 0,3 1-112,0-2-44,3 1-12,2 1-22,-1 1 0,3 2-23,-2 1-235,-3 0-448,-2 0-157,-5 0-515,1 3-1547,-2-1-6895,2 1 9425,2-1 1,-7-2 0,0 0 0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5:29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20042,'0'-4'3866,"0"0"-3272,0 4 324,0 0-648,27-8-136,-8 3-33,22-6-34,-17 5-33,-3 2-34,-3-1 0,-5 1-45,-4 1-941,-1 1-1491,-5 1-7354,-1 1 9288,-2 1 1,0-1 0,0 1 0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5:29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16 21163,'-3'-7'3944,"1"2"-3361,2 5-79,0 0-370,-5-4-33,1 12-34,-6 2 0,3 16 1,-1 1-35,2 2 12,1-5 33,3-3-44,2-5 44,0-1 57,5-4 78,4 0 34,7 0-46,3-3-100,-1-1-56,1-1-34,-3-1-11,-1-1 0,-2-2-45,-2-1-695,0-1-536,-3 0-1862,1 0 3138,1 0 0,-4 0 0,0 0 0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5:29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7 22081,'0'-4'2634,"0"2"-2254,0 2-10,0 0-359,1 18-11,-1-5-1254,1 16-3407,-4-10 4661,-3-1 0,2-8 0,-2-2 0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5:29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22137,'0'0'0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5:30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24345,'0'-4'1569,"0"0"-1502,0 4-369,0 0-1492,27-6-6060,-18 5 7854,19 1 0,-27 1 0,-1 5 0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5:30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14 25981,'-2'0'2690,"0"0"-2690,2 0 0,45-4 0,-19 2-192,34-4-1892,-33 5-5311,-9 0 7395,-6 9 0,-7-6 0,-5 6 0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5:33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17857,'0'-2'4942,"0"0"-3172,0 2-1400,16-18-68,-9 14-89,12-15-79,-12 18-66,1 1-45,4 0-1,1 0-22,3 0 0,0 0-22,-2 0-606,-3 0-997,-2 0-7182,-5 0 8807,-2 7 0,-2-5 0,0 6 0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5:35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26922,'-3'97'-34,"-1"-12"-817,-3-42-1110,1-4-3798,3-5 5759,1-6 0,1-14 0,1-6 0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5:36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14 20793,'1'-7'3485,"0"1"-2802,-1 6 326,0 0-763,-3 45-123,0-26-89,-1 31-34,3-39-11,1-6-45,0-3 22,0 2 34,0-3 0,6 2 0,5-2 0,8 0 23,4-1-12,1 0 0,-1 0-11,-2 2 22,-5 2 124,-2 3 134,-3 2-11,-2 3-123,-2 3-90,-3 0-56,-2 5-11,-1-1-897,-1 2-1658,1-2 2566,4-5 0,-3-7 0,3-3 0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5:36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100 151 26194,'-8'58'209,"1"1"0,-1-5 0,0-3-164,-3 14 11,0-7-23,-1-12 23,2-13 180,2-15-34,1-9-202,2-15-3381,3-16 3381,0-21 0,7-18 56,9-11 34,7-3 33,8 6-34,1 9 12,1 9 45,-1 8-45,1 7 11,-3 10-34,-4 7-11,-6 8 3415,-5 5-3337,-7 4-132,-2 2-13,-3 9 0,-1 8 0,-4 15 0,-7 9 0,-7 4-673,-11 13-784,9-17-1143,-1 4-7231,15-26 9280,2-8 1,4-7-1,0-4 1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5:36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24073,'5'83'78,"-5"-6"937,-9-34-2628,0-3-1918,1-6 3531,5-8 0,1-11 0,2-8 0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5:37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36 160 25532,'70'-51'124,"-14"9"-79,-48 26 11,-5 3-11,-3-1 0,-5 3 123,-3 4 89,-8 2 1,-1 4 78,-4 10-44,1 9 77,-3 13 34,1 12-212,3 0-113,6 1-67,7-6-44,3 5-270,10-16-772,6-2-752,9-18-2464,10-9 4291,6-13 0,-16 7 0,-2-6 0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5:37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0 27818,'1'80'258,"0"-5"-258,-1-26 0,0-7-34,0-10-66,0-11-192,0-9 68,0-5 146,0-5 11,-3-2 67,-6 0 0,-5 1 11,-6 3 23,-1 4 111,-2 5 68,1 5 67,1 6-11,2 2 22,1 2-144,5 2-147,2-2 0,5 0 0,3-1 0,2-5 0,1-2 0,1-5 0,6-5-685,6-4-1208,10-3-2712,6-13 4605,4-5 0,-13 2 0,-4 0 0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5:37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202 120 26765,'-3'16'673,"2"-4"-629,2-11-32,1-1 21,4 0 1,1 0-1,1-4-33,1-5 12,0-6 10,-3-7 0,-3 0 1,-2 1 10,-2 2 23,-5 3 0,-3 4 68,-7 6 167,-5 4-90,-3 9 12,-5 10-189,-3 14-24,-1 11 0,3 5 0,7 3 0,6-2 0,8-3 0,12 1 0,12-17 0,11-4 0,11-18-259,6-5-1858,3-13-2556,-3-1 4673,-4-9 0,-18 10 0,-8 3 0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6:12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25757,'11'11'179,"-4"4"-5794,-12 9 5648,-1 2 1410,-3 2-1410,0-3 883,2 0-838,0-4 1,1-1-12,2-7 3414,2-2-3447,0-5 11,2-2 33,0-3 135,0 0 67,3 0 1,4 0-1,5 0-68,5-1-44,4 0-78,2 0-45,3 0-23,-1-4-22,0 0 0,-2-3-56,6 0-123,-10 3-179,3 0-259,-12 3-301,-4 1-326,-2 0-1054,-3 0-4492,0 0 6790,-1 2 0,0-2 0,0 2 0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6:13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8 135 27169,'-4'-2'1064,"1"-1"-706,8-4-278,7-5-80,8-2 0,8-2 0,3-1 0,2 2 0,0 1 0,-1 2 0,-3 2 0,-3 4 0,-6 2 0,-4 2-349,-5 2-524,-4 0-192,-3 0-504,-3 7-3103,-1 3 4672,-4 8 0,3-8 0,-2-1 0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6:13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20770,'0'-3'3933,"0"0"-3496,0 3 57,0 0-315,0 17-145,0-4-34,0 11-23,0-8-280,0-6-660,0 0-1435,1-4-5289,4-2 7687,4-2 0,-3-2 0,1 0 0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6:13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22788,'2'-7'2655,"0"2"-2162,-2 5-11,0 0-381,33-6-23,-18 3-78,26-4 67,-28 6-67,-1 0 0,-1 1 34,-1 0-23,0 0-11,-2 0 0,-1 0 0,0 0 0,-2 0 0,0 0 0,0 0 0,0 0 22,0 2-10,0 1-1,-2 2 0,0 1-11,1 2 22,-2 1-22,1 4 12,-2 3-24,-1 6-77,0-4-258,0 2-427,0-8-290,0-1-1021,0 0-4245,0 2 6330,-6-1 0,4-5 0,-3-2 0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6:14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57 20367,'-6'2'5176,"1"0"-4279,5-2-281,0 0-66,23-8-158,-8 2-180,18-7-66,-14 4-101,0 3-34,0-1-11,-1 2-34,2 1-167,-2 2-359,1 1-191,-4 1-527,-3 0-873,-3 0-3956,-5 1 6107,-1 4 0,-3-3 0,0 2 0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6:14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20490,'-5'8'2533,"1"-2"-2533,4-6-90,0 0-728,0 36-1792,0-22 2610,0 26 0,0-35 0,0-3 0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6:14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20513,'-5'0'2868,"0"0"-2666,5 0-68,0 0-78,-7 41 112,5-25 113,-6 31 77,8-37 23,3-1-34,3 0 1,3 1-23,5-2-56,2-1-79,4-3-89,1-2-67,1-1-23,0-1-11,-1-1-34,-1-3-335,0-3-416,-2-3-997,0-3-3730,-2-4 5512,-1-1 0,-8 6 0,-1 4 0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6:15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21062,'0'-2'3877,"0"0"-2813,0 2-996,30-21-68,-17 12 11,25-17 11,-28 20-22,0 1 0,-3 3 0,-1 1 0,-1 1 0,0 0 0,-2 0 34,1 1 33,-1 7-22,0 7 44,-2 10 46,0 22-34,-1-9-12,0 12-55,0-18 11,0-3-45,0-2-12,0-4-144,0-3-774,0-3-1188,-2-3-7713,-1 0 9255,-1-2 0,1-5 0,2-1 0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6:15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9 22193,'2'-5'2533,"0"2"-2264,-2 3-169,0 0-66,4 60-34,-3-25-190,2 52-1267,-9-39-8374,-2 2 9506,-4-4 0,6-20 0,0-7 0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6:15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24916,'79'-8'-605,"-20"1"-1614,-20 7-5870,-17 0 8089,-3 0 0,-8 0 0,-5 0 0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6:16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713 17 24603,'-50'-7'1036,"0"-1"0,-45 6-588,32 21-55,-6 17-35,-5 12-791,1 10 624,3 8 55,7 4-155,15 5-91,13 4 0,18 8 0,11 7 0,14-43 0,4-1 0,2 0 0,6-2 0,8-3 0,6-5 0,4-6 0,5-6 0,6-8 0,4-7 0,4-6 0,2-10 0,5-10 0,-1-8-436,-1-5 0,-2-7 436,-5-8 0,-6-5-100,-6 2 1,-9-6 99,-9-17 0,-13-1-290,-20-29 290,-11 36 0,-10 6 0,-8 19 0,-7 8 0,-2 1 0,-3 4 0,0 5 0,0 4 0,-45-2-482,14 20-2656,17 19 3212,14 18 0,26-12 0,8-2 0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6:16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1 136 28107,'83'-18'0,"1"0"0,5-1 0,0 2 0,1 1 0,2 3-869,-25 4 0,2 2 0,1 1 869,6 0 0,1 2 0,1 2-429,7 1 1,2 3 0,0 1 428,6 2 0,1 3 0,1 1 0,1 2 0,1 1 0,-1 3 0,-3 2 0,0 2 0,-3 1-101,-7-1 0,-1 0 0,-3 2-984,-8-1 1,-3 0 0,-3 0 1084,19 8 0,-9-3 0,9 5 0,-33-10 0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6:58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1 212 23101,'66'-73'1401,"-7"10"-1110,-24 37-33,-3 6-90,-5 5 22,-8 7-33,-5 4 12,-4 2-1,-5 2 78,1 9-56,0 4-44,2 11-34,2 2-56,1 1 22,1-1-33,1-1-22,2-3 44,1-1 34,3-3-45,2-2-45,4-3 22,2-3 1,15-4-34,-9-3 0,10-3-134,-13-3-348,0-7-3930,1-4 1936,3-5-7355,0 2 9664,2 3 0,-18 7 0,-3 4 0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6:58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25925,'-65'50'650,"15"-7"-471,43-19-22,6 1 22,6-1-11,5 0-44,10-6-113,5-7 11,5-5-11,-1-4-11,-3-5 23,-2-4 22,-7-6-1,-4-7-32,-7-3 10,-2-1-22,-3-1-146,-1 4-313,0 3-583,-3 5-1244,0 6-7545,-3 3 8498,3 4 1,1 0 0,2 0-1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6:58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27594,'72'0'437,"-11"0"-437,-36 0-123,-3-2-359,-3-1-325,-4-1-661,-5-2-1871,-3 3 3339,-4 0 0,-1 2 0,-2 1 0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6:58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9 23560,'0'-5'3127,"0"2"-2769,0 3 337,0 0-538,0 36-90,-1-8-67,-3 32-213,-1-18-605,-3 0-829,-1-2-2219,3-6 3866,2-6 0,3-14 0,1-6 0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6:58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27056,'8'82'225,"-1"-7"-517,-7-26-974,2-5-1939,8-10-5254,10-8 8459,13-11 0,-12-8 0,-1-4 0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6:59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2469 493 21028,'-71'-38'698,"-1"0"0,-2 2 1,0 5-486,3 8 0,-1 4-45,-8 0 0,-4 2-428,-9 3 0,-3 3 282,30 5 1,-1 1-1,-1 2-4,-2 0 1,0 1 0,0 2-4,-1 3 0,0 3 0,0 2 7,2 0 1,0 1-1,2 3-11,1 2 0,0 3 1,2 2-12,-26 10 0,4 4-17,6 2 0,5 3 249,9 0 0,5 5-199,9 0 1,7 5 5,10 2 0,7 3-11,8 2 0,8 3 5,5 4 1,10 1 89,13 3 1,10-1 10,11 2 1,11-4-35,21 1 1,11-6-68,-16-21 1,4-3 0,4-3-496,9-1 0,4-4 0,3-2 470,6-3 0,4-3 0,0-2-8,-21-5 0,1-2 0,1-2 0,-1 0-137,0-1 0,1-2 0,0-1 0,-1 0 137,22 1 0,0-2 0,-3-2 0,-6-4 0,-2-1 0,-2-2 0,-8 0 0,-2-1 0,-2-4 0,24-10 0,-5-6 0,-10-2 0,-6-6 161,-10-2 0,-5-6-161,-10 0 0,-7-5 76,-8-2 1,-8-4-77,-10-1 0,-7-2 0,-7-6 0,-9-1 706,-13-8 0,-10-1-735,-10-9 1,-9 1-144,6 22 0,-4 1 0,-5 1-90,-1-2 1,-4 3 0,-13 3-1243,-4 14 0,-13 3 1,-6 3-1,1 3 1,8 4 1544,-10 0 1,5 5 0,-3 2 0,2-1 0,-6 0 0,5 4 0,17 10-1,-24 23 1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00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342 47 25667,'-78'-26'1456,"12"6"-1197,32 19-91,6 1-90,1 7 12,3 7 22,0 13-23,2 11 23,5 10-11,4 9 33,7 7 46,3 2-1,12-2-133,9-9-46,18-13 0,16-18 0,13-13 0,8-25 0,-1-12 0,-7-20 0,-14-5 0,-14-2 0,-14 6 0,-12 4 0,-7 9 0,-4 5-3405,-6 9 2297,-2 4-1235,-5 9 2343,0 3 0,7 4 0,1 0 0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00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14 22653,'5'-7'4000,"0"1"-3215,-5 6 448,0 0-1233,4 58 0,-3-20 0,0 52 0,-8-35 0,-4 1 0,-6 0-517,1-5-962,0-5-1244,2-7-7108,6-12 9202,2-9 0,5-11 0,1-4 0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00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27561,'79'-43'190,"-14"8"-201,-42 35-571,-8 1-3228,-7 19-5681,-13 4 9491,-12 22 0,5-22 0,-3-2 0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00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23381,'-7'2'3541,"1"0"-2936,6-2 0,-24 48-168,16-19-335,-17 41-102,24-34 0,10-1 0,7-5 0,14-5 0,9-7 0,5-6 0,7-7 0,6-7 0,7-16 0,6-10-412,7-17-764,6-6-258,-38 25 0,-1 1 1434,3 0 0,-4 3 0,8-3 0,-11 7 0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01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28479,'91'-7'-201,"-11"1"-617,-39 6-661,-7 0-3373,-14 6 4852,-10 9 0,-8-5 0,-2 4 0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01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 28671,'51'-4'-522,"0"0"1,42-8-1933,-31-9 2454,-3-1 0,-27 7 0,-7 5 0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12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19673,'5'0'4212,"-1"46"-3830,-4-7-214,-2 46-168,-4-16-135,-2 4-907,-1-7-5143,3-8 6185,2-16 0,3-20 0,1-11 0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13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1 155 23751,'36'-69'1725,"13"9"-1466,-20 46 32,8 3-22,-17 12-45,-5 9 100,-5 9 47,-5 17 32,-4 9-34,-7 7-89,-4 4-168,-8-2-67,-5 0-22,1-6-23,0-3 0,4-7-45,3-7-291,6-11-403,4-9-404,3-7-964,2-3-4683,7-5 6790,4-5 0,-2 3 0,0-3 0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13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40 219 25375,'67'-73'90,"-16"11"-79,-46 36-11,-4 5-33,-8 4-12,-1 6 11,-8 5 12,0 3 11,0 3 22,0 9 67,-1 11 181,0 14 289,0 14 12,2 5-268,5 2-146,4-4-90,4-5-56,2-7-56,0-6-572,5-6-997,4-8-3159,7-6 4784,4-7 0,-9-4 0,-1-2 0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13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23740,'2'22'-292,"-3"-4"304,21-30 144,-10 7 192,-2 3-68,0 2 34,-2 0 44,2 3-100,-2 0-113,0 4-66,0-1-57,-2 1-22,0-2-313,-2-1-886,0-2-1883,1-2 3082,3-4 0,-2 3 0,1-3 0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13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7 21152,'-1'-7'4022,"-12"62"-3517,7-9-309,-2 2 0,1 4-17,3 16-179,1-2-224,3-9-662,0-8-951,0-8-3923,0-7 5760,-2-5 0,1-13 0,-1-5 0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14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1 118 23952,'0'-9'2331,"0"2"-2263,0 7-427,0 0-1299,35-33-2757,-13 18 4415,31-25 0,-37 32 0,-1 3 0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14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24983,'-17'98'886,"2"-6"-6311,6-25 5738,5-7-55,2-8 1274,2-15-1454,4-11 1,1-14 848,6-6-894,-2-7-33,2-8-33,0-5 2943,0-9-4120,1-1-1637,2 0 2847,4 2 0,-7 9 0,-1 5 0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14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81 27326,'-35'71'996,"8"-12"-839,27-37 22,9-8-166,5-7-13,8-7 0,3-14 0,-2-8 0,-3-13 0,-6-3-371,-7 0-447,-4 2-392,-8 4-4916,-9 10 6126,-13 10 0,9 8 0,-1 4 0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23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26821,'11'37'460,"-2"18"-550,-9-18-470,0 15-864,0-19-2038,0-1 3462,0-2 0,0-14 0,0-4 0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24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24939,'69'-30'212,"-10"6"-167,-39 24 11,-2 2 67,-4 4 113,-4 4 22,-3 6 44,-5 2 1,-1 5-34,-3 3-90,-6 4-78,-6 2-79,-6-2-22,-1-2-34,2-4-290,2-8-337,3-2-583,4-7-1121,3 0-4727,2-3 7092,1 0 0,1-2 0,1-1 0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24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26507,'78'-34'325,"-9"5"-325,-38 22 0,-3 0-134,-5-1-527,-4 2-549,-2 1-1480,-4 2-7141,-4 2 9431,-4 1 1,-3 0 0,-2 0 0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24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 21723,'-7'-3'2028,"1"2"-2107,6 1-761,0 0-1054,0 16-4403,0-7 6297,0 14 0,0-16 0,0-2 0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24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25230,'59'-41'-4157,"-10"10"-5674,-41 28 8588,-4 2 0,-1 1 1,-2 0-1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25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24894,'5'76'-4516,"-2"-13"-5315,-3-15 9795,0-9 1,0-17 0,0-5 0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25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16 21432,'-4'-8'3305,"0"1"-2543,4 7-560,0 0 67,-16 52-45,10-26 33,-11 41-89,15-41-89,2-4-68,0-4 45,4-5-56,5-4 0,8-4 0,7-3-67,4-7-336,4-5-293,0-8-614,-1-6-2086,-3-2 3396,-1 0 0,-13 11 0,-3 4 0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25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26149,'47'-24'56,"-8"5"-45,-25 19 0,-5 0 1,0 0 44,-5 4 0,-1 6 134,-2 9 56,-1 9-145,-5 6-67,-4 6-34,-5 3-11,-2 1-258,0 1-448,2-5-538,1-4-1412,2-6-7164,5-11 9641,3-8 1,3-7-1,0-4 1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25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10 23101,'0'-5'2230,"0"0"-2040,0 5-156,0 0-538,0 49-1222,0-20-5064,-1 41 6790,-3-33 0,2-16 0,-2-4 0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7:26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26183,'74'-46'-584,"-11"9"-804,-40 34-3532,-4 1 4920,-3 2 0,-8 0 0,-3 0 0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07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27953,'-50'64'358,"11"-5"-302,36-32-22,2 2-1,0-3-33,1-2 0,0-3-11,6-4 0,2-2-23,7-5 23,1-4 11,2-4 34,0-2-23,1-10-11,-2-4 0,0-11 34,-3-1-34,-3-2 44,-5 1-32,-3 0-1,-2 1-11,-1 2 0,-4 2 0,-1 3 0,-3 7-11,0 4-113,0 4-144,1 3-360,-3 3-291,-1 11-6139,-11 20 7058,11-3 0,-3 1 0,13-21 0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08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27202,'57'-30'336,"-14"7"-392,-17 18-246,-12 5-236,-4 0-605,-2 0-728,-1 1-3328,-3 3 5199,0 3 0,-3-2 0,1-1 0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08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18 21846,'0'-10'3328,"0"2"-2655,0 8-214,0 0-134,-1 50-169,0-22-156,-2 40-123,2-34-627,-1-3-1065,2-3-4998,3-8 6813,6-10 0,-4-6 0,2-4 0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08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22473,'0'-3'2757,"0"0"-2252,0 3 211,0 0-469,15-25-79,-6 16-45,14-18-112,-8 23-11,2 2-179,-2 1-448,3 1-584,-4 0-940,-1 0-3048,-4 1 5199,-3 2 0,-3-2 0,-2 2 0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08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4 22104,'-6'-2'2958,"1"0"-2443,5 2-100,0 0-112,-15 53-46,10-25 1,-11 43-23,14-39-22,1-4 23,1-1-12,2-5-101,2-4-45,5-7-44,3-5 22,3-3-45,2-3 0,2-3-11,0-4-134,0-4-325,-2-3-337,-3 1-784,-3-1-1815,-3 2 3395,-2-3 0,-2 7 0,-2 1 0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09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23292,'3'-4'2420,"0"0"-1905,-3 4-11,0 0-481,13 39-23,-10-16-482,10 30-661,-13-25-818,0-4-2095,0-1 4056,0 0 0,0-11 0,0-3 0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09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25263,'-24'56'1289,"3"-8"-1009,16-25-145,2-5-68,2-3-45,1-5 12,6-5-1,6-3 2,10-2-35,5 0 0,2 0-57,-2-4-369,-3-3-570,-1-6-1358,-1-5-7477,0-6 7955,0-1 0,-9 10 1,-3 2-1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09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35 23527,'-1'-3'2689,"1"1"-2218,0 2 0,0 0-415,22-6-12,-10 3-21,18-6-23,-15 4 11,-2 1 11,0 2-10,-1 1 32,-2 1 147,-1 0 190,-4 4-23,-1 6-145,-2 9-112,-1 9-68,-1 7-33,-5 3-67,-2 1-224,-5 0-381,1-3-214,0-4-694,3-7-2061,3-9 3641,2-8 0,1-5 0,2-3 0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10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27166,'52'6'1321,"-10"5"-1167,-38 9-154,-2 6 10,-1 1-10,-1 3 5,0 2-118,-5 0-735,-2 0-463,-6-1-1020,-1-6-5691,2-4 8022,2-6 0,5-7 0,2-4 0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10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26362,'71'-57'-135,"-1"12"-605,-47 42-795,3 3-4952,-15 2 6487,-3 6 0,-5-4 0,-1 3 0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29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47 26227,'-3'-2'1591,"1"1"-975,2 1-379,0 0-237,61-10 0,-19 4 0,51-7 0,-35 7 0,-5 2 0,-5 2 0,-11 0-3643,-11 2-6188,-14 7 7608,-20 11 0,3-6 0,-9 3 0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30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28110,'-19'47'196,"1"0"0,-10 41-73,22-27-77,4 2-46,1 1 0,1-5 0,6-6 0,3-11 0,9-9 0,4-11 0,5-6 0,6-8 0,5-5 0,4-4 0,4-6 0,-4-5-293,-3-6-659,-8 0-493,-5-3-2029,-6 2 3474,-5-3 0,-7 10 0,-4 3 0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30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25611,'-9'0'1950,"3"0"-1648,6 0-223,-4 54-79,7-19-247,-3 46-582,4-33-964,-2 2-3260,-2-1 5053,-4-3 0,3-20 0,-3-7 0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30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0 151 26015,'0'-5'2207,"0"0"-2107,0 5-100,0 0-89,44-20-964,-13 6-1278,38-18-7500,-24 9 9238,-2-2 0,-19 11 0,-6 2 1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30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7 24939,'0'-6'2196,"-16"48"-1994,0-1-157,-17 45-45,2-19-180,1 3-660,-3-2-1009,5-5-2454,1-10 4303,5-13 0,10-19 0,5-10 0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30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24289,'0'-3'2375,"0"0"-1972,0 3-268,0 0-90,29 48-45,-15-20-325,21 36-661,-24-35-1065,-2-9-7780,0-9 9717,3-7 1,-5-4-1,0-1 1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31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28524,'4'65'49,"1"0"0,0 16 0,1-5-678,1 8-671,-1-30 1,3-2-8532,19 10 7837,17-6 1,-17-24 0,3-10-1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31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0 27415,'-51'1'498,"0"1"1,-28 10-376,31 26-33,19 11-67,16 7 0,5 4-519,4 12 496,6-14 0,8-6 122,19-16-122,12-18 0,2-14 0,1-20 0,-5-9 0,-6-15-35,-8-3 24,-7 1 385,-7 5-374,-3 10 11,-4 8 0,0 10-11,-3 4 11,1 7 2,0 12-13,0 9 0,0 16 0,0 4 0,1 1 0,1-5-1872,7-8-1423,3-15 3295,10-17 0,-12-2 0,1-9 0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31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26530,'-20'86'1680,"3"-10"-1467,4-36-134,4-9-79,3-12-12,4-10-10,1-6 11,7-13 0,6-4 11,8-12-12,5 1 24,-3 5-12,-3 7 0,-4 7 89,0 5 34,-2 1-110,1 6-13,-4 3 0,-2 8 0,-2 1 0,-1-1-472,1-2-973,2-6-1525,8-5-6861,5-2 8131,6-10 1,-11 6 0,-2-5 0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32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27449,'-60'78'795,"11"-7"-795,39-33 0,5-3-280,4-4-437,6-3-549,7-7-1748,11-7 3014,9-6 0,-13-7 0,-1-1 0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32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6 23168,'-6'-3'3250,"1"0"-2701,5 3-157,-36 49-22,23-20-68,-25 41-44,34-33-90,3-3-79,6-5-55,7-8-23,9-9-11,8-7 11,2-8 34,-2-11-21,-3-7-24,-7-9 0,-8-2 0,-6-2 0,-10 2 0,-8 3 0,-9 4 0,-8 11-1446,-2 6-1849,2 12 3295,5 7 0,12-3 0,6 1 0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32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26328,'7'86'1614,"-7"-10"-1211,-7-34-134,-3-6-212,2-10-57,3-9 0,3-9 0,1-4 0,1-4 0,1-8 0,6-3 0,3-7 0,6 0-920,3 3-1096,3 1-2579,7 4 4595,5-2 0,-14 7 0,-2 1 0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32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26519,'-41'83'1243,"7"-8"-895,21-30-147,6-6-89,4-8-33,8-10-57,5-10-22,9-6-11,8-15-168,1-9-124,3-16 158,-3-5 122,-5-2 23,-5 7 0,-8 8 135,-3 9-68,-6 9 45,0 5-45,0 3 0,0 1 45,0 7-101,0 4-11,-1 8-112,0 4-728,0-2-650,-2 3-2466,-4 0 3956,-5 1 0,4-11 0,-1-2 0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33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24166,'0'-3'3876,"0"1"-3247,0 2-629,0 0 0,17-8 0,-7 5 0,14-5 0,-9 7 0,-1 1-2197,-4 10-7634,-3 15 9403,-11 18 1,3-14-1,-5-1 1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8:33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4 150 26989,'-2'0'1682,"1"0"-1682,1 0 0,64-30 0,-24 10 0,6-3 0,2 0-584,2-2-1264,-7 6-3800,-10 10 5648,-15 17 0,-9-5 0,-8 8 0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30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29 24121,'-3'0'1849,"1"0"-1099,2 0-638,26-9-89,-14 5-1,20-7-22,-23 9-325,1 1-762,0 0-1456,0 1-7288,-1 0 8196,-2 3 0,-3-3 0,-2 3 0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36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25062,'22'-24'89,"-3"5"-89,-11 15-33,-1 1-908,0 1-1726,0 0-7164,-1 1 8955,-1 1 0,-2 0 1,-1 0-1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36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20602,'0'0'0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36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20602,'0'0'0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37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25925,'7'58'134,"-2"-5"-302,-5-23-975,0-1-1669,0-3-7019,0 0 9468,0-5 0,0-8 0,0-5 0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37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21 21734,'-3'-1'2645,"1"1"-2063,2 0-492,-26 13-46,17-3-21,-19 11-23,26-7-11,2-3 11,3-3 0,3-2 11,3-3-11,2-2 11,-1-1 23,-2-2 89,-1-3 67,-2-4-78,-3-3-89,-1-2-11,-1 0-12,0-1-528,0 3-715,0 2-1738,1 3 2981,1 3 0,-1 2 0,0 2 0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37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21129,'0'-4'4146,"0"1"-3574,0 3-236,0 0-101,38-30-90,-21 20-145,30-22 12,-31 30-12,1 0-684,-2 2-1108,1 0-4326,-5 2 6118,-2 4 0,-5-2 0,-2 2 0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38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23348,'48'-23'515,"-10"5"-156,-36 18 89,-2 4-179,0 5-157,-2 7-34,-3 1 34,-4 4 0,0-1 0,0 0 79,1 0 33,2-2-78,2-1-90,1-1-56,2-2 0,1-1-34,6-3 23,4-3-179,11-4-259,5-1-548,5-5-2028,5-3 3025,1-5 0,-15 3 0,-5 1 0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39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25847,'13'-1'1871,"17"-4"-1748,-3-1-112,10-5-11,-14-1 0,-2 0-661,-3 0-359,-3 3-403,-4 3-761,-5 3-5739,-4 2 7923,-2 4 0,0-3 0,0 2 0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39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26183,'-26'66'784,"5"-8"-537,17-32-68,2-2-4307,2-1 4128,0-4 881,2-3-881,5-4 0,6-3-11,4-4-34,4-3-560,0-2 2776,1-5-4513,0-4-7489,1-7 9462,1-3 0,-10 8 1,-3 3-1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39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26160,'56'-15'-2174,"-3"1"-1311,-33 9 3485,-1 1 0,-14 2 0,-2 2 0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39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27090,'-27'80'919,"7"-19"-874,15-20-34,5-17-11,0-4 0,0-3-168,0-5-325,1-3-146,5-4-313,5-3-202,6-2-157,3-4-1020,3-3-2353,0-5 4684,-1-3 0,-10 6 0,-2 2 0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39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24782,'-3'0'1994,"1"0"-1647,2 0-312,-6 44-13,3-19-22,-7 36-146,4-30-784,-2-1-1558,-1-2-7343,-1-4 8244,1-3 0,4-10 0,3-4 0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40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26407,'51'-18'-8461,"-6"1"8461,-30 10 0,-6 3 0,-2 0 0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40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24647,'1'-5'3003,"8"43"-2947,-8-4-56,6 39-470,-7-22-975,0-2-4606,0-6 6051,0-5 0,0-18 0,0-5 0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40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1 223 26440,'67'-14'2231,"18"3"-2231,-3 4 0,10 2-751,3-1 0,2 1 751,-24 0 0,1 0 0,1 0-327,4 0 0,2-1 1,0 0 326,2-1 0,0 0 0,1 0 0,2-1 0,1 0 0,0-1 0,-2 0 0,0 0 0,5 0-1152,-5 1 1,6-1-1,-1 1 1,-5 1-2126,1 0 0,-5 1 0,2 0 3093,18 0 1,3-1-1,-17 3 1,-32 3-1,-10 1 1,22 0 0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41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27303,'17'-8'1368,"4"0"-1368,10 1 0,1-1 0,0 3 0,-1-1 0,0 4 0,-3 0-360,-2 4-1623,-1 7-3687,-5 6 5670,-4 13 0,-7-12 0,-6 2 0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41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28671,'70'-12'0,"-4"2"-1144,-21 10-2722,2 8 3866,4 11 0,-23-7 0,-5 4 0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46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27191,'-21'84'202,"1"-4"-5863,6-15 5661,1-2 1342,3-4-2967,3 4-67,4-27-1236,1-4 2928,2-28 0,0-4 0,0-2 0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46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25051,'19'60'840,"-3"-7"-772,-6-24-12,0-5-56,1-5 33,2-9-10,1-5 66,2-7 113,1-9 67,1-8-3583,-1-7 3359,-1-2-45,-2 4 0,-2 4-45,0 5-1030,-2 4-1962,-1 4 3037,2 3 0,-5 3 0,0 1 0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47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41 109 23818,'52'-13'179,"-9"-1"-123,-33-1-33,-5-2-12,-3 0 57,-6 4 200,-5 1 214,-5 7-157,-6 3 0,0 9 112,-2 6 22,2 9-55,3 5-68,3 2-101,6 3-11,4 2-134,5 0-79,7 0-134,12-3-706,0-14-572,7-4-1602,-8-23 3003,1-7 0,-8 4 0,-2-2 0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47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24715,'1'0'2801,"2"53"-2700,-3-11-101,2 46-269,-2-27-1580,0-7-7982,8-9 9283,11-12 0,-6-16 0,5-8 0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47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277 0 26709,'-75'4'1849,"9"7"-1736,30 12-113,4 8 0,5 3 0,6 4 0,9-1 0,6 0-57,4-3-1164,10-4-853,7-7-3707,12-9 5781,10-7 0,-16-6 0,0-1 0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47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26171,'-12'71'1110,"1"-10"-1110,11-39 0,2-8-11,5-8-1,4-10-66,7-10-68,1-9 23,-1-4 78,-2 0 34,-3 6-12,-4 4 12,-2 9-34,-3 4 34,-2 3 11,1 1 34,-1 3-34,0 2-56,3 4-1390,1-1-2117,3 0 3563,7-5 0,-8-1 0,1-2 0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48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6 23202,'-3'-3'2846,"0"0"-2543,3 3-214,0 0-89,-17 21 0,12-8 23,-12 19-12,20-13 134,1 2 124,2 0 90,-2-1 22,-2 0 33,-1 0-156,-6 2-157,-4 0-101,-6 0 0,-3-1-762,0-3-974,4-5-4304,5-3 6040,4-5 0,3-3 0,2 0 0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48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51 23303,'0'-2'3059,"0"0"-2656,-10 42-134,7-14-67,-7 34-101,10-26 0,9-4-12,5-6 1,12-10-12,6-10 23,4-18 33,0-10 68,-6-15-34,-6-3-101,-9 0-3414,-9 3 3392,-4 7-45,-9 8-45,-4 9-616,-12 8-1221,-6 8-7949,-4 11 8061,1 5 1,13-2 0,5-3 0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49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9 23482,'0'-5'1625,"0"2"-1289,0 3-67,0 0 101,7 53-68,-4-14-100,5 44-57,-7-31-111,0-5-12,-1-6-22,1-10 23,-1-6-12,0-8 23,0-5-1,-5-3 1,-1-4-1,-8-1 1,-1-4 728,-13 1-314,6-1 0,-8 3-424,10 4-24,-1 7 0,1 5 0,1 2 0,3-1 0,4-3 0,6-3 0,4-3 0,4 0-371,12-4-1713,12-2-1737,21-15 3821,14-8 0,-24 3 0,-5 0 0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09:49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24950,'3'0'3721,"-1"0"-3721,-2 0 0,7 41-640,-6-21-1343,7 34-4157,-7-30 6140,1 2 0,-1-11 0,0-3 0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0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24659,'3'-5'3148,"0"1"-2644,-3 4-224,0 0-200,3 36-80,-2-14 0,1 31-147,-5-24-995,0 1-1122,1-5-5468,1-2 7732,1-5 0,0-8 0,0-4 0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0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27247,'37'18'213,"-6"0"-213,-26-3-112,-2 1-594,-2 0-1020,-1 1-3282,-4-1 5008,-5 1 0,2-7 0,0-3 0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0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27650,'85'-41'975,"-4"7"-929,-23 25-46,-2 5 0,-3 2 0,-7 2 0,-7 2 0,-7 3 0,-7 3-270,-6 1-985,-7 2-616,-6 1-6519,-4 6 8390,-10 3 0,6-8 0,-6-1 0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1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28671,'90'-17'0,"-7"3"0,-32 14 0,-3 0 0,-8 0 0,-7 0-1704,-5 0-3428,-4 0 5132,-2 0 0,-10 0 0,-2 0 0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1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28671,'-4'62'-1032,"1"1"1,0 17-8800,-4 4 9061,7-54 0,1-15 1,0-6-1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1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27426,'62'-30'101,"-9"5"-5739,-33 18 5638,-2 2 1409,-2 2-1409,-1 2 927,-1 0-748,-1 1 101,-3 0-45,-1 0 3336,-4 0-3414,-1 0-133,-2 3-24,0 5 0,-2 6 0,0 7 0,0 3-125,-3 1-345,-1-2-258,-4-2-829,0-2-2354,-2-3 3911,1 2 0,4-9 0,1-2 0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2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25521,'-13'40'-2266,"1"-4"0,7-25 0,1-3 0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2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28110,'85'-30'302,"-21"7"-302,-20 17-728,-18 4-549,-4 0-1245,-1 1-7309,-7 1 7801,-1 4 0,-7-3 1,-2 2-1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2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28658,'-31'54'13,"10"-9"-13,28-30 0,8-3 0,16-3-80,-1-4-1264,13-7-1200,-7-6-7287,3-5 9809,-3-2 1,-16 6 0,-5 2 0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2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88 23437,'-4'-3'3395,"0"1"-2946,4 2-180,43-22-34,-16 11-101,34-16-100,-27 17-1,-4 3-33,-4 4-425,-4 0-841,-4 3-2489,-3 3 3755,-6 6 0,-3-5 0,-4 4 0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3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29 25543,'-6'-3'2287,"1"1"-2287,5 2-23,0 0-470,16-11-672,-1 9-1065,13-9-6577,-7 15 8807,-5 4 0,-7-2 0,-3 2 0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3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26888,'-17'57'235,"10"-10"-88,20-37 43,9-5-4273,4-7 4172,1-7 804,-1-6-848,-5-6-2246,-5 2 2234,-6 4 12,-6 4-45,-4 3 1832,-3 4-2919,-3 1-1939,-2 1 3026,2 1 0,3 0 0,2 1 0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3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 24053,'0'-3'2130,"0"1"-1929,0 2-122,2 40-79,-1-13 0,1 34-314,-2-26-1591,0-3-7926,-3-3 9826,-1-3 1,0-12-1,1-3 1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3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27000,'73'-37'-1826,"-13"8"-1076,-37 24 2902,-5 2 0,-8 2 0,-3 0 0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3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25499,'0'-5'2107,"0"1"-2018,40-22-33,-14 15-22,34-19-34,-27 23 0,-4 3-34,-6 1-728,-10 3-964,-3 0-4582,-7 0 6308,-1 1 0,-2-1 0,0 2 0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4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28569,'-37'76'102,"7"-6"-102,27-34 0,1-1 0,2-3 0,-1-5 0,1-3 0,2-6 0,4-3 0,3-4 0,6-5 0,2-3-293,4-2-1589,3-7-2667,2-6 4549,2-8 0,-12 7 0,-3 2 0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4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28671,'-16'73'0,"3"-7"0,7-25-573,-1-3-1331,0-3-4595,-2-5 6499,-1-4 0,4-12 0,0-4 0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4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28132,'71'-23'168,"-7"5"-157,-25 15-11,2 2-246,1 1-964,-2 2-1793,-4 3 3003,-9 7 0,-13-5 0,-6 2 0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6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0 24367,'-74'3'1984,"12"-1"-1671,38 2-268,11-1-34,7 0-11,13-1 23,10 3-23,13 1 33,10 6-33,4 2 45,-2 5 257,-5 5 270,-11 2-34,-10 4-100,-8 3-438,-9 4 0,-11 3 0,-8 2 0,-7 0 0,-1-2 0,3-5-225,4-5-974,7-9-549,6-9-4078,5-6 5826,12-14 0,-7 5 0,7-7 0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6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28300,'0'89'157,"-1"-8"-807,-1-27-638,0-3-1301,1-4-5646,1-8 8235,0-9 0,0-14 0,0-7 0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7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26160,'41'-35'-3709,"-3"8"-6122,-16 25 9159,2 0 1,-11 2 0,-3 0 0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7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22877,'-4'0'3138,"0"0"-2634,4 0-202,0 0-22,-30 48-78,21-24-45,-23 39-79,31-36-55,0-3-23,3-5-11,3-6 11,4-6-23,3-5 23,1-4 11,1-8-11,0-6 12,0-8-12,-1-2 0,1-1 11,-2 1-11,-2 5 0,-2 5 0,-1 7 0,-3 5 0,0 3 22,1 1 101,0 4 12,1 5-113,0 6-22,-2 4-369,0 0-853,1-2-2834,3-4 4056,4-6 0,-5-4 0,0-3 0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7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22507,'3'-1'3306,"-1"-1"-8317,-2 2 5190,0 41 1297,1-24-1442,-1 31 826,0-38-860,0-4-12,0-4 12,2-2 3404,2-1-3393,4-5 0,4-4 0,3-3 0,1 0 1,0 1-12,1 4 33,-3 2 46,1 3 89,-3 2 11,-2 1-22,-2 3-90,-1 3-44,-2 4-23,1 2-359,-2 2-1142,0 1-2623,1-2 4124,2-3 0,-3-5 0,1-3 0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7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8 22339,'0'-4'4056,"0"0"-3585,0 4 157,0 0-393,-29 30-67,18-8-135,-21 25-33,28-16 0,2-3-44,2-1-449,4-4-381,4-5-1154,6-8-3261,5-5 5289,5-9 0,-11 3 0,-1-4 0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8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2 21835,'-5'-1'3585,"1"0"-3181,4 1-23,-38 23 45,19-4-191,-30 22-11,31-9-33,5-1-23,5 1-67,4-3 11,3-1 56,1-4-135,0-6-33,5-8-11,5-5 11,8-17-146,6-7-44,-1-15 145,0 0 34,-4 3 11,-4 6 0,-3 8-34,-2 6 34,-5 6 0,1 3 23,-2 2 10,-1 3-10,1 4-23,-3 3-23,0 5-728,-1-2-1153,1-1-3453,4-2 5357,3-5 0,-2-2 0,0-3 0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8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28177,'-1'84'494,"-1"-11"-6155,-4-39 5661,1-8 1409,1-8-1409,2-10 860,0-5-860,2-5 0,-1-8 0,1-5 3392,2-11-3392,2 0-864,3-1-861,3 6-2399,2 7 4124,0 7 0,-5 4 0,-1 3 0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8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0 166 25599,'73'3'337,"-10"-7"-292,-35-14-34,-6-8-11,-4-1 23,-8 0 44,-5 3 482,-4 5-11,-8 6 44,-2 6 90,-9 4-424,-3 14-248,-2 9 0,0 18 0,-1 7 0,3 3 0,6-1 0,7-5 0,5-4 0,6-6 0,8-4 0,9-8 0,9-6-752,5-4-3663,-1-6 4415,3-1 0,-18-2 0,-2 1 0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09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0 441 27886,'54'3'261,"1"1"1,15-1 0,7-1-262,-9-1 0,4 0 0,4-2-1887,12-3 0,5-3 0,1 0 1887,-14 0 0,1 0 0,2-2 0,1 0 0,5-4 0,2-1 0,0-1 0,1-1 25,3-1 0,1 0 0,0-1 1,0 1-26,2-2 0,0 1 0,-1 0 0,0 0-30,-2 0 1,0 0 0,-2 0-1,0 2 30,-6 0 0,0 1 0,-2 1 0,-1 0-990,17-1 0,-2 0 1,-4 3 989,-12 3 0,-4 2 0,-7 1 0,-5 0 0,-9 2 0,17 4 0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28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24323,'0'-3'1804,"0"1"-1569,0 2-112,38-5-22,-12 3-45,31-4 0,-23 4 0,-2 2 0,-3-1-11,-3 2 11,-3 3 44,-4 2 47,-3 4 54,-3-1 57,-3 0-12,-3 0-78,-3 2-22,-1 2-45,-2 2-68,-1 4-33,-2 3 0,-3 2-425,-9 13-618,1-9-1332,-5 8 2375,6-16 0,5-9 0,1-4 0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28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26687,'-15'48'-7373,"1"-5"7373,2-24 0,6-7 0,-1-4 0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28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24692,'0'-5'2420,"0"0"-1904,0 5 145,0 0-583,50 5-67,-19-2-11,42 3-168,-35-4-784,-4 0-718,-7 0-1926,-6 2 3596,-7 1 0,-6-1 0,-4-2 0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29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0 26552,'-57'74'381,"6"-7"-381,24-25-11,-1-1-493,2-1-953,2-5-2857,6-6 3251,3-6 0,8-11 0,3-5 1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29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21812,'4'-5'3104,"0"2"-2645,-4 3-211,0 0-92,40 19-111,-21-4-22,32 15-23,-32-9-528,-1-5-1320,1-3-7273,1-8 9121,4-2 0,-11-3 0,0 0 0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29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26989,'74'-17'-1838,"-20"6"-7993,-31 17 9762,-17 6 0,-3-5 1,-3 0-1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29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27202,'36'-14'1469,"-8"8"-1469,30-1 0,-18 7 0,-4-1-13,-4 0-2160,-2-1-4942,-2-1 7115,3 1 0,-14 0 0,-2 2 0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30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27281,'0'85'380,"-5"-27"1,-3-2-336,-5 14 0,-12 22-34,5-41-11,3-10 23,4-12-12,3-12 0,4-8 56,3-6-56,1-7-11,1-12 0,1-15 0,7-16 0,7-12 23,9-4-23,7 0 45,3 7-34,1 12-11,0 12 89,-2 13 68,-1 9-77,-4 7-80,-4 3 0,-4 1 0,-6 2 0,-4 0 0,-4 3 0,-3-1 0,-6 10 0,-7 0 0,-6 9 0,-6-3 0,1 0 0,1 0 0,1 0 0,4-3 0,3-1-505,4-5-840,5-4-1041,2-2-7445,2-2 9778,9-1 1,-6-2 0,6-1 0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31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27695,'-6'51'773,"9"-12"-661,9-6-34,10-17-65,5-5-13,4-6 0,1-3 0,-2-5 0,-3-3 0,-8-3 0,-5-4 0,-6-2 0,-5-2 0,-1-2 0,-6 1 0,-5 1 0,-5 5 0,-7 5-13,-1 5-726,2 3-146,2 4-650,7 2-1592,5 3-6704,6-4 9132,11-2 0,-7-2 0,7-2 0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31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16 22631,'0'-5'3092,"0"0"-2610,0 5-79,0 0-380,-7-5-23,5 4 11,-6 1 22,10 6 12,2 6 123,3 0 146,3 1 526,2 6-3952,-3-4 3415,-1 11-257,-5-9-46,-1 6 0,-4-4 0,-4 2 0,-4 2-393,-5-2-762,0-2-626,2-4-552,3-6 2333,4-4 0,3-4 0,3-1 0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31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4 22092,'0'-2'4147,"0"1"-3968,4 48-157,-3-13-22,3 42 0,-9-24-705,-6-2-1167,-6-2-7440,-3-5 9312,0-7 0,8-16 0,4-7 0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31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22900,'63'-30'-1726,"-20"6"0,-30 24 0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32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34 21712,'-4'-2'3159,"0"1"-2666,4 1-122,0 0-35,-21 44-180,15-20-44,-16 35 0,28-35 236,5-5 11,10-6 257,7-7-146,5-4-190,3-12-133,3-8-147,-3-10 0,-6-3 0,-7 1 0,-12 2 0,-5 2 0,-14 6 0,-8 3-1200,-15 9-1265,-11 3-7366,-12 13 7988,-9 11 1,26-7 0,4 4 0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35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27550,'13'-22'1121,"8"5"-2034,24 11 913,4 1 295,2 4-295,-2-1 151,-5 2-151,-3 0 0,-7 2 0,-4 2-262,-7 4-1150,-8 4-1300,-7 4-7119,-5 5 7837,-8 2 1,4-9 0,-4-3 0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35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 25925,'-56'35'549,"7"0"-549,26-4-34,4 0-582,6-2-505,4-1-1120,4-3-6140,3-4 8381,1-6 0,1-8 0,0-4 0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35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27158,'39'12'-169,"-6"0"-805,-23 5-1066,0 1-3618,-1 4 5658,-4 0 0,-2-9 0,-2-2 0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35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 23885,'-3'-2'1995,"1"1"-1939,2 1-56,-1 23-325,0-11-851,0 19-2119,1-16 3295,0 0 0,0-7 0,0-1 0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35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27953,'64'-50'718,"-6"8"-1648,-23 36 930,1 0 300,-4 3-300,-1 1 154,-5 1-648,-2 0-616,-4 1-548,-4 2-1737,0 4 3395,-3 4 0,-6-4 0,-2 0 0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36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0 25992,'-66'28'370,"9"-1"-314,38-6-45,6 2 11,5-3-10,5 0-1,2 1 34,8-2 145,5-2-22,10-3-123,4-7 0,3-2 22,-1-5 90,-1-7 134,-4-4 57,-4-10-147,-7-4-122,-5-2-12,-4 1-45,-3 0-22,-4 4 0,-2 4-157,-5 6-1120,-5 5-101,4 4-2107,0 3 3485,7 6 0,3-4 0,1 3 0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37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 21622,'-1'-1'2095,"-1"0"-1456,2 1-516,-2 0-67,1 1-44,-1 3-12,1 2-617,1 4-997,0-1-1747,0 0-4773,4-3 8134,1-1 0,1-2 0,-2-2 0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37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13734,'0'0'0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37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13734,'0'0'0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37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26787,'50'-19'1099,"-1"3"-898,-10 13-111,1 1-68,-1 1-11,-1 0 1,-4 1-12,-3 0-325,-5 0-471,-4 2-638,-4 0-1479,-1 1-6918,-4 1 9770,-3 3 0,-5-3 1,-3 0-1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38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17992,'0'-3'269,"0"1"-2832,0 2 1,0 0 0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38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40 25140,'-42'23'258,"8"8"-180,34-12 102,5 11-1,6-6 1,7-1-57,4-3-90,-1-8-10,-2-4-12,-3-5 23,-1-4 10,-1-10 24,2-7 178,-3-10 168,-4-2-32,-4-1-80,-5 4-67,-8 2-67,-6 5-123,-9 3-22,-2 4-91,-9 6-514,11 3-505,1 4-1087,16 2-3462,4 0 5636,14 1 0,-9-3 0,9 0 0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0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41 21264,'-6'-5'4011,"1"2"-3305,5 3-56,6-8-270,1 4-43,9-7-113,2 7-101,5 1-78,2 2-34,0 0-11,0 1-11,-5 0-381,-1 1-381,-5 3-729,-3 3-1523,-4 4-6806,-4 2 9162,-2 2 1,-1-7-1,0 0 1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0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27818,'24'-13'348,"-2"2"-326,-4 11-22,-2 0-403,1 1-617,1 4-829,-1 2-2935,-1 5 4784,-1 1 0,-7-6 0,-2 0 0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0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25914,'-45'60'470,"9"-9"-313,35-32-11,5-1-23,5-1-22,5-3 11,5-5-23,-1-5-10,-1-2 0,-3-2 33,-4-4 123,-4-2 11,-3-3-190,-3-3-45,0 1-11,-1-1-33,-1 2-404,-2 1-314,-1 2-728,1 0-1916,1 1 3395,1-3 0,2 4 0,0-1 0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0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26575,'8'19'313,"-2"5"-335,-4 11-1053,-2 5-2254,0 1 3329,0-1 0,0-18 0,0-6 0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1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25959,'56'-17'-112,"-7"4"-662,-26 13-1097,-4 2-3586,-9 5 5457,-4 6 0,-4-3 0,-2-1 0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1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25095,'-6'3'2835,"-19"36"-2420,17-17-146,-14 32-212,19-26-57,9-2 0,7-5 0,10-5 0,11-8 0,5-4 0,4-4 0,-1-6 0,-1-3 0,-3-8-57,-4-4-1310,-5-4-695,-3 0-5030,-4 0 7092,-2 2 0,-10 11 0,-3 3 0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4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21700,'-4'0'3496,"1"0"-2677,-22 39-114,14-6-223,-17 35-190,23-18-46,6-4 45,7-5-145,5-9-79,6-7-56,1-8-11,-1-8-11,1-4-314,-1-5-762,2-5-974,1-6-4360,2-7 6421,1-5 0,-10 9 0,-4 3 0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4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24972,'-16'45'67,"8"-9"-33,16-36-12,5-4 1,2-2 33,-1-3 280,-2 1-22,-2 4-79,-2 2-55,0 2-35,1 0-10,1 6-46,0 2-55,-1 8-23,-1 2-22,-1 2-930,-1 0-2410,2-1 3351,3-4 0,-5-6 0,1-5 0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5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9 23068,'0'-5'2061,"0"2"-1915,0 3 55,0 0 282,-12 65-91,1-12-196,0 2 0,-1 3 140,-9 26-185,8-31 1,0-2-130,-4 14-22,1 0 0,12-49 0,3-10 11,1-13-11,7-11 0,4-15 11,11-17-11,6-12 0,6-5-11,1-1 11,-1 7 0,-6 10 0,-3 11 0,-8 12 0,-4 11-22,-6 9-12,-3 6 1,-4 4-124,0 9-269,-6 7-325,-3 8-952,-5 5-3586,0-2 5289,4-2 0,4-13 0,3-4 0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5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24670,'-2'51'694,"4"-10"-526,9-38 57,2-1 167,-2-2-56,-2-4-67,-3-3-45,-2-4-123,-3-2-90,0 0-11,-1 3-23,0 2-380,0 4-426,-1 2-1042,0 2-3743,1 3 5614,-1 1 0,1-1 0,0 0 0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5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28 26384,'-15'-17'168,"3"6"-179,9 16 11,3 3-11,0 0 11,1 0 0,3 0 11,1 1-11,2 0 0,0 1 11,-2 0-11,1 3 11,-2 0-11,2 3-22,0 2-79,0-1-773,0 1-1053,-1-2-7049,-2 0 8976,-1-4 0,-1-4 0,0-4 0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5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23717,'1'63'-1911,"0"-10"1,-1-43 0,0-4-1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6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19717,'2'-5'1815,"-1"0"-1815,-1 5-2655,0 0-1031,32 0-3676,-17 0 7362,25 0 0,-31 0 0,-2 0 0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6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12703,'1'0'6689,"1"0"-3989,-2 0-2341,5 9-112,-1-2-45,5 7-12,-2-2 168,1-2 124,3-2 168,1-2-157,2-3-90,0-2 1,0-1-45,-3-3-169,-2-1-33,-4-3-34,-2-1-67,-3 1-56,-1 0 0,-5 1-493,-3 3-1311,-3 1-8027,-1 2 9546,3 4 1,4-3-1,2 3 1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7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22081,'-7'0'1860,"2"0"-1725,5 0 168,0 0-102,-20 44-10,15-24-68,-15 32-45,20-37-22,0-4 11,2-5-11,4-3 12,4-2-1,4-1-11,-1-4 0,1-3-11,-2-5-23,-2 0 12,-2-1-12,-3 4 113,-3 2 89,-1 4-22,0 2-57,-1 1-10,0 5 66,0 6-66,0 9-68,0 5-45,0 3-10,-1 0-180,-1 8-1032,0-12-2273,1-1 3473,6-17 0,-3-4 0,3-2 0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7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 21566,'0'-2'3384,"0"0"-2633,0 2-247,-9 41 22,7-25 1,-3 31-23,12-39-123,5-3-146,2-2-67,3-3-100,1-3-57,3-4-11,-2-2-146,-1-4-716,-5 4-584,-3 0-2027,-2 1 3473,-1 0 0,-4 4 0,0 0 0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8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22148,'0'-1'4001,"0"-1"-3643,0 2-358,9 41 0,-6-22-627,7 32-774,-8-35-1736,1-1-6694,-1-2 8756,2-2 0,-2-5 1,0-2-1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8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1 191 25903,'60'-47'235,"-10"7"-213,-35 23-11,-5 2-11,-4 1 0,-3 1 0,-3 0 23,0 2-1,-2 1 34,-2 4 90,-3 2 67,-2 3-79,-1 5 90,0 7 68,-2 6-57,1 7-11,0 4-101,1 1-56,3 2 1,3 0-57,2-3 0,2-1-22,2-6-68,4-6-436,5-7-314,5-3-516,3-7-1041,1-7-4125,-1-6 6511,1-11 0,-10 12 0,-1 1 0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8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7 23583,'0'-4'3104,"0"2"-2690,0 2-21,0 0-158,0 38-112,0-8 23,0 33-90,0-19-45,0-2-11,-2-3-415,-3-4-750,-2-4-1480,-3-5-7186,1-6 9557,3-7 1,3-7 0,2-4 0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8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25465,'48'-19'-9831,"-5"4"7498,-16 14 1,-13 1 0,-1 0 0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49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142 129 21790,'4'0'3742,"0"0"-3181,-4 0-91,39-7-234,-21 2-124,29-5-45,-34 1 22,-4-1-33,-4-1 1,-3-2-12,-1-2 44,-1 1 68,-1 0 314,-6 3 145,-4 5-503,-9 2-113,-6 13 0,-8 11 0,-4 13 0,-5 11 0,3 1 0,8-2 0,12-7 0,9-7 0,10-5 0,10-6 0,6-5 0,11-6 0,5-4 0,4-3 0,1-4-1648,-1-1-4683,-5-4 6331,-4 3 0,-13 2 0,-3 4 0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0:51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58 24255,'-5'1'2880,"56"-1"-2718,14-1 117,-3-1 1,7 0-899,1-1 0,1 1 619,8-2 0,2 1 0,5-1 0,0 0 0,3 0 0,1 0 0,1 0 0,1 0 0,3 0 0,0 1 0,2 0 0,2 1 0,0 0 0,0 1 0,1 0 0,0 0 0,-5 1 0,0 0 0,-6 2 0,-1 2-319,-8 0 1,-1 2-439,-7 2 1,-2 3-673,-5 2 1,-2 1-3488,-6 1 1,-2 3 3677,-3 2 0,-5 0 1,7 3-1,-17-3 1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04.8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 23118,'1'-2'0,"11"0"715,-2 2-715,14 0 244,-5 0-244,7 3 123,-1-2-123,-5 6 375,4-6-375,-10 2 0,5-3 0,-6 0 0,0 0 0,1 0 0,-5 0 0,3 0 0,-6 0 0,3 0 0,-4 0 0,0 0 0,-1 0 0,1 0 0,0 0 0,0 0 0,0 0 0,-1 0 0,0 0 0,1 0 0,0 0 0,0 0 0,-1 0 0,1 0 0,0 0 0,0 0 0,-1 0 0,1 0 0,-2-2 0,-1 2 0,-2-2 0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59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26317,'-53'27'549,"9"0"-448,36-6 22,3 17-55,1-6-46,3 16-22,6-14 0,5 0 0,8-5-11,5-8 11,4-6-68,4-9 68,0-8 0,1-10 11,-5-10 68,-7-8 78,-8-5-3224,-6 0 3425,-4 0-111,-10 1-12,-2 4-112,-7 3-88,1 7-35,3 6-13,2 7 1546,-2 7-3864,6 8-7261,-1 3 9592,8 6 0,0-8 0,0-1 0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59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27314,'63'-34'157,"-10"8"-157,-34 25-224,-3 1-661,-4 0-1188,-3 0-5031,-5 3 7104,-1 4 0,-3-2 0,0 1 0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1:59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10 22631,'-7'-5'2957,"0"1"-2564,7 4-270,0 0-89,-13 51-34,9-22-471,-11 43-952,12-35-2812,1 0 4235,1-4 0,0-14 0,1-6 0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00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24143,'0'-4'1255,"0"1"-1255,0 3-135,51-15-1243,-27 11-2722,38-11 4100,-43 15 0,-9 0 0,-5 0 0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00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26922,'-31'67'504,"5"-4"-336,16-24-22,2-2-68,3-4-44,2-7-23,3-8-11,0-6-11,5-6-23,3-3-335,6-5-326,6-6-616,0-4-975,2-6-2925,-2 1 5211,0-1 0,-10 9 0,-1 1 0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00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6 23549,'0'-3'2757,"0"0"-2488,0 3-269,0 42-124,-1-19-929,-2 36-2275,-1-27 3328,-4 3 0,3-15 0,0-4 0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00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24252,'-31'65'605,"7"-10"-437,20-39 1039,3-4-1072,1-3 412,4-3-479,5-4-3014,9-1 2946,5-1 301,4-6-816,1-2-696,1-7-2150,-1-4 3361,1-1 0,-14 8 0,-2 3 0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01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24491,'0'-3'1949,"0"1"-1893,0 2 0,47-31 34,-29 23 11,36-23-1,-42 30 24,-1 0 32,-2 1 170,-1 7 88,-5 5-89,-1 11-112,-2 6-124,-4 7-77,-5 5-24,-5 1-290,-4-2-639,2-3-571,2-8-1884,7-9 3396,4-10 0,3-7 0,0-3 0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01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22967,'4'0'2656,"-1"0"-2488,-3 0-931,5 55-1657,-6-30 2420,1 44 0,-3-55 0,-1-4 0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01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28671,'59'-16'-976,"-4"3"-794,-41 13-3766,0 0 5536,-10 4 0,-2-3 0,-2 3 0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19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26295,'-26'58'492,"4"-9"-312,13-31-12,0-1-11,0 2 45,2-2-12,1-3-78,3-1-67,1-6-45,2-3 11,0-1 56,6-2 56,4 1-22,10-2 0,5 0-67,5-1 10,1-5-21,1 1-23,0-4 0,-2 3 0,-3 0-34,1 0-347,-2 0-156,0-2-237,-3 1-537,-3-2-1221,-6 3-7299,-3 1 9552,-6 3 0,-2 1 0,-3 1 0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19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48 27426,'-8'7'1245,"9"-1"-1245,28-10 0,4-1 0,2-4 0,2 1 0,0-2 0,-1 4 0,0 0 0,-2 2 0,-4 0 0,-7 2 0,-4 0-920,-7 1-380,-5 1-1120,-3 0-6948,-3 0 9368,-6 7 0,3-6 0,-3 6 0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19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27079,'-13'85'-2230,"3"-16"-1950,9-51 4180,6-8 0,-4-5 0,3-5 0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20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76 23112,'-5'-2'2331,"2"0"-2175,3 2-99,0 0-34,5-6-12,5 1-11,9-8 0,6 4-3448,-1-1 3346,0 1 24,-4 2 11,-4 1 67,-3 3-12,-3 1 1,-3 1 11,-1 1 3392,-2 0-3369,-1 0-23,1 3 11,-1 4-11,0 5-34,-1 5-313,-1 3-179,-1 1-416,0 1-2139,0-3-6750,0-5 8734,0-5 0,0-5 0,0-3 0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20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21611,'0'-3'1916,"0"1"-1244,0 2-593,29-18-79,-11 10 0,24-13 0,-18 16-146,-2 0-627,-1 0-1490,-4-1-5379,-2 2 7642,-2 1 0,-7 1 0,-2 2 0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20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19538,'0'-5'1322,"0"1"-2375,0 4-266,0 0 1,0 0-1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21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47 25151,'-35'68'707,"7"-10"-517,25-40-44,2-3-45,1-1-45,0-4-56,0-2 11,5-4 0,7-2-11,11-10 22,11-7 34,6-8 90,0-4 22,-7 4-78,-6 3-90,-7 5 0,-2-3-247,-3 1-649,-2-1-1032,-1 0-4335,-4 2 6263,1 2 0,-5 7 0,-1 3 0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21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16008,'-5'0'5513,"0"0"-4302,5 0 133,0 0-941,0 5-134,-2 7-157,-3 7-112,-1 4-67,1-1-729,2-5-1545,2-4-7490,1-5 9143,0-3 0,0-2 0,0-2 0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22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36 22642,'-3'-4'3137,"0"0"-2801,3 4-145,0 0-158,25-9-33,-14 4 0,20-5 12,-22 8-12,0 1 0,-4 1 0,-1 0 0,-1 0 33,-2 0 34,0 7 90,-1 6 0,0 11-56,-6 6-79,-2 3-22,-6 2-56,0-1-437,1-2-459,2-4-819,5-4-2767,2-9 4538,3-6 0,1-6 0,0-3 0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22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26395,'-3'81'-78,"1"-11"-516,-3-39-381,1-4-213,0-3-1871,-2-1-6375,1-3 9434,-2-5 0,4-6 0,0-5 0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22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26048,'75'-36'123,"-11"7"-246,-43 28-774,-2 0-1287,2-2-7307,-2 1 9491,-1-1 0,-8 2 0,-3 1 0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44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28671,'64'-21'0,"12"4"0,21 17 0,-44 0 0,-1 0-727,1 0 1,-1 0 726,0 0 0,0 0 0,-1 1 0,-1 1-347,44 7-1928,-13 12-7556,-24 12 9589,-23 18 0,-19-23 0,-12 1 1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44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0 261 27123,'57'-51'343,"1"-1"1,-13 10 0,2 6-344,7 11 0,0 6-436,22-2-842,-3 9-2285,-10 9 3563,-16 24 0,-20-13 0,-13 13 0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45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0 193 27886,'16'93'785,"2"-29"-785,72-28 0,-17-28 0,-2-21 0,-12-8 0,-18-19 0,-19-7 0,-22-3 0,-20-3-920,-9 5-1612,-7 2 2532,9 7 0,12 17 0,10 8 0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45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24222,'-13'78'4235,"2"-19"-4128,2 3 0,0 4-107,-6 23 0,2 2 0,1-5 0,1-1-595,4-11-850,1-9-2533,4-11 3978,1-12 0,1-19 0,0-9 0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45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28311,'89'-34'-2263,"-9"6"-2297,-39 22 4560,-4 2 0,-16 3 0,-7 1 0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45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28591,'47'-20'40,"0"0"0,43-12-53,-26 27-647,-5 2-685,-6 3-1680,-17 0 3025,-14 4 0,-12-3 0,-9 2 0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46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27583,'-18'49'544,"-1"-1"0,-9 46-544,21-25 0,4-1 0,3-5 0,5-8 0,4-10 0,7-9 0,2-5 0,0-6 0,0-3 0,0-4 0,1-4 0,3-4 0,2-5 0,5-6 0,7-15-46,8-11-1456,5-17-1086,2-9-7243,-2-6 9773,-2-3 0,-22 27 1,-6 7-1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46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25835,'-11'51'162,"-1"1"1,-7 41-858,14-33-784,1-6-3305,2-5 4784,0-3 0,1-20 0,1-7 0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46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26362,'77'32'246,"-3"-7"-414,-29-27-537,15-9-966,12-7-8160,9-9 9518,-3-3 1,-32 13-1,-15 4 1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57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23660,'81'-1'128,"0"0"0,1 0 0,-1 0 0,5 1 0,2 0 0,1 1 0,1 1-789,7 2 0,1 0 1,2 1-1,0 1 681,-18 0 0,1 0 0,1 0 1,-1 2-1,0-1-20,0 1 0,0 1 0,-1 0 0,1 0 0,-2 1-45,17 1 0,0 1 1,-1-1-1,-3 1 51,-8 0 1,0-1-1,-3 1 1,-3-1-273,10 2 1,-3-1 0,-7 1-587,12 4 1,-12 0-4415,9 5 5527,-48-10 0,-32-6 0,-5-6 1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57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1 239 25813,'67'-3'709,"0"0"1,14-2 0,5 0-677,-17 1 1,3 1-1,2-1-1102,8-1 1,3 0 0,0 0 1079,3 0 0,1 0 1,0 1-587,0 0 0,1 0 0,-1 1 590,-1-1 0,0 1 0,-1-1-15,-2 1 0,0-1 0,-1 1-12,-2-1 1,-1-1 0,0 0-224,-5-1 0,-1 0 0,-2-1-242,24-4 1,-5-1-297,-14 0 0,-7 0-1037,-17 0 1,-8-2 1350,8-9 1,-30 11 0,-21 2 0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2:58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25645,'63'19'3026,"24"10"-5135,-2-2 1,10 1 2108,-24-8 0,2-2 0,3 0 0,14 2 0,4-2 0,2-1-455,-16-5 0,2-1 0,1 0 1,2-1 454,8 1 0,1-2 0,2 1 0,0-2-107,-15-1 1,0-1 0,1 0 0,-1 0 0,0-1 106,19 1 0,0-1 0,-1 0 0,-3-1-165,-7 0 0,-2-1 0,-2-1 0,-4 0 82,4 1 1,-4-2 0,-8 0 6,1 0 0,-13-2-2333,0-2-7422,-49-1 9419,-8-2 0,-4 2 0,0 2 0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0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71 23628,'-1'-2'2700,"0"0"-1467,1 2-1032,49-14-111,-17 7-90,41-10 0,-30 10-336,-2 0-426,-3 0-572,-8 3-1478,-6 1-7019,-9 2 8630,-7 6 0,-5-3 1,-3 3-1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0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0 25667,'-54'64'224,"7"-4"-403,26-23-751,0-1-5126,3-1 1339,4-7 4932,5-10 0,5-8 0,3-6 0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0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21420,'4'-5'3440,"0"1"-2757,-4 4-290,0 0-180,35 41-135,-21-18-66,27 33-12,-31-28-640,-2-2-1376,1-2-7815,2-4 9807,1-4 0,-5-7 0,-2-4 0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0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0 129 20650,'56'-30'739,"-7"3"1313,-24 14-2970,-7 2 111,-3-1-4112,-7 1 5048,-2-1 1,-4 5-1,-1 1 1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0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25645,'-15'78'1075,"2"-7"-1075,11-27-11,1-2-571,1-1-1144,1-1-2655,6-2 4381,8-5 0,-4-15 0,1-6 0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1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26877,'50'-12'78,"-6"2"-772,-25 13-1099,-4 2-5333,-4 4 7126,-5 3 0,-3-5 0,-2 0 0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1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25319,'57'-6'-9143,"-10"7"9143,-29 9 0,-8-3 0,-5 1 0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1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24659,'6'52'1434,"15"-10"-1232,0-36 122,8-2-10,-14-9-89,-4-4-158,-5-7-67,-3-3-67,-2 0-505,-1 3-695,-4 5-1859,-3 4 3126,-2 4 0,3 3 0,2 0 0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1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25375,'2'63'360,"-3"-4"-360,-3-15-561,-5-2-1870,1-2-7400,-2-4 9002,-1-4 1,4-14 0,2-5 0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1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25051,'45'-11'-7014,"-7"17"7014,-32 7 0,-3 4 0,-3-8 0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2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25275,'-43'73'2252,"13"-17"-2117,16-20-57,11-17-44,9-4-34,6-6 0,10-4-68,7-3-312,3-2-427,1-7-740,-1-4-2016,4-10 3563,6-7 0,-18 13 0,0 0 0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2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27852,'59'-20'661,"7"5"-717,-36 14-538,7 2-706,-20 2-1097,-6 1-7434,-5 3 8633,-4 2 0,-2-3 0,0 0 0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2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22003,'-4'2'4000,"0"-1"-3305,-10 37-281,8-16-133,-11 31-80,14-28 23,1-2-11,2-3-11,3-2-57,3-2-55,5-2-79,0-2 0,2-2-11,-1-3-224,3-3-268,1-3-159,3-2-233,1-7-170,1-2 1054,9-22 0,-17 19 0,6-9 0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2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28 22754,'-1'-3'3317,"-1"0"-2925,2 3-314,42-10-78,-19 8-258,33-8-918,-31 10-1917,-4 0 3093,-4 0 0,-8 0 0,-2 0 0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3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21 20781,'-1'-5'2040,"0"1"-3239,1 4-1098,0 0-1423,15-4 3720,-6 2 0,7-2 0,-11 2 0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3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0 22944,'4'0'3104,"-2"50"-2902,-7-16-157,-4 43-45,-5-28-68,-2 1-480,-3-1-360,-1-2-963,1-7-7093,2-9 8964,6-10 0,5-11 0,5-6 0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4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26563,'0'52'-84,"-1"0"0,-1 27-2235,-13-11 2319,7-28 0,3-18 0,3-7 0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4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28 24379,'-3'-3'2520,"1"1"-2004,2 2-12,0 0-280,47-10-190,-17 8-57,50-8-357,-44 10-517,4 0-616,-22 3-2744,-7 1 4257,-5 5 0,-4-4 0,-2 1 0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4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0 26171,'-62'48'-56,"10"-4"-1031,26-15-1871,7-3 2958,3-4 0,8-11 0,3-3 0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4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25499,'38'64'-1972,"-6"-9"-6320,-24-25 8292,3-5 0,-5-10 0,0-6 0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5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26541,'52'-16'-7911,"-8"2"7911,-33 10 0,-4 2 0,-2-1 0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5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24367,'-30'80'-9831,"6"-19"9300,8-19 0,9-27 0,1-2 0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5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22126,'-2'2'3126,"1"-1"-2050,1-1-975,13 40-67,-2-24-34,12 29-45,-4-35-672,1-5-908,3-2-4313,3-4 5938,9-6 0,-16 5 0,0-4 0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5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25869,'62'-13'538,"-6"2"-538,-19 15-359,-6 1-1109,-5 4-3014,-8 3 4482,-7 2 0,-5-6 0,-4 0 0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5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22014,'0'-4'2645,"0"2"-2645,0 2-213,35-2-2824,-15 5 3037,27-1 0,-34 2 0,-4-1 0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6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24446,'-9'52'1725,"2"-8"-1254,13-32-90,5-4-168,5-5-168,1-4-45,1-7-258,-1-5-582,-5-6-774,-5 1-2722,-3 3 4336,-7 4 0,2 5 0,-1 4 0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6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21745,'0'0'0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6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21745,'0'0'0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6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1 103 25981,'63'-17'336,"-6"3"-907,-21 5-1245,-4 0-8015,-1-5 9482,1-4 0,-14 7 0,-3 1 0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6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3 23661,'1'-3'2376,"-5"38"-2253,-5-5-123,-8 35-78,-4-19-1099,-2-1-4941,-2-5 6118,0-8 0,10-14 0,4-8 0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6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25824,'64'-21'-2286,"-8"4"0,-42 17 1,-2 0-1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7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3 19527,'4'-2'3249,"-1"1"-3081,-3 1-112,1 35-56,-7-14-1008,-3 29-8823,-9-22 9728,-1-3 0,8-10 1,2-5-1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8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26832,'62'-25'112,"-8"5"-123,-28 19-370,-5 1-706,-7 0-1747,-5 0 2834,-5 0 0,-2 0 0,-2 0 0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8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27426,'61'-9'236,"-9"2"-752,-34 7-571,-5 0-1244,-4 0-7500,-4 0 9426,-3 3 0,-1-2 0,-1 3 0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8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27449,'-41'55'1153,"9"-7"-1084,32-31-69,2-1 0,3-3 0,5-5 0,2-3 0,3-5-136,1-7-1253,2-6-1266,0-9-7176,-1-5 7599,3-3 1,-10 12 0,0 4-1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8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23359,'2'0'2745,"-1"0"-2610,1 44-135,-2-17-68,-3 34-985,-4-28-1704,-5-5 2757,-2-3 0,6-12 0,2-5 0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9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 24535,'55'-35'-7361,"-6"3"7361,-23 13 0,-12 8 0,-3 2 0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9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5 21924,'0'-3'3384,"0"1"-2263,0 2-875,-5 45-167,-1-17-79,-7 37-45,-1-29-862,-1-1-1570,-4 1-7354,-1 0 9395,-3 3 0,10-17 0,1-4 0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9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0 26440,'-65'29'-224,"4"3"-6490,40-16 4597,1 3-2312,12-12 4429,4-3 0,1-2 0,3-2 0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9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18836,'44'40'101,"-7"-7"2144,-32-22-3264,1-5 606,4-3-4338,5-3 4964,9-9 1,-11 6 0,1-6-1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9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25017,'-63'46'-336,"11"-7"-2017,36-21-7216,8-6 9569,3-4 0,4-5 0,1-2 0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39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23269,'70'-10'-1293,"-24"5"1,-28-1 0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40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100 127 25174,'-51'32'1714,"10"5"-1546,34-18 236,9 3 89,10-16-112,8-6-169,6-12-156,0-9-44,0-11-12,-7-1-34,-5-1-145,-8 4-157,-4 2-370,-5 5-470,-6 7-1458,-6 7 2634,-3 5 0,7 4 0,2 0 0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40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99 24558,'78'-3'381,"-20"-2"-572,-27-5-985,-17-3-7609,-1-11 8785,-5 6 0,-2 0 0,-4 10 0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40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9 21051,'1'-5'4134,"0"1"-9458,-1 4 5504,-24 42 1284,11-18-1564,-25 46-663,23-41-1657,0 4 2634,9-18 1,3-7 0,3-4 0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40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24670,'50'7'-213,"-4"1"-6075,-24 0 4798,-2 1-1012,-4-1 2502,-4-2 0,-6-2 0,-4-1 0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41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0 24614,'-61'1'1703,"6"4"-4615,27 7 3169,4 5 865,4 4-897,6 3 501,4 6-614,4 4-56,4 2-22,6-2-23,11-7 0,12-8-11,14-10 1747,6-9-1937,3-14-34,-2-10-1,-5-13 13,-10-5-1,-10 1-246,-11 4-584,-7 7-1444,-5 9 1639,-8 11 0,6 4 0,-6 6 0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41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27505,'-13'56'-516,"-1"-9"-6119,3-35 4181,-3-3-7377,-2-2 8374,2-3 1,5-2 0,3-1 0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41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25084,'33'55'-280,"-5"-8"-1423,-24-32-7026,-1-3 8729,-3-3 0,-1-5 0,1-2 0</inkml:trace>
</inkml:ink>
</file>

<file path=ppt/ink/ink2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3:41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28671,'51'-1'0,"1"1"0,47 0-4383,-27 3 4383,0 3 0,-3 1 570,-2 1-2161,-1 0-5120,-3 0 6883,-11 1 0,-23-4 0,-12-1 0</inkml:trace>
</inkml:ink>
</file>

<file path=ppt/ink/ink2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15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25936,'20'67'0,"-4"-9"-986,-16-34-952,-1 0-3889,-2-3 5827,-2-2 0,1-9 0,1-4 0</inkml:trace>
</inkml:ink>
</file>

<file path=ppt/ink/ink2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15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24311,'61'-21'180,"-9"4"-158,-28 18 23,-4 3 56,-3 3 22,-4 4 34,-1 1-23,-2 0 34,-2 1 0,-1-2 46,-3-1 10,-1 0 190,-3 1-123,-7 3-112,-6 3-134,-10 1-45,-2 1-11,-1 0-23,2-1-358,4-4-549,3-1-628,5-7-3932,4-2 5501,4-3 0,2-1 0,2 0 0</inkml:trace>
</inkml:ink>
</file>

<file path=ppt/ink/ink2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15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47 19941,'-4'0'6074,"1"0"-5570,45-17-191,-21 11-167,33-13-90,-33 16-34,1 2-22,-2 1-56,-1 0-403,-4 0-718,-5 0-1747,-5 0-6907,-4 5 8784,-1 4 0,0-3 1,0 1-1</inkml:trace>
</inkml:ink>
</file>

<file path=ppt/ink/ink2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15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22193,'0'-7'1939,"0"2"-1905,0 5 11,0 0-483,0 16-2397,0-6-6996,0 12 9145,0-12 1,0-6 0,0-1 0</inkml:trace>
</inkml:ink>
</file>

<file path=ppt/ink/ink2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16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23885,'47'-9'-2458,"-9"0"0,-36 6 1,-1 1-1</inkml:trace>
</inkml:ink>
</file>

<file path=ppt/ink/ink2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16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26194,'-1'64'470,"-1"-7"-6130,-2-33 5660,0-2-965,0 0 1,0-4-81,0 0-5498,-1-3 6543,1-1 0,1-6 0,0-2 0</inkml:trace>
</inkml:ink>
</file>

<file path=ppt/ink/ink2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16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2 20916,'-3'-1'3036,"0"1"-2565,3 0-303,-15 45-100,8-21 55,-11 36 11,13-37 23,3-4 33,1-4 12,3-2 45,8-3 179,8-2-45,8-5-68,4 0-78,0-3-100,-3 0-56,-3 0-46,-3-3-33,-1-3-56,-2-6-527,1-3-773,-1-4-1703,1-3-6772,-1 0 8157,-1 1 0,-7 8 1,-3 5-1</inkml:trace>
</inkml:ink>
</file>

<file path=ppt/ink/ink2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17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24491,'0'-6'2476,"0"1"-2095,43-9-213,-20 7-112,34-11-11,-35 11 11,-2 1 22,-5 0 12,-1 2 22,-3-1 33,-1 2 1,-2 2 33,-1 0-33,-3 1-44,0 0-102,-2 7 0,-2 5 0,0 11 0,0 6 0,-6 5 0,-2 4 0,-12 14 0,6-13 0,-5 9 0,6-19 0,-2-2-864,0-4-1736,0-7-7231,3-5 9731,5-7 1,4-2-1,3-2 1</inkml:trace>
</inkml:ink>
</file>

<file path=ppt/ink/ink2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17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27998,'43'15'673,"-9"3"-673,-29 6 0,-2 1 0,-3-1-181,0-1-860,-6-1-718,-2 0-2298,-6 2 4057,-2 0 0,7-10 0,1-3 0</inkml:trace>
</inkml:ink>
</file>

<file path=ppt/ink/ink2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17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27023,'71'-16'157,"-7"3"-359,-47 16-1221,2 1-3418,-8 1 4841,1 1 0,-5-3 0,-1 0 0</inkml:trace>
</inkml:ink>
</file>

<file path=ppt/ink/ink2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19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23773,'0'-8'2869,"0"1"-2062,39-11 55,6 13-502,50-14-2486,-43 17 0,2 3 2126,10-1 0,3 0 0,11 0 0,4 0-138,11 0 0,5 0 138,-24 0 0,3 0 0,1 0 0,9 0 0,3 0 0,1 0-367,-17 0 1,2 0-1,1 0 1,0 0 366,3 1 0,1 0 0,0-1 0,0 1 0,1 0 0,-1 0 0,0 0 0,-1 0-352,-2 1 0,-1 0 1,0 0-1,-1 0 352,17 0 0,-1 0 0,-1 1 0,-8-1 0,-1 1 0,-2 0 172,-6-1 0,-3 1 1,-1 0-173,26 2 0,-3 0 78,-7 0 1,-4 1-79,-8 1 0,-3 2 369,-7-1 1,-2 1-370,-8 1 0,-3 1 0,36 11 0,-18 0 2017,-15-2-2017,-14-6 1663,-12-3-1663,-9-6 1128,-10-2-3257,-4-2-2393,-6-1 4522,-12 5 0,7-3 0,-6 3 0</inkml:trace>
</inkml:ink>
</file>

<file path=ppt/ink/ink2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20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25925,'87'-8'1289,"-7"1"-3271,-31 3 2049,-4 0 594,-4 2-672,-6 1 216,-6 1-968,-4 0-1141,-3-2-4494,-1-3 6682,-3-1 1,-8 1-1,-3 2 1</inkml:trace>
</inkml:ink>
</file>

<file path=ppt/ink/ink2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20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25611,'-46'73'1154,"10"8"-952,35-46-79,1 14-22,0-20-67,3-2-34,1-6 22,7-4-11,2-3-11,6-8 12,3-2-24,3-4-100,1-5-247,1-4-469,-1-8-506,0-2-1165,-1-4-7332,1 0 9297,-1-3 0,-10 13 0,-4 1 0</inkml:trace>
</inkml:ink>
</file>

<file path=ppt/ink/ink2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21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21600,'3'-4'4034,"-1"0"-3441,-2 4 12,0 0-426,31 20-123,-21-6-56,22 20 0,-29-7-56,-2 4-660,-5 4-551,-4 1-1310,-5 0 2577,-2-3 0,6-14 0,4-7 0</inkml:trace>
</inkml:ink>
</file>

<file path=ppt/ink/ink2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21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22765,'0'-7'4426,"0"2"-4000,0 5-225,44-3-156,-20 3-34,34-3 1,-32 3-12,-2 0 0,-3 0-247,-2 0-234,-4-1-315,-1-2-650,-1-1-1949,0-2 3395,-1 0 0,-5 2 0,-2 1 0</inkml:trace>
</inkml:ink>
</file>

<file path=ppt/ink/ink2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21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24535,'-50'69'-190,"6"-12"-1323,28-39-2969,0-4 4482,4-2 0,5-7 0,2-2 0</inkml:trace>
</inkml:ink>
</file>

<file path=ppt/ink/ink2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22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25981,'41'49'134,"-10"-11"-750,-23-17-998,-2-11-3853,2-4 5467,3-3 0,-4-2 0,-1-1 0</inkml:trace>
</inkml:ink>
</file>

<file path=ppt/ink/ink2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22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26082,'62'-13'448,"-12"2"-448,-38 11-235,-4-2-1189,-3 1-3192,-1-1 4616,1 1 0,-3 0 0,1 1 0</inkml:trace>
</inkml:ink>
</file>

<file path=ppt/ink/ink2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22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 24703,'-4'0'2757,"1"0"-2522,3 0-145,0 0-79,32 0-11,-20 0-78,23 0-528,-30 0-491,-3 0-1111,-1 0-7623,-1 0 9190,3-1 1,-3 1-1,4-1 1</inkml:trace>
</inkml:ink>
</file>

<file path=ppt/ink/ink2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22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27594,'1'69'381,"-4"-6"-392,-14-25-123,1-2-550,2-2-559,3-4-999,6-7-7589,3-5 8904,7-6 1,-4-7 0,5-1 0</inkml:trace>
</inkml:ink>
</file>

<file path=ppt/ink/ink2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23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 23728,'-2'-1'2567,"1"0"-1010,1 1-1243,37-2-68,-9 2-134,33-2-90,-20 2-22,-1 0 0,-5 0-44,-6 0-304,-7 0-559,-8 0-381,-4 0-1167,-6 0-7376,-2 0 9418,-2 0 0,0 0 0</inkml:trace>
</inkml:ink>
</file>

<file path=ppt/ink/ink2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23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21824,'-7'0'3014,"2"0"-2577,5 0 56,0 0 22,-25 45-33,18-21 79,-19 36-57,23-32-202,0-1-89,2-2-68,0 0-33,1-2-43,1-2-69,3-1 0,3-3 0,5-3 0,1-4 0,2-2 0,2-2 0,0-3 0,1-1 0,-3-2-3392,1 0 3392,-3 0 0,-2-2-214,-1-3-861,-4-3-775,-2-3-2194,-1-2 4044,-3 0 0,1 5 0,-1 4 0</inkml:trace>
</inkml:ink>
</file>

<file path=ppt/ink/ink2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23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24871,'0'-8'2947,"42"0"-2801,-16 8-79,35-2-33,-31 2-34,-5 2-23,-7 0-413,-5 1-539,-3 0-874,-4-1-3305,-1 2 5154,-3 0 0,-1-2 0,-1 2 0</inkml:trace>
</inkml:ink>
</file>

<file path=ppt/ink/ink2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23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26115,'0'-5'2556,"0"1"-2556,0 4 0,0 0 0,52-3 0,-23 3 0,43-3 0,-36 3 0,-2 0 0,-6 0 0,-1 0 0,-6 0 0,-2 0-1749,-2 0-2531,-1 0 4280,3 1 0,-10-1 0,1 1 0</inkml:trace>
</inkml:ink>
</file>

<file path=ppt/ink/ink2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27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22148,'0'-7'2074,"0"1"-1940,0 6-67,40-18 1,-18 14-24,31-14 1,-31 18-34,-4 1 1,-5 3-12,-5 0-23,-4 3-10,-2-1 21,-2 4-66,-1 0 56,-6 3 10,-5 2 12,-8 0 34,-3 1-34,-1-2 34,2-2-12,4-1 34,5-1 146,1 2 33,5-1-56,1 0-45,3 0 79,1 1-66,2-1-2,2 0 12,6-2 11,6-2 22,26-4-167,-6-2-23,14-6-213,-15-2-639,-2-4-1254,-3-2-5782,-4 2 7888,-5 4 0,-9 2 0,-5 5 0</inkml:trace>
</inkml:ink>
</file>

<file path=ppt/ink/ink2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27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26250,'15'1'1199,"1"-1"-1031,5 2-123,2-1-45,0 0 0,5 0 0,4-1-448,4 1-494,3-1-1322,1 0-6184,-3 0 8448,-6 0 0,-15 0 0,-6 0 0</inkml:trace>
</inkml:ink>
</file>

<file path=ppt/ink/ink2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28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3 22137,'-9'-1'1199,"1"0"-840,8 1-146,0 0-157,41 13 22,-22-7 1,31 10-34,-36-10-12,-5-2 57,-5 0 537,-3 3 0,-7 5-167,-9 5-90,-11 7-124,-6 3-134,3 2-56,8-5 12,9-2 32,7-5 215,4-2 9,1-1-122,0 1-101,6-2-56,7 1-23,13-4-22,12-4-34,11-2-514,6-6-315,2-6-561,-5-2-659,-6-6-6579,-7 0 8662,-5 3 0,-16 5 0,-6 3 0</inkml:trace>
</inkml:ink>
</file>

<file path=ppt/ink/ink2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52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198 129 28647,'0'67'8,"0"1"0,0 1 0,-2-1-8,0-10 0,-2 0-1012,-1 3 0,-2 1 1012,0-2 0,-2-1 0,-1-6 0,-1-2 626,-9 34-626,-2-23 0,2-20 330,-1-19-330,1-12 0,2-27 0,6-22 0,5-38 0,8 25 0,3-3-1519,3-10 0,2-2 1519,4-4 0,2 0 0,2-2 0,3 3 196,1 4 1,1 2-197,-1 8 0,2 3 0,25-32 0,-2 25 0,0 21 0,16 19 0,-20 15 0,5 14 3233,-28 10-3233,-11 11 480,-9 7-480,-12 5 0,-11 5 0,-7 3 0,-3 0 0,2-1-427,5-3-5814,1 6 6241,13-20 0,2-4 0,10-22 0</inkml:trace>
</inkml:ink>
</file>

<file path=ppt/ink/ink2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52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27034,'-29'81'616,"5"-6"-392,22-28-89,2-2-102,3-7-10,4-10-23,7-11 0,5-10-23,2-12 12,4-14-235,0-13 44,-2-10 135,-1 0 67,-6 8 22,-6 9 1,-4 14 10,-4 6 23,-2 13 12,0 9-12,0 30-68,0-9-492,2 9-795,3-26-1088,3-11-5714,6-10 8101,4-19 0,-8 10 0,1-9 0</inkml:trace>
</inkml:ink>
</file>

<file path=ppt/ink/ink2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53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28289,'12'50'127,"-1"0"0,-4 1 1,-5-1-128,-15 34 0,-8 7-875,0 2-1208,3-5-3789,6-14 5889,6-21 0,5-25 1,1-15-1</inkml:trace>
</inkml:ink>
</file>

<file path=ppt/ink/ink2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53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26317,'-35'85'1367,"7"-7"-1109,17-28-169,5-7-55,4-9-34,11-13 0,2-11-34,10-16-235,0-13 1,-1-15 189,-3-6 79,-4 3 0,-4 8 0,-3 12 11,-5 8 23,1 7 33,-2 10-11,0 5-33,0 10-23,0 1-45,0-3-796,0-5-1299,3-8-5692,3-5 7832,7-17 0,-5 10 0,0-10 0</inkml:trace>
</inkml:ink>
</file>

<file path=ppt/ink/ink2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53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27886,'5'58'119,"1"-1"0,-4-1 1,-4-2-120,-10 26-762,-12-2-1255,-2-7-6778,-3-10 8795,3-14 0,11-23 0,5-11 0</inkml:trace>
</inkml:ink>
</file>

<file path=ppt/ink/ink2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53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1 110 27326,'47'-57'-79,"-2"11"-963,-18 42-695,3 1-1994,-1 3 3731,1 0 0,-13 0 0,-4 0 0</inkml:trace>
</inkml:ink>
</file>

<file path=ppt/ink/ink2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53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25656,'-14'81'1535,"2"-9"-1232,5-30-12,3-6 123,6-8-89,10-8-178,7-8-147,8-6 0,1-7 0,-1-14 0,-4-8 0,-6-14 0,-7-3 0,-5 0 0,-7 4 0,-8 5-214,-7 7-828,-7 6-504,-6 9-1748,0 4 3294,-3 18 0,16-10 0,2 10 0</inkml:trace>
</inkml:ink>
</file>

<file path=ppt/ink/ink2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58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38 631 26866,'-13'-52'164,"0"-1"1,4 2-1,6 2 27,31-22-79,9-5-45,5 3-11,6 4-56,-2 13 0,-3 15 11,-9 16 11,-9 13-22,-6 9 12,-3 14 10,-1 8-11,0 15 12,-6 9-12,-3 8 34,-5 6 11,-1 4 11,0 0 34,0-3-34,4-2 56,9-3 146,29 14-223,2-24-46,25 5 0,-5-34 0,6-7 0,7-17 0,0-7 0,-5-12-841,15-20-280,-26 13-1288,11-9-3675,-26 21 6084,1 6 0,-21 9 0,-4 3 0</inkml:trace>
</inkml:ink>
</file>

<file path=ppt/ink/ink2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00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86 177 25925,'10'70'437,"-3"-3"-437,-7-16 22,0-2-11,0-9-11,0-5 0,-5-8-33,-4-6 10,-6-8-33,-3-6-22,0-7 11,2-13-23,3-10 23,6-18-34,5-13 90,16-11 11,11-7 0,12 2 0,9 5 0,0 11 56,-1 13 67,-4 12 23,-5 11 235,9 10-124,-15 4 69,2 7 99,-20 5 12,-6 6-123,-7 10-191,-12 6-90,-11 7-44,-37 29-358,13-16-505,-11 17-739,33-30-2007,13-8-6211,12-11 8787,15-9 0,-7-5 0,7-4 1</inkml:trace>
</inkml:ink>
</file>

<file path=ppt/ink/ink2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01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60 25588,'-12'68'684,"4"-11"-661,7-33-23,4-7-79,6-7-414,6-6-202,9-14-291,4-9 79,4-13 504,-1-9 403,-3 2 33,-5 3 191,-6 9 381,-5 7-89,-5 10-68,-3 5 112,-1 4 23,0 9-202,0 5-224,0 9-113,-1 6-32,-2-1-12,0-1-336,0-4-1132,0-4-2354,0-6 3822,3-5 0,-3-4 0,2-3 0</inkml:trace>
</inkml:ink>
</file>

<file path=ppt/ink/ink2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01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27112,'-6'93'516,"-3"-3"-516,-7-25 0,-1 4-437,1-4-1199,2-4-3384,4-10 5020,5-10 0,3-20 0,2-8 0</inkml:trace>
</inkml:ink>
</file>

<file path=ppt/ink/ink2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01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9 23908,'-8'-5'1883,"2"1"-1536,6 4-67,-24 45-23,14-15-77,-17 36-68,22-29-79,3-6 1,1-7-34,6-9-11,5-8-1,7-7-44,6-13-112,1-9 56,-1-9 112,-3-2 0,-5 5 0,-6 8 0,-4 10 12,-2 5 66,-2 4 79,0 7 67,-1 5-112,1 8-44,-1 5-57,0-1-11,0 0-79,0-5-828,0-4-1402,0-6-7522,0-3 9333,4-9 1,-3 3 0,3-3-1</inkml:trace>
</inkml:ink>
</file>

<file path=ppt/ink/ink2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01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24323,'1'2'2666,"-2"91"-2599,-4-40-498,2 10 0,-2 2 431,-6-3-401,-3-5-1750,-1-7-7680,-5-8 9033,-1-6 1,7-18-1,4-5 1</inkml:trace>
</inkml:ink>
</file>

<file path=ppt/ink/ink2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02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25891,'66'0'-1815,"-10"0"-4796,-40 0 6611,0 0 0,-8 0 0,-1 0 0</inkml:trace>
</inkml:ink>
</file>

<file path=ppt/ink/ink2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02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4 24491,'5'-2'2756,"-1"0"-2700,-3 61-56,-9-24-56,-1 49-863,-13-36-1075,-4 1-3430,-10 3 5424,-12 6 0,21-25 0,0-4 0</inkml:trace>
</inkml:ink>
</file>

<file path=ppt/ink/ink2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02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26754,'19'-18'213,"7"0"-157,17 7-23,8 0 1,3 1-23,0 6-11,-10 0 0,-7 4 0,-12 0 22,-7 4 102,-6 2 246,-4 5 156,-3 2-55,-3 4-414,-2 4-57,-2 6 0,-6 7 0,-6 8 0,-10 4 0,-2 4 0,-2 1 0,0-2 0,3-1 0,1-3-69,3-3-1779,5-2-3340,6-9 5188,5-8 0,4-13 0,1-6 0</inkml:trace>
</inkml:ink>
</file>

<file path=ppt/ink/ink2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03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28322,'78'-10'349,"-5"0"-349,-24 4 0,-3 0 0,-4-1 0,-9 2 0,-7 0-1077,-6 0-940,-4-3-4806,-2-1 6823,-1-3 0,-7 4 0,0 2 0</inkml:trace>
</inkml:ink>
</file>

<file path=ppt/ink/ink2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03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28671,'-1'51'0,"0"1"0,-1-1 0,-2 0 0,-4 39 0,-4 2-441,1-4 441,1-7-831,3-10-2720,2-10 3551,-1-7 0,4-26 0,-2-8 0</inkml:trace>
</inkml:ink>
</file>

<file path=ppt/ink/ink2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04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2179 184 23908,'-84'-48'1669,"-5"4"-1377,4 18-623,32 13 1,-3 2 425,-8 0 1,-3 2-935,-8 1 0,-4 2 900,-8 2 1,-2 1 5,-6 3 0,-1 3-262,-4 3 0,1 4 340,0 2 1,3 3 33,6 4 1,4 3-79,7 0 0,4 2 50,12 1 0,3 3 11,8-1 1,4 3-143,6 2 0,5 2 58,-22 41-5,35-31 0,6 3-34,4 7 1,4 2-146,3 8 1,6 1 105,8 7 0,8 1 0,4 3 0,8 0 0,12 1 0,9-4-249,9-2 1,8-5 248,9-5 0,13-8 0,-17-25 0,9-3 0,2-4 0,-2-2 0,9 1 0,-1-5 0,4-3 0,-1-4 0,6-1 0,-1-4 0,-4-3 0,4-5 0,-5-6 0,-1-2 0,-1-2 0,-1-4 0,-2-2 0,-6-1 0,-3-3 0,-3-2 0,-9 1 0,-2-2 0,-4-3 457,12-13 1,-8-3-458,-14 4 0,-10-7 0,-11-19 0,-13-3-130,-15 16 0,-8 0 130,-11-19 0,-12 3-213,-12 17 0,-9 6-129,-9 0 0,-5 4-62,-7 3 1,-5 4-73,-5 7 0,-2 6-1166,-5 7 0,-2 7-3274,-3 6 1,0 7 3963,28 7 0,-1 3 1,7-1-1,4-3 0,5 1 1,-38 20-1</inkml:trace>
</inkml:ink>
</file>

<file path=ppt/ink/ink2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07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537 1643 27123,'-27'-62'202,"1"1"0,-1 1 0,4 3-79,-1-28-78,-5-6-6,15 42 0,-1-1-255,-1-3 1,-1-1 226,-1-3 0,-1 1 65,-1-2 1,0 0-72,-2 2 1,0 0-145,1 2 1,-1 0 160,0 5 1,1 0 11,-16-35 111,6 16 191,8 20-52,11 18-284,5 14 0,6 6 0,13 2 0,25-3 0,42-9 0,-15 6 0,8 0-649,22-4 0,8-1 649,-22 6 0,4-1 0,2 1-681,10 0 0,2 1 1,2 1 680,-22 4 0,1 1 0,0 0 0,0 1 0,1 0 0,0 2 0,0 0 0,0 1 0,-3 1 0,-1 1 0,0 1 0,-1 1 0,18 1 0,-1 1 0,-2 2 0,-8 0 0,-1 1 0,-3 1 0,-8 1 0,-1 2 0,-3 0 0,21 5 0,-1 1-329,11 5 1,-5 1 328,-31-7 0,-3-1 0,9 3 0,-7-2 0,-11-1 0,-17-5 1145,-17-6-1145,-7-1 2195,-7-3-2195,1 0 1031,-2 1-1031,1 7 0,-1 8 0,-3 16 0,-8 20 0,-9 19 0,-12 21 0,5-10 0,-2 4-448,8-19 0,-1 1 448,-6 26 0,0-1 0,11-28 0,1-4 0,1-1 0,0-2 0,1-5 0,1-3 0,-9 35 0,1-18-3564,-16-11 3564,-3-22 0,7-10 0,7-17 0</inkml:trace>
</inkml:ink>
</file>

<file path=ppt/ink/ink2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07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1 281 26899,'77'-31'567,"0"0"1,15-3 0,5 4-545,-20 11 0,2 1 0,4 2-1523,12-1 0,4 0 0,1 2 1500,-20 5 0,2 1 0,0 1 0,1 1 0,3 0 0,0 2 0,0 1 0,0 2 0,-1 2 0,-1 2 0,0 1 0,0 1 0,-4 1 0,0 1 0,0 2 0,-2 1 0,19 5 0,-1 3 0,-3 1 0,-7 1 0,-3 2 0,-3 1 217,-9-1 1,-2 2 0,-3 0-1020,19 11 1,-5 1-1249,-15-2 0,-4 1 2050,-11-4 0,-6-1 0,4 3 0,-20-10 0</inkml:trace>
</inkml:ink>
</file>

<file path=ppt/ink/ink2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14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27830,'3'80'694,"-1"0"-6343,-2-18 5660,0 6-1088,0 3 830,0 1 563,0-3-1493,0-6-806,3-12-1849,2-11 4399,3-13 0,-4-14 0,0-5 0</inkml:trace>
</inkml:ink>
</file>

<file path=ppt/ink/ink2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15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25824,'41'-45'325,"5"8"-269,-23 34 0,10 0-11,-8 3 0,2 0-23,-2 0 23,-3 1 22,-3 2 23,-4 1-57,-2 3 1,-2 2-1,0 1 12,-1 3-11,0 0-23,-2 1 23,-1 0-12,-1 1 0,-1 1 1,-1 1-1,2 14-22,-2-7 0,1 10 11,-2-13-11,0-2 0,-1-5 0,0-3 0,-1-4 0,0-1 0,-1-3 0,0-1 12,0-2 291,0 1-281,0 1-11,0 6 0,0 6-11,0 6 0,0 4 12,0 2-12,0 1 0,0 0 0,-1 3 11,-1 2-11,0-1-11,-1-2 11,0-3 0,1-6 0,-1-5 0,2-3 0,0-4 11,-1-3-11,1-2 11,-1-2 0,1 1 0,-3 0-11,0 1 12,-2 1 55,-3 1 146,1-1-34,-1-1 179,-4-2-212,3-1-12,-6 0-11,-2 0-78,-5 0-22,-5 0-12,-2 0-11,4 0 11,0-1-11,12 0-22,0-2-382,10 2-391,-1-2-426,1 0-1289,0 1-7321,3 0 8921,0 2 1,1 0-1,0 0 1</inkml:trace>
</inkml:ink>
</file>

<file path=ppt/ink/ink2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16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 26160,'1'-1'784,"-1"7"-582,2 13-22,-2 10 10,1 5-22,-1 5-45,0 1-22,0 3-67,0 0-12,0 0-22,0-2 0,0-4-22,0-3-382,0-2-167,0-3-415,0-3-1031,-2-2-2869,-1-3 4886,-2-2 0,1-10 0,1-1 0</inkml:trace>
</inkml:ink>
</file>

<file path=ppt/ink/ink2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16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0 141 25936,'56'-36'179,"-9"5"-179,-31 20-717,-2 1-1121,1-3-3495,-1 0 5333,0 0 0,-6 5 0,-3 2 0</inkml:trace>
</inkml:ink>
</file>

<file path=ppt/ink/ink2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16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0 27538,'-8'54'302,"0"0"1,-1-1 0,-1-2-214,-10 28-55,-3 4-459,-1 0 425,1-5-425,3-8-886,5-12-1261,4-11 2572,6-10 0,3-18 0,2-7 0</inkml:trace>
</inkml:ink>
</file>

<file path=ppt/ink/ink2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23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10103,'1'-5'-1028,"0"1"0,-1 4 0,0 0 0</inkml:trace>
</inkml:ink>
</file>

<file path=ppt/ink/ink2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26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98 25667,'15'-26'1232,"-2"6"-985,-12 18-45,0 2 145,-1-1-190,0 12-23,-3 8-22,-4 16 0,-4 8-67,-5 2-11,2 0-12,3-3-22,2-5 0,3-2 11,1-6-11,3-2 12,1-3-12,1-1 11,0 0 45,0-1 22,0 0 23,0-3-10,0-3-91,0-4 0,3-2 0,2-2 0,4-1 0,4-1 0,3-2 0,15 1 0,-5-3 0,11-1 0,-9-1 0,-1 0 0,-1 0 0,-1 0 0,0-3 0,-4-1 0,3-2 0,-9 2 0,0 0 0,-9 3 0,-3-1 0,0 2 0,-2-2 0,0 2 0,-1-1 0,0-4 0,1-2 0,2-7 0,1-3 0,1-5 0,-2-5 0,-1-5 0,-1-7 0,-1-5 0,0-6 0,0-25 0,0 17 0,-1-14 0,-2 31 0,0 7 0,-2 10 0,0 9 0,1 6 0,1 4 0,2 3 0,0 0-136,-1 2-950,-2 5-853,-5 6-2722,-6 8 4661,-5 8 0,7-11 0,1-2 0</inkml:trace>
</inkml:ink>
</file>

<file path=ppt/ink/ink2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26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71 25757,'-2'-2'2476,"1"0"-2263,1 2-90,25 2-56,-1-1-32,24 1-35,-8-2 0,4-5 0,1-3-517,1-6-928,-1 1-2577,2 0 4022,0 3 0,-21 4 0,-5 3 0</inkml:trace>
</inkml:ink>
</file>

<file path=ppt/ink/ink2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26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28671,'81'-33'0,"0"4"0,-9 19 0,-2 2 0,-7 3 0,-9 1-1357,-13 2-5483,-13 2-2991,-14 4 9007,-8 9 1,-6-6 0,0 4 0</inkml:trace>
</inkml:ink>
</file>

<file path=ppt/ink/ink2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27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26765,'-46'73'1210,"8"-4"-919,21-21-67,7 4-43,3 0-181,4-2 0,3-3 0,2-4 0,6-5 0,5-5 0,7-7 0,6-7 0,4-10 0,8-4 0,5-9 0,4-7-673,-1-9-1490,-5-8-4728,-7-2 6043,-8 0 0,-14 14 0,-4 4 0</inkml:trace>
</inkml:ink>
</file>

<file path=ppt/ink/ink2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27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25835,'-3'0'2409,"0"0"-2107,3 43-190,0-10-99,-1 38-13,-2-22 0,-1-1-405,-2-3-995,0-3-2253,-1-6 3653,1-6 0,3-13 0,0-6 0</inkml:trace>
</inkml:ink>
</file>

<file path=ppt/ink/ink2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27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26261,'81'-34'157,"-8"4"-6053,-31 16 4742,-3 2 1506,1 3 0,-20 5 0,-1 3 1</inkml:trace>
</inkml:ink>
</file>

<file path=ppt/ink/ink2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28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675 0 27415,'-21'69'418,"0"-1"1,-4 6 0,-4-1-419,-4 1 0,-2 0-922,-5 9 1,-1 2 921,-2 3 0,1 1-376,15-27 0,1 0 1,0 0 375,-10 28 0,2 0 0,5-3 0,2-1 0,3-6 0,3-1 0,3-7 0,2-3-533,3-5 1,1-2-640,2-8 1,2-2-6772,-3 34 7943,6-19 0,3-34 0,2-13 0</inkml:trace>
</inkml:ink>
</file>

<file path=ppt/ink/ink2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29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17778,'2'-2'5077,"0"0"-3005,-2 2-1388,13-13-79,1 4-123,15-11-169,-1 10-178,6-1-56,1 3-57,2 1-22,-2 1 0,-1 3 0,0-1-392,-3-1-706,-1-1-807,-5-2-2062,-8 3-5864,-7 1 9056,-6 3 0,-4 1 0,0 0 1</inkml:trace>
</inkml:ink>
</file>

<file path=ppt/ink/ink2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30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27314,'-48'18'415,"4"5"-258,18 11-90,4 2 0,6 0-11,8-2 0,3-1-4263,4-3 4241,1-4 859,0-4-871,3-4-22,1-3 12,5-4-12,1-1 22,5-3 3370,6-2-3381,7-3 23,4-2-34,4-6 0,1-3 0,-1-8 0,-4-1-392,-4 1-347,-5 1-136,-4 6-447,-6 4-829,-1 2-3329,-2 2 5480,-1-2 0,-3 1 0,-1 0 0</inkml:trace>
</inkml:ink>
</file>

<file path=ppt/ink/ink2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30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6 25992,'16'-5'1042,"-1"8"-6489,-8 24 5581,-1 7 1286,-1 6-1375,-1 6-45,-3 2-45,0-1 210,-1-3-1443,-5-5-1522,-3-3-7031,-8-3 10329,-2-5 1,8-12 0,1-6 0</inkml:trace>
</inkml:ink>
</file>

<file path=ppt/ink/ink2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30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1 195 26160,'42'-41'986,"0"1"0,30-26-840,-45 46-124,-3 9-11,-3 4 12,1 1-23,-2 4-583,-2 1-157,-4 1-256,-7 5-461,-3 7-1613,-10 9-6761,-9 8 9372,-10 4 1,6-13-1,3-3 1</inkml:trace>
</inkml:ink>
</file>

<file path=ppt/ink/ink2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30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27191,'47'2'471,"-2"-4"-449,-4-1-11,-6-1-11,-7 3 34,-11 0-34,-9 1 67,-4 0 0,-4 4-33,-10 6 11,-8 10 156,-13 10 68,-4 5-90,1 1-99,5-5-80,9-5 0,6-6 0,6-3 0,5-3 0,2-2 0,6 0-3392,6-2 3392,10-4 0,10-1 0,10-6 0,8-12 0,7-6-1021,3-13-1052,-1-5-5176,-3-4 7249,-4 0 0,-24 17 0,-7 6 0</inkml:trace>
</inkml:ink>
</file>

<file path=ppt/ink/ink2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31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28356,'74'-12'315,"-7"1"-315,-31 10 0,-4-1 0,-6 2-203,-6-1-1029,-8 1-4032,-6 0-4002,-4 0 9266,-4 0 0,0 0 0</inkml:trace>
</inkml:ink>
</file>

<file path=ppt/ink/ink2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31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27942,'-22'50'341,"-1"0"1,-10 28-342,26-30-11,5-20-12,2-5-750,2-8-302,4-4-752,2-7-1411,5-1 3238,-2-3 0,-3 0 0,-4 0 0</inkml:trace>
</inkml:ink>
</file>

<file path=ppt/ink/ink2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04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26787,'82'-23'572,"-10"4"-493,-43 13-79,-2 1 0,-5-2-258,-1 2-504,-4-3-1042,-5 0-3866,-5 2 5670,-3 3 0,-4 1 0,0 2 0</inkml:trace>
</inkml:ink>
</file>

<file path=ppt/ink/ink2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04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23516,'-20'58'1288,"4"-5"-582,16-31-101,0 0-179,1 1-168,2-3-124,2-1-112,3-4-22,0-4-11,4-3-67,3-5-213,5-2-269,2-4-651,3-7-1344,0-4-7276,-1-7 9431,-1 1 1,-11 9 0,-3 3 0</inkml:trace>
</inkml:ink>
</file>

<file path=ppt/ink/ink2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05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26317,'10'63'-1849,"-2"-8"-1019,-14-31-6963,-3-2 8706,-5-1 0,4-10 0,4-3 0</inkml:trace>
</inkml:ink>
</file>

<file path=ppt/ink/ink2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05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25017,'68'-25'-1233,"-12"6"-2173,-40 19 3406,-6 4 0,-5-4 0,-3 4 0</inkml:trace>
</inkml:ink>
</file>

<file path=ppt/ink/ink2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05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21980,'-7'4'3788,"0"-1"-3161,7-3-123,0 0-111,-8 47-35,6-24-167,-6 35-102,10-36-89,5-4 0,5-7-246,7-4-315,3-4-424,8-10-1010,6-7-3820,5-10 5815,3-8 0,-19 14 0,-6 3 0</inkml:trace>
</inkml:ink>
</file>

<file path=ppt/ink/ink2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05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24401,'0'-2'2398,"0"0"-2230,0 2-146,40-7-11,-21 4-11,31-6 0,-32 6-11,-1 0-23,0 2 34,-2 1 0,-1 0 45,-4 0 225,-1 0 267,-6 8-134,-1 6-89,-2 9-167,-4 8-147,-5 0 0,-4 4-46,-4-2-391,1-1-470,-1-2-292,2-3-863,2-4-4460,4-6 6522,4-6 0,2-5 0,3-4 0</inkml:trace>
</inkml:ink>
</file>

<file path=ppt/ink/ink2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06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22776,'0'-6'3463,"0"1"-3004,0 5-179,0 0-235,18 6-45,-9-3 0,15 6-12,-12-7-200,0 0-382,0-2-516,-2 1-1063,0-1-7374,-2 0 9547,2 0 0,-6 0 0,0 0 0</inkml:trace>
</inkml:ink>
</file>

<file path=ppt/ink/ink2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06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27650,'4'74'-459,"-12"11"-561,-3-40-1467,-7 8-7344,8-23 8846,2-5 0,4-11 0,1-5 0</inkml:trace>
</inkml:ink>
</file>

<file path=ppt/ink/ink2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08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27382,'58'-26'504,"-4"5"-448,-21 21-34,-1 6-4273,-1 1 4251,-5 5 848,-4 1-871,-6 0-122,-3 0-23,-5 1 168,-4-2 22,-4 3 3393,-12 1-3348,-7 2-22,-9 1 67,-1-2 0,3-2-34,7-4 0,6 0 1,3-2-1,4 2 45,1 1-55,3 5-46,0 2-22,6 1 11,19 5-44,1-10-236,19 0-549,-3-15-773,6-13-4000,4-7 5591,2-10 0,-22 12 0,-8 4 0</inkml:trace>
</inkml:ink>
</file>

<file path=ppt/ink/ink2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29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23135,'1'-2'2408,"-1"0"-1634,0 2-662,10 42-67,-7-17-45,6 38-34,-8-26-896,-1 1-1277,0-2-7624,-1-5 9812,-2-5 1,1-13-1,-1-5 1</inkml:trace>
</inkml:ink>
</file>

<file path=ppt/ink/ink2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29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24356,'81'-17'672,"-10"7"-582,-40 20 22,-3 8 0,-5 8 78,-5 3 102,-6 0 22,-5 0-1,-4-2-33,-2 0-78,-4-1-23,-5 0-66,-8-1-91,-8-3-22,-4-2-33,-3-2-584,1-3-885,4-4-3573,6-3 5075,7-4 0,7-1 0,4-3 0</inkml:trace>
</inkml:ink>
</file>

<file path=ppt/ink/ink2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29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25207,'65'-10'258,"-9"1"-1244,-36 4-1625,-2-1 2611,-3-2 0,-6 3 0,-3 0 0</inkml:trace>
</inkml:ink>
</file>

<file path=ppt/ink/ink2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30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6 23392,'0'-3'2533,"0"0"-2387,2 46-113,-2-13-33,-4 36-673,-4-27-1903,-9-2 2576,-2-4 0,6-15 0,3-5 0</inkml:trace>
</inkml:ink>
</file>

<file path=ppt/ink/ink2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30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26115,'48'-20'-50,"1"0"0,34-12 38,-46 26 12,-8 3 23,-9 3 178,-7 0 147,-7 4 44,-4 4-134,-2 6-191,-6 5-67,-6 5-67,-8 1-1009,-2 0-1322,4-2 2398,8-7 0,6-8 0,4-4 0</inkml:trace>
</inkml:ink>
</file>

<file path=ppt/ink/ink2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30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26664,'61'1'45,"-8"1"-23,-38-1 1,-1 1 78,-1 0 11,-1 3 56,-2 0 34,-2 3 55,-1 2-55,0 2-79,-1 2-33,0 0-1,-1 0-55,-2 2 0,-1-2-34,-1 2 0,-1 0-314,-6 2-706,-5 1-593,-10 3-2634,-2-2 4247,-2 1 0,12-11 0,3-2 0</inkml:trace>
</inkml:ink>
</file>

<file path=ppt/ink/ink2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30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27964,'9'42'-1076,"-3"2"-560,-12-25-3014,-5 2 4650,-7-8 0,7-8 0,1 1 0</inkml:trace>
</inkml:ink>
</file>

<file path=ppt/ink/ink2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31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 26015,'-3'-3'2050,"1"0"-1905,2 3-55,0 0-90,38 7-67,-13-3-538,31 3-516,-23-5-727,1-2-2679,1-4 4527,2-3 0,-17 2 0,-2-1 0</inkml:trace>
</inkml:ink>
</file>

<file path=ppt/ink/ink2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31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12 23964,'0'-6'2420,"0"1"-2140,0 5 11,0 0-246,-37 42-45,15-13-11,-33 36-504,24-26-1188,-1-1-3037,1-6 4740,6-7 0,10-12 0,7-6 0</inkml:trace>
</inkml:ink>
</file>

<file path=ppt/ink/ink2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31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22384,'0'-3'3642,"0"1"-3004,0 2-593,31-1 11,-13 2-56,25 3-11,-22 2-493,-1 0-628,-2-2-1502,1-3 2634,4-4 0,-11 2 0,-1-2 0</inkml:trace>
</inkml:ink>
</file>

<file path=ppt/ink/ink2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31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26933,'8'74'-34,"-2"-11"-996,-7-41-2007,-3-1 3037,-2-2 0,1-9 0,0-3 0</inkml:trace>
</inkml:ink>
</file>

<file path=ppt/ink/ink2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31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 28311,'-8'0'360,"13"-2"-360,25 0 0,13 0 0,4 1 0,0 1 0,-5 0 0,-3 3 0,-5-1 0,-4 1-729,-4-2-784,-6-1-1176,-7 0-7142,-6 0 7851,-5 1 1,-2-1 0,0 1-1</inkml:trace>
</inkml:ink>
</file>

<file path=ppt/ink/ink2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32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27762,'-1'63'213,"-5"-7"-246,-9-24-751,0-4-864,2-6-3305,6-7 4953,3-8 0,4-4 0,0-3 0</inkml:trace>
</inkml:ink>
</file>

<file path=ppt/ink/ink2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32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25028,'4'46'-782,"-7"-6"1,0-33-1,-4-1 1</inkml:trace>
</inkml:ink>
</file>

<file path=ppt/ink/ink2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32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27818,'39'-2'-1131,"0"0"-752,-6 2-2868,3 0 4751,4 0 0,-18 0 0,-3 0 0</inkml:trace>
</inkml:ink>
</file>

<file path=ppt/ink/ink2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32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31 26642,'-58'40'919,"12"-3"-650,41-9-135,3 0 56,6-4-44,3-4-68,6-6 1,5-7-3382,3-3 3428,1-6-125,2-8 0,2-7 0,-4-9 0,-3-5 0,-6 2-237,-5 1 2722,-2 5-4435,-3 2-4302,2 4 6252,2 2 0,-3 7 0,1 2 0</inkml:trace>
</inkml:ink>
</file>

<file path=ppt/ink/ink2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32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26418,'62'51'213,"-11"-10"-661,-39-32-3340,0-1-6043,-6-5 9510,0 0 0,-4-3 0,-2 0 0</inkml:trace>
</inkml:ink>
</file>

<file path=ppt/ink/ink2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33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24278,'-11'78'1120,"-1"-6"-1120,1-26-336,1-4-1311,4-7-4897,3-7 6544,2-7 0,1-10 0,0-4 0</inkml:trace>
</inkml:ink>
</file>

<file path=ppt/ink/ink2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33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26160,'-23'31'639,"4"0"-6121,14 1 5606,2-1 1277,3-1-1244,3-1-34,4-5 78,7-2 920,5-7-886,6-6 45,3-5-122,3-4 3154,-1-11-3312,0-5 0,-6-11 0,-6-1 0,-7 0 242,-6 2-691,-3 3-526,-3 7-796,-7 7-4716,-7 5 6487,-11 7 0,11-2 0,0 2 0</inkml:trace>
</inkml:ink>
</file>

<file path=ppt/ink/ink2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33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25353,'-14'53'-6655,"3"-12"6655,14-40 0,-2-1 0,3 0 0</inkml:trace>
</inkml:ink>
</file>

<file path=ppt/ink/ink2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4: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28671,'50'8'0,"0"0"0,43 6 0,-30-3 0,-3 0 0,-2 1-158,-3 3-1029,-2-3-876,-5-2-6912,-5-2 8975,-8-1 0,-17-4 0,-6-1 0</inkml:trace>
</inkml:ink>
</file>

<file path=ppt/ink/ink2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13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12 24558,'0'-6'3932,"0"1"-3751,0 5-181,0 0 0,-27 40-203,15-20-1758,-18 32-5602,24-33 7563,3-4 0,3-7 0,0-2 0</inkml:trace>
</inkml:ink>
</file>

<file path=ppt/ink/ink2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25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26295,'75'-14'403,"-10"8"-302,-36 17-45,-5 7-23,-9 5 79,-6 5-78,-6 4-1,-12 0 46,-3 0-56,-9-4 10,0-7 12,5-5-11,5-8 55,4-3-44,5-4-45,0 1-67,2-1 33,0 2 12,5 1 22,4 2 22,8 1 57,4 1 78,4 3 44,-1-1 46,0 4 55,-6-3 69,-5 2-371,-7-3 0,-3 1 0,-2 1 0,-7 6 0,-21 17 0,0-5 0,-15 13 0,11-11 0,2 2-1357,4-1-8474,8 9 7373,15-14 0,1-3 1,10-16-1</inkml:trace>
</inkml:ink>
</file>

<file path=ppt/ink/ink2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25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28671,'11'-3'-382,"-3"21"1,-8-10 0,0 14 0</inkml:trace>
</inkml:ink>
</file>

<file path=ppt/ink/ink2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26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26071,'-59'3'1109,"12"2"-941,32 4-67,9 1-45,2 3 11,4 3 56,6 3 0,8 4-55,9 0-35,7-3-22,0-5-11,-1-6 0,-4-5 12,-5-2 21,-5-3 12,-4-7 45,-3-4-23,-3-8-34,-1-4 1,-3 0 0,-1 0-23,-3 7-11,-4 4-426,-6 7-638,-5 4-1738,1 6 2802,4 5 0,6-2 0,4 1 0</inkml:trace>
</inkml:ink>
</file>

<file path=ppt/ink/ink2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26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27874,'74'-23'-907,"-18"7"-505,-32 10-2611,-11 3 4023,1-2 0,-7 3 0,-1-1 0</inkml:trace>
</inkml:ink>
</file>

<file path=ppt/ink/ink2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26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28233,'5'95'-4953,"-8"-9"-4878,-19-36 7373,-4 2 0,11-22 1,3-5-1</inkml:trace>
</inkml:ink>
</file>

<file path=ppt/ink/ink2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26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 24670,'-1'-2'2667,"0"1"-1726,1 1-740,-4 15-78,2-4-54,-2 14-69,2-10 0,2 0 0,0-2 0,3 0 0,4-1 0,5-2 0,5-3 0,3-4 0,1-2-91,1-1-323,1-3-292,0-5 706,36-37 0,-36 26 0,23-22 0</inkml:trace>
</inkml:ink>
</file>

<file path=ppt/ink/ink2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27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27774,'97'-18'-112,"-15"2"-572,-53 14-795,-5-1-2958,-5-1 4437,-4 3 0,-7-1 0,-4 2 0</inkml:trace>
</inkml:ink>
</file>

<file path=ppt/ink/ink2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27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 25472,'-50'81'1333,"8"-10"-1333,21-31 497,3-5-1135,4-5-382,3-7-739,4-6-1693,2-9 3452,4-4 0,1-4 0,0 0 0</inkml:trace>
</inkml:ink>
</file>

<file path=ppt/ink/ink2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27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27886,'44'59'-1043,"-7"-12"-761,-27-34-4112,0-5 5916,0-4 0,-4-3 0,-2-1 0</inkml:trace>
</inkml:ink>
</file>

<file path=ppt/ink/ink2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27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27415,'57'-7'-1064,"-11"1"-886,-38 6-3451,-3-2 5401,-1-3 0,-2 2 0,0-1 0</inkml:trace>
</inkml:ink>
</file>

<file path=ppt/ink/ink2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27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6 22620,'-5'-3'3428,"1"1"-3002,4 2-124,-1 45-235,-2-17-67,-1 37-291,-2-31-774,0-5-1164,0-2-7575,0-4 9804,2-4 0,2-8 0,1-5 0</inkml:trace>
</inkml:ink>
</file>

<file path=ppt/ink/ink2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28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26160,'11'72'-1143,"-3"-7"-2936,-8-35 4079,0-3 0,0-12 0,0-6 0</inkml:trace>
</inkml:ink>
</file>

<file path=ppt/ink/ink2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28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 22272,'1'-2'3036,"0"0"-2016,-1 2-919,-1 31-45,-1-10-22,0 25 22,0-19 33,2-2 46,0-3-46,0-4-22,1-4 23,1-2-34,2-4-56,2-2-22,2-3-23,3-2-224,7-1-358,7-4-673,7-5-2274,6-8 3574,5-7 0,-19 11 0,-4 0 0</inkml:trace>
</inkml:ink>
</file>

<file path=ppt/ink/ink2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28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26474,'57'-24'45,"-10"4"-34,-35 20 0,-2 0 112,-2 0 168,-2 5 248,-2 7 32,-2 10-202,-1 10-178,-8 7-169,-3 4-22,-9 6-201,0-1-438,0-2-493,4-8-4064,4-11 1745,5-11-6380,4-9 9286,9-14 0,-5 5 0,4-6 0</inkml:trace>
</inkml:ink>
</file>

<file path=ppt/ink/ink2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29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 24166,'3'-1'2397,"-1"0"-2195,-2 1-269,6 44-1043,-8-19-1522,2 35-7199,-11-31 8627,1-4 0,4-12 1,2-5-1</inkml:trace>
</inkml:ink>
</file>

<file path=ppt/ink/ink2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29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23538,'0'-2'1042,"0"1"-8941,0 1 7899,36-2 0,-27 2 0,28-2 0</inkml:trace>
</inkml:ink>
</file>

<file path=ppt/ink/ink2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29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26597,'-1'62'706,"0"-10"-426,0-34-33,0-2-79,1-4-90,1-2-33,6-2-23,5-2 1,8-4 10,6 0-33,2-4-3392,2-3 3370,-2-3-213,-4-3-225,-3 2-347,-7 3-784,-4 1-2700,-3 1 4291,-4 2 0,-1 1 0,-1 1 0</inkml:trace>
</inkml:ink>
</file>

<file path=ppt/ink/ink2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29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25308,'-4'0'1984,"1"0"-1782,3 0-191,0 0-213,33 0-538,-15 0-1030,24 0-2970,-27 2 4740,-5 4 0,-5-3 0,-2 2 0</inkml:trace>
</inkml:ink>
</file>

<file path=ppt/ink/ink2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0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23639,'-3'3'3227,"1"0"-2599,2-3-12,-5 44-180,1-20-311,-2 35-125,4-32-3392,2-5 3392,0-5 0,1-4 0,5-8 0,5-2 0,8-5 0,5-9-841,2-6 2843,-1-9-5218,-2 1 3216,-4 1 0,-9 11 0,-3 3 0</inkml:trace>
</inkml:ink>
</file>

<file path=ppt/ink/ink2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0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20399,'78'-19'80,"-9"2"2451,-33 12-2689,-2 1-2084,-2 3 337,-4 1-6812,-6 6 8717,-8 6 0,-7-3 0,-5 1 0</inkml:trace>
</inkml:ink>
</file>

<file path=ppt/ink/ink2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0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25623,'0'-4'2027,"0"1"-1881,0 3-202,0 0-4711,40-16 3815,-16 10-2699,31-10-6180,-29 15 9226,-5 2 0,-10-1 0,-4 1 0</inkml:trace>
</inkml:ink>
</file>

<file path=ppt/ink/ink2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0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17 27303,'-36'63'930,"16"-11"-492,68-40-438,-12-10-4252,25-8 4252,-35-10 860,-8-2-860,-8 0-315,-6 3-749,-4 0-1099,-2 2-7668,-3 0 9660,1-2 1,0 7-1,4 0 1</inkml:trace>
</inkml:ink>
</file>

<file path=ppt/ink/ink2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1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23751,'5'0'2835,"-1"0"-2746,3 58-89,-5-26-470,6 49-1155,-8-42-4291,-4-2 5916,-3-3 0,2-16 0,-1-4 0</inkml:trace>
</inkml:ink>
</file>

<file path=ppt/ink/ink2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1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1 123 26642,'70'-52'807,"-11"10"-841,-24 25-560,-12 9-1132,-9 4-4414,-8 15 6140,-3 5 0,-3-3 0,0 1 0</inkml:trace>
</inkml:ink>
</file>

<file path=ppt/ink/ink2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1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28154,'-21'70'517,"4"-10"-517,15-34 0,1-5 0,1-3 0,2-5 0,9-6 0,8-3 0,13-6 0,7-11-4021,22-21 1926,-17 3-4056,8-8 6151,-23 18 0,-15 10 0,-1 3 0</inkml:trace>
</inkml:ink>
</file>

<file path=ppt/ink/ink2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1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23173,'60'-24'56,"-8"3"1361,-31 14-1227,-4 2 685,-3 2-505,-1 2 365,-2 1-331,-1 7 743,-1 5-934,-3 10-122,-3 7-91,-1 2 0,-2 1 0,-2-4-337,-2-1-727,-4-6-842,-3-2-4380,-4-2 6286,-1 1 0,6-9 0,3 0 0</inkml:trace>
</inkml:ink>
</file>

<file path=ppt/ink/ink2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1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27964,'81'-24'202,"-12"4"-494,-44 18-615,-5 1-1133,-8 1-5400,-4 0 7440,-3 0 0,-2 0 0,-1 0 0</inkml:trace>
</inkml:ink>
</file>

<file path=ppt/ink/ink2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2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24087,'-4'0'2196,"0"0"-2196,4 0-6153,-16 41 4853,9-23-2042,-14 30 3342,14-35 0,3-7 0,1-2 0</inkml:trace>
</inkml:ink>
</file>

<file path=ppt/ink/ink2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2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22272,'0'-5'2017,"0"1"-1972,0 4-34,41-7-11,-20 5 0,32-6 0,-33 8 403,-5 0 236,-3 0 358,-4 12-739,-3 1-169,-2 14-89,-7-4-571,-4 3-1222,-3-4-3664,-1-2 5457,6-7 0,2-6 0,4-3 0</inkml:trace>
</inkml:ink>
</file>

<file path=ppt/ink/ink2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2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26507,'-27'63'807,"6"-7"-594,25-34-112,4-3-45,6-6-22,6-6-23,0-5 11,0-2-11,-2-5-22,-4-4-45,-4-4-358,-3-4-561,-3 3-1356,-3 0 2331,-1 5 0,0 5 0,0 2 0</inkml:trace>
</inkml:ink>
</file>

<file path=ppt/ink/ink2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2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26283,'64'-4'538,"-11"-1"-616,-31-4-482,-6 0-628,-5 1-1199,-4 0-5524,-3 0 7911,-1-3 0,-2 6 0,1 0 0</inkml:trace>
</inkml:ink>
</file>

<file path=ppt/ink/ink2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3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8 22540,'5'-4'3967,"-1"1"-3519,-4 3-156,0 46-5683,1-18 5480,-4 40 1320,-4-31-1857,-3-2-171,-3-4-3315,1-5 3934,2-5 0,5-9 0,2-5 0</inkml:trace>
</inkml:ink>
</file>

<file path=ppt/ink/ink2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3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24926,'5'79'-515,"-2"-8"-3385,-7-31 3900,-2-3 0,1-16 0,1-6 0</inkml:trace>
</inkml:ink>
</file>

<file path=ppt/ink/ink2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3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24625,'69'-37'762,"-12"6"-526,-45 27 100,-3 2-68,-4 2-44,0 0 68,-3 3-68,1 5 101,-2 7-90,-1 7-156,0 8-23,-6 7-56,-3 4-213,-10 4-516,-2-2-884,-2-3-2018,3-7 3631,4-8 0,8-12 0,4-6 0</inkml:trace>
</inkml:ink>
</file>

<file path=ppt/ink/ink2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3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25263,'1'73'-6633,"-4"-8"6633,-2-32 0,0-14 0,1-5 0</inkml:trace>
</inkml:ink>
</file>

<file path=ppt/ink/ink2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4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22473,'67'-15'-5031,"-13"3"5031,-38 11 0,-9 1 0,-4 0 0</inkml:trace>
</inkml:ink>
</file>

<file path=ppt/ink/ink2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4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9 22070,'-2'0'2577,"1"0"-2330,1 0-90,41-3-79,-20 1 23,29-1 89,-37 2 35,-5 1 167,-6 0 45,-1 6-124,-1 4 91,-3 10-79,-2 7-90,-4 1-134,-1 2-45,3-5-56,2-4-45,2-5-481,2-8-214,10-3-605,8-10-4190,17-12 5535,13-13 0,-19 10 0,-2-1 0</inkml:trace>
</inkml:ink>
</file>

<file path=ppt/ink/ink2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4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25914,'50'-23'-179,"-8"5"32,-30 20 136,0 5 11,-4 6 236,-1 7 89,-4 3-23,-2 2-67,-1 3-123,0 2-100,-5 1-12,-3 1-112,-5-1-460,-2-3-1523,1-4 2095,3-6 0,5-8 0,3-5 0</inkml:trace>
</inkml:ink>
</file>

<file path=ppt/ink/ink2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4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26967,'49'0'-9831,"-8"0"8563,-38-5 0,-1 3 0,0-3 0</inkml:trace>
</inkml:ink>
</file>

<file path=ppt/ink/ink2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5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3 23034,'0'-2'2846,"-5"41"-2555,-1-10-268,-4 34-23,2-24-875,0-6-973,4-5-7598,2-7 9446,2-4 0,0-9 0,0-3 0</inkml:trace>
</inkml:ink>
</file>

<file path=ppt/ink/ink2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5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24995,'-34'60'492,"7"-10"-391,27-36-44,1-4 10,6-6 68,3-2-57,6-2 12,0-4-1,1-2-22,-4-6-33,-3 0-34,-4-1-45,-2 1-504,-4 2-1378,0 0-7530,0 4 9457,0 2 0,0 3 0,0 1 0</inkml:trace>
</inkml:ink>
</file>

<file path=ppt/ink/ink2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5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20535,'17'-5'3283,"1"1"-3104,4 2-179,-2 0-313,0 2-1122,-3 0-2520,-2 0 3955,-4 0 0,-5 0 0,-4 0 0</inkml:trace>
</inkml:ink>
</file>

<file path=ppt/ink/ink2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6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24502,'-4'0'1961,"1"0"-1905,3 0-124,0 0-301,14 10-562,-7-7-962,11 7-3620,-8-10 5513,-2 0 0,-2 0 0,-2 0 0</inkml:trace>
</inkml:ink>
</file>

<file path=ppt/ink/ink2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6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4 22025,'0'-2'3160,"0"1"-2846,-10 52-190,1-17-124,-10 41-124,6-31-425,-1-7-1109,4-7-4371,3-9 6029,3-9 0,3-7 0,1-4 0</inkml:trace>
</inkml:ink>
</file>

<file path=ppt/ink/ink2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6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16 22620,'4'-9'4089,"-1"2"-3719,-6 67-146,-5-24-224,-3 49-370,-5-42-772,5-6-1357,3-7-7332,5-7 8958,8-6 0,-3-8 0,3-4 0</inkml:trace>
</inkml:ink>
</file>

<file path=ppt/ink/ink2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6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26597,'-43'51'459,"9"-6"-335,32-22-34,1-3-34,1-5-12,6-4 35,3-5 22,5-2 33,5-3-22,0-10-56,1-4-11,-2-10-34,-5-2-11,-2 2-280,-7 2-348,-2 5-761,-2 6-2846,-4 4 4235,-4 5 0,2 1 0,0 1 0</inkml:trace>
</inkml:ink>
</file>

<file path=ppt/ink/ink2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6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23381,'-7'3'2578,"1"-1"-2410,6-2-168,0 0-34,-11 48-583,6-27-4130,-8 36 198,10-43 4549,1-4 0,2-6 0,0-1 0</inkml:trace>
</inkml:ink>
</file>

<file path=ppt/ink/ink2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7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20837,'4'0'438,"0"0"-7981,9 41 909,-6-18 6700,12 36 0,-14-43 0,1-3 0</inkml:trace>
</inkml:ink>
</file>

<file path=ppt/ink/ink2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7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73 24939,'-3'-5'3081,"1"1"-2430,2 4-651,46-20 0,-12 11-4252,41-15 4252,-23 18 0,-2 3 859,1 1-859,-5 2-304,-3 1-1712,-5 2-5245,0 2 7261,-1 4 0,-16-5 0,-3 1 0</inkml:trace>
</inkml:ink>
</file>

<file path=ppt/ink/ink2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1:39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27471,'69'5'400,"-1"-1"0,15 3 0,6 0-400,-16 0 0,4 0 0,4 0-1047,-9-2 0,2 0 1,3 0-1,1-1 1047,10 0 0,3 0 0,2-1 0,0 0-362,-11-1 0,0 0 0,2-1 1,-1 0-1,2 0 362,1-1 0,0 1 0,1-1 0,0-1 0,0 1 0,-2-1 0,0 0 0,0 0 0,-1 0 0,-1 0-75,15 0 1,-1-1 0,-2 1-1,-1 0 75,-10-1 0,-1 1 0,-1-1 0,-3 1-210,14 0 1,-4 0 0,-3 1-478,-12 1 0,-3 1 0,-3 1-3256,17 1 1,-5 2 3942,-12 3 0,-8 0 0,5 2 0,-21-1 0</inkml:trace>
</inkml:ink>
</file>

<file path=ppt/ink/ink2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12.3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309 43 27594,'-70'-21'852,"9"6"-752,32 25 25,1 6-125,-1 14 0,-9 36 0,14-7 0,-2 24 0,22-3 0,16-28 0,14 6 0,18-41 0,14-7 0,8-22 0,2-10 0,-3-17 0,3-33 0,-27 17 0,-6-19 0,-27 28-3392,-14 3 3392,-9 2-1,-9 6 1,-7 6-426,-15 10-3597,2 22-5808,4 10 9423,11 18 0,20-13 0,4-4 0</inkml:trace>
</inkml:ink>
</file>

<file path=ppt/ink/ink2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12.6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51 24681,'0'-4'3093,"0"1"-2690,47-3-190,-21 4-180,36-5-33,-36 5-89,-5 0-583,-5 1-583,-5-2-1984,-4-2 3239,-2-2 0,-2 3 0,-2 0 0</inkml:trace>
</inkml:ink>
</file>

<file path=ppt/ink/ink2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12.8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6 24356,'0'-5'2633,"0"43"-2364,-1-5-145,-2 38-124,-1-20-12,1-2-436,0-6-1043,2-8-2385,1-10 3876,1-11 0,0-7 0,0-4 0</inkml:trace>
</inkml:ink>
</file>

<file path=ppt/ink/ink2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13.0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43 26967,'70'-19'280,"-7"4"-280,-33 15-370,0 0-604,-2-2-1089,-3 0-6060,-6 0 8123,-7 0 0,-6 1 0,-4 1 0</inkml:trace>
</inkml:ink>
</file>

<file path=ppt/ink/ink2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13.3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0 26183,'-30'78'963,"5"-10"-593,22-35 112,1-1-102,5-3-87,6-3-293,6-4 0,7-5 0,5-4 0,4-8 0,3-3 0,4-10-573,-3-3-659,-3-9-1110,-4-1-5535,-5 0 7877,-6 4 0,-7 6 0,-4 5 0</inkml:trace>
</inkml:ink>
</file>

<file path=ppt/ink/ink2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13.5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27404,'12'73'-168,"-2"-7"-717,-10-32-1379,0 1-7567,0 1 8647,0-2 0,0-14 0,0-6 1</inkml:trace>
</inkml:ink>
</file>

<file path=ppt/ink/ink2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14.2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13 21163,'0'-7'3798,"0"2"-3305,0 5 79,0 0-113,-2 23-201,-4-7-135,-3 20-56,-2-12-22,2-2 0,2-3 44,4-2 57,2-3 11,1-2 11,1 0-78,5-2-23,5-3-56,7-2-22,6-3-112,1-1-382,4-1-581,-2-6-8214,9-12 9300,-9-1 0,-4 0 0,-12 10 0</inkml:trace>
</inkml:ink>
</file>

<file path=ppt/ink/ink2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14.5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28132,'21'15'22,"1"-3"-33,5-11 0,-1-1 0,-2 0 11,-4 3 45,-4 4 235,-6 8-55,-5 9-225,-4 10 0,-7 10 0,-6 7 0,-8 6 0,-5 3 0,0-2 0,0-5-1121,5-9-1121,6-13-5736,7-15 7978,13-11 0,-4-6 0,6-1 0</inkml:trace>
</inkml:ink>
</file>

<file path=ppt/ink/ink2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14.7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0 26283,'-6'50'-768,"1"0"1,-7 39-8466,-3-45 9233,1-4 0,5-19 0,3-6 0</inkml:trace>
</inkml:ink>
</file>

<file path=ppt/ink/ink2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14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 23012,'9'-7'-280,"-3"1"-9551,34 4 8279,-17 1 1,19-1 0,-29 2-1</inkml:trace>
</inkml:ink>
</file>

<file path=ppt/ink/ink2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17.6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87 27830,'78'-36'784,"-5"5"-784,-29 22-157,-2 2-784,-6 4-796,-6 2-4033,-8 1 5770,-8 10 0,-7-8 0,-5 7 0</inkml:trace>
</inkml:ink>
</file>

<file path=ppt/ink/ink2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17.8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39 24636,'0'-6'1625,"0"2"-1625,0 4-302,52-13-1256,-26 10-5098,41-10 6656,-40 14 0,-12-1 0,-6 1 0</inkml:trace>
</inkml:ink>
</file>

<file path=ppt/ink/ink2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18.0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0 26205,'-4'67'1389,"6"-12"-1008,20-41-246,1-5-68,0-1-22,-5-5-23,-6-1-22,-4-2-45,-5 0-302,-1-4-79,-2-5-291,0-5-852,-2-4-2453,-2 2 4022,-2 0 0,2 7 0,1 3 0</inkml:trace>
</inkml:ink>
</file>

<file path=ppt/ink/ink2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18.3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0 25824,'4'87'-1905,"-6"-9"-7926,-8-34 9723,-6-3 0,4-17 0,2-7 0</inkml:trace>
</inkml:ink>
</file>

<file path=ppt/ink/ink2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18.4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 23975,'69'-18'527,"-10"4"-1256,-39 14-3035,-4 1 3764,-7 5 0,-5-4 0,-2 5 0</inkml:trace>
</inkml:ink>
</file>

<file path=ppt/ink/ink2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18.7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 26138,'-23'68'1927,"5"-6"-1468,14-26-312,1-2-147,5-4 0,10-6 0,10-7 0,18-8 0,12-5 0,6-12 0,3-5 0,-6-10-494,-7-5-828,-11-1-953,-8 2-7556,-5 5 9207,-7 7 1,-7 7-1,-4 5 1</inkml:trace>
</inkml:ink>
</file>

<file path=ppt/ink/ink2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32.2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1 146 26843,'74'-26'191,"-6"0"-180,-23 0 0,-6 4 12,-7 3-23,-7 7-12,-7 3 12,-5 5 34,-4 2-34,-2 2 45,0 0 34,-2 0 22,0 0 33,0 3 0,1 6 68,0 6-79,0 8 0,-2 6-89,-1 1-12,-1 19-111,-1-14-505,-4 11-706,-5-18-2409,-4-1 3709,-5-1 0,7-13 0,2-2 0</inkml:trace>
</inkml:ink>
</file>

<file path=ppt/ink/ink2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32.4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23572,'0'-2'1344,"0"1"-1299,0 1-627,12 37-909,-9-18-3069,9 30 4560,-12-26 0,0-11 0,0-1 0</inkml:trace>
</inkml:ink>
</file>

<file path=ppt/ink/ink2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32.6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91 23383,'73'-10'1199,"-6"-1"495,-23 4-1694,-3-3 509,-4-1-1159,-6 0 9,-7 0-1331,-5 2-2382,-7 3 4354,-5 2 0,-4 3 0,-2 1 0</inkml:trace>
</inkml:ink>
</file>

<file path=ppt/ink/ink2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32.8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192 1 25532,'-64'73'-246,"11"-10"-684,31-32-964,5-5-2442,3-5 4336,3-5 0,4-9 0,4-3 0</inkml:trace>
</inkml:ink>
</file>

<file path=ppt/ink/ink2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33.0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25555,'79'24'807,"-11"-6"-807,-31-8-168,-5-5-718,2-3-1690,0-15 2576,3-7 0,-16 3 0,-3 0 0</inkml:trace>
</inkml:ink>
</file>

<file path=ppt/ink/ink2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33.3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3 22249,'-5'0'3250,"2"0"-2701,3 0-45,-6 57 11,6-24-66,3 46-23,10-44-191,8-8-179,2-9-45,0-10 23,1-5-1,-2-11-10,1-6-23,-4-10 11,-6-3 11,-4-1 1,-6 2 10,-2 1-22,-4 0-11,-5 2-22,-5 1-213,-5 5-336,-4 4-561,-2 6-1423,-3 4 2555,0 12 0,11-6 0,5 6 0</inkml:trace>
</inkml:ink>
</file>

<file path=ppt/ink/ink2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33.5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50 26071,'61'-9'1277,"1"2"-1277,-37 7-258,1 0-560,-16-1-963,-4-3-1929,-2-3 3710,-1-3 0,-1 4 0,0 1 0</inkml:trace>
</inkml:ink>
</file>

<file path=ppt/ink/ink2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33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13 24558,'3'-7'2633,"-1"2"-2342,-2 5-44,4 61-158,-3-23-89,0 52-100,-9-39-438,-3-2-795,-4-6-2209,4-8 3542,4-13 0,4-10 0,3-8 0</inkml:trace>
</inkml:ink>
</file>

<file path=ppt/ink/ink2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33.9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0 27000,'10'91'785,"-2"-13"-785,-8-38-381,-4-10-560,-2-8-1278,-4-7-5053,-1-4 7272,-3 0 0,7-6 0,0 0 0</inkml:trace>
</inkml:ink>
</file>

<file path=ppt/ink/ink2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40.8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350 2 23672,'1'-2'2533,"-29"51"-3703,4-9 1209,0 2 1,-3 2-40,-11 20 208,-2 3-689,-1-1-763,1-3-1544,5-5 2788,6-10 0,14-21 0,6-10 0</inkml:trace>
</inkml:ink>
</file>

<file path=ppt/ink/ink2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41.0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27034,'52'36'482,"-1"1"0,29 19-482,-24-10-381,-22-20-538,-7-4-1613,-7-3-7299,-10 0 7829,-10 6 0,-1-11 0,-4 0 0</inkml:trace>
</inkml:ink>
</file>

<file path=ppt/ink/ink2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41.2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78 25532,'-6'0'1648,"0"0"-1491,6 0-269,40-5-594,-13-7-897,31-5-2105,-27-3 3708,-8 6 0,-11 7 0,-6 4 0</inkml:trace>
</inkml:ink>
</file>

<file path=ppt/ink/ink2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41.5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1 27158,'-10'77'929,"-1"-6"-929,3-31-22,-2-2-471,3-6-538,1-8-1411,4-13-7389,2-5 9445,10-24 0,-7 13 1,7-12-1</inkml:trace>
</inkml:ink>
</file>

<file path=ppt/ink/ink2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41.6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8 24311,'0'-8'2712,"0"47"-2342,-1 3-169,-6 44-156,-4-11-45,-6 3-3683,-3 2 2495,0-4-2488,0-5 3676,5-8 0,6-28 0,5-12 0</inkml:trace>
</inkml:ink>
</file>

<file path=ppt/ink/ink2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41.9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79 26709,'87'-34'1154,"-8"6"-1098,-33 18-56,-7 5-201,-8 3-427,-10 2-1143,-8 4-4850,-7 5 6621,-5 7 0,-2-6 0,0 1 0</inkml:trace>
</inkml:ink>
</file>

<file path=ppt/ink/ink2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42.1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 1 26698,'-42'87'1804,"4"-1"-1635,12-13-169,5 21 0,11-31 0,5 6 0,14-39 0,6-10-326,10-10-705,5-6-660,4-10-2780,0-6 4471,-1-10 0,-15 8 0,-6 0 0</inkml:trace>
</inkml:ink>
</file>

<file path=ppt/ink/ink2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42.3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 27572,'10'84'314,"-3"-6"-886,-11-21-1378,-6-2-7881,-9 1 9442,-6-4 1,10-23 0,1-7 0</inkml:trace>
</inkml:ink>
</file>

<file path=ppt/ink/ink2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42.5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44 28671,'74'-24'0,"-10"6"-1256,-35 16-1960,-3 3 3216,3 9 0,-15-6 0,2 6 0</inkml:trace>
</inkml:ink>
</file>

<file path=ppt/ink/ink2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50.6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263 0 25880,'-36'39'112,"0"1"0,-29 31-336,33-30-549,3 0-852,5-4-3809,6-4 5434,5-6 0,7-13 0,3-5 0</inkml:trace>
</inkml:ink>
</file>

<file path=ppt/ink/ink2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2:50.8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27270,'79'46'291,"-12"-7"-325,-38-21-426,-4-4-480,-3-5-965,-1-2-3451,-4-2 5356,-3-1 0,-6-2 0,-5 0 0</inkml:trace>
</inkml:ink>
</file>

<file path=ppt/ink/ink2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02.7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64 22967,'0'-8'2352,"0"2"-2004,0 6-12,0 0-235,52-22-34,-20 17-33,42-17-3426,-36 22 3392,-6 0-34,-8 0-313,-7 2-561,-9-1-817,-3 3-3520,-4 0 5245,-1 1 0,0-2 0,0 1 0</inkml:trace>
</inkml:ink>
</file>

<file path=ppt/ink/ink2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02.9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0 21678,'-4'0'3126,"0"0"-2823,4 0-203,0 0-100,-9 45-190,7-19-292,-8 34-605,9-33-2341,1-5-6403,0-8 9199,4-6 0,-3-5 0,4-3 0</inkml:trace>
</inkml:ink>
</file>

<file path=ppt/ink/ink2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03.1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24334,'1'-6'1860,"-1"2"-1435,0 4-145,21 54-112,-10-6-146,3 1 1,-1 3-23,-1 30-89,-4-1-729,-2-4-1266,-3-8-5580,1-9 7664,3-10 0,-3-22 0,1-11 0</inkml:trace>
</inkml:ink>
</file>

<file path=ppt/ink/ink2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03.7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2 112 23717,'-1'-2'2522,"1"0"-1727,0 2-750,58-22-23,-22 10-22,47-18-5660,-40 18 5682,-7 3 1387,-6 0-1409,-8 4 871,-4 0-860,-5 3 12,-3 0 33,-4 2 3470,-1 0-3324,1 5-1,0 5-55,1 9-23,0 6-22,1 7-67,-3 3-34,-2 3-12,-1-4-380,-2 1-571,-5-4-7250,-18 13 8213,0-12 0,-1-3 0,12-16 0</inkml:trace>
</inkml:ink>
</file>

<file path=ppt/ink/ink2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03.9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1 27281,'3'65'-2152,"0"-8"-1915,-9-34 4067,-6 1 0,4-11 0,-2-2 0</inkml:trace>
</inkml:ink>
</file>

<file path=ppt/ink/ink2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04.0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26 23740,'-4'-1'3193,"1"0"-2050,3 1-986,40 5-79,-8 1-78,35 1-45,-16-2-593,-2-3-583,0-8-1547,-3-3 2768,-3-6 0,-18 5 0,-7 2 0</inkml:trace>
</inkml:ink>
</file>

<file path=ppt/ink/ink2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07.3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183 1 25802,'2'18'1075,"-1"4"-997,-5 5-33,-4 6-45,-9 4-145,-7 6-382,-5 0-706,-3 0-1400,4-6-7198,5-8 9507,10-8 0,7-11 0,4-6 1</inkml:trace>
</inkml:ink>
</file>

<file path=ppt/ink/ink2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07.5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27281,'69'46'33,"-9"-5"-358,-31-19-616,-2-3-1008,1-4-5021,0-5 6970,-1-5 0,-12-4 0,-3-1 0</inkml:trace>
</inkml:ink>
</file>

<file path=ppt/ink/ink2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07.6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0 27236,'-1'78'-4594,"-6"-11"4594,-4-40 0,3-13 0,0-3 0</inkml:trace>
</inkml:ink>
</file>

<file path=ppt/ink/ink2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07.9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0 127 28671,'71'-28'0,"0"1"0,-18 7 0,1 2 0,16 4 0,-2 5 0,13 2 0,-17 4 0,-14 3 0,-14 0 0,-10 0-2040,-10 3-3507,-8 2 5547,-8 8 0,0-6 0,-3 2 0</inkml:trace>
</inkml:ink>
</file>

<file path=ppt/ink/ink2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08.1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143 0 28671,'-23'52'0,"0"-1"0,1-3 0,4-3-181,2 13-782,0-4-359,3-8-1726,5-13-6783,5-16 7933,20-20 0,-11 0 0,10-6 0</inkml:trace>
</inkml:ink>
</file>

<file path=ppt/ink/ink2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08.2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 28121,'33'35'-504,"-8"-3"-684,-23-15-1233,-9 0-5198,-8 0 7619,-14 0 0,11-8 0,0-1 0</inkml:trace>
</inkml:ink>
</file>

<file path=ppt/ink/ink2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08.4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88 28671,'36'-16'0,"7"3"0,20 11-1021,3-5-1612,4-6 2633,-2-4 0,-29 6 0,-10 3 0</inkml:trace>
</inkml:ink>
</file>

<file path=ppt/ink/ink2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08.7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143 0 26843,'-67'35'1681,"12"2"-1534,41 0-147,7 0 0,14-3 0,10-4 0,12-6 0,10-9 0,3-7 0,-2-6 0,-5-8 0,-8-4 0,-9-8 0,-8-4 0,-6-3 0,-3-2-259,-1-1-1063,-5 3-1199,-2 6-7310,-6 9 7580,-3 7 0,7 3 0,-1 2 0</inkml:trace>
</inkml:ink>
</file>

<file path=ppt/ink/ink2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08.9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48 27123,'79'-9'595,"-10"1"-595,-39 2-68,-5 0-436,-6 2-661,-7-1-1883,-7 3 3048,-3-2 0,-2 3 0,0-1 0</inkml:trace>
</inkml:ink>
</file>

<file path=ppt/ink/ink2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09.0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0 28671,'0'82'0,"-2"-6"0,0-26 0,-3-4-1065,1-5-874,1-8-3137,2-8 5076,8-8 0,-5-9 0,6-4 0</inkml:trace>
</inkml:ink>
</file>

<file path=ppt/ink/ink2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09.4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79 28602,'-41'70'69,"13"-9"-69,39-41 0,8-3 0,5-4 0,4-4 0,2-5 0,0-1 0,-1-3 0,-3-4 0,-3-3 0,-4-6 0,0-5 0,-5-3 0,1-2 0,-5-1 0,-3-1 0,-4 1 0,-2 0 0,-2 2 0,-7 3-461,-2 2-580,-8 3-405,-1 3-1131,-2 5-7194,0 2 9771,0 11 0,10-6 0,3 6 0</inkml:trace>
</inkml:ink>
</file>

<file path=ppt/ink/ink2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09.6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 24143,'5'0'3664,"-1"0"-3137,-4 0-281,0 0-155,0 45-91,-2-22 0,-2 36-147,-2-34-592,-2-3-438,2-5-1164,3-7-3934,1-6 6275,4-6 0,0-1 0</inkml:trace>
</inkml:ink>
</file>

<file path=ppt/ink/ink2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09.8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 20837,'2'-1'4740,"-1"0"-3787,-1 1-942,13 52-11,-8-25-190,8 42-797,-11-38-2195,-8-1 3182,-8-2 0,5-12 0,-3-4 0</inkml:trace>
</inkml:ink>
</file>

<file path=ppt/ink/ink2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10.0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77 28671,'55'-19'0,"-1"-1"0,4 3 0,0 4 0,-2 9 0,0 3 0,4 0 0,0 1-364,0-1 1,1 1 363,1 0 0,0 0 0,-1 0 0,1 0 0,0 0 0,0 0 0,-5 0 0,-1 0-1133,35 0-2814,-24 0 3947,-26 8 0,-21-6 0,-11 5 0</inkml:trace>
</inkml:ink>
</file>

<file path=ppt/ink/ink2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28.8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42 22888,'-7'0'3138,"2"0"-2466,5 0 695,0 0-919,32-1-290,-8 1-158,31-2 0,-13 0 0,3 0 0,0-2 0,-2 0 0,-3-2 0,-4-1-640,1 0-458,-15 4-538,-3 0-1625,-16 6 3261,-2 6 0,-1-4 0,0 3 0</inkml:trace>
</inkml:ink>
</file>

<file path=ppt/ink/ink2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29.0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 27348,'-1'68'168,"-1"-4"-426,1-27-571,-2 0-1199,2-4-3911,1-6 5939,0-7 0,0-10 0,0-5 0</inkml:trace>
</inkml:ink>
</file>

<file path=ppt/ink/ink2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29.2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22339,'3'-3'3025,"-1"0"-2913,-2 3-112,0 0-157,12 44-1086,-8-23-2444,8 37 3687,-16-34 0,2-10 0,-2-3 0</inkml:trace>
</inkml:ink>
</file>

<file path=ppt/ink/ink2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29.4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0 146 27533,'64'-3'426,"-3"-4"-426,-16-2 350,3-5-396,-2-2-391,-2 1-369,-7 0-416,-6 2-1131,-7-1-7276,-5 0 9629,-2 1 0,-9 6 0,-1 2 0</inkml:trace>
</inkml:ink>
</file>

<file path=ppt/ink/ink2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29.7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 27449,'60'-7'-101,"-10"1"-460,-32 6-671,-4 0-1289,-6 0 2521,-2 0 0,-3 0 0,-2 0 0</inkml:trace>
</inkml:ink>
</file>

<file path=ppt/ink/ink2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29.9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27112,'55'12'-717,"-10"-3"-706,-31-8-2095,-4-1 3518,0-3 0,-5 3 0,-2-2 0</inkml:trace>
</inkml:ink>
</file>

<file path=ppt/ink/ink2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30.1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26541,'9'83'347,"-3"-9"-817,-6-36-1032,0-2-3293,0-2 4795,-4 0 0,4-15 0,-4-3 0</inkml:trace>
</inkml:ink>
</file>

<file path=ppt/ink/ink2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31.1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29 113 26955,'-19'69'628,"10"-9"-493,17-32 10,6-6-66,3-6-57,2-6-11,2-6 23,3-9-1,2-9-33,2-11 23,-2-9-1,-3-3 1,-5-1 66,-5 2 57,-4 3 123,-6 4-212,-2 4-57,-4 5 0,-6 7 0,-5 4 0,-8 6-69,-5 7-569,-3 8-404,-2 7-673,1 7-4156,6 1 5871,7-1 0,9-12 0,5-3 0</inkml:trace>
</inkml:ink>
</file>

<file path=ppt/ink/ink2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31.4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 28671,'14'84'-471,"-7"-21"0,-3-3-5881,-8-3 2643,-3 32 3709,-2-55 0,2-15 0,3-8 0</inkml:trace>
</inkml:ink>
</file>

<file path=ppt/ink/ink2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34.3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 22720,'4'-4'3239,"-1"1"-2758,-3 3-145,0 0-134,38-4-124,-21 3-67,29-3-11,-32 4-302,0 0-886,0 0-1680,-1 0 2868,-1 3 0,-5-2 0,-2 2 0</inkml:trace>
</inkml:ink>
</file>

<file path=ppt/ink/ink2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3:34.9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19045,'0'-4'3810,"0"1"-2645,0 3-963,0-2-45,0 8 145,0 0-11,0 9-11,0-1 45,0 2 90,3 1-56,3-1-46,5-1-134,3-1 1,2-4-68,4-1 0,2-4-11,3-2-67,2-2-34,1-1-68,2 0-537,0 0-684,-2-1-571,1-4-7971,-2-3 9703,1-4 0,-13 5 1,-3 1-1</inkml:trace>
</inkml:ink>
</file>

<file path=ppt/ink/ink2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13.6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11 18664,'0'-6'4818,"0"2"-4123,0 4 358,0 0-751,-1 18-21,-3-3-1,-3 18-34,-2-7-33,-1 3-34,0 0-100,0 0 55,1-1-11,2-4 12,1-1 56,0-6-46,2-4-66,2-5-12,0-4 23,2-2 167,0-2-33,6 2-45,1 1-11,7 0-99,3 1-69,1 0 0,1-1 0,0 2 0,1-1 0,0-1 0,-1-1 0,0-1 0,-2-1 0,0 0-1513,3-4-247,-4-3-4358,0-4 6118,-7 4 0,-4 2 0,-2 5 0</inkml:trace>
</inkml:ink>
</file>

<file path=ppt/ink/ink2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35.2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 24575,'0'-7'0</inkml:trace>
</inkml:ink>
</file>

<file path=ppt/ink/ink2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0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27998,'14'53'78,"1"0"0,-2-1 1,-3-3-79,-9 25-471,-1 4-828,0 2-920,0 1-5546,0-4 7765,0-6 0,0-32 0,0-12 0</inkml:trace>
</inkml:ink>
</file>

<file path=ppt/ink/ink2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0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1 183 24636,'29'-70'1782,"5"11"-1469,1 31-77,7 11-34,3 8-68,2 10-78,3 10 0,-1 6 0,-4 8 56,-7 1 23,-13 1 212,-11-1 22,-15 3-223,-20 3-135,-14 2-11,-18 2 0,-2-3-190,3-3-594,13-7-527,11-7-1502,16-3 2813,7-7 0,5-2 0,0-3 0</inkml:trace>
</inkml:ink>
</file>

<file path=ppt/ink/ink2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1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11 24211,'-6'-6'1994,"1"1"-1748,5 5 1,0 0-12,-31 44 12,22-22-135,-22 34-101,30-36 0,9-9-22,8-5 0,11-13-34,7-7-67,-2-7 56,-3-3 33,-6 4 23,-7 7 0,-5 6 0,-4 5 11,-1 2 12,-1 3 10,0 3-33,1 6 0,-2 1 0,1 1-884,0-5-1358,4-4-3685,3-3 5927,5-13 0,-7 8 0,0-8 0</inkml:trace>
</inkml:ink>
</file>

<file path=ppt/ink/ink2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1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10 23314,'2'-5'2387,"0"1"-1670,-2 4 112,0 0-683,8 62-113,-6-24-72,1 18 0,-2 1-869,-7-5-1344,-4 13-7385,2-32 9637,3-9 0,2-12 0,3-6 0</inkml:trace>
</inkml:ink>
</file>

<file path=ppt/ink/ink2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2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38 18877,'0'-5'4739,"0"1"-4234,0 4 425,0 0-358,-21-13-102,10 10-89,-19-10-180,16 16 79,-11 16-179,7 0-34,-7 14 1,12-8-34,2 0-12,4-3-11,4-2-11,1-4 0,2-3-11,1-5 11,4-4-11,3-2 11,6-2-11,2-4-45,3-4 10,-4-5 2,-1-4 32,-3 0 1,-4 1 11,-1 2 0,-3 2 0,-1 4 0,-1 3-11,0 4-11,-1 1-12,1 0 34,0 5 11,1 3-11,2 5 0,0 0-11,1-3 0,0-1-482,-3-4-415,2-2-941,-3-2-6274,0 0 8123,1-8 0,-1 5 0,1-5 0</inkml:trace>
</inkml:ink>
</file>

<file path=ppt/ink/ink2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2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23796,'2'-2'2219,"-1"0"-1715,-1 2-460,17 56-32,-13-22-12,12 46-874,-17-40-1614,-5-4-7343,-3-6 8585,-5-6 1,6-11-1,1-5 1</inkml:trace>
</inkml:ink>
</file>

<file path=ppt/ink/ink2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2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22372,'4'-2'684,"0"0"-2656,-4 2 1972,43 0 0,-32 0 0,32 0 0</inkml:trace>
</inkml:ink>
</file>

<file path=ppt/ink/ink2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3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22664,'4'0'2185,"-1"0"-2185,-2 51-34,-2-24-2128,2 42 2162,-2-40 0,1-12 0,0-5 0</inkml:trace>
</inkml:ink>
</file>

<file path=ppt/ink/ink2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3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319 10 25914,'-69'-7'571,"8"5"-549,34 15-10,2 11 32,1 15 46,4 8 44,1 6 68,4 4 0,0 4 22,3 2 56,1 4-56,1-1-134,4-5-90,3-9-45,2-13 11,7-13-66,1-9-113,5-9 11,-2-3 79,-3-5 123,-2 0 34,-3 0-23,4-8-11,-1-1 11,5-9 101,0 2 190,5-3 34,4 0 0,3-1-99,7-3-237,3 2 0,20-7 0,-10 9 0,13-6 0,-18 8 0,-2 0-909,-5 2-570,-5 0-1804,-5 4 3283,-3 1 0,-8 5 0,-2 2 0</inkml:trace>
</inkml:ink>
</file>

<file path=ppt/ink/ink2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4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27348,'-29'43'235,"0"1"0,-12 23-11,24 8-5649,14-26 5638,13-4 1330,4-5-1532,14-14 860,5-10-871,8-9-829,8-22-885,4-7 702,3-17 1012,-3-2 0,-23 17 0,-8 6 0</inkml:trace>
</inkml:ink>
</file>

<file path=ppt/ink/ink2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4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0 26664,'-19'30'56,"10"-4"90,30-18 179,1 3 34,-2-1-57,-7 1 180,-4 0-145,-6 4-337,-5 2 0,-10 4-3392,-7 1 3392,-11 2 0,-2 0 0,-2-1-405,4-2-1421,4-5-2242,10-6 4068,6-5 0,7-4 0,3-1 0</inkml:trace>
</inkml:ink>
</file>

<file path=ppt/ink/ink2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4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27695,'2'51'-228,"0"0"0,-6 9 0,-6-4-2494,-17 5 2722,-10 15 0,21-48 0,4-6 0</inkml:trace>
</inkml:ink>
</file>

<file path=ppt/ink/ink2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4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20714,'59'-17'0,"-11"4"0</inkml:trace>
</inkml:ink>
</file>

<file path=ppt/ink/ink2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4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25959,'-16'65'582,"3"-9"-448,16-37-10,5-4-68,7-6-23,5-4-22,3-8 12,1-8-23,-1-8 11,-2-8-11,-3 0 0,-4 4 0,-3 8 0,-5 7 11,-3 5 68,-1 3 156,-1 4-22,1 6-134,-1 6-35,1 4-44,0 0-11,2-2-101,0-2-807,2-3-1434,3-7-7478,3-2 9639,4-12 0,-6 6 0,0-6 0</inkml:trace>
</inkml:ink>
</file>

<file path=ppt/ink/ink2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5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27449,'-9'98'537,"-1"-9"-537,-6-35 0,0-2-739,0-5-841,0-4-3317,1-7 4897,0-6 0,6-13 0,3-6 0</inkml:trace>
</inkml:ink>
</file>

<file path=ppt/ink/ink2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5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26541,'79'-12'-4359,"4"-3"-5255,-47 8 9614,10-6 0,-28 7 0,-3 0 0</inkml:trace>
</inkml:ink>
</file>

<file path=ppt/ink/ink2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5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26787,'-8'79'-336,"-4"5"-1132,5-50-3574,-3 8 5042,8-21 0,1-9 0,1-5 0</inkml:trace>
</inkml:ink>
</file>

<file path=ppt/ink/ink2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5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26810,'-4'72'717,"1"-7"-246,-2-15-348,4-19-67,9 1-56,5-23 0,8-5-359,4-12-672,1-5-1120,0-7-7680,-5-3 9717,-5 6 0,-9 8 1,-3 3-1</inkml:trace>
</inkml:ink>
</file>

<file path=ppt/ink/ink2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5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28535,'8'93'56,"-4"-11"-381,-9-40-783,-2-4-988,-2-3-6790,-3-4 8886,-4 0 0,7-15 0,0-2 0</inkml:trace>
</inkml:ink>
</file>

<file path=ppt/ink/ink2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7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28412,'2'9'56,"0"11"-45,1 28 0,-2 9-4273,0 8 3646,-1 10-326,-2 5-8,0 4-4103,0-4 5053,1-12 0,1-31 0,0-15 0</inkml:trace>
</inkml:ink>
</file>

<file path=ppt/ink/ink2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8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72 25588,'75'-40'1009,"-4"9"-908,-19 35-68,1 13-21,-1 13 10,-7 13 12,-8 4 44,-12 4 214,-11-2 55,-8 0 146,-12 0-191,-11 3-145,-14 3-34,-15 1-67,-9-3-32,-4-5-24,1-7 0,4-5-113,7-7-615,11-4-505,9-5-2050,11-3 3283,9-3 0,4-6 0,3-3 0</inkml:trace>
</inkml:ink>
</file>

<file path=ppt/ink/ink2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8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42 25584,'-22'51'560,"1"0"0,-9 26-448,41-5-31,11-34-3,15-9 92,8-14-69,8-7 67,4-24 67,1-11 0,-5-22-11,-10-5 23,-14-2-34,-14 4-110,-9 9-103,-14 8 0,-4 10 0,-9 9-46,2 9-1421,3 4-6004,5 11 7471,4 5 0,4-2 0,3 0 0</inkml:trace>
</inkml:ink>
</file>

<file path=ppt/ink/ink2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8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0 28345,'-27'43'163,"1"0"0,-22 38-163,23-27 0,4 0 0,5-3 0,8-9 0,5-6 0,3-7 0,5-7 0,6-5 0,8-4 0,9-8 0,8-1-573,4-8-906,5-4-1064,1-6-7288,0-2 9790,-1 1 0,-21 7 0,-4 2 0</inkml:trace>
</inkml:ink>
</file>

<file path=ppt/ink/ink2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9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402 3 22788,'-7'-3'3876,"-39"4"-3259,18 12-80,-37 9 23,21 14-267,-1 8-293,1 4 0,5 4 0,7-1 0,8-3 0,9-3 0,6-6 0,6-5 0,2-6-214,10-6-1545,7-8-1692,18-6 3451,12-6 0,-18-3 0,-2 1 0</inkml:trace>
</inkml:ink>
</file>

<file path=ppt/ink/ink2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49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134 191 25006,'63'-26'481,"-8"0"-481,-31 6 12,-6-3 21,-9 0 23,-5 3 91,-8 2 457,-7 4-100,-9 3-44,-10 6-213,-3 1-12,-2 5-22,1 12 145,3 9-43,2 15-315,5 6 0,5 4 0,3 0-3392,5 0 3392,5-1 0,3-2 0,8-2 0,10-4 0,12-6 0,13-8-1054,6-9 928,1-7 126,-2-7 0,-20-1 0,-7 0 0</inkml:trace>
</inkml:ink>
</file>

<file path=ppt/ink/ink2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0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27123,'15'90'987,"0"2"-909,-8-12-56,0 6-22,-4-1-190,-2-6-774,-1-12-1019,-4-9-4269,-2-11 6252,-5-14 0,4-14 0,1-10 0</inkml:trace>
</inkml:ink>
</file>

<file path=ppt/ink/ink2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1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25667,'87'-44'941,"-5"8"-818,-27 41-55,1 7 21,-7 4 113,-10 5 179,-15-3 157,-13-1-113,-12 3-257,-16 6-123,-12 6-21,-16 8-24,-7 4-3505,-1 0 2597,5-2-582,7-3-2802,11-5 4292,10-7 0,10-12 0,7-6 0</inkml:trace>
</inkml:ink>
</file>

<file path=ppt/ink/ink2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1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5 24379,'2'-3'2240,"0"1"-1993,-2 2-191,-2 42-56,-4-11-291,0 35-1121,-1-25-2420,3-8 3832,14-10 0,-7-13 0,7-6 0</inkml:trace>
</inkml:ink>
</file>

<file path=ppt/ink/ink2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1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27247,'-69'60'706,"11"-6"-695,39-17-11,6-3-235,6-4-931,4-2-1657,8-3 2823,9-5 0,-6-9 0,5-6 0</inkml:trace>
</inkml:ink>
</file>

<file path=ppt/ink/ink2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1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 28367,'-65'64'304,"13"-2"-304,40-24 0,4 3 0,5-4-248,1-5-1152,2-5-1615,7-9 3015,5-8 0,-3-6 0,1-3 0</inkml:trace>
</inkml:ink>
</file>

<file path=ppt/ink/ink2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2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2 23560,'-5'-1'2645,"1"1"-2152,4 0-101,-29 41-33,15-13-46,-22 36-55,24-26-135,3-2-44,6-6-57,0-5 12,5-6-12,5-7 0,5-4-10,8-5 21,5-7-33,3-9 0,0-9 11,-2-8-11,-3-5 12,-3 1-12,-4 1 11,-2 8 0,-5 8-11,-3 8 45,-4 6-12,-1 3 148,-1 8-181,0 6 0,0 10 0,0 3 0,-1 1-1783,-1 3-1545,0-11 3328,0-3 0,2-13 0,0-4 0</inkml:trace>
</inkml:ink>
</file>

<file path=ppt/ink/ink2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2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26575,'-13'99'448,"5"-28"-437,-6-29-11,10-27-23,2-7 12,2-5-22,6-11-147,4-9 24,10-10 111,3-6 22,2 2 23,-2 8 0,-2 7 224,-5 9 90,-1 5 157,-3 2 11,-2 5-68,1 2-211,-4 9-203,-2 4 0,-2 6 0,-2 2 0,0-1 0,-1-2 0,0-5 0,0-8-830,2-5-5243,11-22 6073,2-8 0,0 2 0,-5 2 0</inkml:trace>
</inkml:ink>
</file>

<file path=ppt/ink/ink2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2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7 24972,'5'-4'2891,"-1"1"-2387,3 63-200,-5-11-304,0 2 0,-2 3 0,-9 24 0,-7-2 0,-4-7-763,-2-9-1298,-1-11-7770,-3-12 9817,2-13 1,9-12 0,6-6 0</inkml:trace>
</inkml:ink>
</file>

<file path=ppt/ink/ink2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2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26575,'89'1'-9581,"-22"6"9581,-10 9 0,-36-5 0,-5-1 0</inkml:trace>
</inkml:ink>
</file>

<file path=ppt/ink/ink2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3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170 215 24916,'67'-41'448,"-11"4"-33,-45 10 33,-4 3 34,-5-1-135,-7 3 23,-7 3 67,-9 6-11,-8 6-124,-6 8-222,-4 16-80,-1 13 0,1 19 0,5 6 0,7 1 0,8-3 0,10-8 0,5-7 0,8-8 0,6-7-528,6-6-1298,6-8-3317,-2-4 5143,-5-3 0,-6-1 0,-6-1 0</inkml:trace>
</inkml:ink>
</file>

<file path=ppt/ink/ink2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4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291 0 23896,'-87'15'1423,"13"-3"-1187,40-8 0,11-1-91,10-2-145,7-1-101,5 0 34,3 3 67,12 5 23,12 4-23,15 8 33,5 5 169,-5 5 223,-11 2 214,-14 1 33,-9-1-156,-15-1-225,-8-1-189,-11-1-102,-8-3 0,1-3 0,-14 3-158,14-8-660,-7 2-302,20-10-987,10-2 2107,20-5 0,-6 0 0,12-4 0</inkml:trace>
</inkml:ink>
</file>

<file path=ppt/ink/ink2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5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0 26351,'-29'49'216,"0"1"1,3-4-1,4-4-36,0 1-79,8-6-101,5-12-23,5-12 23,8-7 0,11-9-11,13-14-56,12-9-46,6-13 57,-3 1 34,-7 5 11,-12 12 0,-10 10 11,-8 7 0,-3 9 56,-2 6 56,-1 8-101,0 5-11,0-3-482,0-4-559,0-8-585,0-5-1119,6-11-4404,7-13 7149,12-15 0,-9 10 0,0 0 0</inkml:trace>
</inkml:ink>
</file>

<file path=ppt/ink/ink2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5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28087,'19'97'426,"-9"-10"-426,-18-38-661,-2-5-751,5-5-1949,3-8 3361,3-9 0,0-10 0,0-8 0</inkml:trace>
</inkml:ink>
</file>

<file path=ppt/ink/ink2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5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57 297 25936,'-25'73'1490,"4"-9"-1030,14-26-91,4-9-302,2-8-44,5-11 10,6-5-10,9-12-23,7-7 0,3-8 33,-1-6-44,-1 2 11,-10 10-11,-4 4 22,-9 11-11,-1 1 0,1 4 0,-3 0-369,2 3-438,-2-1-257,2-4-416,4-2-368,4-15-1290,6-9-2476,7-16 23,3-8 5591,4-3 3844,2-2 2162,0 1-2298,-1 3-1960,-4 7-448,-6 11-437,-7 13-404,-4 10-112,-5 5-11,1 15-44,-3 6-124,0 18-101,-3 7-33,-2 5-168,-15 21-1021,1-22-1377,-12 8-6836,8-32 9368,3-9 0,7-8 0,3-4 0</inkml:trace>
</inkml:ink>
</file>

<file path=ppt/ink/ink2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5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17017,'54'-7'0,"-11"1"0</inkml:trace>
</inkml:ink>
</file>

<file path=ppt/ink/ink2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6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7 21208,'0'-4'4100,"0"1"-3584,0 3-135,-12 42-135,9-20-55,-8 32 44,16-35 135,6-6 190,7-7-224,5-3-168,0-11-45,-3-5-100,-4-8-12,-5-2-11,-6 1-739,-2 6-1132,-3 4-7239,0 6 9110,0 3 0,0 2 0,0 1 0</inkml:trace>
</inkml:ink>
</file>

<file path=ppt/ink/ink2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6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0 25701,'-72'60'1613,"9"0"-1198,35-4-46,7 1-44,7 11-291,8-25-34,5-1 0,13-31-11,10-6-157,17-15-392,8-9 22,5-13 190,-5-6 281,-6 2 56,-14 6 11,-8 10 33,-6 7-10,-5 9 33,2 3 33,0 8-21,2 5-68,-1 9 22,0 0-44,-3-1-46,-1-6-1568,-3-3-6106,2-7 7742,6-4 0,-6-1 0,3-2 0</inkml:trace>
</inkml:ink>
</file>

<file path=ppt/ink/ink2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6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25487,'-16'50'628,"0"0"0,-14 41-382,9-37-55,6-7-157,4-9-34,7-12 0,3-10-23,1-9 12,7-6 0,5-11-57,9-7 1,4-11 44,1-1 12,1 4 11,-3 5 0,0 5-11,-3 8 11,2 2 0,-2 4 45,0 6 79,0 3 32,-3 7-21,-1 1-90,-4-1-45,-1 0-68,-2-4-660,2-1-1043,1-2-2946,4 0 4717,5-4 0,-9-1 0,-1-2 0</inkml:trace>
</inkml:ink>
</file>

<file path=ppt/ink/ink2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7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0 26328,'-60'56'919,"9"-3"-650,33-14-34,6-3-67,6-6-45,4-7-55,3-8-35,6-8 1,6-3-12,10-13-11,5-8-11,2-12 0,-1-4-11,-2 2 11,-4 4 0,-7 7 0,-3 8-33,-5 6 33,-3 7 11,-2 11 11,-3 7-11,0 10 12,-1 2-23,-3-1-336,0-3-482,-1-7-1311,2-7-4627,1-6 6756,8-5 0,-5-2 0,5 0 0</inkml:trace>
</inkml:ink>
</file>

<file path=ppt/ink/ink2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7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24871,'8'70'1424,"-2"-9"-1156,-8-32-167,-1-5-101,1-8 0,2-5-89,0-5-606,0-4-325,0-2-156,3-4-281,1-5-1097,6-5-7277,0-3 9680,3 2 1,-6 6 0,-1 4 0</inkml:trace>
</inkml:ink>
</file>

<file path=ppt/ink/ink2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5:57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47 26496,'-31'69'639,"7"-11"-448,22-38 10,7-5 23,7-6-67,8-5-23,7-2-44,3-8-56,2-7-12,-2-9-11,-5-8 0,-7-1-11,-10 0-313,-4 2-337,-4 6-549,-6 5-1781,-6 5 2980,-9 8 0,7 2 0,1 3 0</inkml:trace>
</inkml:ink>
</file>

<file path=ppt/ink/ink2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09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604 58 23280,'3'-6'3160,"-1"2"-2745,-2 4-79,0 0-201,-58-27-68,17 20 11,-53-7-33,28 40 22,-3 22-295,1 18 284,6 8-33,7 5 22,13-4-34,13-8 0,13-11-11,10-14-45,3-9 34,16-13 11,8-10 22,17-5 217,12-12-239,6-12-11,6-13 11,0-17-33,-2-6 10,-5-4 12,-22 20 0,-2-1 0,10-11 11,2-5 0,-29 41 11,-6 8 11,-6 23 113,-1 13 33,-1 24-79,0 37-89,0-22-22,0 13-493,2-39-875,9-12-952,11-13-7489,18-8 9703,14-18 0,-21 7 1,-3-8-1</inkml:trace>
</inkml:ink>
</file>

<file path=ppt/ink/ink2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10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310 1 26317,'-60'27'134,"12"3"-111,48 2 22,3 3 33,3 1 213,2-1 57,-3-3 33,-1-1 11,-4-2-157,-10 0-101,-5 0-134,-14 2 0,-3-2-11,-5 1-661,4-3-605,2-2-1435,9-5-7119,10-5 8756,6-6 1,6-5-1,0-4 1</inkml:trace>
</inkml:ink>
</file>

<file path=ppt/ink/ink2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10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176 210 26003,'5'61'142,"-1"0"0,-2-2 0,-5-5 26,-22 24 22,-1-8-134,-2-8-33,6-14 10,3-13 35,4-14-1,3-11 45,0-7-44,2-13-68,1-16-12,4-19 12,5-22 0,18-15-398,10-8 409,-5 44 0,3 1-11,1 1 0,2 2 11,30-30 191,1 10 224,-4 15 22,-8 9-135,-12 12-267,-11 8-46,-9 10 0,-7 5 0,-6 9 0,-1 14 399,-5 16-399,-12 17 0,-9 7 0,-12 0-315,0-4-827,5-8-697,7-9-3684,10-9 5523,8-11 0,4-9 0,2-7 0</inkml:trace>
</inkml:ink>
</file>

<file path=ppt/ink/ink2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10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27706,'-22'97'672,"0"-11"-560,2-44-44,5-9-57,7-13-22,5-9 22,2-7-11,2-2 33,12-7-33,9-6-89,12-6-729,3-4-773,-2 1-2454,-2 7 4045,-1 5 0,-15 5 0,-3 3 0</inkml:trace>
</inkml:ink>
</file>

<file path=ppt/ink/ink2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11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134 107 19941,'2'0'4438,"1"0"-3666,-3 0-166,-18 66-158,3-23-252,1 4 0,0 2 62,-1 3-46,7-7-43,5-10 44,10-14 22,10-11 191,11-15-146,12-19-124,4-15-31,-1-18-125,-4-7 0,-10 0 0,-10 2 0,-10 10 0,-6 8 0,-13 11-293,-9 13-939,-18 10-1199,-14 13-7400,-10 17 9661,-13 16 0,33-11 0,4 0 0</inkml:trace>
</inkml:ink>
</file>

<file path=ppt/ink/ink2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14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27986,'71'-31'247,"-12"6"-236,-45 25-11,1 0-504,4 0-1009,7-2-2185,8-6 3698,4-2 0,-15 0 0,-6 4 0</inkml:trace>
</inkml:ink>
</file>

<file path=ppt/ink/ink2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14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21835,'-8'1'2432,"2"0"-1996,-18 77-144,10-37-192,-2 10 1,0-2 134,4-15-111,5-12-102,2-13 46,3-5 212,1-8 34,-1-12-180,2-11-100,4-16-23,4-2-11,3 3 0,3 11-34,-1 8-615,0 11-987,3 6-2891,3 4 4527,6 4 0,-11-1 0,-1 1 0</inkml:trace>
</inkml:ink>
</file>

<file path=ppt/ink/ink2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15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6 21096,'0'-3'2487,"0"1"-1882,-6 62-56,3-31-179,-3 45-57,5-52 24,3-9 100,5-7-157,3-3 0,6-6-45,2-8-134,6-8-68,4-10-33,1-2-100,0 1-595,-5 5-661,-4 4-1378,-4 8-4291,-5 4 7025,-2 6 0,-5 2 0,-1 1 0</inkml:trace>
</inkml:ink>
</file>

<file path=ppt/ink/ink2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17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66 21152,'-2'-7'3115,"0"2"-2555,2 5 11,0 0-381,1-2 181,6 1 54,4-1-156,9 2-146,3-1-22,1-1-56,2-1-34,1 0-11,0-3 0,1 2-34,-2-3-414,-3 1-347,-4-1-751,-6 2-1783,-6 1-6502,-4 3 8846,-6 4 0,2-2 0,-2 3 1</inkml:trace>
</inkml:ink>
</file>

<file path=ppt/ink/ink2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18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24491,'-9'42'1008,"0"-3"-817,3-8-57,0-3-11,2-3-22,1-1-45,2-4-11,0-2-23,1-5-22,0-3 0,0-5 0,2 0 34,2-1 78,6-2 101,2 3 0,2-1-68,-1-1-66,1 1-35,-3-2-32,1 1-1,-1-1-11,-3 2 0,1 0 0,-1-1-67,3 0-247,-1-2-224,3-1-179,1-3-414,-1-3-494,0-1-8206,-2-3 9619,-4 4 0,-3 1 0,-1 3 1</inkml:trace>
</inkml:ink>
</file>

<file path=ppt/ink/ink2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18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18070,'0'-8'4964,"0"1"-4202,0 7 269,0 0-751,1 17-45,0 1-134,1 15-45,-1-5-56,-1 0 0,0-2 0,0-1-325,0-1-605,0-2-661,0-1-3160,0-2 4751,0-1 0,0-9 0,0-2 0</inkml:trace>
</inkml:ink>
</file>

<file path=ppt/ink/ink2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18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21196,'0'-5'3608,"0"1"-3339,0 4-168,0 0-68,60-28-21,-36 19-12,43-19-437,-53 27-997,-6 1-3060,-2 0 4494,-3 9 0,-2-7 0,-1 6 0</inkml:trace>
</inkml:ink>
</file>

<file path=ppt/ink/ink2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19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25297,'12'0'11,"3"0"-11,3 0 0,0 4 0,-8-1 34,-2 5 179,-7 2 157,-1 7-101,-1 8-112,-6 4-90,-1 3-34,-4-1 35,2-3 44,5-3 56,2-4-34,2 1-44,1-5-46,0 0-10,7-1-12,5-3 1,9-3-23,4-4 0,4-4-56,2-2-471,1-7-448,1-6-918,1-12-4572,1-6 6465,1-5 0,-17 16 0,-3 4 0</inkml:trace>
</inkml:ink>
</file>

<file path=ppt/ink/ink2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19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26485,'78'-31'526,"-12"7"-503,-45 20-23,-2 2 0,-3 0-594,-3 0-907,-2 1-2354,-6 1 3855,-2 3 0,-3-2 0,0 2 0</inkml:trace>
</inkml:ink>
</file>

<file path=ppt/ink/ink2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19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22933,'-9'0'2891,"2"0"-2488,7 0 180,0 0-314,-45 69 0,28-31-135,-9 9 1,2 1 145,16-5-79,2-6-66,4-6-34,1-8-34,3-2-22,9-4-1,4-4-21,11-1-23,2-6-11,2-2 11,1-4-12,-3-3-44,0-8-492,-4-5-551,0-8-1097,-3 0-7227,-2 2 9423,-1 1 0,-9 11 0,0 2 0</inkml:trace>
</inkml:ink>
</file>

<file path=ppt/ink/ink2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0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8 23202,'1'-4'2622,"0"1"-2275,-1 3 549,0 0-413,7 33-24,-5-2-258,5 33-111,-10-13-90,-2 1 0,-4-4-235,-1-2-572,0-6-571,2-4-2421,1-6 3799,3-8 0,2-9 0,2-7 0</inkml:trace>
</inkml:ink>
</file>

<file path=ppt/ink/ink2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0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26317,'81'-27'45,"-10"5"-415,-45 22-773,-1 0-1983,-4 0 3126,-4 6 0,-8-5 0,-4 5 0</inkml:trace>
</inkml:ink>
</file>

<file path=ppt/ink/ink2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2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10 21868,'0'-6'3451,"0"2"-3069,0 4-281,0 0 22,-27 67 11,13-26 1,-20 50-79,23-47 11,2-10 0,5-8-33,1-8-1,2-9-10,1-3 44,0-5 34,0 2-45,0-2 11,0 1-11,0 1-22,0-1-1,0 0-10,0 0-23,0-2 22,0 1-22,0 0-370,0 1-706,0-1-71,0 0 1,0-1 0</inkml:trace>
</inkml:ink>
</file>

<file path=ppt/ink/ink2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2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64 25487,'87'-34'841,"-12"7"-606,-48 25-78,-4 2-67,-5 3-23,0 10 11,-2 7 23,0 12-11,-2 4-11,-4 1-46,-3 1 23,-2-4-22,-4-2-23,0-2 23,-1 0 11,-6 1 11,-6 0 44,-9 0 35,-8-2 66,-1-3-66,-3-5-23,-1-3 22,0-6-33,-2-2-34,2-4-44,0-4-12,6-1-34,-1-1-178,11 0-706,4 0-617,9-5-2432,4-6 3956,15-11 0,-11 9 0,11-2 0</inkml:trace>
</inkml:ink>
</file>

<file path=ppt/ink/ink2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2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26183,'10'92'795,"-2"-10"-795,-8-46 0,0-4-269,0-7-739,0-4-1659,0-3-7164,-4-2 8986,-3 0 0,1-8 0,0-1 0</inkml:trace>
</inkml:ink>
</file>

<file path=ppt/ink/ink2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2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0 154 26810,'48'-17'156,"0"1"1,35-12-157,-51 19-369,-6 0-751,-4-1-1402,-6-2-7309,-2-4 9154,0-1 0,-7 6 1,-1 2-1</inkml:trace>
</inkml:ink>
</file>

<file path=ppt/ink/ink2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3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25757,'5'51'-269,"1"1"0,-2 40-1804,-17-42-4079,-13 2 6152,-12 6 0,15-26 0,2-5 0</inkml:trace>
</inkml:ink>
</file>

<file path=ppt/ink/ink2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3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25 15695,'0'-4'3843,"0"1"-3003,0 3 68,0 0-740,-1-1 325,0 0 191,-1 0 212,1 1-280,-1 0-78,-3-2-45,1 1-56,-4-3-56,2 2 78,-2-1-134,0 2-11,-1 0-101,-3 1-67,-3 10-1,-3 6 57,-2 14-79,0 5-33,4 4-23,3 2-11,6 3-11,3-1 11,3 0 0,1-6 134,8 8-111,2-16-79,9-1 0,3-20 11,3-6 0,4-3 0,1-8 69,12-14-80,-13-1 0,8-9 0,-17 7 0,0-3 0,-3-2 0,0-1-46,-4-1-279,-4 4-246,-4 2-247,-3 6-2454,-12 5-5154,-3 9 8426,-11 2 0,10 5 0,2 0 0</inkml:trace>
</inkml:ink>
</file>

<file path=ppt/ink/ink2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3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21320,'6'3'5042,"-1"-1"-4460,48-13-144,-21 5-181,45-8-201,-37 9-45,-3 2-11,-3 0-44,-3-1-607,0-3-715,1-4-2086,4-6 3452,2-7 0,-17 10 0,-3 1 0</inkml:trace>
</inkml:ink>
</file>

<file path=ppt/ink/ink2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4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1 161 25824,'46'-25'1266,"1"0"0,35-18-951,-39 21-315,-7 5 0,-8 5 0,-4 3 0,-3 5 0,-2 1 0,-1 2 0,-8 1-561,-3 0-874,-5 0-2083,-5 2 3518,-7 4 0,5-2 0,-5 1 0</inkml:trace>
</inkml:ink>
</file>

<file path=ppt/ink/ink2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4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27281,'-8'52'532,"0"-1"0,-4 43-297,11-49-144,-1 1-91,1-2 0,0-5 0,1-8 0,4-8 0,4-7 0,8-8-125,5-3-547,3-4-437,5-8-841,-2-5-4100,1-9 6050,-2-7 0,-11 13 0,-3 1 0</inkml:trace>
</inkml:ink>
</file>

<file path=ppt/ink/ink2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4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5 23023,'0'-2'4213,"0"0"-3709,0 2-280,4 62-123,-6-24-101,-3 49 0,-11-42-739,-7-2-1055,-5-3-6105,3-2 7899,3-8 0,10-13 0,5-8 0</inkml:trace>
</inkml:ink>
</file>

<file path=ppt/ink/ink2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4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26440,'44'-26'286,"0"0"0,31-15-286,-47 34 793,-6 5-793,-5 2 280,-2 2-1121,-2 8-865,0 6-2608,-2 11 4424,-2 8 1,-4-15 0,-2-1 0</inkml:trace>
</inkml:ink>
</file>

<file path=ppt/ink/ink2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6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0 156 27123,'48'-33'455,"-1"1"1,-1 2 0,-3 6-321,14 10-89,3 6-46,1 3 0,0 3 0,-2-1-326,-6 1-593,-10 0-716,-13 1-1156,-15 1-6632,-7 9 9423,-13 7 0,3-4 0,-4 3 0</inkml:trace>
</inkml:ink>
</file>

<file path=ppt/ink/ink2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6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1 26328,'-48'49'130,"1"0"1,3-3 0,7-5-153,3 2-314,8-4-662,5-4-1321,3-2-7512,0-6 9162,4-8 1,6-8 0,2-7 0</inkml:trace>
</inkml:ink>
</file>

<file path=ppt/ink/ink2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6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22832,'6'-7'2700,"0"2"-2005,-6 5-191,0 0-134,61 35-201,-37-9-113,45 29-45,-57-20-11,-3-2-471,-6-4-896,0-5-2174,-1-4 3541,3-6 0,-2-7 0,0-3 0</inkml:trace>
</inkml:ink>
</file>

<file path=ppt/ink/ink2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7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27942,'50'-17'168,"-1"0"0,37-10-168,-50 22-79,-5 3-738,-6 0-494,-7 1-1177,-7 1-7343,-6 1 9098,-3 7 0,-2-5 0,0 5 1</inkml:trace>
</inkml:ink>
</file>

<file path=ppt/ink/ink2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7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0 25521,'-26'44'151,"0"0"1,-18 34-152,24-47 0,3 1-370,1-6-705,0-2-1346,2-6-7410,0-2 8890,0-5 1,7-5 0,1-3 0</inkml:trace>
</inkml:ink>
</file>

<file path=ppt/ink/ink2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7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22765,'2'-3'2970,"0"1"-2366,-2 2-156,0 0-436,32 70 21,-22-35-33,21 56-190,-29-57-639,-2-6-1401,0-5-6858,0-8 9088,0-5 0,0-6 0,0-3 0</inkml:trace>
</inkml:ink>
</file>

<file path=ppt/ink/ink2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7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21443,'1'-5'2958,"0"1"-2364,-1 4-23,0 0-514,6 52-57,-4-22-35,4 41-1410,-6-38-4303,-3-5 5748,-2-5 0,1-11 0,0-3 0</inkml:trace>
</inkml:ink>
</file>

<file path=ppt/ink/ink2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7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24222,'92'-31'-1042,"-12"4"-2981,-47 17 4023,-5 2 0,-12 4 0,-5 2 0</inkml:trace>
</inkml:ink>
</file>

<file path=ppt/ink/ink2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8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24289,'0'-7'2476,"0"2"-2185,57-21-156,-32 18-79,41-19-56,-48 25 0,-7 1-448,-6 1-987,-2 0-3293,-3 0 4728,0 0 0,0 0 0</inkml:trace>
</inkml:ink>
</file>

<file path=ppt/ink/ink2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8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23112,'-5'0'3227,"0"0"-2611,5 0-122,0 0-158,-33 56-79,17-20-66,-26 47-34,28-35-45,5-1 0,3-5-55,3-1-57,2-8 0,1-3 0,0-4 0,8-5 0,2-4 0,6-5 0,4-6 0,-2-3 0,3-3-57,-2 0-537,0-6-482,-2-5-638,0-9-1928,-2-6 3642,1-3 0,-8 11 0,-1 4 0</inkml:trace>
</inkml:ink>
</file>

<file path=ppt/ink/ink2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8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13 22687,'3'-7'3731,"-1"2"-2991,-2 5 536,0 0-1039,24 3-237,-15 10 0,18 6 0,-24 11 0,0 4 0,-3 1 0,0 2 0,-5-2 0,-2-1 0,-6 0 0,-1-3-1245,0-2-593,3-6-2251,2-5 4089,3-4 0,2-7 0,2-1 0</inkml:trace>
</inkml:ink>
</file>

<file path=ppt/ink/ink2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28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0 142 27370,'54'-28'198,"0"0"0,-4 2 0,-6 4-164,-8 9-34,-1 2 0,-8 4-583,-4 3-605,-10 2-1792,-7 2 2980,-4 5 0,-2-3 0,0 3 0</inkml:trace>
</inkml:ink>
</file>

<file path=ppt/ink/ink2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30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344 0 26507,'-45'61'381,"1"-1"-381,0-12-336,0 0-661,-1-2-874,5-5-3351,6-6 5222,8-7 0,13-13 0,5-5 0</inkml:trace>
</inkml:ink>
</file>

<file path=ppt/ink/ink2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30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22518,'4'-8'3093,"-1"1"-2544,-3 7 78,0 0-492,38 12-102,-20-3-21,30 10-12,-31-6-336,0-1-707,0-3-996,2-2-5099,3-5 7138,2 1 0,-10-3 0,-3 0 0</inkml:trace>
</inkml:ink>
</file>

<file path=ppt/ink/ink2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30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6 22776,'0'-3'2835,"0"1"-2140,0 2-673,-39 65-22,14-31-51,-3 10 1,-3 0-835,-3-5-1233,-1 0-3932,1-3 6050,4-4 0,12-14 0,7-6 0</inkml:trace>
</inkml:ink>
</file>

<file path=ppt/ink/ink2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30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25241,'86'-4'516,"-11"1"-516,-46 7 0,-3 3-729,-7 5-1511,-6 2-7072,-6 7 9312,-5 2 0,-2-8 0,0-2 0</inkml:trace>
</inkml:ink>
</file>

<file path=ppt/ink/ink2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31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28278,'91'-18'131,"0"-1"0,-18 3 0,-3 3-131,-6 12 0,-3 2 0,26-1 0,-6 0-248,-10 0-1085,-9 0-1210,-12 2-7288,-7 2 9739,-6 4 1,-17-4-1,-6 0 1</inkml:trace>
</inkml:ink>
</file>

<file path=ppt/ink/ink2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31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59 23023,'-2'-4'2622,"1"1"-1972,1 3 571,0 0-941,71-20-157,-27 12-101,5-3 1,2 1-23,1 8 0,-5 2 0,-3 0-179,-5 0-550,-4 0-447,-9 0-1144,-7 3-5019,-11 1 7339,-4 7 0,-4-6 0,0 1 0</inkml:trace>
</inkml:ink>
</file>

<file path=ppt/ink/ink2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31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12 20871,'-10'-6'3564,"3"0"-2747,7 6 338,0 0-775,-40 68-111,24-36-78,-29 52-23,38-53 11,4-2 45,2 2-22,1 2-56,1 3-46,4 0-32,4-1-46,3-3-22,1-4 0,1-6 0,5-5 0,10-5-11,7-5-12,8-4-223,1-3-202,0-8-180,-6-3-548,-5-11-1144,-3-3-6610,-9-1 8930,-5 2 0,-9 11 0,-5 3 0</inkml:trace>
</inkml:ink>
</file>

<file path=ppt/ink/ink2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32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13 24031,'0'-7'2163,"0"2"-1794,0 5 416,0 0-606,11 42-123,-6-10-22,8 39-34,-10-21 0,-2-1-459,-1-2-561,-6-2-1222,-7 0-6542,-9-2 8784,-6 0 0,12-20 0,3-4 0</inkml:trace>
</inkml:ink>
</file>

<file path=ppt/ink/ink2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32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26339,'49'-21'56,"0"1"0,37-14-56,-43 30-11,-3 1-403,-3 2-461,-7 1-917,-8 0-4539,-11 0 6331,-6 5 0,-5-3 0,0 3 0</inkml:trace>
</inkml:ink>
</file>

<file path=ppt/ink/ink2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35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459 76 26541,'54'-42'1356,"-11"10"-1065,-42 30 192,-1 2-483,-4 17 0,-14 13 0,-16 27 0,-23 17 0,23-31 0,-2 0-219,-4 1 0,0 1-45,0-1 0,1-1-178,2-2 0,2-3-1016,-24 28-435,18-14-2320,16-18 4213,12-16 0,9-9 0,3-8 0</inkml:trace>
</inkml:ink>
</file>

<file path=ppt/ink/ink2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35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26765,'85'-17'617,"-11"13"-539,-49 22-56,-4 12-10,-6 2-12,-8 3-471,-2-1-683,-5-2-1043,0-5-3281,0-10 5478,0-7 0,0-7 0,0-3 0</inkml:trace>
</inkml:ink>
</file>

<file path=ppt/ink/ink2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35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20759,'6'-5'3193,"-2"0"-2374,-4 5 391,0 0-807,18 51-123,-12-16-157,13 46-44,-18-28-57,-1 2-22,-5 1-246,-2-3-751,-4-3-886,2-7-3786,3-8 5669,4-10 0,2-12 0,0-8 0</inkml:trace>
</inkml:ink>
</file>

<file path=ppt/ink/ink2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36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26933,'50'-30'140,"0"0"1,37-16-130,-49 44-11,-3 2 0,-3 4-292,-7 2-559,-5 3-897,-8 2-3306,-6-3 5054,-3 2 0,-3-6 0,0 1 0</inkml:trace>
</inkml:ink>
</file>

<file path=ppt/ink/ink2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36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3 23045,'-5'-1'2678,"0"0"-2319,5 1 66,0 0-55,-41 61-56,23-19-141,-7 3 1,3 2 84,13 5-45,5-6-45,4-4-34,6-9-67,5-3-67,8-8 0,6-5 0,1-6-78,3-6-336,0-3-258,-1-2-292,-1-5-784,-7-2-3081,-4-5 4829,-8-1 0,-5 7 0,-2 0 0</inkml:trace>
</inkml:ink>
</file>

<file path=ppt/ink/ink2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36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27975,'43'27'696,"-9"10"-696,-37 22 0,-8 9 0,-7 2-35,-7-1-592,0-7-505,4-5-750,5-8-2836,4-11 4718,4-8 0,4-16 0,2-5 0</inkml:trace>
</inkml:ink>
</file>

<file path=ppt/ink/ink2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36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1 278 28614,'53'-36'19,"-1"0"0,-1 1 0,-4 4-19,8-1 0,-1 0 0,-6 3-461,-7 6-726,-9 9-685,-9 7-4313,-7 5 6185,-8 10 0,-4-6 0,-4 7 0</inkml:trace>
</inkml:ink>
</file>

<file path=ppt/ink/ink2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59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0 224 26563,'46'-2'460,"-4"-3"-416,-21-1-32,1-4 10,-1-2 0,-2-4-22,1-2 23,-5-4-23,-1 0-11,-4-1 11,-6 2 0,-2 2 23,-2 3-1,-2 2 12,-6 6-23,-6 2 11,-8 3-11,-4 2 23,-2 1 0,2 9-1,2 2 68,6 9-23,4-2-33,4 0 101,5 5-12,2-2-22,2 10-56,1-5-33,0 0-12,0 1-22,0-10-1,0 1-66,1-10-381,3-3-225,2 0-492,2-4-629,4 0-2250,3-1-4909,3-4 8964,2-4 0,-8 2 0,-3 0 0</inkml:trace>
</inkml:ink>
</file>

<file path=ppt/ink/ink2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6:59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25219,'24'5'1076,"-5"7"-830,-15 17-33,-2 8-45,-2 3 0,0 1-22,-1-2-12,-3-4 1,-3-4 22,-3-5-1,0-3-111,1-5-11,2-6-12,1-5 1,2-5 33,-1-1 123,2-3-78,1-11-1,2-11 1,4-15-22,6-5-1,5 1-43,3 6-35,-1 9 0,-4 8 0,-3 10 0,-1 4-158,-3 3-346,0 2-336,-3 1-538,0 0-1581,-2 0-6872,-1 8 8218,0 3 1,0-1 0,0 0-1</inkml:trace>
</inkml:ink>
</file>

<file path=ppt/ink/ink2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00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12 22137,'2'-6'3014,"-1"2"-2644,-1 4 12,0 0-125,4-1 124,-2 10-123,3 7-90,-3 14-12,-1 10-21,-1 8-11,-5 9-80,-4 7 12,-6 6-11,-3 2-22,0-6-12,3-11-11,2-16 11,4-16 0,2-11 23,1-7-1,1-4-33,3-7 0,0-8 0,2-9 0,5-8 34,5 0-34,6 2 11,5 5 12,9 5-12,-6 10 0,3 3 45,-8 6 11,-4 3 68,-3 4 10,-2 4 79,-6 5 80,-1 13-304,-4-3 0,-5 11 0,-5-8 0,-8-2 0,-1-1 0,-3-2 0,-11 5 0,6-6 0,-9 4-91,12-9-749,5-3-505,5-3-1333,8-6-7153,3-2 9487,4-3 1,0-1 0,0 0-1</inkml:trace>
</inkml:ink>
</file>

<file path=ppt/ink/ink2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00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81 22025,'0'-6'3003,"0"2"-2454,0 4 404,0 0-640,0 42-44,4-19 1,4 33-35,6-32-90,2-3-55,3-5-45,-1-5-12,-1-7 1,-1-1-12,0-3 23,-1-7 0,0-6-23,0-12-22,-3-8 0,-1-6 12,-6-2 10,-2 3 12,-3 6-34,-3 11-56,-6 6-191,-8 11-212,-8 1-348,-4 6-773,-4 5-2958,1 5 4538,1 7 0,14-8 0,5-2 0</inkml:trace>
</inkml:ink>
</file>

<file path=ppt/ink/ink2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4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27695,'14'72'336,"-3"2"-5996,-16-7 5290,-6 0-750,-8-6-27,-4-6-8684,0-11 8319,1-12 1,10-15 0,3-10-1</inkml:trace>
</inkml:ink>
</file>

<file path=ppt/ink/ink2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4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4 23549,'82'-4'1457,"-13"12"-987,-42 12 125,-7 11-24,-9 3-123,-6 0-78,-4 0 112,-8-4-102,-9 3-111,-13-4-189,-10 3-80,-3-2 0,-4 2 0,2 1 0,-1 0-169,4-3-739,6-2-604,6-5-1838,9-6 3350,9-7 0,6-5 0,5-4 0</inkml:trace>
</inkml:ink>
</file>

<file path=ppt/ink/ink2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5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1 26821,'-2'55'407,"1"1"0,-2-2 0,-3-2-295,-14 24-89,-5 2-23,-2-5-381,-2-8-751,0-9-2128,-1-11 3260,2-9 0,12-19 0,5-6 0</inkml:trace>
</inkml:ink>
</file>

<file path=ppt/ink/ink2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5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25331,'92'-21'-1423,"-13"2"-3855,-43 6 5278,-3-5 0,-14 7 0,-4 0 0</inkml:trace>
</inkml:ink>
</file>

<file path=ppt/ink/ink2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5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8 24008,'2'-4'2791,"-1"1"-2523,-1 3-166,-20 75-91,3-28-11,2 8 0,-2 1-717,-4 6-1973,7-7 2690,6-9 0,5-21 0,3-10 0</inkml:trace>
</inkml:ink>
</file>

<file path=ppt/ink/ink2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5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17 26530,'-33'53'190,"-1"0"0,4-6 1,8-3-67,19-2 10,3-6-11,9-13 12,4-10-34,16-8-34,7-24-34,6-9-21,1-21-1,-5-3-11,-5 2-426,-12 5-515,-7 8-942,-8 9-5086,-4 12 6969,-5 8 0,2 7 0,-2 1 0</inkml:trace>
</inkml:ink>
</file>

<file path=ppt/ink/ink2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5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27874,'47'19'-157,"0"0"1,33 10-976,-49-35-1311,-6-4-7388,-5-2 9011,-9 1 1,-5 6-1,-4 2 1</inkml:trace>
</inkml:ink>
</file>

<file path=ppt/ink/ink2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6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25694,'-22'86'-1871,"4"-12"-3587,18-51 5529,0-6 0,0-8 1,0-6-1</inkml:trace>
</inkml:ink>
</file>

<file path=ppt/ink/ink2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6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23796,'8'-7'1781,"-2"2"-1747,-6 5-998,0 0-1848,54 5-7019,-33-4 9173,42-7 1,-54 2 0,-1-7 0</inkml:trace>
</inkml:ink>
</file>

<file path=ppt/ink/ink2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6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12 24614,'2'-6'3507,"-1"0"-2992,0 71-480,-3-10-35,-3 2 0,-2 4 0,-13 31 0,-12 1 0,1-8 0,1-10-1716,9-13-2844,4-14 4560,9-11 0,4-18 0,4-8 0</inkml:trace>
</inkml:ink>
</file>

<file path=ppt/ink/ink2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6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20 25458,'-26'43'470,"0"1"1,-16 35-202,43-37 534,11-4-680,6-7 219,13-13-297,5-9-23,3-10-11,2-14 129,-3-10-129,-4-14 348,-7-4-359,-7-3-202,-10 3-503,-4 4-517,-5 5-1893,-7 12 3115,-12 9 0,8 9 0,-5 4 0</inkml:trace>
</inkml:ink>
</file>

<file path=ppt/ink/ink2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6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28602,'1'85'69,"-6"-11"-731,-4-43-705,-4-6-1547,2-6-6917,6-10 8672,5-6 1,0-4-1,2-1 1</inkml:trace>
</inkml:ink>
</file>

<file path=ppt/ink/ink2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7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26082,'2'52'-79,"1"0"1,1 37-1424,-5-57-3338,-10-3 4840,-7-1 0,4-13 0,0-3 0</inkml:trace>
</inkml:ink>
</file>

<file path=ppt/ink/ink2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7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28658,'81'-14'4,"0"-1"0,-3 1 1,-4 2-695,-20 5 1,-1 1 689,0 1 0,1 0 0,2 1 0,1 1-1712,0 0 1,2 1 1711,2 2 0,0-1-622,0 0 0,-1 1-422,-6 0 1,-3 0 1043,36 4 0,-44-3 0,-17 4 0</inkml:trace>
</inkml:ink>
</file>

<file path=ppt/ink/ink2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1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27718,'51'-15'476,"-1"0"1,42-8-477,-42 25 0,4 3 0,2 1 0,2-1 0,-3 1 0,-5-5 0,-8 4-729,-9-1-694,-11 0-1177,-8 1-7231,-8 1 7770,-3 3 1,-3-5-1,0 2 1</inkml:trace>
</inkml:ink>
</file>

<file path=ppt/ink/ink2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2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265 1 26541,'-35'47'183,"-1"1"0,3-3 0,4-1-172,0 13-11,2 0-336,4-4-661,3-7-964,5-10-2656,4-13 4617,7-11 0,1-8 0,3-4 0</inkml:trace>
</inkml:ink>
</file>

<file path=ppt/ink/ink2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2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22529,'3'-1'4057,"-1"0"-2197,-2 1-1635,20 69-225,-15-30 0,15 56 0,-20-49-24,0-3-984,0-5-269,0-5-852,0-7-3238,0-3 5367,1-4 0,-1-9 0,1-3 0</inkml:trace>
</inkml:ink>
</file>

<file path=ppt/ink/ink2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2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23269,'0'-8'3328,"0"1"-2734,0 7-179,53-3-203,-22 2-156,41-2-33,-39 3-23,-5 3 0,-5 0-504,-2 3-684,-1-3-1177,-1-1-7466,3-2 8527,-2 0 0,-8 0 0,-3 0 0</inkml:trace>
</inkml:ink>
</file>

<file path=ppt/ink/ink2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3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1 26183,'-21'56'175,"0"0"0,1-4 1,1-4-176,-2 1-11,-2-2-549,3-6-628,-1-4-1367,5-8-5882,3-7 8437,5-9 0,4-7 0,3-5 0</inkml:trace>
</inkml:ink>
</file>

<file path=ppt/ink/ink2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3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27292,'49'71'224,"-11"-5"-224,-35-20-605,-2-2-740,-1-3-2218,-5-5 3563,-1-6 0,0-15 0,2-4 0</inkml:trace>
</inkml:ink>
</file>

<file path=ppt/ink/ink2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3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27158,'11'56'-101,"1"1"0,-1-4 0,-3-5-7173,-14 7 2971,-5-2 4655,-10-6 0,8-20 0,0-9 1</inkml:trace>
</inkml:ink>
</file>

<file path=ppt/ink/ink2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3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27000,'89'-37'1076,"-10"5"-1054,-35 22-22,-3 2-492,-4 2-685,-4 1-1445,-2 1 2622,-3 3 0,-12 0 0,-5 1 0</inkml:trace>
</inkml:ink>
</file>

<file path=ppt/ink/ink2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4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71 23135,'-6'-3'2488,"1"1"-2287,5 2-66,0 0 44,-10 22 0,8 0-11,-7 19 78,9-4-44,5-1-34,7-3-11,7-6-45,9-8-89,4-9 33,7-6-23,6-18 1,-1-7-23,-2-17 45,-9-2 23,-9-3-12,-10 5-56,-7 3 11,-5 5-22,-3 6-212,-9 5-517,-7 10-985,-13 3-4359,-10 13 6073,-7 11 0,19-8 0,4 7 0</inkml:trace>
</inkml:ink>
</file>

<file path=ppt/ink/ink2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4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28020,'6'50'33,"1"1"1,-2 36-426,-18-48-605,-5-5-1322,0-7-4170,6-8 6489,5-9 0,5-6 0,2-4 0</inkml:trace>
</inkml:ink>
</file>

<file path=ppt/ink/ink2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4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26720,'23'47'-56,"0"1"0,13 32-1165,-36-53-2555,-7-6 3776,-5-3 0,2-10 0,-1-2 0</inkml:trace>
</inkml:ink>
</file>

<file path=ppt/ink/ink2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4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0 112 25521,'0'-9'3014,"59"-26"-2878,-7 21-136,-1-4 0,3 1 0,27 7 0,-8 5 0,-10 3 0,-9 2 0,-7 0-853,-2 0-1366,2 0-7612,7 0 9496,15-1 0,-30 1 0,-1-1 0</inkml:trace>
</inkml:ink>
</file>

<file path=ppt/ink/ink2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5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583 1 28278,'-42'69'131,"0"1"0,1-4 0,1-3-131,10-19 0,0-2-394,-2 1 1,-1-1 386,-1-1 1,1-1-1337,-32 34-1347,8-13-7141,11-13 8358,13-14 0,17-18 0,7-7 0</inkml:trace>
</inkml:ink>
</file>

<file path=ppt/ink/ink2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5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28300,'79'48'246,"-16"-1"-246,-49-12-470,-4-3-684,0-4-1210,3-7-7149,7-8 9513,10-6 0,-14-5 0,1-2 0</inkml:trace>
</inkml:ink>
</file>

<file path=ppt/ink/ink2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5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420 20 24177,'0'-11'2722,"0"3"-2318,0 8-225,-45 77-134,12-31-45,-4 10 0,-2 1-145,-15 4-1010,-3 2-1881,1-4 3036,7-4 0,20-25 0,9-8 0</inkml:trace>
</inkml:ink>
</file>

<file path=ppt/ink/ink2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5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27830,'92'9'616,"-10"4"-616,-39 3 0,-8 2-504,-7-3-1110,-8-3-2386,-6-3 4000,-4-5 0,-5-1 0,-2-2 0</inkml:trace>
</inkml:ink>
</file>

<file path=ppt/ink/ink2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7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81 23941,'-3'-4'2398,"1"1"-2140,2 3 291,0 0-67,21-9-146,-2 6-123,16-8-146,-10 9-67,-5-1 11,-8 2-11,-3 0-257,-7 1-707,1 0-963,1 0-2981,3-8 4908,2-5 0,-2 1 0,-2 2 0</inkml:trace>
</inkml:ink>
</file>

<file path=ppt/ink/ink2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8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5 22597,'1'-3'3037,"0"1"-1110,-1 2-1479,9 67-224,-6-22-191,2 6 1,-1 2-12,-8 15 1,-5 1-23,-6 2-347,-5-5-550,-1-6-649,3-12-2365,7-12 3911,7-15 0,4-11 0,1-8 0</inkml:trace>
</inkml:ink>
</file>

<file path=ppt/ink/ink2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8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7 26866,'-76'1'392,"14"10"-291,46 19 11,8 9 0,4 5 34,9 2-23,9 3-22,10-6-68,8-6-21,2-12-1,-2-9-11,-3-9 22,-3-5-11,-2-13-11,-3-10-11,1-15 0,-4-9-23,-2-1-66,-4-2-102,-6 5-168,-3 3-257,-3 11-539,-9 6-2263,-7 13 3429,-15 5 0,13 6 0,1 0 0</inkml:trace>
</inkml:ink>
</file>

<file path=ppt/ink/ink2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8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24927,'6'0'2656,"-1"0"-2264,-5 0-168,-5 55-123,1-28-45,-6 45-22,0-42-34,-1-1-23,-2-1-694,-3-3-459,1-1-942,0-4-3876,3-4 5994,5-3 0,4-6 0,3-3 0</inkml:trace>
</inkml:ink>
</file>

<file path=ppt/ink/ink2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8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13 24211,'1'-7'2386,"0"2"-2151,-1 5-134,0 0-191,17 31-862,-13-13-1087,13 25-4897,-23-20 6936,-8 2 0,4-12 0,-2-1 0</inkml:trace>
</inkml:ink>
</file>

<file path=ppt/ink/ink2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49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28671,'51'-13'0,"1"-1"0,19-1 0,0 2-5661,24 4 5661,-30 4 0,-1 1 0,23 2 1397,-8 2-1397,-12 0 0,-11 1-561,-3 4-370,1 1-3193,6 4 4124,6 2 0,-27-6 0,-7 0 0</inkml:trace>
</inkml:ink>
</file>

<file path=ppt/ink/ink2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50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441 6 18362,'2'-3'5646,"0"1"-4805,-2 2 78,0 0-616,-19 40-23,-3-5-135,-18 39-66,1-12-57,1 4-22,1 5 0,2-1 0,0 2 0,2-2-325,-1-7-3975,3-7 2093,2-8-3956,6-11 6163,6-11 0,9-12 0,4-8 0</inkml:trace>
</inkml:ink>
</file>

<file path=ppt/ink/ink2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50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25791,'50'3'767,"1"0"1,36 9-421,-50 19-90,-3 3-156,-6 0-101,-4-2 0,-5-2-112,-4-2-593,-2-2-539,0 0-1692,0 2 2936,1-1 0,-7-11 0,0-3 0</inkml:trace>
</inkml:ink>
</file>

<file path=ppt/ink/ink2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51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26272,'47'-9'235,"-4"1"-212,-14 8-23,-3 0-168,-2 2-617,-5 0-884,-4 3-3329,-5-2 4998,-4 6 0,-3-6 0,-3 2 0</inkml:trace>
</inkml:ink>
</file>

<file path=ppt/ink/ink2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51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26362,'30'-2'134,"-4"1"-134,-21 1-235,-2 0-583,-2 0-1076,0 0-3731,1 0 5625,3 0 0,-2 0 0,0 0 0</inkml:trace>
</inkml:ink>
</file>

<file path=ppt/ink/ink2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52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26541,'1'52'487,"0"0"1,-1 46-6070,-8-27 5649,-4 0-56,-4 1 1379,0-2-1402,2 1-368,3-4-383,-1-2 113,1-10-2644,5-8 3294,2-11 0,4-17 0,0-9 0</inkml:trace>
</inkml:ink>
</file>

<file path=ppt/ink/ink2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52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1 26451,'-81'7'392,"12"5"-347,40 18-11,4 5-23,4 7 23,7 2-34,7 0 0,5-2 0,13-7 44,28-9-32,2-11-12,20-15 44,-20-16-10,-4-10 23,-7-10-35,-7-1-11,-7-2-11,-5 1-33,-5 3-405,-4 5-683,-2 7-2150,-3 9 3271,-7 6 0,4 7 0,-3 1 0</inkml:trace>
</inkml:ink>
</file>

<file path=ppt/ink/ink2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52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18 24233,'0'-10'3070,"0"3"-2543,0 7 279,0 0-771,-9 31-35,4-10 0,-8 24 0,8-19 0,-1-3-741,-1-2-558,-2-2-1581,1-2 2880,3-4 0,2-6 0,3-4 0</inkml:trace>
</inkml:ink>
</file>

<file path=ppt/ink/ink2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53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 23852,'3'-2'3014,"-1"0"-2532,-2 2 201,0 0-604,24 44-23,-18-18-56,18 36-135,-24-30-649,0-4-594,-7 0-1883,-4-4 3261,-10 4 0,9-14 0,-1-1 0</inkml:trace>
</inkml:ink>
</file>

<file path=ppt/ink/ink2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53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1 152 28537,'74'-8'0,"1"0"0,-1 0 0,0 0 0,-1-1 0,-1 0 0,22-3 0,-3 0-1193,0-1 1,-1 0 1192,-2 1 0,-1 2 0,1 1 0,-1 2 0,3 2 0,0 2 0,1 0 0,1 2 0,-6 0 0,-2 1 0,-9 0 0,-4 1-538,-13 3 0,-5 3-9293,25 12 9748,-27 18 0,-27-16 0,-10 2 0</inkml:trace>
</inkml:ink>
</file>

<file path=ppt/ink/ink2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1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1 171 28671,'96'-16'0,"-3"-3"0,-25 2-5661,0-5 5661,-8 1 0,-7 2 1409,-10 2-1409,-9 2 860,-8 4-1567,-11 2-5008,-11 5 5715,-20 16 0,8-9 0,-9 11 0</inkml:trace>
</inkml:ink>
</file>

<file path=ppt/ink/ink2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1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8 23919,'-2'-4'2756,"0"0"-2375,2 4 348,0 0-360,-35 52-122,20-15-57,-26 45-110,32-30-80,4 3 0,4-1 0,2 4 0,6-2 0,1-7 0,6-7 0,-1-12 0,2-7 0,1-9 0,2-4 0,1-4 0,1-4-91,2-1-917,0-4-639,0-9-2589,0-10 4236,1-9 0,-11 12 0,-1 4 0</inkml:trace>
</inkml:ink>
</file>

<file path=ppt/ink/ink2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1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25095,'1'-3'3138,"0"1"-8552,-1 2 5526,21 67 1330,-16-24-1442,6 6 0,-1 2 613,-10 8-1643,-2-1-954,-4 0-4582,-3-4 6566,-6-4 0,7-23 0,1-7 0</inkml:trace>
</inkml:ink>
</file>

<file path=ppt/ink/ink2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2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26261,'85'-47'-67,"-13"12"-1312,-50 31-3203,-7 4 4582,-7 6 0,-5-5 0,-2 5 0</inkml:trace>
</inkml:ink>
</file>

<file path=ppt/ink/ink2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2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27 23124,'-10'6'1781,"2"-2"-1613,8-4 101,0 0-168,68-5 235,-34-3 34,50-2-79,-58 1-100,-10 6-68,-8 2 78,-4 1 192,-3 0-169,-4 12-78,-9 8 100,-4 14-100,-5 8 44,1-1-11,5 2-56,4-3-54,6-1-69,2-3 0,11 5 0,6-15-13,12-3-502,7-16-639,8-16-1042,4-14-7635,8-14 9798,7-16 0,-27 23 1,-4 4-1</inkml:trace>
</inkml:ink>
</file>

<file path=ppt/ink/ink2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2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28 23930,'-7'0'2342,"2"0"-1916,5 0-79,0 0-55,-27 56 10,19-23-11,-19 48-78,26-42-112,3-4-56,7-11 0,6-12-23,7-5 12,5-16-12,0-11-22,2-12 45,-6-9 44,-6 1 36,-9 4-125,-4 3 0,-7 4 0,-6 3 0,-8 4 0,-8 7 0,-4 7-293,0 5-1163,4 8-707,6 7-4346,9 6 6509,5 4 0,5-10 0,0-3 0</inkml:trace>
</inkml:ink>
</file>

<file path=ppt/ink/ink2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2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28671,'3'61'0,"0"1"0,-2-3 0,-3-3 0,-7 19 0,-4-1 0,2-5-125,0-7-1118,4-12-415,4-9-953,0-14-7220,3-11 9288,5-9 1,-4-6 0,3-1-1</inkml:trace>
</inkml:ink>
</file>

<file path=ppt/ink/ink2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3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26485,'82'-53'56,"-10"10"-213,-37 41-796,4-1-1220,6 3-4191,7-2 6364,4 2 0,-23-1 0,-7 1 0</inkml:trace>
</inkml:ink>
</file>

<file path=ppt/ink/ink2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3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134 194 25803,'-37'37'521,"0"-1"1,-19 23-138,52-18-182,12-15 76,7-9-77,13-7-62,11-15-72,6-17-3298,3-18 3343,-3-16-56,-6-6-12,-11 0-44,-12 7 0,-8 9-179,-6 8-605,-7 17-751,-8 8-2790,-12 21 5173,-11 21 0,14-11 0,1 9 0</inkml:trace>
</inkml:ink>
</file>

<file path=ppt/ink/ink2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3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28457,'0'96'201,"-3"1"-951,0-63-707,-1 3-1030,2-28-2186,3-4-5158,9-7 9437,4-10 0,-3 7 0,0-6 1</inkml:trace>
</inkml:ink>
</file>

<file path=ppt/ink/ink2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3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24782,'37'64'-6196,"-9"-15"6196,-32-9 0,3-25 0,-6-3 0</inkml:trace>
</inkml:ink>
</file>

<file path=ppt/ink/ink2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33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27852,'94'-7'280,"-2"2"-907,-22 1-1402,10-5-6912,12-5 8941,-32 6 0,-3 0 0,8-1 0,1 3 0</inkml:trace>
</inkml:ink>
</file>

<file path=ppt/ink/ink2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56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82 120 21241,'2'-4'3810,"-1"0"-3396,-1 4 292,0 0-627,0 45-34,-2-16-23,-3 38 0,-1-31 46,-3-2 100,-1-4-45,0-1-22,-3-4 11,2-5-23,2-7-55,3-7 22,3-4-56,2-13 0,1-13 0,0-20-23,1-14 23,8-3 12,2 1-12,8 7 0,0 10 0,-1 7-12,1 9 35,-4 11-23,0 5 0,-5 9 0,-1 1 0,-1 1 0,-4 0 11,0 0 0,-4 3 35,1 6-46,-4 12-158,-9 11-872,-7 9-2152,-9 5 3182,0-1 0,11-20 0,5-7 0</inkml:trace>
</inkml:ink>
</file>

<file path=ppt/ink/ink2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57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22014,'4'-1'3788,"-1"0"-3508,-3 1-90,0 0 1,0 35-46,0-23-89,0 26-45,0-34-11,0 0 0,0-1 0,0 1 0,0-3-11,3 0-11,3-1-314,2 0-258,5 0-616,1-3-819,3-3-1847,4-4 3876,1-2 0,-10 6 0,-2 2 0</inkml:trace>
</inkml:ink>
</file>

<file path=ppt/ink/ink2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57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26 108 24580,'65'-45'392,"-13"8"-5851,-51 32 5571,0 1 1421,-1 0-1410,0-1 838,-2 1-782,-2 2 67,-5 1 46,-1 1 3380,-5 3-3415,-1 8-44,-4 5-100,0 8-80,2 1-33,3-2 0,6-2-33,4-3-282,3-3-502,2-1-864,2-2-1703,9-4-6447,10-2 8871,12-5 0,-13-1 1,-1 0-1</inkml:trace>
</inkml:ink>
</file>

<file path=ppt/ink/ink2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57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17 20737,'0'-4'4549,"0"1"-4112,0 3-134,0 0-258,-2-4-45,1 3 0,-1-4 11,2 5 45,1 8 56,3 0 89,0 8 91,2-2 32,-1 3-43,-3 1 122,0 2-33,-2 2-57,0 0-156,-8 2-90,-2-2-54,-9 1-13,1-3-192,2-3-569,5-5-158,5-5-561,3-4-2004,2-3 3484,1 0 0,0 0 0</inkml:trace>
</inkml:ink>
</file>

<file path=ppt/ink/ink2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58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1 159 25588,'73'-54'57,"-16"8"-46,-51 32 12,-4 1-12,-2 1 11,0 2 1,0 4 55,-1 2 101,-4 4 247,-5 10 145,-7 7-111,-4 11-79,0 4-146,3-2-202,5-3-21,6-2-12,4-1-516,2 0-503,1-3-1200,4-2-3887,7-10 6106,10-2 0,-8-7 0,1 0 0</inkml:trace>
</inkml:ink>
</file>

<file path=ppt/ink/ink2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58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8 21230,'3'-4'3731,"-1"1"-3160,-2 3 102,0 0-628,-13 54-45,10-41-11,-9 41 11,12-54 33,8-8-10,2-3-12,10-10 56,-3 4 123,0 1 34,-4 5-78,0 5 67,-1 2 34,-2 3-23,0 1-11,-2 7 11,-3 2-146,-2 9-56,-2 3-22,-1 2-873,0 1-1189,-6-4-7642,-1-3 9704,-4-8 0,5-3 0,3-6 0</inkml:trace>
</inkml:ink>
</file>

<file path=ppt/ink/ink2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58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23224,'8'-8'2095,"-2"2"-1859,-6 6-56,0 0-180,15 31-920,-12-11-2116,12 25 3036,-16-20 0,0-12 0,0-4 0</inkml:trace>
</inkml:ink>
</file>

<file path=ppt/ink/ink2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58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18922,'0'0'0</inkml:trace>
</inkml:ink>
</file>

<file path=ppt/ink/ink2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7:59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150 183 22160,'44'-86'1882,"-9"16"-1086,-34 55-79,-1 8-201,0 2-169,-9 8 56,-2 11-44,-11 10-45,-2 15-102,1 5-189,3 0-23,5-4 0,5-5-90,3-5-335,2-2-416,-1-2-918,-4-4-4561,-4-1 6320,-11-2 0,12-9 0,-2-2 0</inkml:trace>
</inkml:ink>
</file>

<file path=ppt/ink/ink2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04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74 22316,'-2'-8'2903,"-1"1"-2488,3 7-34,54-20-169,-22 11-122,41-14-56,-37 19-34,-7 2-34,-4 2-1098,-3 0-2801,-1 0 3933,1 0 0,-9 0 0,-3 0 0</inkml:trace>
</inkml:ink>
</file>

<file path=ppt/ink/ink2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04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25 24446,'-4'0'1681,"1"0"-1357,3 0-234,0 0-112,81 36-942,-19-29-1625,5 3 1,5-6 2588,-18-17 0,-7-5 0,13-9 0,-12 4 0</inkml:trace>
</inkml:ink>
</file>

<file path=ppt/ink/ink2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05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70 28671,'-7'-49'0,"12"29"0,14 77 0,10 25-2126,-16-33 0,0 3 2126,-2 5 0,0 0 0,-3 1 0,-1 0 321,-1 0 0,-1 0-321,-1-4 0,0-1 0,-1 44-908,-1-16-2588,-2-17 3496,0-21 0,0-20 0,0-13 0</inkml:trace>
</inkml:ink>
</file>

<file path=ppt/ink/ink2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05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26787,'58'-7'414,"1"1"1,-2 4 0,-3 7-135,26 34-1569,-2 15 1435,-9 14-146,-15 6 0,-17 5 0,-16 2 475,-11 1-475,-7 2 0,-6 0 15,-9-1-15,-9-2 0,-10-4 0,-8-6 0,-5-3 0,-8-9 0,-4-5-3056,-2-10 3056,2-11 419,7-12-419,5-12-1143,6-5-1110,7-4-7206,9-9 9459,10-9 0,7 5 0,5-3 0</inkml:trace>
</inkml:ink>
</file>

<file path=ppt/ink/ink2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05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28671,'12'61'0,"-1"-1"0,1 4 0,-5-1-2831,-8-5 1,-3 0 2830,-2 3 0,-1 0 0,-2-2 0,0-3 704,-2-3 1,1-3-1053,-3 33-2994,7-21 3342,17-20 0,-8-22 0,10-10 0</inkml:trace>
</inkml:ink>
</file>

<file path=ppt/ink/ink2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06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28671,'48'-3'-1166,"-2"1"-7419,-11-2 8585,0 3 0,-15-2 0,-6 3 0</inkml:trace>
</inkml:ink>
</file>

<file path=ppt/ink/ink2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06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28671,'35'-17'0,"-6"3"0,-24 14 0,-2 0 0,0 4-1077,-1 8-2486,0 8 3563,0 9 0,-1-12 0,-1-2 0</inkml:trace>
</inkml:ink>
</file>

<file path=ppt/ink/ink2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06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28671,'26'-15'-9831,"-5"19"9733,-20 15 1,0 0 0,-1-4 0</inkml:trace>
</inkml:ink>
</file>

<file path=ppt/ink/ink2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01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0 395 25555,'20'-61'123,"-1"1"0,1 3 1,4 6-23,23-4 33,-1 11-67,-5 11-33,-8 15-12,-8 7-10,-4 8 44,-5 2-56,2 6 33,-1 10-22,4 9 45,1 14 45,-1 6 56,-1 7 11,-1 1-78,1 0-12,-1-7 23,2-4 11,1-11 12,6-7-1,4-8-56,5-8 23,3-4-57,2-4-10,0-8-23,0-6 11,0-11-11,-2-2-560,-2-2-4020,-1 0 1678,-3 1 2902,-1 0 0,-15 13 0,-5 3 0</inkml:trace>
</inkml:ink>
</file>

<file path=ppt/ink/ink2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03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3453 198 20103,'-90'-25'670,"0"0"0,0-1 0,13 6 0,3 1 0,-3 3-570,-15 2 1,-4 3 0,4 1-451,16 4 0,3 2 0,0 0 421,0 0 0,0 1 0,1 0-27,1 1 1,1 1 0,1-1-666,1 1 1,1 0-1,0 1 644,-31 4 0,-1 4-5,33-2 1,-1 2 0,0 2-35,-2 2 1,0 2 0,0 1 82,-1 3 0,0 2 0,1 1-195,-1 1 1,2 1 0,0 2 160,4 1 1,1 2 0,1 1 170,-21 16 1,4 3-171,10 0 0,3 2-1,10-2 1,4 2 27,7 0 1,4 2 55,7-1 1,4 3-51,8 3 1,5 2-1,3 5 0,8 3 28,12 8 1,8 1-96,5 9 0,8 1 161,-1-25 0,4 1 1,4-2-162,3 3 0,5-1 0,1-1 0,5 0 0,2-1 0,3-2 0,3-2 0,2-2 0,3-3 0,3-1 0,3-3 0,1-4 0,0-1 0,2-4 0,7-3 0,2-8 0,8-2 0,2-4 0,-5-2-219,6 0 0,-3-3 1,5-4 218,-3-5 0,5-3 0,0-4 0,-5-4 0,5-7 0,-6-6 0,1-4-200,-17 1 1,-1-3 0,1-2 0,-1-2 199,2-3 0,0-3 0,-1-1 0,-1-2-124,-2-2 0,0-1 0,-1-2 1,-2-1 123,-3 0 0,0-2 0,-2-1 0,-2-1 0,13-12 0,-3-1 0,-4-7 0,-12 4 0,-3-5 0,-2-2 0,-6 3 0,-4 0 0,-6 1 0,-3-3 193,3-15 1,-3-5-1,-14 6-193,-24-6 0,-15 4 0,-5-1 0,-9 2 320,4 26 1,-5 2 0,-3 2-321,-3 1 0,-2 3 0,-3 2 0,-28-17 0,-3 7 0,0 11 0,-2 9 0,5 11 0,2 9 0,7 7 0,4 14-3060,5 31 1,9 13 3059,20-7 0,7 3 0,2 3 0,7-1 0,16 8 0</inkml:trace>
</inkml:ink>
</file>

<file path=ppt/ink/ink2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44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25679,'9'-13'515,"0"2"-202,-9 19 35,1 6-147,-1 12-77,0 4-57,0 0 34,0 7-90,0-10 68,0 1 66,0-12-22,0-3 57,0-5 279,0-2-133,5-3-326,11 0 0,4-1 0,10 1 0,-1-3 0,2 2 0,2 1 0,-2 1 0,-2-1 0,-5 0 0,-3-2 0,-4-1-942,-5-1-1423,-3-7-7466,-3-3 9529,-4 0 1,-1 3 0,-1 6-1</inkml:trace>
</inkml:ink>
</file>

<file path=ppt/ink/ink2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46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66 26015,'-5'-15'302,"5"0"-268,8 9-1,4-1 1,3 2-34,1 2 22,2 0-11,0 0 1,0 1-1,-2-2 0,-3 3 23,-2 0 78,-5 1 123,-3 0 68,-2 0 55,-1 0 68,0 2-68,0 9-201,0 10-123,0 12-23,-5 7-11,-3 2 0,-6 4-359,-2-1-503,-1-2-807,3-6-2511,3-6 4180,5-10 0,2-10 0,3-5 0</inkml:trace>
</inkml:ink>
</file>

<file path=ppt/ink/ink2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46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27169,'88'-7'22,"-15"2"-157,-55 5-649,-4 0-1289,-4-5-7758,2-2 9790,1-8 0,-5 7 0,-1-1 0</inkml:trace>
</inkml:ink>
</file>

<file path=ppt/ink/ink2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46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25679,'-4'0'2935,"-3"56"-2878,3-9-57,-5 49 0,1-26-181,1-9-7204,4-11 1524,1-14 6213,5-12 0,-3-11 1,4-8-1</inkml:trace>
</inkml:ink>
</file>

<file path=ppt/ink/ink2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2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23975,'5'-2'2196,"0"-1"-1703,-5 3 393,0 0-662,46 65-79,-26-24-112,9 7 1,-2 2-11,-11 8 10,-3 0-33,-1-2 0,0-6 0,1-9-11,-1-9 11,2-12-11,-1-10 11,3-5 22,2-10 1,7-11-12,2-11 11,4-11-10,-3-2-12,-2-1 0,-1 3-56,-1-1-639,1 7-929,2 6-3408,-2 9 5032,2 10 0,-14 4 0,-2 3 0</inkml:trace>
</inkml:ink>
</file>

<file path=ppt/ink/ink2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2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26384,'-47'79'67,"17"-11"-67,45-42 0,10-5 0,5-6 23,2-6-12,-6-5 11,-3-2 90,-9-5 45,-4-6 67,-6-8-44,-3-9-113,-3-4-44,-9 2-1,-4 4-22,-7 8-169,1 6-570,2 7-1031,2 12-3452,2 6 5222,7 10 0,2-9 0,6-3 0</inkml:trace>
</inkml:ink>
</file>

<file path=ppt/ink/ink2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2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27359,'-37'40'106,"0"-1"1,-21 33-96,52-34-11,4-3 0,7-8 0,7-7-56,8-12-179,6-5-12,2-12 124,-2-5 67,-3-8 56,-4-1 11,-5 4-11,-6 7 157,-3 6 34,-4 4-46,-1 2-10,0 10-12,0 6-89,-4 13-34,-3 6-12,-3 1-200,-1-1-517,3-6-873,2-6-2712,4-11 4314,1-6 0,1-6 0,0 0 0</inkml:trace>
</inkml:ink>
</file>

<file path=ppt/ink/ink2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2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28210,'3'81'236,"-7"1"-236,-6-3-68,-7 0-648,2-6-304,2-11-728,7-12-1311,3-15-6772,8-16 9773,9-10 0,-6-8 0,5-1 1</inkml:trace>
</inkml:ink>
</file>

<file path=ppt/ink/ink2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3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26048,'-5'74'-437,"2"-12"-784,1-39-1054,2-6-4627,5-6 6902,7-5 0,-4-4 0,2-2 0</inkml:trace>
</inkml:ink>
</file>

<file path=ppt/ink/ink2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3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26384,'4'15'1065,"-1"10"-920,-3-2-44,1 4-34,3-13-33,3-4-12,3-5 1,6-3-1,1-2 23,5-11-23,1-6-22,0-12 12,-5-4-12,-5 6 0,-7 4-90,-4 5-100,-2 7-247,-5 1-628,-5 6-1355,-10 2 2420,-8 10 0,12-6 0,-1 5 0</inkml:trace>
</inkml:ink>
</file>

<file path=ppt/ink/ink2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4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0 24558,'-46'21'358,"0"0"1,1 8 0,9 3-191,17 12 157,3 18-90,13-14-56,3-1-56,3-8-112,6-10-11,8-11 0,10-9 12,7-10-12,7-18-23,2-11-78,-2-12 79,-8 0 22,-11 10 0,-9 12 22,-7 10 79,-3 7 157,-2 3 101,-1 9-46,-1 8-44,-6 15-123,-3 19-146,2-13-123,1 4-393,7-24-380,0-6-852,7-6-1938,8-2 3686,13-13 0,-11 7 0,0-7 0</inkml:trace>
</inkml:ink>
</file>

<file path=ppt/ink/ink2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4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1 25959,'-43'69'321,"0"-1"0,5-2 0,7-5 4,6 12 11,14-2-5705,5-10 5548,13-11 1342,8-13-1487,10-14 836,10-13-870,6-7-67,5-20-616,5-8-460,2-16-997,3-2-4371,-3-1 7359,1 4 0,-26 17 0,-5 7 0</inkml:trace>
</inkml:ink>
</file>

<file path=ppt/ink/ink2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4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27393,'-26'80'571,"6"-15"-571,21-52 0,7-7-45,8-10-291,10-12 67,3-8 157,0-5 33,-7 8 57,-6 9 22,-5 8 11,-3 4 35,-2 0 54,-1 7-10,0 4-23,-2 8-67,-1 2 23,-2 0-23,0-2-224,0-3-662,0-3-929,0-6-3944,2-3 5759,3-9 0,-1 4 0,1-5 0</inkml:trace>
</inkml:ink>
</file>

<file path=ppt/ink/ink2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4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10 23740,'8'-5'2857,"-2"0"-2465,-8 92-134,-10-29-202,4 8 0,-2 4-437,-17 19 381,-2 3-22,7-4-606,6-11-1434,9-18-7441,12-21 9503,16-20 0,-8-10 0,6-8 0</inkml:trace>
</inkml:ink>
</file>

<file path=ppt/ink/ink2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5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27930,'-34'44'118,"0"0"0,-19 31-118,50-41-23,5-3-425,8-2-426,8-3-952,10-6-3306,5-9 5132,3-6 0,-16-5 0,-3 0 0</inkml:trace>
</inkml:ink>
</file>

<file path=ppt/ink/ink2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5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20 23740,'-1'-11'2465,"0"3"-2185,1 8 34,0 0-270,-16 59-10,12-33-23,-5 45-11,20-51 0,8-6 0,4-5 0,0-5 0,-1-3 0,-5-1 0,-4-6-45,-4-6-78,-6-9-56,-2-4-90,-1-3-11,-4 0-124,-2 4-335,-6 7-482,-2 7-1950,-3 6 3171,-2 16 0,8-9 0,0 9 0</inkml:trace>
</inkml:ink>
</file>

<file path=ppt/ink/ink2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5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0 26787,'-38'37'112,"13"-6"-112,39-18 12,7-1 10,5 0-22,-3 0 11,-6 0-11,-6-1 11,-6 0 23,-3 1 347,-2 2 45,-11 5-45,-8 3-280,-15 7-68,-9 1-33,-5 2 0,2-1-582,5-5-192,11-4-424,9-9-1827,12-3 3025,4-7 0,5 0 0,0-3 0</inkml:trace>
</inkml:ink>
</file>

<file path=ppt/ink/ink2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6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26754,'-27'44'95,"0"0"0,-15 30-72,39-40-23,9-14 11,5-2-11,12-13-23,5-12-223,5-7-45,-2-10 100,-3-3 135,-6 2 34,-4 8 22,-6 9 45,-1 3 257,-2 5-11,0 8-145,1 2-90,-1 9-56,1-3-773,1-2-2700,5-5 3473,7-4 0,-9-3 0,1-2 0</inkml:trace>
</inkml:ink>
</file>

<file path=ppt/ink/ink2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7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411 1 26866,'9'61'231,"0"-1"1,-1-1 0,-1-3-176,-4 25-34,1-7-11,1-12-11,0-14-89,0-15-57,1-14 57,-3-11 77,-1-5 12,-12-3 0,-9 0 12,-12 0-12,-10 0 11,0 0 0,-2 0 90,2 3 78,2 5 235,2 7 1,2 10-201,0 7-214,2 7 0,2 0 0,10 0 0,7-5 0,9-3-125,9-7-1073,17-4-6265,60-18 7463,1-21 0,0 6 0,-38-10 0</inkml:trace>
</inkml:ink>
</file>

<file path=ppt/ink/ink2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8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8 123 23348,'0'-3'2297,"0"1"-1502,0 2-448,1 63 24,8-37-47,5 48-21,9-55-23,3-8-135,1-6-77,2-3-1,1-13-56,-2-7 11,-2-14-10,-6-6 10,-5-3-22,-7-1 22,-3 3-10,-4 4-12,-11 7-45,-6 8-235,-15 9-381,-9 9-504,-6 17-875,0 10-3361,7 12 5401,14 0 0,12-17 0,10-5 0</inkml:trace>
</inkml:ink>
</file>

<file path=ppt/ink/ink2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8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28591,'-9'69'26,"0"-1"1,0-1 0,-3-5-27,-16 21 0,-1 1-998,6-6-772,6-7-5256,9-9 7026,5-14 0,3-21 0,0-11 0</inkml:trace>
</inkml:ink>
</file>

<file path=ppt/ink/ink2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8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0 27123,'-55'19'381,"1"1"0,3-1 0,7 5-101,1 33-168,8-2-99,12-4-13,12-6 0,6-6 0,10-5 0,8-5-741,9-4-390,8-7-1177,3-6-6264,-1-6 8572,4-4 0,-17-2 0,-3 0 0</inkml:trace>
</inkml:ink>
</file>

<file path=ppt/ink/ink2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9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10 135 22821,'-5'0'1905,"0"0"-1726,5 0-78,63 0 0,-32-9 11,49-3-90,-52-9 0,-7-2 34,-8 2-22,-7 1 33,-4 6 382,-2 4 77,-9 7-178,-3 2-68,-11 14 23,-4 8-46,-1 17-111,4 3-90,5-1-56,9-4-23,5-5-223,5-4-281,7-6-302,3-3-672,9-7-2589,1-4 4090,2-2 0,-10-4 0,-1 1 0</inkml:trace>
</inkml:ink>
</file>

<file path=ppt/ink/ink2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6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450 0 24423,'7'1'2510,"11"72"-2151,-13-22-214,2 6 1,-1 2 33,-4 19-55,-1-1-68,-1-7-56,0-13 0,0-14-56,-2-14-168,-3-12-12,-7-7 169,-9-4 56,-10 0 11,-11 2 0,-9 4 67,-5 2 112,-2 3-22,4 2 0,4 0 89,12 0 57,8 1-89,10-1-214,5 2 0,9 0 0,1 2 0,5-2 0,14-1-494,8-7-1120,21-5-3349,11-7 4115,11-13 0,-28 8 0,-5-8 0</inkml:trace>
</inkml:ink>
</file>

<file path=ppt/ink/ink2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6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25062,'8'0'3596,"-2"0"-9244,-6 0 5648,9 74 1409,-7-30-1409,2 7 0,0 1-874,-6-3-1569,1-5 2657,-1-10 1,2-15 0,0-7 0</inkml:trace>
</inkml:ink>
</file>

<file path=ppt/ink/ink2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8:59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1634 9 22148,'-70'-4'1151,"1"0"1,-2 4-1,-7 2 1,3 3-928,-17 8 0,0 4-426,10-2 0,-5 2 0,7 4 426,-10 14 0,6 4-1326,3 2 0,3 3 1214,5 3 1,5 4-113,8 0 0,4 3 7,7 3 0,5 5-7,7 2 0,5 3-180,5 7 0,6 4 180,6 4 0,4 3-133,3 5 0,4 0 133,9 1 0,5 0 0,4-6 0,6-2 0,10-7 0,8-6 0,8-10 0,9-9 0,12-12 0,8-9 387,13-8 0,5-10-387,-22-14 0,3-7 0,1-2 0,4-3 0,2-4 0,-1-4 0,0-6 0,0-5 0,-2-3 0,-2-1 0,-2-3 0,-2-2 0,-7-1 0,-3-3 0,-3-1 0,-6 1 0,-3-1 0,-4-6 0,-1-16 0,-4-6 0,-7 1 0,-1-9 0,-7-2 0,-9 13 0,-4-4 0,-8 5-871,-15-6 1,-10 3 870,-3-1 0,-7 1 0,-8 3 0,-7 4 144,-4 6 1,-4 7-790,0 8 1,-7 15 644,-31 32 0,2 11 0,7-11 0,24 25 0,1 1 0</inkml:trace>
</inkml:ink>
</file>

<file path=ppt/ink/ink2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0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8 26306,'0'-4'2365,"0"1"-2365,0 3 0,-40 71 0,22-23 0,-6 6 0,2 1-371,13 10-1388,5-4-1759,4-5 3518,-2-7 0,2-22 0,-1-7 0</inkml:trace>
</inkml:ink>
</file>

<file path=ppt/ink/ink2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0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159 198 26272,'-42'45'478,"0"0"0,4-2 0,10-2-86,19 14-179,16-5-157,21-5-11,27-22-45,28-15 0,-32-19 0,1-8 0,4-3 0,-2-5-184,0-8 0,-2-5 184,-5 1 0,-4-1 11,22-34 23,-29 13-1,-20 9 23,-32 11-44,-13 7-12,-24 8 0,-8 8-236,-7 9-604,-3 5-773,-4 5-3082,-3 11 4787,-6 7 0,37-3 0,7-1 0</inkml:trace>
</inkml:ink>
</file>

<file path=ppt/ink/ink2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3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28671,'74'-5'0,"0"-1"0,-2 0 0,-4-1 0,23-3 0,-1-3 0,-11 2 0,-14-1 0,-14 3-617,-14 3-650,-12 1-940,-11 4-7261,-7 0 9468,-5 1 0,-2 0 0,0 0 0</inkml:trace>
</inkml:ink>
</file>

<file path=ppt/ink/ink2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3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22664,'-11'0'2588,"1"0"-2139,10 0 21,-25 65-89,18-25-185,-7 7 0,1 3 208,8 7-68,0 2-45,1-3-56,1-6-33,2-7 22,11-8-189,4-5-35,14-3 0,8-4 0,4-5 0,5-4 0,0-8 0,2-3-3392,-4-3 3392,-1-7-451,-2-4 451,-3-11 0,-4-1-819,5-12-895,-15 12-2533,-1-3 5039,-14 15 0,-5 4 0,-2 4 0</inkml:trace>
</inkml:ink>
</file>

<file path=ppt/ink/ink2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4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24614,'1'-7'2913,"0"2"-2073,-1 5-536,0 0-304,19 62 0,-15-13 0,6 2 0,-1 4 0,-9 24 0,-2 0-259,-1-6-1511,1-9-2241,0-13 4011,2-11 0,0-21 0,0-6 0</inkml:trace>
</inkml:ink>
</file>

<file path=ppt/ink/ink2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4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26933,'46'-33'302,"1"1"1,33-18-5952,-45 41 5649,-8 6 781,-8 3-2338,-8 3-2032,-4 9 3589,-4 8 0,-2-6 0,-1 0 0</inkml:trace>
</inkml:ink>
</file>

<file path=ppt/ink/ink2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4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26048,'-21'45'504,"0"0"0,0 7 1,7-3 133,13-3-257,0 17-290,1-14-91,3-3 0,4-4 0,5-10 0,7-10 0,6-10 0,9-8-3392,10-4 3392,8-13-210,8-5 210,1-14 0,-1-1-57,-4-1-1657,-5 1-1681,-3 1 3395,-5 5 0,-20 12 0,-6 5 0</inkml:trace>
</inkml:ink>
</file>

<file path=ppt/ink/ink2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5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83 23560,'-3'0'2880,"1"0"-2477,2 0-391,56-20-1,-25 8 0,44-15-11,-42 16-22,-7 3-23,-7 5 45,-6 2 0,-5 1 22,-4 3 1,-2 5 302,-2 8 190,0 8 90,0 5-359,-5 6-121,-5 5-125,-6 4 0,-3 3 0,-2-1-24,0-3-905,3-5-763,5-9-2802,4-9 4494,5-7 0,2-7 0,2-4 0</inkml:trace>
</inkml:ink>
</file>

<file path=ppt/ink/ink2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5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27146,'91'-24'213,"-17"4"-426,-60 20-1109,-5 0-3216,-6 0 4538,-2 0 0,-1 0 0,0 0 0</inkml:trace>
</inkml:ink>
</file>

<file path=ppt/ink/ink2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5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27348,'-9'68'414,"-1"0"1,1-2-1,-1-3-414,-12 31-246,2-1-1132,5-8-3116,5-8 4494,6-13 0,3-28 0,1-13 0</inkml:trace>
</inkml:ink>
</file>

<file path=ppt/ink/ink2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6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 27426,'0'64'119,"1"0"1,-4-2 0,-3-3-611,-12 24-35,-11-3-1290,-2-7-4929,-2-10 6745,0-11 0,15-23 0,3-11 0</inkml:trace>
</inkml:ink>
</file>

<file path=ppt/ink/ink2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6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11 24379,'95'-11'1344,"-11"16"-963,-44 14-123,-4 19-90,-6 7-56,-8 7 0,-8 6-23,-7 0 1,-5 2 78,-2-5 124,-4-3-35,-5-7 35,-6-6-80,-5-6-66,-4-6-90,-4-4-56,-4-4 0,-5-2-392,-1-4-325,-2-3-549,6-3-1591,6-2 2857,7-2 0,11-2 0,4 1 0</inkml:trace>
</inkml:ink>
</file>

<file path=ppt/ink/ink2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6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25858,'86'0'560,"-10"0"-560,-42 0-415,-7 0-784,-10 0-1770,-5 0-6862,-4-7 8277,0-4 1,-4 2-1,0-1 1</inkml:trace>
</inkml:ink>
</file>

<file path=ppt/ink/ink2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6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27348,'-2'57'130,"0"0"1,-1-2 0,-3-5-153,-17 17-606,0-3-885,0-6-2364,1-5 3877,-1-5 0,9-22 0,3-6 0</inkml:trace>
</inkml:ink>
</file>

<file path=ppt/ink/ink2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7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1 125 24479,'0'-8'2353,"0"1"-1983,74-25-190,-21 16-169,3-5 0,2 1 11,14 9-22,-11 4 0,-11 5 0,-13 2 23,-13 0 212,-8 1 325,-10 10-190,-3 9-313,-15 16-57,-7 11 0,-14 7 0,-4 3-91,4-3-1130,7-6-8561,12-8 9782,12-21 0,2-5 0,5-14 0</inkml:trace>
</inkml:ink>
</file>

<file path=ppt/ink/ink2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7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23247,'0'-4'2656,"0"1"-2264,0 3-23,0 0-369,55 0 11,-24-2-11,45-2 12,-37-3-1,-2-1 0,-1 1-11,-5 2 0,-4 3 11,-8 1 45,-4 1 224,-7 5 158,-2 8 10,-4 12-56,-1 9-202,-1 8-123,0 4-44,-2 2-23,-5 3 0,-6-5-605,-6 0-628,-4-3-2039,-5-3 3272,-2 1 0,11-19 0,4-4 0</inkml:trace>
</inkml:ink>
</file>

<file path=ppt/ink/ink2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7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10 23672,'0'-5'3071,"0"1"-2656,0 4-135,0 0-280,0 40-12,0-21-582,0 32-795,0-31-1928,-5-3 3317,-6 0 0,4-9 0,-3 0 0</inkml:trace>
</inkml:ink>
</file>

<file path=ppt/ink/ink2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7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5 164 23672,'-4'-3'3362,"54"-16"-3238,-13 10-102,48-14-22,-26 12-325,2-1-1222,5-3-3472,5-5 5019,12-4 0,-37 10 0,-4 1 0</inkml:trace>
</inkml:ink>
</file>

<file path=ppt/ink/ink2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8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569 1 24008,'-64'58'2791,"17"-12"-2791,5 2 0,0 4-1168,-20 25 557,29-37 0,-1 1-1193,-3 2 1,-2 0 1803,-3 1 0,2-3 0,-7 7 0,8-11 0</inkml:trace>
</inkml:ink>
</file>

<file path=ppt/ink/ink2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8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24121,'47'21'-57,"0"0"1,35 13-2296,-48-24 2352,0-4 0,-15-5 0,-3-1 0</inkml:trace>
</inkml:ink>
</file>

<file path=ppt/ink/ink2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8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26328,'1'62'-140,"0"-1"0,-4 35-1126,-7-27-3832,-3-26 5098,3-8 0,3-15 0,3-7 0</inkml:trace>
</inkml:ink>
</file>

<file path=ppt/ink/ink2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8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25 24871,'-3'1'3205,"0"1"-2813,3-2-189,66 7-203,-10-5 0,1 1 0,3-2 0,26-7 0,-5-3 0,-13-2 0,-11 4 0,-15 2-606,-9 3-806,-11 2-2017,-10 0 3429,-6 0 0,-4 0 0,-2 0 0</inkml:trace>
</inkml:ink>
</file>

<file path=ppt/ink/ink2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8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0 23717,'-7'0'2734,"2"0"-2510,-25 58-145,12-24-79,-27 47-235,18-37-808,-4 1-1960,-1 0 3003,5-2 0,10-18 0,8-8 0</inkml:trace>
</inkml:ink>
</file>

<file path=ppt/ink/ink2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9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23818,'-18'76'-301,"-1"0"0,5-15 1,-1-6-1,-13 9 1,14-38-1</inkml:trace>
</inkml:ink>
</file>

<file path=ppt/ink/ink2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9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26332,'68'-8'-254,"-1"0"0,-14 1 0,-2 1-2267,43 6 2521,-29 0 0,-30 0 0,-4 0 0</inkml:trace>
</inkml:ink>
</file>

<file path=ppt/ink/ink2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9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97 25925,'-28'56'358,"-1"-1"1,3-5-1,8-6-144,16-8-46,12-6-34,9-8-56,14-8-10,9-8 21,3-9-55,0-13-23,-6-8 45,-7-13-11,-11-3 123,-9-2 0,-7-4-123,-4 0-12,-3-2-33,-8 6-78,-7 8-549,-10 13-472,-6 11-1556,-1 11 2655,1 14 0,14-7 0,7 6 0</inkml:trace>
</inkml:ink>
</file>

<file path=ppt/ink/ink2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9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26664,'87'23'-224,"-13"-6"-493,-47-16-560,-3-1-875,-3-3-2285,-1-8 4437,-2-5 0,-7 4 0,-3 1 0</inkml:trace>
</inkml:ink>
</file>

<file path=ppt/ink/ink2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09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16 20737,'2'-9'5166,"-1"3"-4360,-1 6 550,0 0-1020,-15 58-213,-2-13-101,2 3 1,-1 2-23,-16 18-1277,-4 20-942,12-27-7529,4 7 9748,15-33 0,5-16 0,0-7 0</inkml:trace>
</inkml:ink>
</file>

<file path=ppt/ink/ink2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10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133 148 26535,'-37'56'216,"1"-1"1,4-10 0,8-4-139,20 15 121,15-24-65,6-11 108,13-8-18,6-8-22,5-10-102,1-13-21,0-12-34,-4-15-34,-6-7 0,-10-4-11,-6-2 9,-8-1-132,-3 4-208,-4 9-308,-12 15-504,-9 14-1132,-19 24-7556,-13 22 9681,-10 24 0,26-19 0,5 1 0</inkml:trace>
</inkml:ink>
</file>

<file path=ppt/ink/ink2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10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27393,'-5'50'95,"0"1"0,-6 41-106,-5-48-561,1-4-985,4-8-2734,5-12 4291,3-6 0,3-9 0,0-3 0</inkml:trace>
</inkml:ink>
</file>

<file path=ppt/ink/ink2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10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25230,'9'54'-2729,"1"-1"1,6 40 2728,-21-57 0,3-16 0,-3-6 0</inkml:trace>
</inkml:ink>
</file>

<file path=ppt/ink/ink2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10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14 122 25084,'-7'-6'3306,"0"0"-3025,7 6-281,0 0 0,79-37 0,-17 24 0,2-8 0,4 1 0,25 14 0,-5 1-557,-8 4 557,-9-2 0,-5 3 0,-1-2-360,-2 2-2317,2-1-7154,-7 1 7971,-14 3 1,-19-2 0,-12 2 0</inkml:trace>
</inkml:ink>
</file>

<file path=ppt/ink/ink2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2.48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2714 203 20278,'-64'-27'832,"1"0"1,-4 2 0,0 2-626,5 6 1,-2 3-40,-7 0 0,-3 2-96,-7 2 1,-1 1 106,-2 1 1,0 1-1881,-1 3 1,0 2 1795,4 0 0,0 1-61,3 1 0,1 2-391,0 2 1,-1 2 406,-1 2 1,-1 2-135,-4 3 1,0 4 184,-1 1 0,-1 6 94,13 2 0,-2 6 0,4 5-94,5 8 0,5 7 0,1 1-68,1-1 1,2 2 0,8 4-34,8 6 0,7 3 0,9-1 0,7 15 0,9-1 0,0 3 0,5 2 0,11-2 0,9 2 0,4-11 0,6 4 0,2-5 0,10 10 0,5-3 317,-4-14 0,4 1 0,1-7-317,10-2 0,3-8 0,5-6 0,5-6 0,8-6 0,4-6 0,10-9 0,3-7 0,-27-5 0,2-3 0,5-6 0,4-8 0,7-6 0,0-3 0,-4 0 0,4-1 0,-4-1 0,2-4 0,-5 0 0,3-4 0,-1-2 0,-5-1 0,9-11 0,-5-3 0,-6 1 0,5-4 0,-5-2 0,-16 10 0,-1-2 0,-10 1 946,-12 0 0,-9-1-946,5-47 2829,-23-6-2829,-15 44 0,-5 0 1,-4-3 1,-4-1-2,-8-4 0,-4 2 0,-3-2 0,-1 3 0,-1 1 0,-2 4 0,1 6 0,-2 3 0,2 9 0,-1 5-146,-42-11-963,-3 23-718,-3 13-7159,-8 25 8560,43-5 1,3 2 0,-8 8 0,7-1 0</inkml:trace>
</inkml:ink>
</file>

<file path=ppt/ink/ink2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3.481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3 118 22799,'-2'-3'2464,"1"1"-536,1 2-1737,58-11 33,-20 4-124,50-10-66,-34 6-23,0-3-11,-4 2-78,-4-1-472,-12 3-514,-8 1-1143,-12 4-6836,-8 3 9043,-6 1 0,0 1 0,-2 0 0</inkml:trace>
</inkml:ink>
</file>

<file path=ppt/ink/ink2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3.81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120 3 22518,'-4'-1'2790,"1"0"-2431,3 1 67,0 0-34,-38 62-101,21-22-174,-6 5 1,2 2 17,12 5-34,5-4-34,4-8 1,1-6 44,7-10 89,5-3 23,8-8 11,5-3-89,2-4-45,1-4-56,2-1-34,-3-1-11,1 0-79,-3-6-761,0-2-639,-2-10-1591,-3 0 3070,-1-1 0,-10 8 0,-2 4 0</inkml:trace>
</inkml:ink>
</file>

<file path=ppt/ink/ink2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4.04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8 21331,'2'-4'3742,"-1"0"-2924,-1 4 269,0 0-751,14 39-145,-8-20-79,10 28-67,-13-31-34,0-4-11,-2-1 0,1-2-56,-1 0-403,1 0-561,-1 1-1535,-1 2-7276,0 0 9151,0 1 0,0-6 1,0 0-1</inkml:trace>
</inkml:ink>
</file>

<file path=ppt/ink/ink2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4.38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0 120 26944,'46'-29'11,"0"1"1,32-18-192,-57 39-704,-3 2-932,-4 3-3954,-5 0 5770,-3 2 0,-3 0 0,-3 0 0</inkml:trace>
</inkml:ink>
</file>

<file path=ppt/ink/ink2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4.78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59 23 25723,'-24'63'1042,"1"0"-930,18-41-45,-1 5-44,5-12-12,1-2 0,3-4 0,8-5 23,10-1-1,11-4-10,8-9-1,5-5-22,0-10-840,15-17-897,-18 5-4033,13-10 5770,-18 14 0,-16 15 0,-5 5 0</inkml:trace>
</inkml:ink>
</file>

<file path=ppt/ink/ink2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5.18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6 127 23717,'-3'-3'2477,"1"1"-1962,2 2-33,0 0-448,56-18 11,-23 3-23,44-16 12,-39 11-23,-7 2 0,-7 6 56,-8 7 45,-7 2 90,-5 3 201,-2 6-22,-2 5-223,0 10-158,-3 7 0,-3 4 0,-6 2 0,-2 2 0,-4 3 0,1 4 0,-1 3 0,2-1-494,2-3-772,4-8-1166,4-11-7069,4-10 9501,2-8 0,0-5 0,0 0 0</inkml:trace>
</inkml:ink>
</file>

<file path=ppt/ink/ink2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5.35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1 105 26955,'82'-37'-324,"-14"7"-764,-55 28-1746,-1-1-6997,2-4 8059,1-4 0,-5 4 0,-2 0 0</inkml:trace>
</inkml:ink>
</file>

<file path=ppt/ink/ink2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5.51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0 27382,'2'100'448,"-1"-11"-448,-1-42-348,0-5-716,0-7-1659,1-7 2723,6-10 0,-4-8 0,5-6 0</inkml:trace>
</inkml:ink>
</file>

<file path=ppt/ink/ink2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6.79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0 27852,'16'49'112,"1"0"0,9 40-134,-23-35-606,-2 1-638,-6 0-1658,-6 0 2924,-9-1 0,8-23 0,-1-8 0</inkml:trace>
</inkml:ink>
</file>

<file path=ppt/ink/ink2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7.12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57 91 24177,'84'-49'1389,"-11"11"-2234,-37 35 1215,-4 7 334,-4 8-379,-5 9 184,-5 9-218,-9 9-22,-3 8 34,-11 12-135,-9 11-101,-11 7-22,-12 2 39,-2-3-61,2-9-26,4-13 3,6-12 0,5-12-90,4-8-336,3-7-122,2-6-107,-2-5-1754,1-2-7422,-3-2 9062,0 0 1,7 0-1,3 0 1</inkml:trace>
</inkml:ink>
</file>

<file path=ppt/ink/ink2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7.35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94 8 23717,'3'-4'3261,"-1"1"-2745,-2 3-180,0 0-90,2 81-201,-10-31-45,4 8 0,-3 1-325,-12 3-762,1-6-1692,4-9-7052,2-10 9168,3-6 0,4-16 0,0-5 1</inkml:trace>
</inkml:ink>
</file>

<file path=ppt/ink/ink2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7.49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0 174 26194,'40'-34'-4916,"1"0"1,26-25 3952,-49 36 0,-9 11 1,-1 1-1</inkml:trace>
</inkml:ink>
</file>

<file path=ppt/ink/ink2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7.69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34 8 23527,'1'-4'3003,"0"1"-2578,-8 73-99,1-28-209,0 7 1,0 2-62,0 2-56,3-3-45,2-2-459,1-7-953,0-4-2185,0-8 3642,5-8 0,-4-10 0,5-7 0</inkml:trace>
</inkml:ink>
</file>

<file path=ppt/ink/ink2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8.06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174 27 26709,'-79'8'426,"14"5"-370,48 18 0,9 3 11,3 1-33,15-1 11,7-6-23,13-5 12,7-9-34,1-7 11,-2-5 23,-5-7-23,-4-9-11,-4-9-11,-4-8-1,-2-3-44,-5 0-269,-2 3-437,-5 1-616,-2 6-2196,-2 7 3574,-1 8 0,0 5 0,0 4 0</inkml:trace>
</inkml:ink>
</file>

<file path=ppt/ink/ink2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8.31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30 28434,'50'-5'90,"-1"-1"0,41-4-90,-34 6-34,-10 1-470,-10 1-325,-12 2-482,-8 0-1916,-6 2 3227,-5 1 0,-3-1 0,-2 1 0</inkml:trace>
</inkml:ink>
</file>

<file path=ppt/ink/ink2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8.49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106 3 24334,'-3'-1'1748,"1"0"-2242,2 1-1511,-24 53-4404,9-26 6409,-23 45 0,26-55 0,0-1 0</inkml:trace>
</inkml:ink>
</file>

<file path=ppt/ink/ink2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8.75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17 1 20401,'-6'0'4594,"2"0"-3933,4 0 616,0 0-884,-3 50-35,2-30 68,-2 39-79,4-45-133,6-1-214,3 0 0,6-4 0,6-3 0,3-3 0,7-3 0,2-5-1009,4-7-549,-2-7-2162,-1-7 3720,-1-1 0,-16 11 0,-3 4 0</inkml:trace>
</inkml:ink>
</file>

<file path=ppt/ink/ink2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9.18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64 21980,'0'-3'3328,"0"1"-3149,0 2-67,57-20-32,-31 13-24,43-15-12,-47 17-10,-3 3-23,-2-1 12,0 3-23,-2 0 11,-1 0-3392,0 3 3392,-4 4 45,-2 6 179,-5 8 337,-2 7-1,-1 4-78,-6 4-134,-2 1 3223,-6-1-3504,0-3-55,1-2-23,-1-3-11,2 0-348,1-6-447,1-2-640,2-6-2061,2-5 3507,3-4 0,1-2 0,2-2 0</inkml:trace>
</inkml:ink>
</file>

<file path=ppt/ink/ink2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9.36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0 102 27662,'93'-28'134,"-25"7"-1019,-43 11-8946,-13-3 9790,-5 1 0,-1 1 0,-4 4 0</inkml:trace>
</inkml:ink>
</file>

<file path=ppt/ink/ink2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29.55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49 8 22014,'2'-4'3799,"-1"1"-3261,-1 3-68,-2 96-392,-4-47-61,3 14 0,-2-1-17,-4-13-291,2-8-1032,1-9-2206,2-9 3529,-1-2 0,2-12 0,1-1 0</inkml:trace>
</inkml:ink>
</file>

<file path=ppt/ink/ink2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0.99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34 27785,'37'-5'886,"8"0"-886,20 5 0,4 0 0,0 0 0,-6-2 0,-7-3 0,-6-1 0,-9 0-741,-7 2-502,-10 3-1065,-10 1-5245,-8 2 7553,-4 10 0,-2-8 0,0 7 0</inkml:trace>
</inkml:ink>
</file>

<file path=ppt/ink/ink2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1.201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342 1 25263,'-6'0'2119,"1"0"-1772,5 0-224,-65 72-89,21-13-124,3-8 0,0-1-504,1 12-447,17-24-1100,2-7-4694,-1-5 6835,5-5 0,6-11 0,6-2 0</inkml:trace>
</inkml:ink>
</file>

<file path=ppt/ink/ink2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1.44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0 26429,'78'11'470,"-13"3"-447,-52 9-191,-3 21-4890,-6-6 3400,-1 12-2985,-6-16 4643,-3-6 0,1-13 0,0-4 0</inkml:trace>
</inkml:ink>
</file>

<file path=ppt/ink/ink2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3.14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50 27404,'51'-8'1154,"3"0"-1041,-3 3-113,2-2 0,-4 1 0,-8-1 0,-10 2 0,-9 3 0,-9 1-528,-5 1-424,-3 0-651,-3 0-2262,-1 0 3865,-1 1 0,0-1 0,0 1 0</inkml:trace>
</inkml:ink>
</file>

<file path=ppt/ink/ink2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3.34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228 0 24580,'-12'0'2353,"3"0"-2050,9 0-146,0 0-157,-29 60-11,12-28-146,-25 50-303,20-44-582,-2-1-1121,2-7-6016,2-4 8179,4-7 0,7-8 0,4-5 0</inkml:trace>
</inkml:ink>
</file>

<file path=ppt/ink/ink2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3.57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1 27326,'39'70'-45,"-8"4"-6434,-29-44 4989,-2 4-552,0-18 2042,0-6 0,0-6 0,0-1 0</inkml:trace>
</inkml:ink>
</file>

<file path=ppt/ink/ink2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3.79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12 21980,'6'-7'3339,"-1"2"-2778,-5 5 156,0 0-549,13 47-134,-10-22-34,10 38 0,-11-36-370,0-4-392,0-6-582,0-4-954,-1-5-5131,-1-3 7429,0-1 0,0-2 0,0 0 0</inkml:trace>
</inkml:ink>
</file>

<file path=ppt/ink/ink2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4.24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13 26933,'85'-3'-314,"-12"1"-682,-51 1-854,1-2-2038,-2 2 3888,-6-1 0,-5 2 0,-6 0 0</inkml:trace>
</inkml:ink>
</file>

<file path=ppt/ink/ink2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4.64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80 1 26675,'-43'63'448,"10"-7"-279,30-35 55,2 0 45,1 0 0,0 1 11,6 0-68,4 0-87,9-1-125,7-3 0,3-2 0,5-4 0,-1-3 0,-1-4 0,-4-3 0,0-2 0,1-11-113,2-5-1198,3-10-829,-1 0-4807,-1 1 6947,-4 3 0,-13 10 0,-3 4 0</inkml:trace>
</inkml:ink>
</file>

<file path=ppt/ink/ink2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5.07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26 47 23964,'-2'-4'2543,"0"1"-2386,2 3-123,0 0-12,21-11-11,-3 5 1,20-8-1,-8 9-11,0 3 11,-2 1-11,-3 1 168,-3 0 281,-6 0 88,-4 3 90,-6 8-502,-4 12-125,-6 13 0,-10 10 0,-7 5 0,-9 3 0,-2-3-3392,-2 0 3392,-1-3-1245,3 0-2374,2-3 3619,10-4 0,8-19 0,7-7 0</inkml:trace>
</inkml:ink>
</file>

<file path=ppt/ink/ink2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5.25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49 26698,'75'-10'-4169,"-15"-2"4169,-54 1 0,-4 3 0,0 1 0</inkml:trace>
</inkml:ink>
</file>

<file path=ppt/ink/ink2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5.44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59 8 22754,'2'-4'4213,"0"1"-3630,-1 76-135,-2-26-3223,-2 6 1,-1 3 2774,-6 4-179,-4-3 658,2-7-2877,3-6-7433,3-8 9063,2-6 1,3-14 0,1-5 0</inkml:trace>
</inkml:ink>
</file>

<file path=ppt/ink/ink2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6.73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456 6 19863,'2'-3'5445,"-1"1"-4996,-1 2-348,-61 59-45,27-22-51,-8 6 1,-1 0-6,-1 4-3504,3-2 2921,2-3-639,2-2-1041,2-4-5983,3-6 8246,5-7 0,13-12 0,4-5 0</inkml:trace>
</inkml:ink>
</file>

<file path=ppt/ink/ink2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6.94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0 26082,'57'13'302,"1"-1"0,-5-1 1,-5 1-5919,2 7 5616,-8-4 1409,-6-4-1857,-8-6-1890,-3-3 847,-1-4-1467,-1-9-6873,6-8 10071,1-11 0,-12 12 1,-3 3-1</inkml:trace>
</inkml:ink>
</file>

<file path=ppt/ink/ink2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7.08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270 1 25412,'-51'52'-419,"1"1"1,4-5 0,6-5-2563,10-8 3067,3-2 1,12-16-1,5-4 1</inkml:trace>
</inkml:ink>
</file>

<file path=ppt/ink/ink2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7.26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5 25319,'87'-4'315,"-14"3"-315,-47 8-1054,-9 4-2038,-10 6 3092,-4 4 0,-3-8 0,0-1 0</inkml:trace>
</inkml:ink>
</file>

<file path=ppt/ink/ink2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7.49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30 23527,'2'-11'2902,"0"2"-2353,-2 9-224,0 0-213,75-4-67,-29 3-2171,9-1 1,2 0 2125,7 2 466,2 0-1451,-5 0-909,-9 0-3395,-13 0 5289,-16 4 0,-12-3 0,-8 3 0</inkml:trace>
</inkml:ink>
</file>

<file path=ppt/ink/ink2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7.78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89 1 25611,'-46'83'1558,"9"-9"-1088,33-41-78,2 0-145,2-2-180,1-3-67,9-6 0,8-7-1322,48-11-113,-4-18 107,-14 4 1,2-4-8504,28-24 9711,-4-1 1,-33 16 0,-12 6-1</inkml:trace>
</inkml:ink>
</file>

<file path=ppt/ink/ink2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8.13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49 27852,'88'-25'90,"-10"4"-68,-22 20-22,-18 0 45,2 2-23,-19 7 12,-6 4-3950,-3 12 4186,-6 9 590,-4 10-860,-12 9 0,-7 9 0,-14 6 0,-8 4 0,-6 1 0,2-4-203,3-8-1758,7-11 54,9-13 1907,11-14 0,7-11 0,5-8 0</inkml:trace>
</inkml:ink>
</file>

<file path=ppt/ink/ink2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8.30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0 144 25869,'79'-49'-6835,"-16"4"5419,-53 21 1,-6 11 0,-1 0 0</inkml:trace>
</inkml:ink>
</file>

<file path=ppt/ink/ink2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8.48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137 1 25992,'-2'60'493,"0"0"0,-2 0 0,-3-2-6030,-13 30 5548,-5 6-11,0-4 757,4-6-2416,5-11-5826,7-13 7485,4-16 0,5-20 0,0-11 0</inkml:trace>
</inkml:ink>
</file>

<file path=ppt/ink/ink2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9.37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475 11 22776,'1'-6'3731,"1"2"-3305,-2 4 112,0 0-426,-57 67-101,24-25 0,-8 6 1,-1 3-12,-6 7-123,-4 2-404,0-1-448,4-6-953,8-11-2654,9-12 4582,12-14 0,8-9 0,7-5 0</inkml:trace>
</inkml:ink>
</file>

<file path=ppt/ink/ink2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9.56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0 25869,'97'21'1064,"-13"0"-1008,-52 0-45,-4-2-11,-6-3-179,-4-3-594,-6-4-616,0-4-1592,0-3 2981,5-2 0,-7 0 0,-1 0 0</inkml:trace>
</inkml:ink>
</file>

<file path=ppt/ink/ink2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39.79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1 26048,'18'52'61,"0"0"1,10 41-297,-26-52-1199,-2 0-3037,0-4 4471,0 1 0,0-18 0,0-2 0</inkml:trace>
</inkml:ink>
</file>

<file path=ppt/ink/ink2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40.12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106 1 24726,'-28'43'235,"0"1"0,-16 31 90,40-45 79,3-3-68,4 0 11,6-6-89,7-1-79,6-4-66,5-3-69,2-2-44,3-6 0,0-1-213,2-4-459,1-2-1031,4-8-4292,2-7 5995,4-13 0,-19 12 0,-5 2 0</inkml:trace>
</inkml:ink>
</file>

<file path=ppt/ink/ink2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40.51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0 110 23280,'0'-4'3351,"0"0"-2982,0 4-178,71-16-124,-30 5-56,8-2 1,1 0-1,-4-3 11,-6 2-10,-10 5-12,-9 3 11,-7 3 0,-4 2 0,-4 1 112,0 0 213,-2 6 124,-2 6-91,-1 10-345,-1 9-24,-4 7 0,-6 7 0,-8 7 0,-6 4 0,-3 1 0,1-1-13,0-3-1230,5-10-1312,7-10-7276,6-14 9580,11-9 0,-2-7 0,5-3 0</inkml:trace>
</inkml:ink>
</file>

<file path=ppt/ink/ink2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40.69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27 27101,'70'0'-560,"-14"0"-942,-49 0-3304,-2-4 4806,1-5 0,-3 3 0,2-1 0</inkml:trace>
</inkml:ink>
</file>

<file path=ppt/ink/ink2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40.89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56 20 23426,'2'-10'4000,"-1"1"-8831,-1 9 5189,3 74 1018,-6-23-1376,2 6 0,-2 2 0,-8 14 0,-1-2-236,1-8-974,3-6-941,2-10-7680,2-7 9416,2-9 1,1-14 0,1-5-1</inkml:trace>
</inkml:ink>
</file>

<file path=ppt/ink/ink2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51.60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3715 347 21028,'-66'-24'656,"1"-1"1,-1 1 0,-1 1 0,-1 0-1,1 4-1542,-26-4 0,-2 4 1069,25 6 0,-2 1 0,-2 0-71,-5 0 0,-3-1 0,-1 1-38,-2 1 1,-2 1 0,0-1 18,-3 1 1,-1-1-1,0 2-22,0 2 0,-1 1 0,1 0 37,4 0 0,0 1 1,-4 5 31,5 7 0,-5 5 0,0 4 1,6 0-85,-4 3 0,5 2 0,-2 6-645,6 1 0,-3 5 0,2 4 0,7 2 656,1 9 0,8 4 1,3 4-5,0 3 1,3 3-1,4 3-15,4 4 1,3 3 0,5 2-1,6 4 1,5 2-1,5 3-7,6 4 1,4 2 0,7 1-161,4 5 0,7 1 0,6 0 119,4-22 0,4 1 0,4-1 0,3 0 0,5-1 0,3 0 0,5-2 0,4-2-294,7-2 1,5-2 0,5-3-1,2-4 294,6-3 0,4-3 0,3-5 0,2-5 0,4-4 0,3-5 0,2-5 0,2-3-140,1-4 0,2-3 0,0-5 0,0-4 140,0-5 0,0-4 0,0-5 0,-1-2 0,-3-3 0,0-3 0,-1-3 0,-1-3 0,-2-2 0,-2-4 0,0-2 0,-3-3 0,-4-2 0,-1-3 0,-2-2 0,-2-2 0,16-14 0,-3-3 0,-5-4 0,-11-1 0,-4-3 0,-7-3 0,-7-1 0,-7-1 0,-6-3 378,-7 1 0,-7-2 1,-5-1-379,-7 1 0,-6 0 0,-6 1 52,-6-1 1,-6 0 0,-6 2-53,-4 1 0,-6 1 0,-5 3 0,-4 1 0,-4 3 0,-7 3 82,-16-4 0,-8 3 0,3 8-872,-3 3 0,0 9-640,-13-1 1,9 22 1429,14 61 0,38-21 0,14 18 0</inkml:trace>
</inkml:ink>
</file>

<file path=ppt/ink/ink2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19:52.68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0 736 25901,'91'-16'172,"-1"1"0,0-1 1,1 1-1,-11 1 0,2 0 1,0-1-1,2 1 0,0 0-172,6-1 0,1 1 0,1-1 0,2 0 0,2 0-766,-8 1 1,3-1 0,1 1 0,1-1 0,0 1 0,1 0 765,-9 1 0,1 0 0,0 0 0,1 1 0,0-1 0,0 1 0,1 0-132,1 0 0,1 0 1,1 0-1,-1 1 1,1-1-1,-1 1 0,0 1 132,-1-1 0,1 1 0,-1 0 0,0 0 0,0 0 0,-1 1 0,1 0-55,-3 0 0,0 1 1,0 0-1,0 0 1,0 0-1,-1 1 1,0-1 54,10 0 0,1 0 0,-1 0 0,-1 0 0,0 0 0,-1 1-151,-3-1 0,-1 1 0,-1 0 0,0 1 1,-1-1-1,-1 1 126,13-1 0,-1 0 0,0 0 0,-2 1 1,-2 1-371,-7 0 1,-1 1-1,-1 0 1,-1 1 0,-3 0-769,9-1 1,-2 0-1,-2 2 1,-5 3 1259,10 7 0,-4 3 0,-10-2 0,-7-7 0,-10 3 0,8 23 0</inkml:trace>
</inkml:ink>
</file>

<file path=ppt/ink/ink2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36.9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1 27056,'-5'45'326,"1"-6"-326,0-21-5683,1 0 5369,-2 0 983,1 3-2159,-2-1-2140,2 1 3630,-1-2 0,3-9 0,1-2 0</inkml:trace>
</inkml:ink>
</file>

<file path=ppt/ink/ink2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37.3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40 26429,'51'-25'78,"-7"11"-44,-24 21 11,-2 8 33,-3 0 23,-1 4 11,-4-1 22,0 2 35,-4-2-23,-2 0 55,-3-3 23,-1 1-33,0-1-23,-6 3-23,-6 0-66,-8 2-23,-6-2-45,-2 0 0,-2-4-11,2-4-45,3-2-268,3-6-236,5 0-124,3-2-436,4 0-594,3 0-3373,2 0 5076,4 0 0,-1 0 0,2 0 0</inkml:trace>
</inkml:ink>
</file>

<file path=ppt/ink/ink2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37.6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82 23448,'0'-2'3754,"0"0"-3462,48-10-136,-22 6-111,41-11-45,-35 10-45,-1-3-324,-4 2-349,-5 0-671,-4 2-1939,-6 3 3328,-5 3 0,-4 0 0,-2 2 0</inkml:trace>
</inkml:ink>
</file>

<file path=ppt/ink/ink2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37.8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4 24053,'-6'-2'2298,"2"0"-2198,4 2-100,0 0-470,-2 27-617,1-12-1715,-1 22-7029,2-19 9025,0-3 1,0-7-1,0-4 1</inkml:trace>
</inkml:ink>
</file>

<file path=ppt/ink/ink2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38.0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1 112 23325,'0'-9'2656,"0"3"-2376,0 6-224,0 0-358,45-21-360,-27 11-739,35-18-2766,-40 15 4167,-4 1 0,-3 5 0,-4 2 0</inkml:trace>
</inkml:ink>
</file>

<file path=ppt/ink/ink2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38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2 24446,'-9'-1'2207,"2"0"-1871,7 1-134,0 0-202,-2 50-33,2-25-461,-2 41-671,2-35-1390,-6 3-7276,-3 2 9056,-8 5 0,7-18 0,2-3 0</inkml:trace>
</inkml:ink>
</file>

<file path=ppt/ink/ink2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38.5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0 27247,'-21'58'437,"5"-11"-392,14-36 11,1-3-11,1 0 44,3-1 34,4 1-11,6 1-33,5-1-68,3-3-11,0-2-34,1-2-167,1-1-326,2-8-224,3-6-638,1-11-1805,1-3 3194,-2 0 0,-12 12 0,-5 5 0</inkml:trace>
</inkml:ink>
</file>

<file path=ppt/ink/ink2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38.9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53 26261,'-3'0'1837,"1"0"-1781,2 0-44,45-16 10,-25 9-22,35-12 0,-38 14-22,-2 2 10,-3 2-10,-3 0 22,1 1 56,-5 1 34,1 6 22,-4 7 22,-1 8-22,-1 7-77,-5 4-35,-1 2 0,-5 2-13,-2 2-367,-1-1-561,-3 1-325,1-3-1536,3-8 2802,5-10 0,4-9 0,4-7 0</inkml:trace>
</inkml:ink>
</file>

<file path=ppt/ink/ink2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39.1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12 24491,'3'-6'2084,"-1"1"-1872,-2 5-178,7 42-34,-6-16-224,6 36-841,-7-27-1735,-5-1-7031,-1-2 8039,-4-4 0,4-12 1,2-6-1</inkml:trace>
</inkml:ink>
</file>

<file path=ppt/ink/ink2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39.3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23773,'3'-3'1861,"-1"1"-1760,-2 2-101,44 0-101,-22 0-650,34 0-1715,-31 0 2466,-4 0 0,-8 0 0,-4 0 0</inkml:trace>
</inkml:ink>
</file>

<file path=ppt/ink/ink2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52.8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323 0 25645,'-73'35'1613,"6"1"-1411,26 0-90,1 6 22,2 7-55,8 4-34,9 4-12,10-1-33,10-3 0,16-9 0,10-12 45,18-16-45,9-8 22,7-21-22,0-8 0,-1-17 34,-9-7 0,-8 0 44,-13 0-11,-10 1-44,-10 1-23,-5-1-68,-9 5-200,-4 4-180,-8 11-415,-4 10-1277,-2 8-7665,2 14 9805,2 7 0,8-3 0,5 1 0</inkml:trace>
</inkml:ink>
</file>

<file path=ppt/ink/ink2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53.0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 25532,'4'0'2410,"0"53"-2231,-4-12-157,-4 49-4273,-3-21 3870,-4 6-370,-2 3-22,2-1-3687,4-13 4460,3-15 0,3-26 0,1-11 0</inkml:trace>
</inkml:ink>
</file>

<file path=ppt/ink/ink2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53.2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193 0 26642,'-17'57'-479,"-1"0"1,-7 15 0,0-3-3320,-9 13 3695,10-26 1,3-5-1,4-11 1,5-9-1</inkml:trace>
</inkml:ink>
</file>

<file path=ppt/ink/ink2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53.4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27000,'63'52'-1333,"-10"-9"-662,-40-28-5758,0-7 7753,2-5 0,-6-4 0,-1-1 0</inkml:trace>
</inkml:ink>
</file>

<file path=ppt/ink/ink2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53.6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 26731,'7'91'-145,"-3"-4"-4774,-24 3 4919,1-23 0,-3-5 0,11-36 0</inkml:trace>
</inkml:ink>
</file>

<file path=ppt/ink/ink2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53.7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 25230,'52'-1'-2458,"-10"7"0,-42 6 1,0 1-1</inkml:trace>
</inkml:ink>
</file>

<file path=ppt/ink/ink2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54.0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1 232 26496,'13'68'415,"2"-11"-303,5-39-68,3-9-21,3-4 22,1-11-45,1-13 45,-3-11-23,-1-13 46,-5-3 626,-8-22-425,-7 18-101,-14-9-45,-6 27-123,-9 12 0,0 9-190,0 6-684,3 15-515,2 6-3878,5 12 5267,7 0 0,4-11 0,4-7 0</inkml:trace>
</inkml:ink>
</file>

<file path=ppt/ink/ink2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54.3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59 26261,'0'-6'2297,"0"2"-2184,63-13-113,-29 10 0,49-13-80,-51 17-894,-5 1-505,-11 2-1737,-7 10 3216,-6 7 0,-3-4 0,0 2 0</inkml:trace>
</inkml:ink>
</file>

<file path=ppt/ink/ink2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54.5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10 25555,'-2'0'1546,"0"0"-1860,2 0-1109,48-4-2565,-28 3 3988,34-4 0,-46 5 0,-4 0 0</inkml:trace>
</inkml:ink>
</file>

<file path=ppt/ink/ink2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54.7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55 26227,'-10'68'964,"3"-9"-1388,14-36 838,2-6 168,9-8-459,2-5 81,4-16-148,0-8-33,0-16 10,-5-2 412,-5 1-421,-8 6-24,-4 7 0,-3 6-91,-7 6-648,-4 7-1222,-5 3-5669,1 3 7630,7-1 0,3 1 0,6-1 0</inkml:trace>
</inkml:ink>
</file>

<file path=ppt/ink/ink2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54.9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0 27314,'6'79'34,"-5"-7"-6233,-8-25 4787,-7 0-807,-4 1 2219,-4-2 0,10-21 0,2-5 0</inkml:trace>
</inkml:ink>
</file>

<file path=ppt/ink/ink2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55.0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1 117 27886,'77'-53'-919,"-12"10"-964,-45 37-4582,-5 0 6465,-4 3 0,-5 0 0,-2 1 0</inkml:trace>
</inkml:ink>
</file>

<file path=ppt/ink/ink2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55.2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24771,'5'-3'2184,"-1"0"-2027,-4 3-78,42-1 0,-17 1-12,38-1-11,-26 1 11,5 0-67,-4 0-78,-3-1-349,-11-1-771,-8 1-1357,-9 0 2555,-5 1 0,-2 0 0,0 0 0</inkml:trace>
</inkml:ink>
</file>

<file path=ppt/ink/ink2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55.5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1 26317,'-22'94'2017,"2"-11"-3950,13-39 1933,2-3 694,2-3-694,2-5 370,1-6-370,3-4 0,5-4 0,5-6-326,5-5-1198,4-5-94,2-9 1618,6-7 0,-13 5 0,-2-4 0</inkml:trace>
</inkml:ink>
</file>

<file path=ppt/ink/ink2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55.6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5 23964,'1'-3'3194,"0"2"-2836,-1 1-224,3 48-1505,-2-18 1203,0 39-6392,-22-4 6560,4-25 0,-7 6 0,14-32 0</inkml:trace>
</inkml:ink>
</file>

<file path=ppt/ink/ink2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55.8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38 28671,'73'-20'0,"-12"4"-6748,-35 15 4506,-2 2-2859,4 5 5101,2 9 0,-11-6 0,-4 3 0</inkml:trace>
</inkml:ink>
</file>

<file path=ppt/ink/ink2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4:56.9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1807 1434 26418,'-47'-58'743,"0"-1"0,5 8 0,1 1-731,-5-9 0,0 0-757,3 9 0,0 1 745,-4-4 0,-3-1 0,-3-1 0,-1 1 0,-2-2 0,0-1 0,-1 2 0,0-1 0,1 3 0,0 0 235,3 4 1,-1 2-236,4 6 0,0 2 0,5 6 0,0 3-198,-38-19 198,8 14 0,10 10 0,8 8 0,12 7 738,14 5-738,10 3 0,11 1 0,6 1 479,3 0-559,1 0 47,2 3 33,8 6-12,8 7-10,10 6 22,6 2 0,3 1 0,0-5 0,-4-4 0,-6-5 0,-10-5 11,-8 2 45,-10 0-22,-14 5-34,-15 3 46,-14 4-46,-10-1 0,-3-1 0,0-5 0,2-5 0,6-1 0,7-4 0,10-1 0,11-1 0,9 1 0,8 2 0,10 1 0,16 5 0,62-1 0,5-3-334,-21-8 1,3-2 333,-10-4 0,-2-2 0,1-3 0,-1-3 0,-5-2 0,-2 0 0,33-18 0,-27 4 0,-28 2 0,-43-13 0,-24 7 0,-37-11 0,-13 14 0,39 19 0,-1 3 0,-46-5 667,8 9-1150,-6 20-1254,35 3-2375,-1 18 4112,35 4 0,13-16 0,5 0 0</inkml:trace>
</inkml:ink>
</file>

<file path=ppt/ink/ink2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17.6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20 17185,'0'-6'6532,"0"1"-5826,0 5 695,0 0-1143,-4-9-57,-4 11-21,-5 0-12,-4 16-34,1 4-44,1 2-46,5-1 24,4-3-1,4 0-11,1-1 0,1-1-11,0-1 11,0-1-22,0-2 11,0-4-1,4-4 68,3-2 68,8-2 10,4-1-33,4-1 0,3-6-79,2-3-44,-2-7-1,1-2-10,-2 0-23,-2 1-12,-2 5-111,-7 2-470,-5 7-338,-4 1-5713,-6 2 6644,-8 0 0,6 0 0,-5 0 0</inkml:trace>
</inkml:ink>
</file>

<file path=ppt/ink/ink2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17.9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42 27292,'11'0'918,"6"-1"-839,8-4-46,6 0-33,-2-4 0,-1 3-22,-5 2-280,-3 0-629,-4 3-783,-2-2-3619,-5 2 5333,-3-1 0,-4 2 0,-2 0 0</inkml:trace>
</inkml:ink>
</file>

<file path=ppt/ink/ink2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18.1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0 26362,'-22'77'45,"5"-14"-135,17-46-773,7-8-1165,7-4-4896,9-12 6924,6-8 0,-12 5 0,-3-3 0</inkml:trace>
</inkml:ink>
</file>

<file path=ppt/ink/ink2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18.4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1 106 26675,'74'-51'124,"-18"13"-35,-31 26 79,-11 9-10,-3 2 43,-1 1 68,-1 0-34,0 3 45,-1 6-33,0 7-57,-2 6-155,-1 2-35,-2-1 0,-1-1 0,0-4 0,-1-4 0,0-2 0,-1 1-259,0 0-783,-4 1-605,-3 2-1389,-6 0 3036,-1 0 0,5-7 0,2-2 0</inkml:trace>
</inkml:ink>
</file>

<file path=ppt/ink/ink2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18.7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60 24076,'-4'0'2767,"1"0"-2352,3 0-415,42-18 0,-18 11-44,31-15-506,-30 18-503,-6 0-1132,-4 2-7646,-8 0 9389,-3 1 1,-4 1-1,0 0 1</inkml:trace>
</inkml:ink>
</file>

<file path=ppt/ink/ink2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18.8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1 26261,'-10'70'-8011,"0"-10"8011,5-42 0,1-8 0,0-3 0</inkml:trace>
</inkml:ink>
</file>

<file path=ppt/ink/ink2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19.1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0 25959,'-13'68'526,"6"-9"-504,13-34-22,7-5-11,4-10-1535,23-16-1905,-4-15 3451,18-15 0,-30 12 0,-4 4 0</inkml:trace>
</inkml:ink>
</file>

<file path=ppt/ink/ink2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19.4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1 113 24423,'0'-4'1928,"0"1"-1917,43-32 11,-22 19-44,33-24 11,-36 31 11,-3 5 0,-6 2 44,-1 3 169,-4 9 146,-1 6 0,-1 12-91,-2 7-100,-4 3-78,-2 2-79,-5 3-11,-4 1-11,-2-1-706,0 0-1132,2-7-5221,5-8 7070,4-13 0,6-7 0,0-7 0</inkml:trace>
</inkml:ink>
</file>

<file path=ppt/ink/ink2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19.6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25286,'1'98'-243,"0"-36"0,-1-32 1</inkml:trace>
</inkml:ink>
</file>

<file path=ppt/ink/ink2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19.7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25869,'69'-10'-9222,"-11"7"9222,-43 20 0,-5-8 0,-6 3 0</inkml:trace>
</inkml:ink>
</file>

<file path=ppt/ink/ink2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39.4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1 104 22283,'0'-2'3832,"0"0"-1276,0 2-2556,23-15 0,-2 7 0,25-14 0,-4 11 0,7 0 0,5 0 0,3 3 0,-1 0 0,-3 5 0,-8 1 0,-10 2-785,-12 7-650,-10 4-895,-7 11-5548,-6 4 7878,-4 1 0,2-11 0,-2-5 0</inkml:trace>
</inkml:ink>
</file>

<file path=ppt/ink/ink2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39.9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1 27942,'-35'68'729,"4"-8"-729,19-34 0,2 0 0,3-3 0,3 1 0,2-2 0,2 3 0,0-1 0,4 0 0,4-2 0,7-4 0,7-5 0,4-5 0,7-5 0,4-2 0,3-1 0,4-1 0,0-2 0,0-3 0,0-2 0,-1 0 0,-3 0 0,-3 2 0,-6 2 0,-11 1-875,-7 3-850,-8 0-1301,-4 5 3026,-2 5 0,0-3 0,0 1 0</inkml:trace>
</inkml:ink>
</file>

<file path=ppt/ink/ink2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0.2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1 132 28671,'42'-22'0,"41"-12"0,-9 13-224,-21 6 1,-1 2 223,21-1 0,-7 6 0,-7 4 119,-11 4-119,-9 0-751,-9 3-706,-10 2-939,-8 3-7435,-7 3 8700,-4 0 1,-1-5-1,0 0 1</inkml:trace>
</inkml:ink>
</file>

<file path=ppt/ink/ink2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0.4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0 24771,'-5'0'2644,"1"0"-2129,1 50-313,2-13-146,-2 42-56,3-25-134,0-6-774,4-4-1064,9-14-5132,12-13 7104,19-12 0,-18-6 0,1-1 0</inkml:trace>
</inkml:ink>
</file>

<file path=ppt/ink/ink2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0.8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87 28671,'93'-27'0,"-8"5"0,-30 17 0,4-1 0,3-3 0,-3 0-707,-11 3-839,-11 3-594,-15 3-4326,-12 5 6466,-6 6 0,-4-4 0,0 2 0</inkml:trace>
</inkml:ink>
</file>

<file path=ppt/ink/ink2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1.3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1 23213,'-2'0'2522,"1"0"-2119,1 0-67,-11 46-23,6-19-66,-9 38-45,8-29-23,2-2-56,1 0-11,3 0 68,0-2-1,1 0-45,5-4 23,3-2 11,4-4 11,0-4-155,1-4-24,0-3 0,1-3 0,1-4 0,1-2 0,2-2 0,2 0 0,5-2 0,15-7 0,-8 1 0,9-3 0,-16 5 0,-1 3 0,-1-2 0,2 2 0,-1-2 0,-2 0-2253,1-1-683,-8 1-6895,-1 0 8305,-8 2 1,-3 2-1,-3 1 1</inkml:trace>
</inkml:ink>
</file>

<file path=ppt/ink/ink2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2.3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1 119 28166,'70'-32'505,"-11"10"-505,27 13 0,-13 7 0,4 0 0,3 1 0,-2-3-1334,-6-4-1893,-6-2 3227,-9-4 0,-26 6 0,-9 1 0</inkml:trace>
</inkml:ink>
</file>

<file path=ppt/ink/ink2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2.8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70 26552,'46'-20'22,"1"0"1,34-9-1,-46 41 68,-10 10 56,-12 12-68,-7 7-33,-10 3 33,-8 2-11,-5-2 80,-7 0 65,-1 2 80,-1 2 21,1 3-66,3 2 33,3-3-223,6-2-57,6-8 0,4-3 0,3-5 0,8-4 0,4-2 0,13-6 0,6-4 0,7-5 0,6-6 0,3-3-685,2-7-816,-2-6-2163,-4-10 3664,-2-7 0,-20 11 0,-5 3 0</inkml:trace>
</inkml:ink>
</file>

<file path=ppt/ink/ink2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3.0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28671,'31'83'0,"-6"-6"0,-19-27 0,-1 2 0,0 0 0,0 1-35,-1-3-1074,2-3-919,2-7-3530,4-9 5558,5-10 0,-8-10 0,1-6 0</inkml:trace>
</inkml:ink>
</file>

<file path=ppt/ink/ink2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3.3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70 28671,'53'-19'0,"0"-1"0,-3 3 0,-3 4 0,12 12 0,0 1 0,-1 0 0,-4 2 0,-5 0 0,-6 3-1155,-9-1-874,-8 0-4928,-9-1 6957,-8 0 0,-6-2 0,-3 0 0</inkml:trace>
</inkml:ink>
</file>

<file path=ppt/ink/ink2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3.7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206 1 28076,'-58'28'595,"7"8"-595,32 15 0,0 12 0,0 8 0,2 6 0,6-1 0,3-1 0,6-4 0,0-6 0,2-9 0,3-8 0,7-11 0,7-9 0,10-9 0,7-9 0,6-5 0,3-4 0,3-8 0,-1-3 0,-3-10-1805,-5-5-4235,-7-1 6040,-7-2 0,-12 13 0,-4 3 0</inkml:trace>
</inkml:ink>
</file>

<file path=ppt/ink/ink2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3.9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 28671,'16'96'0,"-4"-2"0,-9-18 0,-2 6 0,0 3-1323,-2-3-1792,-6-6 3115,-3-9 0,1-30 0,1-12 0</inkml:trace>
</inkml:ink>
</file>

<file path=ppt/ink/ink2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4.0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75 27303,'72'-39'280,"-9"9"-762,-26 25-347,-1 4-4991,1 1 475,-5 7 5559,-13 8 1,-8-5 0,-11 3 0</inkml:trace>
</inkml:ink>
</file>

<file path=ppt/ink/ink2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4.4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1 339 26799,'69'-9'624,"0"1"0,21-7 0,9-2-624,-13 0 0,6-3 0,3 1-1091,-10 2 1,4-1-1,2 1 1,2 0 1090,-9 2 0,3 0 0,0 1 0,3 0 0,0 1-291,-8 2 1,1 2 0,1-1 0,0 2-1,2 0 1,0 0 290,6 1 0,1 1 0,1 0 0,1 1 0,0 1 0,1 0 0,1 1 0,0 1 0,0 0 0,1 1 0,4 2 0,5 1 0,-17 1 0,4 1 0,3 1 0,3 2 0,0 0 0,0 0 0,-2 0 0,-3 0 0,-3-1-96,3 1 1,-3-1 0,-3 0 0,-1 0 0,1 1 0,1 0-1,4 1 96,1 1 0,5 1 0,2 1 0,0 0 0,-1 1 0,-2-1 0,-5 0 0,-7-1-597,8 1 0,-6 0 0,-4 0 0,-3-1 0,-1 2 597,9 1 0,-2 1 0,-4 0 0,-8-2 0,21 2 0,-15-1 0,-30-2 0,-1 0 0</inkml:trace>
</inkml:ink>
</file>

<file path=ppt/ink/ink2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6.6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 24681,'0'-3'2611,"0"0"-1232,0 3-1379,54-3 0,-23 2 0,43-2 0,-38 3-819,-5 0-873,-5 2-2252,-8 4 3944,-8 6 0,-5-5 0,-5 3 0</inkml:trace>
</inkml:ink>
</file>

<file path=ppt/ink/ink2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6.8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0 168 26295,'0'-2'2240,"0"0"-2104,0 2-136,48-31-46,-18 14-1007,44-26-1211,-25 21-7567,4 1 9728,4 5 1,-25 7 0,-6 4-1</inkml:trace>
</inkml:ink>
</file>

<file path=ppt/ink/ink2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7.3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167 1 28311,'-7'18'360,"1"13"-1235,2 26 875,-8 12 0,-8 11 0,-8 0 0,0-6 0,3-12 283,7-16-283,7-16 145,5-15-145,5-7-24,7-15 24,10-14 471,14-15-471,14-12 0,5 0 0,2 6 0,-5 11 0,-8 11 0,-6 12-3392,-6 3 3392,-5 5 0,-5 5 0,-5 7 0,-6 11 0,-7 13 0,-14 7 0,-11 6 0,-11-1 0,-2-2 3392,-5 3-3662,18-17-1008,1-3-481,21-22-1983,2-4 3742,14-11 0,-8 6 0,7-5 0</inkml:trace>
</inkml:ink>
</file>

<file path=ppt/ink/ink2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7.6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0 27382,'-12'75'1075,"4"-9"-861,18-36-214,8-6 0,13-6 0,8-8 0,8-8 0,2-12-4252,-1-4 4252,-6-11 860,-5 1-1119,-6-2-1119,-4 3-1165,-4-1-7206,-2 3 9749,1-1 0,-11 11 0,0 1 0</inkml:trace>
</inkml:ink>
</file>

<file path=ppt/ink/ink2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7.9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9 23616,'0'-3'2555,"0"0"-1524,0 3-952,-7-2-79,6 7 33,-6 4-21,8 12-12,4 6 0,3 3 0,4-1 0,0-3 22,-3-2 34,-1-3 168,-5-1 146,-1 0-23,-2 1-56,-5 2-256,-6 3-35,-7 2 0,-7 0 0,0-1-192,0-4-491,4-5-449,5-7-1153,6-6-5637,5-3 7922,6-11 0,-1 6 0,3-6 0</inkml:trace>
</inkml:ink>
</file>

<file path=ppt/ink/ink2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8.2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127 1 26664,'12'4'403,"2"2"-167,-1 7 44,-1 3-22,-1 4-34,-3 2-23,-2-1 12,-3 0-45,-2-4-144,0 0-24,-1-3 0,-8 3 0,-4 1 0,-9 4 0,-4 3 0,-3 3 0,-1 2 0,0-2-909,5-2-838,5-7-2187,10-10 3934,5-4 0,4-5 0,0 0 0</inkml:trace>
</inkml:ink>
</file>

<file path=ppt/ink/ink2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8.6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8 22092,'0'-4'3362,"0"1"-2499,0 3-706,-9 51 11,6-24 56,-6 40-123,13-41-79,6-4-22,7-9-67,8-6-112,-1-5 67,2-13 11,-2-5 90,-2-12 11,-4-3 22,-4 2 101,-3 2 101,-3 7 46,-2 6 54,-3 6-66,0 5 33,-1 1 79,1 4-100,1 8-270,1 6 0,1 10 0,1 1 0,-1-1 0,1-1-371,-1-5-1007,1-4-953,1-6-7429,4-3 9760,6-7 0,-8 0 0,1-1 0</inkml:trace>
</inkml:ink>
</file>

<file path=ppt/ink/ink2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8.8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24031,'5'0'3014,"-1"0"-2532,5 49-11,-7-17-147,7 41-77,-9-32-191,3-8-56,1-7-11,3-11-113,2-7-77,4-5-202,3-12-337,1-5-447,0-9-1200,-2-2 2387,-4 2 0,-6 9 0,-1 5 0</inkml:trace>
</inkml:ink>
</file>

<file path=ppt/ink/ink2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5:49.1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83 25051,'74'0'369,"-14"-5"-324,-46-6-45,-7-3 45,-5-2 56,-5 2 426,-7 2-68,-5 5 67,-7 4-3413,-3 11 3212,-2 10 67,-4 13-66,-1 13-326,0 4 0,5 2 0,6-1 0,8-5 0,7-6 3392,8-6-3392,8-6-80,10-7-1297,6-9-1503,7-5 2880,0-5 0,-13 0 0,-4 0 0</inkml:trace>
</inkml:ink>
</file>

<file path=ppt/ink/ink2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11.6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 0 25028,'-63'33'213,"11"-2"-123,41-7-23,3 1 22,1 3-21,3 0-24,2 4-20,1-1-24,1-1 0,5-5 0,2-6 0,8-6 0,2-7 11,2-4 0,2-7 23,1-8 10,0-8-10,0-9 78,-1-1 34,-2 0-23,-4 3-67,-3 5-23,-6 3-21,-2 3-12,-3 2-135,-1 3-717,0 3-8979,-12 6 8885,0 13 0,-3-6 1,7 7-1</inkml:trace>
</inkml:ink>
</file>

<file path=ppt/ink/ink2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11.9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1 26104,'0'65'-280,"-3"5"-1322,-1-42-3990,-4 10 5592,-2-12 0,5-11 0,0-4 0</inkml:trace>
</inkml:ink>
</file>

<file path=ppt/ink/ink2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12.1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1 123 27247,'75'-39'381,"-9"6"-6041,-33 20 5368,-4 4 637,-1 0-2811,-3 3 2681,0-1 0,-12 4 0,-2 0 0</inkml:trace>
</inkml:ink>
</file>

<file path=ppt/ink/ink2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12.3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136 8 24008,'0'-4'3082,"0"0"-2891,0 4-90,-7 52-101,-1-15 0,-9 47-427,0-26-849,-4 2-2053,-2-1 3329,1-7 0,9-22 0,5-11 0</inkml:trace>
</inkml:ink>
</file>

<file path=ppt/ink/ink2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12.4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31 26026,'62'-6'-264,"3"-5"1,-49 6 0,6-3-1</inkml:trace>
</inkml:ink>
</file>

<file path=ppt/ink/ink2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12.6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0 27706,'-9'69'-38,"-1"0"1,3-15 0,0-2-619,3 0 1,1-2-2863,1 16 3518,1-4 0,1-28 0,0-8 0</inkml:trace>
</inkml:ink>
</file>

<file path=ppt/ink/ink2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53.0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8 21353,'1'-4'2700,"-1"0"-1803,0 4-640,0 18 12,0-1 34,-4 18-56,-2-6-12,-4 1-45,1-3 1,4-3-46,2-3 12,2-2 34,1 1 11,2-1-57,2-2-89,4-2-11,5-4-22,4-3 21,8-2 12,4-4-11,4 0 0,3-2-45,-2 0 11,12-5-22,-12-2-23,6-5-616,-15 1-705,-6 0-2522,-1 0 3877,-2-3 0,-7 6 0,-1 0 0</inkml:trace>
</inkml:ink>
</file>

<file path=ppt/ink/ink2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53.5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28 21017,'-6'-1'4740,"1"1"-4113,5 0-89,0 0-190,36-7-169,-17 3-112,31-5-45,-25 5-22,-1 2-11,0 1-45,-4 1-527,-2 0-660,-5 0-1424,-4 4-7164,-4 2 8874,-2 5 0,-3-6 0,0 1 0</inkml:trace>
</inkml:ink>
</file>

<file path=ppt/ink/ink2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53.8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129 0 26048,'-41'86'101,"7"-11"-191,21-43-1187,2-3-2062,0-3 3339,1-7 0,5-8 0,1-5 0</inkml:trace>
</inkml:ink>
</file>

<file path=ppt/ink/ink2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54.0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 20591,'6'-6'4840,"-1"1"-4391,-5 5-57,42 1-145,-26 6-180,32 2-67,-38 5 0,-3 1-448,-3-1-1435,-2 0-5299,-1-1 7182,0-3 0,-1-5 0,1-2 0</inkml:trace>
</inkml:ink>
</file>

<file path=ppt/ink/ink2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7:54.1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22552,'1'-2'2812,"0"0"-1848,-1 2-818,6 47-113,-4-20-33,4 38-649,-6-34-3912,0-4 4561,0-2 0,0-13 0,0-2 0</inkml:trace>
</inkml:ink>
</file>

<file path=ppt/ink/ink2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8:26.73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16730,'6'0'0,"1"0"3451,6 0-3451,1 0 1349,4 0-1349,-1 0 716,11 0-716,-15 0 2329,14 0-2329,-14 0 0,9 0 0,-6 0 0,-5 0 0,4 0 0,-8 0 0,7 0 0,-7 0 0,8 0 0,-9 0 0,9 0 0,-4 0 0,11 0 0,-4 0 0,10 0 0,-11 0 0,11 0 0,-4 5 0,-1-1 0,6 2 0,-12 0 0,5-1 0,0 4 0,-5-5 0,5 4 0,-6-7 0,-1 6 0,1-6 0,2 2 0,-6-3 0,1 0 0,-7 0 0,-1 0 0,-2 0 0,-1 0 0</inkml:trace>
</inkml:ink>
</file>

<file path=ppt/ink/ink2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8:53.5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26 25532,'-55'42'393,"10"-2"-270,39-22-33,4 4-4286,0-3 4263,4-2 849,6-2-849,5-6-33,7-2-34,2-6 11,2-1 34,-3-2 3537,-3-5-3313,-7-2 34,-3-6-68,-5-3-179,-1-6-33,-2-5-23,0 0-12,0-1-189,0 5-102,0 7-1546,0 9-908,-1 9-7074,-4 14 9241,0 9 0,-1-7 0,3-2 0</inkml:trace>
</inkml:ink>
</file>

<file path=ppt/ink/ink2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8:53.7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 26642,'38'-1'-4034,"-4"0"-1423,-18 1 5457,-3 0 0,-6 0 0,-3 0 0</inkml:trace>
</inkml:ink>
</file>

<file path=ppt/ink/ink2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8:53.9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6 23549,'0'-3'2320,"0"0"-2174,0 3-236,-1 49-594,1-24-1366,-1 39-7239,2-43 9289,9-5 0,-6-9 0,6-5 0</inkml:trace>
</inkml:ink>
</file>

<file path=ppt/ink/ink2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8:54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1 109 25129,'64'-48'358,"-9"9"-458,-35 29-449,-5 3-695,-6 4-2666,-4 1 3910,-2 2 0,-3 0 0,0 0 0</inkml:trace>
</inkml:ink>
</file>

<file path=ppt/ink/ink2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8:54.2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0 26687,'-32'74'414,"6"-10"-369,22-33-45,2-2-11,1-6-157,1-2-224,4-6-258,2-1-247,4-6-459,4 1-1355,-1-6-4169,1-1 6880,-2-2 0,-5 0 0,-2 0 0</inkml:trace>
</inkml:ink>
</file>

<file path=ppt/ink/ink2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8:54.8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80 26821,'65'-41'-34,"-9"8"-458,-36 30-573,-1 2-963,-3 0-1569,-4 1-3910,-3 1 7507,-5 6 0,-2-5 0,-2 5 0</inkml:trace>
</inkml:ink>
</file>

<file path=ppt/ink/ink2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8:55.0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159 0 26138,'-33'40'369,"-1"0"1,-22 30-280,41-36-68,4-3-11,5-2-11,3-4 11,2-1-22,3-3 22,4-1-22,3-6 0,4-3-146,2-6-291,-1-2-269,3-3-583,1-7-1971,2-4 3271,1-6 0,-9 6 0,-3 2 0</inkml:trace>
</inkml:ink>
</file>

<file path=ppt/ink/ink2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8:55.2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42 23997,'4'-4'1580,"-1"2"-1580,-3 2-1210,0 0-1266,41-13-6376,-27 9 8852,32-12 0,-42 16 0,0-3 0</inkml:trace>
</inkml:ink>
</file>

<file path=ppt/ink/ink2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8:55.4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6 23639,'0'-3'2846,"0"1"-2779,0 55-67,-1-21-325,-2 44-896,-3-33-2297,-3-1 3518,-4 2 0,6-20 0,-1-4 0</inkml:trace>
</inkml:ink>
</file>

<file path=ppt/ink/ink2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8:55.6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0 27000,'-39'69'314,"7"-12"-202,36-39 45,7-3 45,7-5-135,7-5-67,1-2-22,5-4-606,0-10-940,4-9-2881,3-15 4449,2-5 0,-17 16 0,-5 4 0</inkml:trace>
</inkml:ink>
</file>

<file path=ppt/ink/ink2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8:55.9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87 28154,'55'-44'-257,"-8"9"111,-35 31 124,-4 2 22,-4 1 134,-2 12 79,-2 8-34,-3 15-44,-4 8-113,-5 1-22,-4 0-302,-2-5-561,2-7-1188,5-10-5512,5-10 7563,5-7 0,1-4 0,0 0 0</inkml:trace>
</inkml:ink>
</file>

<file path=ppt/ink/ink2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8:56.0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0 27045,'1'81'-9831,"-3"-7"9619,-10-36 0,4-15 0,3-7 1</inkml:trace>
</inkml:ink>
</file>

<file path=ppt/ink/ink2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4:28:56.1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0 168 26485,'51'-74'-897,"-4"13"-750,-20 44-4572,-2 8 6219,-1 3 0,-12 6 0,-3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CDE08-2AA1-4D40-8A8C-D2537898B634}" type="datetimeFigureOut">
              <a:rPr lang="it-IT" smtClean="0"/>
              <a:t>19/09/25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150669-7BCB-5A45-BEBA-013BB6CD0C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041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50669-7BCB-5A45-BEBA-013BB6CD0C2C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7410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15DABE-2121-B9A8-0DCC-C3E753366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8D16E28-3F8E-B5C0-9936-BFEB0AC785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3BEED9-C42A-3BD5-F6FE-F2687DB2D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19/09/25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C3B08D-E7C2-DC1D-96DB-20D1626A0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71B428-7145-C87C-5006-18747E488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975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060FD4-818B-17D6-DC2B-DE2376142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DB65E3-EB15-869C-57B8-CE0714C22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D93ED2D-0FCB-F759-49E3-15E31A2C6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19/09/25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46217B-5C7D-01AF-C858-189E1CC6D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DF99D1B-2A6C-DC7F-FC98-E536A2B46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8045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938BAC-7BC8-5471-981A-62D8C4027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1ECDBF9-0D2B-818B-1FB6-EDBABBF04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425E424-3F41-13C8-F63B-F7AEDCE82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19/09/25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4AD3E79-FC94-6D6C-975D-F5A53573F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62595D-6A10-C124-0C6C-8AF2F66B6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16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BB4EFF-CDE1-8218-F89D-29F83A726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28EF9A4-A8B9-AA0F-B46D-E38D429521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F1C6617-66F7-3462-708F-497881A6E0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9E61BA2-720D-2793-929D-D8E6C16BA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19/09/25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AAED3FE-3218-D0F9-9981-5A87F3C22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2B2C3D2-B6CE-E76D-141E-8F9963A9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7096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5C6CBF-C107-899B-4C01-270EF2AF5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0F11EA1-96EE-FCBB-FBEB-D6C83390C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B2E12C6-4084-08E3-CD39-EFC2EA26B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0E27B10-A136-2EFF-6823-F2D7AA358C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11933D4-3FE3-5A4E-FEF4-D4E46273F0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9479AA4-9BE2-43EB-5831-3036C9BD7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19/09/25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358042D-9C9B-77D7-4FCB-96CCDE1CC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84093C6-489C-CD07-BC57-D26DBC3FE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5469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5226A8-6158-AF3D-CFC7-A53D8F9F1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1E10DB5-3C21-4FA3-B541-0F4D77A58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19/09/25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97C4063-5944-183C-AF59-B53843881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7DAC740-1747-9EB4-6581-03EEC0413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7408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DBFC242-5BEA-3C5E-1FDE-84A3A19BC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19/09/25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90D91BB-1B71-44C1-10E8-F6902C94E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FF5431B-3653-8F7C-531D-28650ED5B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3589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D8195C-7200-EBBC-5EA6-3E9DF7094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BBD29D-33E2-D53F-5E35-7CE0C3DBD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2B8FDC5-95B9-A95F-5B02-E09E67894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2347466-CF91-DE1B-A3A2-720264A59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19/09/25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37FEC85-E0FF-7930-9051-E0A3A8A0F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6DB26D-CAEE-8A94-7A22-F43E60333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1879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8F1D42-D8D3-7E05-F485-B6713FE51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BB76B3F-90A9-C609-17F2-7CC927692F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DBB623A-67C8-0ACD-66BE-04B165F9B6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FA001B-5333-1E8B-3A5B-C6ED43C7D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19/09/25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4EFBCBE-0BD4-4630-146A-55F45C5B5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6B6B370-90DF-9F7F-AE61-C8DF326DA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270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3032CE-2114-1846-9E9C-3F20C111F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CEFF6DF-D3A3-0242-71C3-C12DD221E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056B90A-46C1-CC00-40FB-56453498B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19/09/25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D437E96-838E-9A8C-E54B-5C32881D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927472-D7A2-4CAC-DB94-167B8DCE8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0691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CD5A11D-1B14-68A7-C2A1-88095E0A02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F2D98D4-E9AE-70AC-880B-79AA021CB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598F75-BE13-30E6-68E6-900A3FE15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19/09/25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1F3FAA-2BE0-231E-2592-00699FE1B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16590C-5882-67E0-DEB4-42579934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3896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A0FBE08-C05A-DE36-7A1F-08866F5FD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A48E735-A1AB-3967-32A0-F4DF60C34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0AACB26-288F-9859-7177-52ECBD1FDA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814CF3-314D-744B-9C2B-CE5C833DDBD9}" type="datetimeFigureOut">
              <a:rPr lang="it-IT" smtClean="0"/>
              <a:t>19/09/25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11A5F45-D18E-C732-4C88-E35CFE4890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11912F-E024-075E-47A6-5D0EFFE7EA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4664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2.xml"/><Relationship Id="rId21" Type="http://schemas.openxmlformats.org/officeDocument/2006/relationships/image" Target="../media/image11.png"/><Relationship Id="rId34" Type="http://schemas.openxmlformats.org/officeDocument/2006/relationships/customXml" Target="../ink/ink16.xml"/><Relationship Id="rId42" Type="http://schemas.openxmlformats.org/officeDocument/2006/relationships/customXml" Target="../ink/ink20.xml"/><Relationship Id="rId47" Type="http://schemas.openxmlformats.org/officeDocument/2006/relationships/image" Target="../media/image24.png"/><Relationship Id="rId50" Type="http://schemas.openxmlformats.org/officeDocument/2006/relationships/customXml" Target="../ink/ink24.xml"/><Relationship Id="rId55" Type="http://schemas.openxmlformats.org/officeDocument/2006/relationships/image" Target="../media/image28.png"/><Relationship Id="rId63" Type="http://schemas.openxmlformats.org/officeDocument/2006/relationships/image" Target="../media/image3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6" Type="http://schemas.openxmlformats.org/officeDocument/2006/relationships/customXml" Target="../ink/ink7.xml"/><Relationship Id="rId29" Type="http://schemas.openxmlformats.org/officeDocument/2006/relationships/image" Target="../media/image15.png"/><Relationship Id="rId11" Type="http://schemas.openxmlformats.org/officeDocument/2006/relationships/image" Target="../media/image6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19.png"/><Relationship Id="rId40" Type="http://schemas.openxmlformats.org/officeDocument/2006/relationships/customXml" Target="../ink/ink19.xml"/><Relationship Id="rId45" Type="http://schemas.openxmlformats.org/officeDocument/2006/relationships/image" Target="../media/image23.png"/><Relationship Id="rId53" Type="http://schemas.openxmlformats.org/officeDocument/2006/relationships/image" Target="../media/image27.png"/><Relationship Id="rId58" Type="http://schemas.openxmlformats.org/officeDocument/2006/relationships/customXml" Target="../ink/ink28.xml"/><Relationship Id="rId66" Type="http://schemas.openxmlformats.org/officeDocument/2006/relationships/customXml" Target="../ink/ink32.xml"/><Relationship Id="rId5" Type="http://schemas.openxmlformats.org/officeDocument/2006/relationships/image" Target="../media/image3.png"/><Relationship Id="rId61" Type="http://schemas.openxmlformats.org/officeDocument/2006/relationships/image" Target="../media/image31.png"/><Relationship Id="rId19" Type="http://schemas.openxmlformats.org/officeDocument/2006/relationships/image" Target="../media/image10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14.png"/><Relationship Id="rId30" Type="http://schemas.openxmlformats.org/officeDocument/2006/relationships/customXml" Target="../ink/ink14.xml"/><Relationship Id="rId35" Type="http://schemas.openxmlformats.org/officeDocument/2006/relationships/image" Target="../media/image18.png"/><Relationship Id="rId43" Type="http://schemas.openxmlformats.org/officeDocument/2006/relationships/image" Target="../media/image22.png"/><Relationship Id="rId48" Type="http://schemas.openxmlformats.org/officeDocument/2006/relationships/customXml" Target="../ink/ink23.xml"/><Relationship Id="rId56" Type="http://schemas.openxmlformats.org/officeDocument/2006/relationships/customXml" Target="../ink/ink27.xml"/><Relationship Id="rId64" Type="http://schemas.openxmlformats.org/officeDocument/2006/relationships/customXml" Target="../ink/ink31.xml"/><Relationship Id="rId8" Type="http://schemas.openxmlformats.org/officeDocument/2006/relationships/customXml" Target="../ink/ink3.xml"/><Relationship Id="rId51" Type="http://schemas.openxmlformats.org/officeDocument/2006/relationships/image" Target="../media/image26.png"/><Relationship Id="rId3" Type="http://schemas.openxmlformats.org/officeDocument/2006/relationships/image" Target="../media/image2.png"/><Relationship Id="rId12" Type="http://schemas.openxmlformats.org/officeDocument/2006/relationships/customXml" Target="../ink/ink5.xml"/><Relationship Id="rId17" Type="http://schemas.openxmlformats.org/officeDocument/2006/relationships/image" Target="../media/image9.png"/><Relationship Id="rId25" Type="http://schemas.openxmlformats.org/officeDocument/2006/relationships/image" Target="../media/image13.png"/><Relationship Id="rId33" Type="http://schemas.openxmlformats.org/officeDocument/2006/relationships/image" Target="../media/image17.png"/><Relationship Id="rId38" Type="http://schemas.openxmlformats.org/officeDocument/2006/relationships/customXml" Target="../ink/ink18.xml"/><Relationship Id="rId46" Type="http://schemas.openxmlformats.org/officeDocument/2006/relationships/customXml" Target="../ink/ink22.xml"/><Relationship Id="rId59" Type="http://schemas.openxmlformats.org/officeDocument/2006/relationships/image" Target="../media/image30.png"/><Relationship Id="rId67" Type="http://schemas.openxmlformats.org/officeDocument/2006/relationships/image" Target="../media/image34.png"/><Relationship Id="rId20" Type="http://schemas.openxmlformats.org/officeDocument/2006/relationships/customXml" Target="../ink/ink9.xml"/><Relationship Id="rId41" Type="http://schemas.openxmlformats.org/officeDocument/2006/relationships/image" Target="../media/image21.png"/><Relationship Id="rId54" Type="http://schemas.openxmlformats.org/officeDocument/2006/relationships/customXml" Target="../ink/ink26.xml"/><Relationship Id="rId62" Type="http://schemas.openxmlformats.org/officeDocument/2006/relationships/customXml" Target="../ink/ink3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49" Type="http://schemas.openxmlformats.org/officeDocument/2006/relationships/image" Target="../media/image25.png"/><Relationship Id="rId57" Type="http://schemas.openxmlformats.org/officeDocument/2006/relationships/image" Target="../media/image29.png"/><Relationship Id="rId10" Type="http://schemas.openxmlformats.org/officeDocument/2006/relationships/customXml" Target="../ink/ink4.xml"/><Relationship Id="rId31" Type="http://schemas.openxmlformats.org/officeDocument/2006/relationships/image" Target="../media/image16.png"/><Relationship Id="rId44" Type="http://schemas.openxmlformats.org/officeDocument/2006/relationships/customXml" Target="../ink/ink21.xml"/><Relationship Id="rId52" Type="http://schemas.openxmlformats.org/officeDocument/2006/relationships/customXml" Target="../ink/ink25.xml"/><Relationship Id="rId60" Type="http://schemas.openxmlformats.org/officeDocument/2006/relationships/customXml" Target="../ink/ink29.xml"/><Relationship Id="rId65" Type="http://schemas.openxmlformats.org/officeDocument/2006/relationships/image" Target="../media/image33.png"/><Relationship Id="rId4" Type="http://schemas.openxmlformats.org/officeDocument/2006/relationships/customXml" Target="../ink/ink1.xml"/><Relationship Id="rId9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customXml" Target="../ink/ink8.xml"/><Relationship Id="rId39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4.xml"/><Relationship Id="rId13" Type="http://schemas.openxmlformats.org/officeDocument/2006/relationships/image" Target="../media/image41.png"/><Relationship Id="rId18" Type="http://schemas.openxmlformats.org/officeDocument/2006/relationships/customXml" Target="../ink/ink39.xml"/><Relationship Id="rId3" Type="http://schemas.openxmlformats.org/officeDocument/2006/relationships/image" Target="../media/image2.png"/><Relationship Id="rId21" Type="http://schemas.openxmlformats.org/officeDocument/2006/relationships/image" Target="../media/image45.png"/><Relationship Id="rId7" Type="http://schemas.openxmlformats.org/officeDocument/2006/relationships/image" Target="../media/image38.png"/><Relationship Id="rId12" Type="http://schemas.openxmlformats.org/officeDocument/2006/relationships/customXml" Target="../ink/ink36.xml"/><Relationship Id="rId17" Type="http://schemas.openxmlformats.org/officeDocument/2006/relationships/image" Target="../media/image43.png"/><Relationship Id="rId2" Type="http://schemas.openxmlformats.org/officeDocument/2006/relationships/image" Target="../media/image3.jpeg"/><Relationship Id="rId16" Type="http://schemas.openxmlformats.org/officeDocument/2006/relationships/customXml" Target="../ink/ink38.xml"/><Relationship Id="rId20" Type="http://schemas.openxmlformats.org/officeDocument/2006/relationships/customXml" Target="../ink/ink4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3.xml"/><Relationship Id="rId11" Type="http://schemas.openxmlformats.org/officeDocument/2006/relationships/image" Target="../media/image40.png"/><Relationship Id="rId5" Type="http://schemas.openxmlformats.org/officeDocument/2006/relationships/image" Target="../media/image36.png"/><Relationship Id="rId15" Type="http://schemas.openxmlformats.org/officeDocument/2006/relationships/image" Target="../media/image42.png"/><Relationship Id="rId23" Type="http://schemas.openxmlformats.org/officeDocument/2006/relationships/image" Target="../media/image46.png"/><Relationship Id="rId10" Type="http://schemas.openxmlformats.org/officeDocument/2006/relationships/customXml" Target="../ink/ink35.xml"/><Relationship Id="rId19" Type="http://schemas.openxmlformats.org/officeDocument/2006/relationships/image" Target="../media/image44.png"/><Relationship Id="rId4" Type="http://schemas.openxmlformats.org/officeDocument/2006/relationships/image" Target="../media/image35.png"/><Relationship Id="rId9" Type="http://schemas.openxmlformats.org/officeDocument/2006/relationships/image" Target="../media/image39.png"/><Relationship Id="rId14" Type="http://schemas.openxmlformats.org/officeDocument/2006/relationships/customXml" Target="../ink/ink37.xml"/><Relationship Id="rId22" Type="http://schemas.openxmlformats.org/officeDocument/2006/relationships/customXml" Target="../ink/ink41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1.png"/><Relationship Id="rId18" Type="http://schemas.openxmlformats.org/officeDocument/2006/relationships/customXml" Target="../ink/ink48.xml"/><Relationship Id="rId26" Type="http://schemas.openxmlformats.org/officeDocument/2006/relationships/customXml" Target="../ink/ink52.xml"/><Relationship Id="rId39" Type="http://schemas.openxmlformats.org/officeDocument/2006/relationships/image" Target="../media/image64.png"/><Relationship Id="rId21" Type="http://schemas.openxmlformats.org/officeDocument/2006/relationships/image" Target="../media/image55.png"/><Relationship Id="rId34" Type="http://schemas.openxmlformats.org/officeDocument/2006/relationships/customXml" Target="../ink/ink56.xml"/><Relationship Id="rId42" Type="http://schemas.openxmlformats.org/officeDocument/2006/relationships/customXml" Target="../ink/ink60.xml"/><Relationship Id="rId7" Type="http://schemas.openxmlformats.org/officeDocument/2006/relationships/image" Target="../media/image48.png"/><Relationship Id="rId2" Type="http://schemas.openxmlformats.org/officeDocument/2006/relationships/image" Target="../media/image3.jpeg"/><Relationship Id="rId16" Type="http://schemas.openxmlformats.org/officeDocument/2006/relationships/customXml" Target="../ink/ink47.xml"/><Relationship Id="rId29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2.xml"/><Relationship Id="rId11" Type="http://schemas.openxmlformats.org/officeDocument/2006/relationships/image" Target="../media/image50.png"/><Relationship Id="rId24" Type="http://schemas.openxmlformats.org/officeDocument/2006/relationships/customXml" Target="../ink/ink51.xml"/><Relationship Id="rId32" Type="http://schemas.openxmlformats.org/officeDocument/2006/relationships/customXml" Target="../ink/ink55.xml"/><Relationship Id="rId37" Type="http://schemas.openxmlformats.org/officeDocument/2006/relationships/image" Target="../media/image63.png"/><Relationship Id="rId40" Type="http://schemas.openxmlformats.org/officeDocument/2006/relationships/customXml" Target="../ink/ink59.xml"/><Relationship Id="rId45" Type="http://schemas.openxmlformats.org/officeDocument/2006/relationships/image" Target="../media/image67.png"/><Relationship Id="rId5" Type="http://schemas.openxmlformats.org/officeDocument/2006/relationships/image" Target="../media/image37.png"/><Relationship Id="rId15" Type="http://schemas.openxmlformats.org/officeDocument/2006/relationships/image" Target="../media/image52.png"/><Relationship Id="rId23" Type="http://schemas.openxmlformats.org/officeDocument/2006/relationships/image" Target="../media/image56.png"/><Relationship Id="rId28" Type="http://schemas.openxmlformats.org/officeDocument/2006/relationships/customXml" Target="../ink/ink53.xml"/><Relationship Id="rId36" Type="http://schemas.openxmlformats.org/officeDocument/2006/relationships/customXml" Target="../ink/ink57.xml"/><Relationship Id="rId10" Type="http://schemas.openxmlformats.org/officeDocument/2006/relationships/customXml" Target="../ink/ink44.xml"/><Relationship Id="rId19" Type="http://schemas.openxmlformats.org/officeDocument/2006/relationships/image" Target="../media/image54.png"/><Relationship Id="rId31" Type="http://schemas.openxmlformats.org/officeDocument/2006/relationships/image" Target="../media/image60.png"/><Relationship Id="rId44" Type="http://schemas.openxmlformats.org/officeDocument/2006/relationships/customXml" Target="../ink/ink61.xml"/><Relationship Id="rId4" Type="http://schemas.openxmlformats.org/officeDocument/2006/relationships/image" Target="../media/image35.png"/><Relationship Id="rId9" Type="http://schemas.openxmlformats.org/officeDocument/2006/relationships/image" Target="../media/image49.png"/><Relationship Id="rId14" Type="http://schemas.openxmlformats.org/officeDocument/2006/relationships/customXml" Target="../ink/ink46.xml"/><Relationship Id="rId22" Type="http://schemas.openxmlformats.org/officeDocument/2006/relationships/customXml" Target="../ink/ink50.xml"/><Relationship Id="rId27" Type="http://schemas.openxmlformats.org/officeDocument/2006/relationships/image" Target="../media/image58.png"/><Relationship Id="rId30" Type="http://schemas.openxmlformats.org/officeDocument/2006/relationships/customXml" Target="../ink/ink54.xml"/><Relationship Id="rId35" Type="http://schemas.openxmlformats.org/officeDocument/2006/relationships/image" Target="../media/image62.png"/><Relationship Id="rId43" Type="http://schemas.openxmlformats.org/officeDocument/2006/relationships/image" Target="../media/image66.png"/><Relationship Id="rId8" Type="http://schemas.openxmlformats.org/officeDocument/2006/relationships/customXml" Target="../ink/ink43.xml"/><Relationship Id="rId3" Type="http://schemas.openxmlformats.org/officeDocument/2006/relationships/image" Target="../media/image2.png"/><Relationship Id="rId12" Type="http://schemas.openxmlformats.org/officeDocument/2006/relationships/customXml" Target="../ink/ink45.xml"/><Relationship Id="rId17" Type="http://schemas.openxmlformats.org/officeDocument/2006/relationships/image" Target="../media/image53.png"/><Relationship Id="rId25" Type="http://schemas.openxmlformats.org/officeDocument/2006/relationships/image" Target="../media/image57.png"/><Relationship Id="rId33" Type="http://schemas.openxmlformats.org/officeDocument/2006/relationships/image" Target="../media/image61.png"/><Relationship Id="rId38" Type="http://schemas.openxmlformats.org/officeDocument/2006/relationships/customXml" Target="../ink/ink58.xml"/><Relationship Id="rId20" Type="http://schemas.openxmlformats.org/officeDocument/2006/relationships/customXml" Target="../ink/ink49.xml"/><Relationship Id="rId41" Type="http://schemas.openxmlformats.org/officeDocument/2006/relationships/image" Target="../media/image6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25.png"/><Relationship Id="rId21" Type="http://schemas.openxmlformats.org/officeDocument/2006/relationships/image" Target="../media/image77.png"/><Relationship Id="rId42" Type="http://schemas.openxmlformats.org/officeDocument/2006/relationships/customXml" Target="../ink/ink80.xml"/><Relationship Id="rId63" Type="http://schemas.openxmlformats.org/officeDocument/2006/relationships/image" Target="../media/image98.png"/><Relationship Id="rId84" Type="http://schemas.openxmlformats.org/officeDocument/2006/relationships/customXml" Target="../ink/ink101.xml"/><Relationship Id="rId138" Type="http://schemas.openxmlformats.org/officeDocument/2006/relationships/customXml" Target="../ink/ink128.xml"/><Relationship Id="rId159" Type="http://schemas.openxmlformats.org/officeDocument/2006/relationships/image" Target="../media/image146.png"/><Relationship Id="rId170" Type="http://schemas.openxmlformats.org/officeDocument/2006/relationships/customXml" Target="../ink/ink144.xml"/><Relationship Id="rId191" Type="http://schemas.openxmlformats.org/officeDocument/2006/relationships/image" Target="../media/image162.png"/><Relationship Id="rId107" Type="http://schemas.openxmlformats.org/officeDocument/2006/relationships/image" Target="../media/image120.png"/><Relationship Id="rId11" Type="http://schemas.openxmlformats.org/officeDocument/2006/relationships/image" Target="../media/image72.png"/><Relationship Id="rId32" Type="http://schemas.openxmlformats.org/officeDocument/2006/relationships/customXml" Target="../ink/ink75.xml"/><Relationship Id="rId53" Type="http://schemas.openxmlformats.org/officeDocument/2006/relationships/image" Target="../media/image93.png"/><Relationship Id="rId74" Type="http://schemas.openxmlformats.org/officeDocument/2006/relationships/customXml" Target="../ink/ink96.xml"/><Relationship Id="rId128" Type="http://schemas.openxmlformats.org/officeDocument/2006/relationships/customXml" Target="../ink/ink123.xml"/><Relationship Id="rId149" Type="http://schemas.openxmlformats.org/officeDocument/2006/relationships/image" Target="../media/image141.png"/><Relationship Id="rId5" Type="http://schemas.openxmlformats.org/officeDocument/2006/relationships/image" Target="../media/image68.png"/><Relationship Id="rId95" Type="http://schemas.openxmlformats.org/officeDocument/2006/relationships/image" Target="../media/image114.png"/><Relationship Id="rId160" Type="http://schemas.openxmlformats.org/officeDocument/2006/relationships/customXml" Target="../ink/ink139.xml"/><Relationship Id="rId181" Type="http://schemas.openxmlformats.org/officeDocument/2006/relationships/image" Target="../media/image157.png"/><Relationship Id="rId22" Type="http://schemas.openxmlformats.org/officeDocument/2006/relationships/customXml" Target="../ink/ink70.xml"/><Relationship Id="rId43" Type="http://schemas.openxmlformats.org/officeDocument/2006/relationships/image" Target="../media/image88.png"/><Relationship Id="rId64" Type="http://schemas.openxmlformats.org/officeDocument/2006/relationships/customXml" Target="../ink/ink91.xml"/><Relationship Id="rId118" Type="http://schemas.openxmlformats.org/officeDocument/2006/relationships/customXml" Target="../ink/ink118.xml"/><Relationship Id="rId139" Type="http://schemas.openxmlformats.org/officeDocument/2006/relationships/image" Target="../media/image136.png"/><Relationship Id="rId85" Type="http://schemas.openxmlformats.org/officeDocument/2006/relationships/image" Target="../media/image109.png"/><Relationship Id="rId150" Type="http://schemas.openxmlformats.org/officeDocument/2006/relationships/customXml" Target="../ink/ink134.xml"/><Relationship Id="rId171" Type="http://schemas.openxmlformats.org/officeDocument/2006/relationships/image" Target="../media/image152.png"/><Relationship Id="rId192" Type="http://schemas.openxmlformats.org/officeDocument/2006/relationships/customXml" Target="../ink/ink155.xml"/><Relationship Id="rId12" Type="http://schemas.openxmlformats.org/officeDocument/2006/relationships/customXml" Target="../ink/ink65.xml"/><Relationship Id="rId33" Type="http://schemas.openxmlformats.org/officeDocument/2006/relationships/image" Target="../media/image83.png"/><Relationship Id="rId108" Type="http://schemas.openxmlformats.org/officeDocument/2006/relationships/customXml" Target="../ink/ink113.xml"/><Relationship Id="rId129" Type="http://schemas.openxmlformats.org/officeDocument/2006/relationships/image" Target="../media/image131.png"/><Relationship Id="rId54" Type="http://schemas.openxmlformats.org/officeDocument/2006/relationships/customXml" Target="../ink/ink86.xml"/><Relationship Id="rId75" Type="http://schemas.openxmlformats.org/officeDocument/2006/relationships/image" Target="../media/image104.png"/><Relationship Id="rId96" Type="http://schemas.openxmlformats.org/officeDocument/2006/relationships/customXml" Target="../ink/ink107.xml"/><Relationship Id="rId140" Type="http://schemas.openxmlformats.org/officeDocument/2006/relationships/customXml" Target="../ink/ink129.xml"/><Relationship Id="rId161" Type="http://schemas.openxmlformats.org/officeDocument/2006/relationships/image" Target="../media/image147.png"/><Relationship Id="rId182" Type="http://schemas.openxmlformats.org/officeDocument/2006/relationships/customXml" Target="../ink/ink150.xml"/><Relationship Id="rId6" Type="http://schemas.openxmlformats.org/officeDocument/2006/relationships/customXml" Target="../ink/ink62.xml"/><Relationship Id="rId23" Type="http://schemas.openxmlformats.org/officeDocument/2006/relationships/image" Target="../media/image78.png"/><Relationship Id="rId119" Type="http://schemas.openxmlformats.org/officeDocument/2006/relationships/image" Target="../media/image126.png"/><Relationship Id="rId44" Type="http://schemas.openxmlformats.org/officeDocument/2006/relationships/customXml" Target="../ink/ink81.xml"/><Relationship Id="rId65" Type="http://schemas.openxmlformats.org/officeDocument/2006/relationships/image" Target="../media/image99.png"/><Relationship Id="rId86" Type="http://schemas.openxmlformats.org/officeDocument/2006/relationships/customXml" Target="../ink/ink102.xml"/><Relationship Id="rId130" Type="http://schemas.openxmlformats.org/officeDocument/2006/relationships/customXml" Target="../ink/ink124.xml"/><Relationship Id="rId151" Type="http://schemas.openxmlformats.org/officeDocument/2006/relationships/image" Target="../media/image142.png"/><Relationship Id="rId172" Type="http://schemas.openxmlformats.org/officeDocument/2006/relationships/customXml" Target="../ink/ink145.xml"/><Relationship Id="rId193" Type="http://schemas.openxmlformats.org/officeDocument/2006/relationships/image" Target="../media/image163.png"/><Relationship Id="rId13" Type="http://schemas.openxmlformats.org/officeDocument/2006/relationships/image" Target="../media/image73.png"/><Relationship Id="rId109" Type="http://schemas.openxmlformats.org/officeDocument/2006/relationships/image" Target="../media/image121.png"/><Relationship Id="rId34" Type="http://schemas.openxmlformats.org/officeDocument/2006/relationships/customXml" Target="../ink/ink76.xml"/><Relationship Id="rId55" Type="http://schemas.openxmlformats.org/officeDocument/2006/relationships/image" Target="../media/image94.png"/><Relationship Id="rId76" Type="http://schemas.openxmlformats.org/officeDocument/2006/relationships/customXml" Target="../ink/ink97.xml"/><Relationship Id="rId97" Type="http://schemas.openxmlformats.org/officeDocument/2006/relationships/image" Target="../media/image115.png"/><Relationship Id="rId120" Type="http://schemas.openxmlformats.org/officeDocument/2006/relationships/customXml" Target="../ink/ink119.xml"/><Relationship Id="rId141" Type="http://schemas.openxmlformats.org/officeDocument/2006/relationships/image" Target="../media/image137.png"/><Relationship Id="rId7" Type="http://schemas.openxmlformats.org/officeDocument/2006/relationships/image" Target="../media/image70.png"/><Relationship Id="rId162" Type="http://schemas.openxmlformats.org/officeDocument/2006/relationships/customXml" Target="../ink/ink140.xml"/><Relationship Id="rId183" Type="http://schemas.openxmlformats.org/officeDocument/2006/relationships/image" Target="../media/image158.png"/><Relationship Id="rId2" Type="http://schemas.openxmlformats.org/officeDocument/2006/relationships/image" Target="../media/image3.jpeg"/><Relationship Id="rId29" Type="http://schemas.openxmlformats.org/officeDocument/2006/relationships/image" Target="../media/image81.png"/><Relationship Id="rId24" Type="http://schemas.openxmlformats.org/officeDocument/2006/relationships/customXml" Target="../ink/ink71.xml"/><Relationship Id="rId40" Type="http://schemas.openxmlformats.org/officeDocument/2006/relationships/customXml" Target="../ink/ink79.xml"/><Relationship Id="rId45" Type="http://schemas.openxmlformats.org/officeDocument/2006/relationships/image" Target="../media/image89.png"/><Relationship Id="rId66" Type="http://schemas.openxmlformats.org/officeDocument/2006/relationships/customXml" Target="../ink/ink92.xml"/><Relationship Id="rId87" Type="http://schemas.openxmlformats.org/officeDocument/2006/relationships/image" Target="../media/image110.png"/><Relationship Id="rId110" Type="http://schemas.openxmlformats.org/officeDocument/2006/relationships/customXml" Target="../ink/ink114.xml"/><Relationship Id="rId115" Type="http://schemas.openxmlformats.org/officeDocument/2006/relationships/image" Target="../media/image124.png"/><Relationship Id="rId131" Type="http://schemas.openxmlformats.org/officeDocument/2006/relationships/image" Target="../media/image132.png"/><Relationship Id="rId136" Type="http://schemas.openxmlformats.org/officeDocument/2006/relationships/customXml" Target="../ink/ink127.xml"/><Relationship Id="rId157" Type="http://schemas.openxmlformats.org/officeDocument/2006/relationships/image" Target="../media/image145.png"/><Relationship Id="rId178" Type="http://schemas.openxmlformats.org/officeDocument/2006/relationships/customXml" Target="../ink/ink148.xml"/><Relationship Id="rId61" Type="http://schemas.openxmlformats.org/officeDocument/2006/relationships/image" Target="../media/image97.png"/><Relationship Id="rId82" Type="http://schemas.openxmlformats.org/officeDocument/2006/relationships/customXml" Target="../ink/ink100.xml"/><Relationship Id="rId152" Type="http://schemas.openxmlformats.org/officeDocument/2006/relationships/customXml" Target="../ink/ink135.xml"/><Relationship Id="rId173" Type="http://schemas.openxmlformats.org/officeDocument/2006/relationships/image" Target="../media/image153.png"/><Relationship Id="rId194" Type="http://schemas.openxmlformats.org/officeDocument/2006/relationships/customXml" Target="../ink/ink156.xml"/><Relationship Id="rId199" Type="http://schemas.openxmlformats.org/officeDocument/2006/relationships/image" Target="../media/image166.png"/><Relationship Id="rId203" Type="http://schemas.openxmlformats.org/officeDocument/2006/relationships/image" Target="../media/image168.png"/><Relationship Id="rId19" Type="http://schemas.openxmlformats.org/officeDocument/2006/relationships/image" Target="../media/image76.png"/><Relationship Id="rId14" Type="http://schemas.openxmlformats.org/officeDocument/2006/relationships/customXml" Target="../ink/ink66.xml"/><Relationship Id="rId30" Type="http://schemas.openxmlformats.org/officeDocument/2006/relationships/customXml" Target="../ink/ink74.xml"/><Relationship Id="rId35" Type="http://schemas.openxmlformats.org/officeDocument/2006/relationships/image" Target="../media/image84.png"/><Relationship Id="rId56" Type="http://schemas.openxmlformats.org/officeDocument/2006/relationships/customXml" Target="../ink/ink87.xml"/><Relationship Id="rId77" Type="http://schemas.openxmlformats.org/officeDocument/2006/relationships/image" Target="../media/image105.png"/><Relationship Id="rId100" Type="http://schemas.openxmlformats.org/officeDocument/2006/relationships/customXml" Target="../ink/ink109.xml"/><Relationship Id="rId105" Type="http://schemas.openxmlformats.org/officeDocument/2006/relationships/image" Target="../media/image119.png"/><Relationship Id="rId126" Type="http://schemas.openxmlformats.org/officeDocument/2006/relationships/customXml" Target="../ink/ink122.xml"/><Relationship Id="rId147" Type="http://schemas.openxmlformats.org/officeDocument/2006/relationships/image" Target="../media/image140.png"/><Relationship Id="rId168" Type="http://schemas.openxmlformats.org/officeDocument/2006/relationships/customXml" Target="../ink/ink143.xml"/><Relationship Id="rId8" Type="http://schemas.openxmlformats.org/officeDocument/2006/relationships/customXml" Target="../ink/ink63.xml"/><Relationship Id="rId51" Type="http://schemas.openxmlformats.org/officeDocument/2006/relationships/image" Target="../media/image92.png"/><Relationship Id="rId72" Type="http://schemas.openxmlformats.org/officeDocument/2006/relationships/customXml" Target="../ink/ink95.xml"/><Relationship Id="rId93" Type="http://schemas.openxmlformats.org/officeDocument/2006/relationships/image" Target="../media/image113.png"/><Relationship Id="rId98" Type="http://schemas.openxmlformats.org/officeDocument/2006/relationships/customXml" Target="../ink/ink108.xml"/><Relationship Id="rId121" Type="http://schemas.openxmlformats.org/officeDocument/2006/relationships/image" Target="../media/image127.png"/><Relationship Id="rId142" Type="http://schemas.openxmlformats.org/officeDocument/2006/relationships/customXml" Target="../ink/ink130.xml"/><Relationship Id="rId163" Type="http://schemas.openxmlformats.org/officeDocument/2006/relationships/image" Target="../media/image148.png"/><Relationship Id="rId184" Type="http://schemas.openxmlformats.org/officeDocument/2006/relationships/customXml" Target="../ink/ink151.xml"/><Relationship Id="rId189" Type="http://schemas.openxmlformats.org/officeDocument/2006/relationships/image" Target="../media/image161.png"/><Relationship Id="rId3" Type="http://schemas.openxmlformats.org/officeDocument/2006/relationships/image" Target="../media/image2.png"/><Relationship Id="rId25" Type="http://schemas.openxmlformats.org/officeDocument/2006/relationships/image" Target="../media/image79.png"/><Relationship Id="rId46" Type="http://schemas.openxmlformats.org/officeDocument/2006/relationships/customXml" Target="../ink/ink82.xml"/><Relationship Id="rId67" Type="http://schemas.openxmlformats.org/officeDocument/2006/relationships/image" Target="../media/image100.png"/><Relationship Id="rId116" Type="http://schemas.openxmlformats.org/officeDocument/2006/relationships/customXml" Target="../ink/ink117.xml"/><Relationship Id="rId137" Type="http://schemas.openxmlformats.org/officeDocument/2006/relationships/image" Target="../media/image135.png"/><Relationship Id="rId158" Type="http://schemas.openxmlformats.org/officeDocument/2006/relationships/customXml" Target="../ink/ink138.xml"/><Relationship Id="rId20" Type="http://schemas.openxmlformats.org/officeDocument/2006/relationships/customXml" Target="../ink/ink69.xml"/><Relationship Id="rId41" Type="http://schemas.openxmlformats.org/officeDocument/2006/relationships/image" Target="../media/image87.png"/><Relationship Id="rId62" Type="http://schemas.openxmlformats.org/officeDocument/2006/relationships/customXml" Target="../ink/ink90.xml"/><Relationship Id="rId83" Type="http://schemas.openxmlformats.org/officeDocument/2006/relationships/image" Target="../media/image108.png"/><Relationship Id="rId88" Type="http://schemas.openxmlformats.org/officeDocument/2006/relationships/customXml" Target="../ink/ink103.xml"/><Relationship Id="rId111" Type="http://schemas.openxmlformats.org/officeDocument/2006/relationships/image" Target="../media/image122.png"/><Relationship Id="rId132" Type="http://schemas.openxmlformats.org/officeDocument/2006/relationships/customXml" Target="../ink/ink125.xml"/><Relationship Id="rId153" Type="http://schemas.openxmlformats.org/officeDocument/2006/relationships/image" Target="../media/image143.png"/><Relationship Id="rId174" Type="http://schemas.openxmlformats.org/officeDocument/2006/relationships/customXml" Target="../ink/ink146.xml"/><Relationship Id="rId179" Type="http://schemas.openxmlformats.org/officeDocument/2006/relationships/image" Target="../media/image156.png"/><Relationship Id="rId195" Type="http://schemas.openxmlformats.org/officeDocument/2006/relationships/image" Target="../media/image164.png"/><Relationship Id="rId190" Type="http://schemas.openxmlformats.org/officeDocument/2006/relationships/customXml" Target="../ink/ink154.xml"/><Relationship Id="rId15" Type="http://schemas.openxmlformats.org/officeDocument/2006/relationships/image" Target="../media/image74.png"/><Relationship Id="rId36" Type="http://schemas.openxmlformats.org/officeDocument/2006/relationships/customXml" Target="../ink/ink77.xml"/><Relationship Id="rId57" Type="http://schemas.openxmlformats.org/officeDocument/2006/relationships/image" Target="../media/image95.png"/><Relationship Id="rId106" Type="http://schemas.openxmlformats.org/officeDocument/2006/relationships/customXml" Target="../ink/ink112.xml"/><Relationship Id="rId127" Type="http://schemas.openxmlformats.org/officeDocument/2006/relationships/image" Target="../media/image130.png"/><Relationship Id="rId10" Type="http://schemas.openxmlformats.org/officeDocument/2006/relationships/customXml" Target="../ink/ink64.xml"/><Relationship Id="rId31" Type="http://schemas.openxmlformats.org/officeDocument/2006/relationships/image" Target="../media/image82.png"/><Relationship Id="rId52" Type="http://schemas.openxmlformats.org/officeDocument/2006/relationships/customXml" Target="../ink/ink85.xml"/><Relationship Id="rId73" Type="http://schemas.openxmlformats.org/officeDocument/2006/relationships/image" Target="../media/image103.png"/><Relationship Id="rId78" Type="http://schemas.openxmlformats.org/officeDocument/2006/relationships/customXml" Target="../ink/ink98.xml"/><Relationship Id="rId94" Type="http://schemas.openxmlformats.org/officeDocument/2006/relationships/customXml" Target="../ink/ink106.xml"/><Relationship Id="rId99" Type="http://schemas.openxmlformats.org/officeDocument/2006/relationships/image" Target="../media/image116.png"/><Relationship Id="rId101" Type="http://schemas.openxmlformats.org/officeDocument/2006/relationships/image" Target="../media/image117.png"/><Relationship Id="rId122" Type="http://schemas.openxmlformats.org/officeDocument/2006/relationships/customXml" Target="../ink/ink120.xml"/><Relationship Id="rId143" Type="http://schemas.openxmlformats.org/officeDocument/2006/relationships/image" Target="../media/image138.png"/><Relationship Id="rId148" Type="http://schemas.openxmlformats.org/officeDocument/2006/relationships/customXml" Target="../ink/ink133.xml"/><Relationship Id="rId164" Type="http://schemas.openxmlformats.org/officeDocument/2006/relationships/customXml" Target="../ink/ink141.xml"/><Relationship Id="rId169" Type="http://schemas.openxmlformats.org/officeDocument/2006/relationships/image" Target="../media/image151.png"/><Relationship Id="rId185" Type="http://schemas.openxmlformats.org/officeDocument/2006/relationships/image" Target="../media/image159.png"/><Relationship Id="rId4" Type="http://schemas.openxmlformats.org/officeDocument/2006/relationships/image" Target="../media/image35.png"/><Relationship Id="rId9" Type="http://schemas.openxmlformats.org/officeDocument/2006/relationships/image" Target="../media/image71.png"/><Relationship Id="rId180" Type="http://schemas.openxmlformats.org/officeDocument/2006/relationships/customXml" Target="../ink/ink149.xml"/><Relationship Id="rId26" Type="http://schemas.openxmlformats.org/officeDocument/2006/relationships/customXml" Target="../ink/ink72.xml"/><Relationship Id="rId47" Type="http://schemas.openxmlformats.org/officeDocument/2006/relationships/image" Target="../media/image90.png"/><Relationship Id="rId68" Type="http://schemas.openxmlformats.org/officeDocument/2006/relationships/customXml" Target="../ink/ink93.xml"/><Relationship Id="rId89" Type="http://schemas.openxmlformats.org/officeDocument/2006/relationships/image" Target="../media/image111.png"/><Relationship Id="rId112" Type="http://schemas.openxmlformats.org/officeDocument/2006/relationships/customXml" Target="../ink/ink115.xml"/><Relationship Id="rId133" Type="http://schemas.openxmlformats.org/officeDocument/2006/relationships/image" Target="../media/image133.png"/><Relationship Id="rId154" Type="http://schemas.openxmlformats.org/officeDocument/2006/relationships/customXml" Target="../ink/ink136.xml"/><Relationship Id="rId175" Type="http://schemas.openxmlformats.org/officeDocument/2006/relationships/image" Target="../media/image154.png"/><Relationship Id="rId196" Type="http://schemas.openxmlformats.org/officeDocument/2006/relationships/customXml" Target="../ink/ink157.xml"/><Relationship Id="rId200" Type="http://schemas.openxmlformats.org/officeDocument/2006/relationships/customXml" Target="../ink/ink159.xml"/><Relationship Id="rId16" Type="http://schemas.openxmlformats.org/officeDocument/2006/relationships/customXml" Target="../ink/ink67.xml"/><Relationship Id="rId37" Type="http://schemas.openxmlformats.org/officeDocument/2006/relationships/image" Target="../media/image85.png"/><Relationship Id="rId58" Type="http://schemas.openxmlformats.org/officeDocument/2006/relationships/customXml" Target="../ink/ink88.xml"/><Relationship Id="rId79" Type="http://schemas.openxmlformats.org/officeDocument/2006/relationships/image" Target="../media/image106.png"/><Relationship Id="rId102" Type="http://schemas.openxmlformats.org/officeDocument/2006/relationships/customXml" Target="../ink/ink110.xml"/><Relationship Id="rId123" Type="http://schemas.openxmlformats.org/officeDocument/2006/relationships/image" Target="../media/image128.png"/><Relationship Id="rId144" Type="http://schemas.openxmlformats.org/officeDocument/2006/relationships/customXml" Target="../ink/ink131.xml"/><Relationship Id="rId90" Type="http://schemas.openxmlformats.org/officeDocument/2006/relationships/customXml" Target="../ink/ink104.xml"/><Relationship Id="rId165" Type="http://schemas.openxmlformats.org/officeDocument/2006/relationships/image" Target="../media/image149.png"/><Relationship Id="rId186" Type="http://schemas.openxmlformats.org/officeDocument/2006/relationships/customXml" Target="../ink/ink152.xml"/><Relationship Id="rId27" Type="http://schemas.openxmlformats.org/officeDocument/2006/relationships/image" Target="../media/image80.png"/><Relationship Id="rId48" Type="http://schemas.openxmlformats.org/officeDocument/2006/relationships/customXml" Target="../ink/ink83.xml"/><Relationship Id="rId69" Type="http://schemas.openxmlformats.org/officeDocument/2006/relationships/image" Target="../media/image101.png"/><Relationship Id="rId113" Type="http://schemas.openxmlformats.org/officeDocument/2006/relationships/image" Target="../media/image123.png"/><Relationship Id="rId134" Type="http://schemas.openxmlformats.org/officeDocument/2006/relationships/customXml" Target="../ink/ink126.xml"/><Relationship Id="rId80" Type="http://schemas.openxmlformats.org/officeDocument/2006/relationships/customXml" Target="../ink/ink99.xml"/><Relationship Id="rId155" Type="http://schemas.openxmlformats.org/officeDocument/2006/relationships/image" Target="../media/image144.png"/><Relationship Id="rId176" Type="http://schemas.openxmlformats.org/officeDocument/2006/relationships/customXml" Target="../ink/ink147.xml"/><Relationship Id="rId197" Type="http://schemas.openxmlformats.org/officeDocument/2006/relationships/image" Target="../media/image165.png"/><Relationship Id="rId201" Type="http://schemas.openxmlformats.org/officeDocument/2006/relationships/image" Target="../media/image167.png"/><Relationship Id="rId17" Type="http://schemas.openxmlformats.org/officeDocument/2006/relationships/image" Target="../media/image75.png"/><Relationship Id="rId38" Type="http://schemas.openxmlformats.org/officeDocument/2006/relationships/customXml" Target="../ink/ink78.xml"/><Relationship Id="rId59" Type="http://schemas.openxmlformats.org/officeDocument/2006/relationships/image" Target="../media/image96.png"/><Relationship Id="rId103" Type="http://schemas.openxmlformats.org/officeDocument/2006/relationships/image" Target="../media/image118.png"/><Relationship Id="rId124" Type="http://schemas.openxmlformats.org/officeDocument/2006/relationships/customXml" Target="../ink/ink121.xml"/><Relationship Id="rId70" Type="http://schemas.openxmlformats.org/officeDocument/2006/relationships/customXml" Target="../ink/ink94.xml"/><Relationship Id="rId91" Type="http://schemas.openxmlformats.org/officeDocument/2006/relationships/image" Target="../media/image112.png"/><Relationship Id="rId145" Type="http://schemas.openxmlformats.org/officeDocument/2006/relationships/image" Target="../media/image139.png"/><Relationship Id="rId166" Type="http://schemas.openxmlformats.org/officeDocument/2006/relationships/customXml" Target="../ink/ink142.xml"/><Relationship Id="rId187" Type="http://schemas.openxmlformats.org/officeDocument/2006/relationships/image" Target="../media/image160.png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73.xml"/><Relationship Id="rId49" Type="http://schemas.openxmlformats.org/officeDocument/2006/relationships/image" Target="../media/image91.png"/><Relationship Id="rId114" Type="http://schemas.openxmlformats.org/officeDocument/2006/relationships/customXml" Target="../ink/ink116.xml"/><Relationship Id="rId60" Type="http://schemas.openxmlformats.org/officeDocument/2006/relationships/customXml" Target="../ink/ink89.xml"/><Relationship Id="rId81" Type="http://schemas.openxmlformats.org/officeDocument/2006/relationships/image" Target="../media/image107.png"/><Relationship Id="rId135" Type="http://schemas.openxmlformats.org/officeDocument/2006/relationships/image" Target="../media/image134.png"/><Relationship Id="rId156" Type="http://schemas.openxmlformats.org/officeDocument/2006/relationships/customXml" Target="../ink/ink137.xml"/><Relationship Id="rId177" Type="http://schemas.openxmlformats.org/officeDocument/2006/relationships/image" Target="../media/image155.png"/><Relationship Id="rId198" Type="http://schemas.openxmlformats.org/officeDocument/2006/relationships/customXml" Target="../ink/ink158.xml"/><Relationship Id="rId202" Type="http://schemas.openxmlformats.org/officeDocument/2006/relationships/customXml" Target="../ink/ink160.xml"/><Relationship Id="rId18" Type="http://schemas.openxmlformats.org/officeDocument/2006/relationships/customXml" Target="../ink/ink68.xml"/><Relationship Id="rId39" Type="http://schemas.openxmlformats.org/officeDocument/2006/relationships/image" Target="../media/image86.png"/><Relationship Id="rId50" Type="http://schemas.openxmlformats.org/officeDocument/2006/relationships/customXml" Target="../ink/ink84.xml"/><Relationship Id="rId104" Type="http://schemas.openxmlformats.org/officeDocument/2006/relationships/customXml" Target="../ink/ink111.xml"/><Relationship Id="rId125" Type="http://schemas.openxmlformats.org/officeDocument/2006/relationships/image" Target="../media/image129.png"/><Relationship Id="rId146" Type="http://schemas.openxmlformats.org/officeDocument/2006/relationships/customXml" Target="../ink/ink132.xml"/><Relationship Id="rId167" Type="http://schemas.openxmlformats.org/officeDocument/2006/relationships/image" Target="../media/image150.png"/><Relationship Id="rId188" Type="http://schemas.openxmlformats.org/officeDocument/2006/relationships/customXml" Target="../ink/ink153.xml"/><Relationship Id="rId71" Type="http://schemas.openxmlformats.org/officeDocument/2006/relationships/image" Target="../media/image102.png"/><Relationship Id="rId92" Type="http://schemas.openxmlformats.org/officeDocument/2006/relationships/customXml" Target="../ink/ink105.xml"/></Relationships>
</file>

<file path=ppt/slides/_rels/slide6.xml.rels><?xml version="1.0" encoding="UTF-8" standalone="yes"?>
<Relationships xmlns="http://schemas.openxmlformats.org/package/2006/relationships"><Relationship Id="rId21" Type="http://schemas.openxmlformats.org/officeDocument/2006/relationships/image" Target="../media/image177.png"/><Relationship Id="rId170" Type="http://schemas.openxmlformats.org/officeDocument/2006/relationships/customXml" Target="../ink/ink243.xml"/><Relationship Id="rId268" Type="http://schemas.openxmlformats.org/officeDocument/2006/relationships/customXml" Target="../ink/ink292.xml"/><Relationship Id="rId475" Type="http://schemas.openxmlformats.org/officeDocument/2006/relationships/customXml" Target="../ink/ink397.xml"/><Relationship Id="rId682" Type="http://schemas.openxmlformats.org/officeDocument/2006/relationships/customXml" Target="../ink/ink501.xml"/><Relationship Id="rId128" Type="http://schemas.openxmlformats.org/officeDocument/2006/relationships/customXml" Target="../ink/ink222.xml"/><Relationship Id="rId335" Type="http://schemas.openxmlformats.org/officeDocument/2006/relationships/image" Target="../media/image332.png"/><Relationship Id="rId542" Type="http://schemas.openxmlformats.org/officeDocument/2006/relationships/customXml" Target="../ink/ink431.xml"/><Relationship Id="rId987" Type="http://schemas.openxmlformats.org/officeDocument/2006/relationships/customXml" Target="../ink/ink654.xml"/><Relationship Id="rId402" Type="http://schemas.openxmlformats.org/officeDocument/2006/relationships/customXml" Target="../ink/ink360.xml"/><Relationship Id="rId847" Type="http://schemas.openxmlformats.org/officeDocument/2006/relationships/image" Target="../media/image587.png"/><Relationship Id="rId1032" Type="http://schemas.openxmlformats.org/officeDocument/2006/relationships/image" Target="../media/image679.png"/><Relationship Id="rId707" Type="http://schemas.openxmlformats.org/officeDocument/2006/relationships/image" Target="../media/image517.png"/><Relationship Id="rId914" Type="http://schemas.openxmlformats.org/officeDocument/2006/relationships/image" Target="../media/image620.png"/><Relationship Id="rId43" Type="http://schemas.openxmlformats.org/officeDocument/2006/relationships/image" Target="../media/image188.png"/><Relationship Id="rId139" Type="http://schemas.openxmlformats.org/officeDocument/2006/relationships/image" Target="../media/image236.png"/><Relationship Id="rId346" Type="http://schemas.openxmlformats.org/officeDocument/2006/relationships/customXml" Target="../ink/ink332.xml"/><Relationship Id="rId553" Type="http://schemas.openxmlformats.org/officeDocument/2006/relationships/image" Target="../media/image440.png"/><Relationship Id="rId760" Type="http://schemas.openxmlformats.org/officeDocument/2006/relationships/customXml" Target="../ink/ink540.xml"/><Relationship Id="rId998" Type="http://schemas.openxmlformats.org/officeDocument/2006/relationships/image" Target="../media/image662.png"/><Relationship Id="rId192" Type="http://schemas.openxmlformats.org/officeDocument/2006/relationships/customXml" Target="../ink/ink254.xml"/><Relationship Id="rId206" Type="http://schemas.openxmlformats.org/officeDocument/2006/relationships/customXml" Target="../ink/ink261.xml"/><Relationship Id="rId413" Type="http://schemas.openxmlformats.org/officeDocument/2006/relationships/image" Target="../media/image371.png"/><Relationship Id="rId858" Type="http://schemas.openxmlformats.org/officeDocument/2006/relationships/customXml" Target="../ink/ink589.xml"/><Relationship Id="rId1043" Type="http://schemas.openxmlformats.org/officeDocument/2006/relationships/customXml" Target="../ink/ink682.xml"/><Relationship Id="rId497" Type="http://schemas.openxmlformats.org/officeDocument/2006/relationships/customXml" Target="../ink/ink408.xml"/><Relationship Id="rId620" Type="http://schemas.openxmlformats.org/officeDocument/2006/relationships/customXml" Target="../ink/ink470.xml"/><Relationship Id="rId718" Type="http://schemas.openxmlformats.org/officeDocument/2006/relationships/customXml" Target="../ink/ink519.xml"/><Relationship Id="rId925" Type="http://schemas.openxmlformats.org/officeDocument/2006/relationships/customXml" Target="../ink/ink623.xml"/><Relationship Id="rId357" Type="http://schemas.openxmlformats.org/officeDocument/2006/relationships/image" Target="../media/image343.png"/><Relationship Id="rId54" Type="http://schemas.openxmlformats.org/officeDocument/2006/relationships/customXml" Target="../ink/ink185.xml"/><Relationship Id="rId217" Type="http://schemas.openxmlformats.org/officeDocument/2006/relationships/image" Target="../media/image275.png"/><Relationship Id="rId564" Type="http://schemas.openxmlformats.org/officeDocument/2006/relationships/customXml" Target="../ink/ink442.xml"/><Relationship Id="rId771" Type="http://schemas.openxmlformats.org/officeDocument/2006/relationships/image" Target="../media/image549.png"/><Relationship Id="rId869" Type="http://schemas.openxmlformats.org/officeDocument/2006/relationships/image" Target="../media/image598.png"/><Relationship Id="rId424" Type="http://schemas.openxmlformats.org/officeDocument/2006/relationships/customXml" Target="../ink/ink371.xml"/><Relationship Id="rId631" Type="http://schemas.openxmlformats.org/officeDocument/2006/relationships/image" Target="../media/image479.png"/><Relationship Id="rId729" Type="http://schemas.openxmlformats.org/officeDocument/2006/relationships/image" Target="../media/image528.png"/><Relationship Id="rId270" Type="http://schemas.openxmlformats.org/officeDocument/2006/relationships/customXml" Target="../ink/ink293.xml"/><Relationship Id="rId936" Type="http://schemas.openxmlformats.org/officeDocument/2006/relationships/image" Target="../media/image631.png"/><Relationship Id="rId65" Type="http://schemas.openxmlformats.org/officeDocument/2006/relationships/image" Target="../media/image199.png"/><Relationship Id="rId130" Type="http://schemas.openxmlformats.org/officeDocument/2006/relationships/customXml" Target="../ink/ink223.xml"/><Relationship Id="rId368" Type="http://schemas.openxmlformats.org/officeDocument/2006/relationships/customXml" Target="../ink/ink343.xml"/><Relationship Id="rId575" Type="http://schemas.openxmlformats.org/officeDocument/2006/relationships/image" Target="../media/image451.png"/><Relationship Id="rId782" Type="http://schemas.openxmlformats.org/officeDocument/2006/relationships/customXml" Target="../ink/ink551.xml"/><Relationship Id="rId228" Type="http://schemas.openxmlformats.org/officeDocument/2006/relationships/customXml" Target="../ink/ink272.xml"/><Relationship Id="rId435" Type="http://schemas.openxmlformats.org/officeDocument/2006/relationships/customXml" Target="../ink/ink377.xml"/><Relationship Id="rId642" Type="http://schemas.openxmlformats.org/officeDocument/2006/relationships/customXml" Target="../ink/ink481.xml"/><Relationship Id="rId281" Type="http://schemas.openxmlformats.org/officeDocument/2006/relationships/image" Target="../media/image307.png"/><Relationship Id="rId502" Type="http://schemas.openxmlformats.org/officeDocument/2006/relationships/image" Target="../media/image415.png"/><Relationship Id="rId947" Type="http://schemas.openxmlformats.org/officeDocument/2006/relationships/customXml" Target="../ink/ink634.xml"/><Relationship Id="rId76" Type="http://schemas.openxmlformats.org/officeDocument/2006/relationships/customXml" Target="../ink/ink196.xml"/><Relationship Id="rId141" Type="http://schemas.openxmlformats.org/officeDocument/2006/relationships/image" Target="../media/image237.png"/><Relationship Id="rId379" Type="http://schemas.openxmlformats.org/officeDocument/2006/relationships/image" Target="../media/image354.png"/><Relationship Id="rId586" Type="http://schemas.openxmlformats.org/officeDocument/2006/relationships/customXml" Target="../ink/ink453.xml"/><Relationship Id="rId793" Type="http://schemas.openxmlformats.org/officeDocument/2006/relationships/image" Target="../media/image560.png"/><Relationship Id="rId807" Type="http://schemas.openxmlformats.org/officeDocument/2006/relationships/image" Target="../media/image567.png"/><Relationship Id="rId7" Type="http://schemas.openxmlformats.org/officeDocument/2006/relationships/image" Target="../media/image170.png"/><Relationship Id="rId239" Type="http://schemas.openxmlformats.org/officeDocument/2006/relationships/image" Target="../media/image286.png"/><Relationship Id="rId446" Type="http://schemas.openxmlformats.org/officeDocument/2006/relationships/image" Target="../media/image387.png"/><Relationship Id="rId653" Type="http://schemas.openxmlformats.org/officeDocument/2006/relationships/image" Target="../media/image490.png"/><Relationship Id="rId292" Type="http://schemas.openxmlformats.org/officeDocument/2006/relationships/customXml" Target="../ink/ink304.xml"/><Relationship Id="rId306" Type="http://schemas.openxmlformats.org/officeDocument/2006/relationships/image" Target="../media/image318.png"/><Relationship Id="rId860" Type="http://schemas.openxmlformats.org/officeDocument/2006/relationships/customXml" Target="../ink/ink590.xml"/><Relationship Id="rId958" Type="http://schemas.openxmlformats.org/officeDocument/2006/relationships/image" Target="../media/image642.png"/><Relationship Id="rId87" Type="http://schemas.openxmlformats.org/officeDocument/2006/relationships/image" Target="../media/image210.png"/><Relationship Id="rId513" Type="http://schemas.openxmlformats.org/officeDocument/2006/relationships/customXml" Target="../ink/ink416.xml"/><Relationship Id="rId597" Type="http://schemas.openxmlformats.org/officeDocument/2006/relationships/image" Target="../media/image462.png"/><Relationship Id="rId720" Type="http://schemas.openxmlformats.org/officeDocument/2006/relationships/customXml" Target="../ink/ink520.xml"/><Relationship Id="rId818" Type="http://schemas.openxmlformats.org/officeDocument/2006/relationships/customXml" Target="../ink/ink569.xml"/><Relationship Id="rId152" Type="http://schemas.openxmlformats.org/officeDocument/2006/relationships/customXml" Target="../ink/ink234.xml"/><Relationship Id="rId457" Type="http://schemas.openxmlformats.org/officeDocument/2006/relationships/customXml" Target="../ink/ink388.xml"/><Relationship Id="rId1003" Type="http://schemas.openxmlformats.org/officeDocument/2006/relationships/customXml" Target="../ink/ink662.xml"/><Relationship Id="rId664" Type="http://schemas.openxmlformats.org/officeDocument/2006/relationships/customXml" Target="../ink/ink492.xml"/><Relationship Id="rId871" Type="http://schemas.openxmlformats.org/officeDocument/2006/relationships/image" Target="../media/image599.png"/><Relationship Id="rId969" Type="http://schemas.openxmlformats.org/officeDocument/2006/relationships/customXml" Target="../ink/ink645.xml"/><Relationship Id="rId14" Type="http://schemas.openxmlformats.org/officeDocument/2006/relationships/customXml" Target="../ink/ink165.xml"/><Relationship Id="rId317" Type="http://schemas.openxmlformats.org/officeDocument/2006/relationships/customXml" Target="../ink/ink317.xml"/><Relationship Id="rId524" Type="http://schemas.openxmlformats.org/officeDocument/2006/relationships/customXml" Target="../ink/ink422.xml"/><Relationship Id="rId731" Type="http://schemas.openxmlformats.org/officeDocument/2006/relationships/image" Target="../media/image529.png"/><Relationship Id="rId98" Type="http://schemas.openxmlformats.org/officeDocument/2006/relationships/customXml" Target="../ink/ink207.xml"/><Relationship Id="rId163" Type="http://schemas.openxmlformats.org/officeDocument/2006/relationships/image" Target="../media/image248.png"/><Relationship Id="rId370" Type="http://schemas.openxmlformats.org/officeDocument/2006/relationships/customXml" Target="../ink/ink344.xml"/><Relationship Id="rId829" Type="http://schemas.openxmlformats.org/officeDocument/2006/relationships/image" Target="../media/image578.png"/><Relationship Id="rId1014" Type="http://schemas.openxmlformats.org/officeDocument/2006/relationships/image" Target="../media/image670.png"/><Relationship Id="rId230" Type="http://schemas.openxmlformats.org/officeDocument/2006/relationships/customXml" Target="../ink/ink273.xml"/><Relationship Id="rId468" Type="http://schemas.openxmlformats.org/officeDocument/2006/relationships/image" Target="../media/image398.png"/><Relationship Id="rId675" Type="http://schemas.openxmlformats.org/officeDocument/2006/relationships/image" Target="../media/image501.png"/><Relationship Id="rId882" Type="http://schemas.openxmlformats.org/officeDocument/2006/relationships/customXml" Target="../ink/ink601.xml"/><Relationship Id="rId25" Type="http://schemas.openxmlformats.org/officeDocument/2006/relationships/image" Target="../media/image179.png"/><Relationship Id="rId328" Type="http://schemas.openxmlformats.org/officeDocument/2006/relationships/customXml" Target="../ink/ink323.xml"/><Relationship Id="rId535" Type="http://schemas.openxmlformats.org/officeDocument/2006/relationships/image" Target="../media/image431.png"/><Relationship Id="rId742" Type="http://schemas.openxmlformats.org/officeDocument/2006/relationships/customXml" Target="../ink/ink531.xml"/><Relationship Id="rId174" Type="http://schemas.openxmlformats.org/officeDocument/2006/relationships/customXml" Target="../ink/ink245.xml"/><Relationship Id="rId381" Type="http://schemas.openxmlformats.org/officeDocument/2006/relationships/image" Target="../media/image355.png"/><Relationship Id="rId602" Type="http://schemas.openxmlformats.org/officeDocument/2006/relationships/customXml" Target="../ink/ink461.xml"/><Relationship Id="rId1025" Type="http://schemas.openxmlformats.org/officeDocument/2006/relationships/customXml" Target="../ink/ink673.xml"/><Relationship Id="rId241" Type="http://schemas.openxmlformats.org/officeDocument/2006/relationships/image" Target="../media/image287.png"/><Relationship Id="rId479" Type="http://schemas.openxmlformats.org/officeDocument/2006/relationships/customXml" Target="../ink/ink399.xml"/><Relationship Id="rId686" Type="http://schemas.openxmlformats.org/officeDocument/2006/relationships/customXml" Target="../ink/ink503.xml"/><Relationship Id="rId893" Type="http://schemas.openxmlformats.org/officeDocument/2006/relationships/image" Target="../media/image610.png"/><Relationship Id="rId907" Type="http://schemas.openxmlformats.org/officeDocument/2006/relationships/customXml" Target="../ink/ink614.xml"/><Relationship Id="rId36" Type="http://schemas.openxmlformats.org/officeDocument/2006/relationships/customXml" Target="../ink/ink176.xml"/><Relationship Id="rId339" Type="http://schemas.openxmlformats.org/officeDocument/2006/relationships/image" Target="../media/image334.png"/><Relationship Id="rId546" Type="http://schemas.openxmlformats.org/officeDocument/2006/relationships/customXml" Target="../ink/ink433.xml"/><Relationship Id="rId753" Type="http://schemas.openxmlformats.org/officeDocument/2006/relationships/image" Target="../media/image540.png"/><Relationship Id="rId101" Type="http://schemas.openxmlformats.org/officeDocument/2006/relationships/image" Target="../media/image217.png"/><Relationship Id="rId185" Type="http://schemas.openxmlformats.org/officeDocument/2006/relationships/image" Target="../media/image259.png"/><Relationship Id="rId406" Type="http://schemas.openxmlformats.org/officeDocument/2006/relationships/customXml" Target="../ink/ink362.xml"/><Relationship Id="rId960" Type="http://schemas.openxmlformats.org/officeDocument/2006/relationships/image" Target="../media/image643.png"/><Relationship Id="rId1036" Type="http://schemas.openxmlformats.org/officeDocument/2006/relationships/image" Target="../media/image681.png"/><Relationship Id="rId392" Type="http://schemas.openxmlformats.org/officeDocument/2006/relationships/customXml" Target="../ink/ink355.xml"/><Relationship Id="rId613" Type="http://schemas.openxmlformats.org/officeDocument/2006/relationships/image" Target="../media/image470.png"/><Relationship Id="rId697" Type="http://schemas.openxmlformats.org/officeDocument/2006/relationships/image" Target="../media/image512.png"/><Relationship Id="rId820" Type="http://schemas.openxmlformats.org/officeDocument/2006/relationships/customXml" Target="../ink/ink570.xml"/><Relationship Id="rId918" Type="http://schemas.openxmlformats.org/officeDocument/2006/relationships/image" Target="../media/image622.png"/><Relationship Id="rId252" Type="http://schemas.openxmlformats.org/officeDocument/2006/relationships/customXml" Target="../ink/ink284.xml"/><Relationship Id="rId47" Type="http://schemas.openxmlformats.org/officeDocument/2006/relationships/image" Target="../media/image190.png"/><Relationship Id="rId112" Type="http://schemas.openxmlformats.org/officeDocument/2006/relationships/customXml" Target="../ink/ink214.xml"/><Relationship Id="rId557" Type="http://schemas.openxmlformats.org/officeDocument/2006/relationships/image" Target="../media/image442.png"/><Relationship Id="rId764" Type="http://schemas.openxmlformats.org/officeDocument/2006/relationships/customXml" Target="../ink/ink542.xml"/><Relationship Id="rId971" Type="http://schemas.openxmlformats.org/officeDocument/2006/relationships/customXml" Target="../ink/ink646.xml"/><Relationship Id="rId196" Type="http://schemas.openxmlformats.org/officeDocument/2006/relationships/customXml" Target="../ink/ink256.xml"/><Relationship Id="rId417" Type="http://schemas.openxmlformats.org/officeDocument/2006/relationships/image" Target="../media/image373.png"/><Relationship Id="rId624" Type="http://schemas.openxmlformats.org/officeDocument/2006/relationships/customXml" Target="../ink/ink472.xml"/><Relationship Id="rId831" Type="http://schemas.openxmlformats.org/officeDocument/2006/relationships/image" Target="../media/image579.png"/><Relationship Id="rId1047" Type="http://schemas.openxmlformats.org/officeDocument/2006/relationships/customXml" Target="../ink/ink684.xml"/><Relationship Id="rId263" Type="http://schemas.openxmlformats.org/officeDocument/2006/relationships/image" Target="../media/image298.png"/><Relationship Id="rId470" Type="http://schemas.openxmlformats.org/officeDocument/2006/relationships/image" Target="../media/image399.png"/><Relationship Id="rId929" Type="http://schemas.openxmlformats.org/officeDocument/2006/relationships/customXml" Target="../ink/ink625.xml"/><Relationship Id="rId58" Type="http://schemas.openxmlformats.org/officeDocument/2006/relationships/customXml" Target="../ink/ink187.xml"/><Relationship Id="rId123" Type="http://schemas.openxmlformats.org/officeDocument/2006/relationships/image" Target="../media/image228.png"/><Relationship Id="rId330" Type="http://schemas.openxmlformats.org/officeDocument/2006/relationships/customXml" Target="../ink/ink324.xml"/><Relationship Id="rId568" Type="http://schemas.openxmlformats.org/officeDocument/2006/relationships/customXml" Target="../ink/ink444.xml"/><Relationship Id="rId775" Type="http://schemas.openxmlformats.org/officeDocument/2006/relationships/image" Target="../media/image551.png"/><Relationship Id="rId982" Type="http://schemas.openxmlformats.org/officeDocument/2006/relationships/image" Target="../media/image654.png"/><Relationship Id="rId428" Type="http://schemas.openxmlformats.org/officeDocument/2006/relationships/customXml" Target="../ink/ink373.xml"/><Relationship Id="rId635" Type="http://schemas.openxmlformats.org/officeDocument/2006/relationships/image" Target="../media/image481.png"/><Relationship Id="rId842" Type="http://schemas.openxmlformats.org/officeDocument/2006/relationships/customXml" Target="../ink/ink581.xml"/><Relationship Id="rId274" Type="http://schemas.openxmlformats.org/officeDocument/2006/relationships/customXml" Target="../ink/ink295.xml"/><Relationship Id="rId481" Type="http://schemas.openxmlformats.org/officeDocument/2006/relationships/customXml" Target="../ink/ink400.xml"/><Relationship Id="rId702" Type="http://schemas.openxmlformats.org/officeDocument/2006/relationships/customXml" Target="../ink/ink511.xml"/><Relationship Id="rId69" Type="http://schemas.openxmlformats.org/officeDocument/2006/relationships/image" Target="../media/image201.png"/><Relationship Id="rId134" Type="http://schemas.openxmlformats.org/officeDocument/2006/relationships/customXml" Target="../ink/ink225.xml"/><Relationship Id="rId579" Type="http://schemas.openxmlformats.org/officeDocument/2006/relationships/image" Target="../media/image453.png"/><Relationship Id="rId786" Type="http://schemas.openxmlformats.org/officeDocument/2006/relationships/customXml" Target="../ink/ink553.xml"/><Relationship Id="rId993" Type="http://schemas.openxmlformats.org/officeDocument/2006/relationships/customXml" Target="../ink/ink657.xml"/><Relationship Id="rId341" Type="http://schemas.openxmlformats.org/officeDocument/2006/relationships/image" Target="../media/image335.png"/><Relationship Id="rId439" Type="http://schemas.openxmlformats.org/officeDocument/2006/relationships/customXml" Target="../ink/ink379.xml"/><Relationship Id="rId646" Type="http://schemas.openxmlformats.org/officeDocument/2006/relationships/customXml" Target="../ink/ink483.xml"/><Relationship Id="rId201" Type="http://schemas.openxmlformats.org/officeDocument/2006/relationships/image" Target="../media/image267.png"/><Relationship Id="rId285" Type="http://schemas.openxmlformats.org/officeDocument/2006/relationships/image" Target="../media/image309.png"/><Relationship Id="rId506" Type="http://schemas.openxmlformats.org/officeDocument/2006/relationships/image" Target="../media/image417.png"/><Relationship Id="rId853" Type="http://schemas.openxmlformats.org/officeDocument/2006/relationships/image" Target="../media/image590.png"/><Relationship Id="rId492" Type="http://schemas.openxmlformats.org/officeDocument/2006/relationships/image" Target="../media/image410.png"/><Relationship Id="rId713" Type="http://schemas.openxmlformats.org/officeDocument/2006/relationships/image" Target="../media/image520.png"/><Relationship Id="rId797" Type="http://schemas.openxmlformats.org/officeDocument/2006/relationships/image" Target="../media/image562.png"/><Relationship Id="rId920" Type="http://schemas.openxmlformats.org/officeDocument/2006/relationships/image" Target="../media/image623.png"/><Relationship Id="rId145" Type="http://schemas.openxmlformats.org/officeDocument/2006/relationships/image" Target="../media/image239.png"/><Relationship Id="rId352" Type="http://schemas.openxmlformats.org/officeDocument/2006/relationships/customXml" Target="../ink/ink335.xml"/><Relationship Id="rId212" Type="http://schemas.openxmlformats.org/officeDocument/2006/relationships/customXml" Target="../ink/ink264.xml"/><Relationship Id="rId657" Type="http://schemas.openxmlformats.org/officeDocument/2006/relationships/image" Target="../media/image492.png"/><Relationship Id="rId864" Type="http://schemas.openxmlformats.org/officeDocument/2006/relationships/customXml" Target="../ink/ink592.xml"/><Relationship Id="rId296" Type="http://schemas.openxmlformats.org/officeDocument/2006/relationships/customXml" Target="../ink/ink306.xml"/><Relationship Id="rId517" Type="http://schemas.openxmlformats.org/officeDocument/2006/relationships/customXml" Target="../ink/ink418.xml"/><Relationship Id="rId724" Type="http://schemas.openxmlformats.org/officeDocument/2006/relationships/customXml" Target="../ink/ink522.xml"/><Relationship Id="rId931" Type="http://schemas.openxmlformats.org/officeDocument/2006/relationships/customXml" Target="../ink/ink626.xml"/><Relationship Id="rId60" Type="http://schemas.openxmlformats.org/officeDocument/2006/relationships/customXml" Target="../ink/ink188.xml"/><Relationship Id="rId156" Type="http://schemas.openxmlformats.org/officeDocument/2006/relationships/customXml" Target="../ink/ink236.xml"/><Relationship Id="rId363" Type="http://schemas.openxmlformats.org/officeDocument/2006/relationships/image" Target="../media/image346.png"/><Relationship Id="rId570" Type="http://schemas.openxmlformats.org/officeDocument/2006/relationships/customXml" Target="../ink/ink445.xml"/><Relationship Id="rId1007" Type="http://schemas.openxmlformats.org/officeDocument/2006/relationships/customXml" Target="../ink/ink664.xml"/><Relationship Id="rId223" Type="http://schemas.openxmlformats.org/officeDocument/2006/relationships/image" Target="../media/image278.png"/><Relationship Id="rId430" Type="http://schemas.openxmlformats.org/officeDocument/2006/relationships/customXml" Target="../ink/ink374.xml"/><Relationship Id="rId668" Type="http://schemas.openxmlformats.org/officeDocument/2006/relationships/customXml" Target="../ink/ink494.xml"/><Relationship Id="rId875" Type="http://schemas.openxmlformats.org/officeDocument/2006/relationships/image" Target="../media/image601.png"/><Relationship Id="rId18" Type="http://schemas.openxmlformats.org/officeDocument/2006/relationships/customXml" Target="../ink/ink167.xml"/><Relationship Id="rId528" Type="http://schemas.openxmlformats.org/officeDocument/2006/relationships/customXml" Target="../ink/ink424.xml"/><Relationship Id="rId735" Type="http://schemas.openxmlformats.org/officeDocument/2006/relationships/image" Target="../media/image531.png"/><Relationship Id="rId942" Type="http://schemas.openxmlformats.org/officeDocument/2006/relationships/image" Target="../media/image634.png"/><Relationship Id="rId167" Type="http://schemas.openxmlformats.org/officeDocument/2006/relationships/image" Target="../media/image250.png"/><Relationship Id="rId374" Type="http://schemas.openxmlformats.org/officeDocument/2006/relationships/customXml" Target="../ink/ink346.xml"/><Relationship Id="rId581" Type="http://schemas.openxmlformats.org/officeDocument/2006/relationships/image" Target="../media/image454.png"/><Relationship Id="rId1018" Type="http://schemas.openxmlformats.org/officeDocument/2006/relationships/image" Target="../media/image672.png"/><Relationship Id="rId71" Type="http://schemas.openxmlformats.org/officeDocument/2006/relationships/image" Target="../media/image202.png"/><Relationship Id="rId234" Type="http://schemas.openxmlformats.org/officeDocument/2006/relationships/customXml" Target="../ink/ink275.xml"/><Relationship Id="rId679" Type="http://schemas.openxmlformats.org/officeDocument/2006/relationships/image" Target="../media/image503.png"/><Relationship Id="rId802" Type="http://schemas.openxmlformats.org/officeDocument/2006/relationships/customXml" Target="../ink/ink561.xml"/><Relationship Id="rId886" Type="http://schemas.openxmlformats.org/officeDocument/2006/relationships/customXml" Target="../ink/ink603.xml"/><Relationship Id="rId2" Type="http://schemas.openxmlformats.org/officeDocument/2006/relationships/image" Target="../media/image3.jpeg"/><Relationship Id="rId29" Type="http://schemas.openxmlformats.org/officeDocument/2006/relationships/image" Target="../media/image181.png"/><Relationship Id="rId441" Type="http://schemas.openxmlformats.org/officeDocument/2006/relationships/customXml" Target="../ink/ink380.xml"/><Relationship Id="rId539" Type="http://schemas.openxmlformats.org/officeDocument/2006/relationships/image" Target="../media/image433.png"/><Relationship Id="rId746" Type="http://schemas.openxmlformats.org/officeDocument/2006/relationships/customXml" Target="../ink/ink533.xml"/><Relationship Id="rId178" Type="http://schemas.openxmlformats.org/officeDocument/2006/relationships/customXml" Target="../ink/ink247.xml"/><Relationship Id="rId301" Type="http://schemas.openxmlformats.org/officeDocument/2006/relationships/customXml" Target="../ink/ink309.xml"/><Relationship Id="rId953" Type="http://schemas.openxmlformats.org/officeDocument/2006/relationships/customXml" Target="../ink/ink637.xml"/><Relationship Id="rId1029" Type="http://schemas.openxmlformats.org/officeDocument/2006/relationships/customXml" Target="../ink/ink675.xml"/><Relationship Id="rId82" Type="http://schemas.openxmlformats.org/officeDocument/2006/relationships/customXml" Target="../ink/ink199.xml"/><Relationship Id="rId385" Type="http://schemas.openxmlformats.org/officeDocument/2006/relationships/image" Target="../media/image357.png"/><Relationship Id="rId592" Type="http://schemas.openxmlformats.org/officeDocument/2006/relationships/customXml" Target="../ink/ink456.xml"/><Relationship Id="rId606" Type="http://schemas.openxmlformats.org/officeDocument/2006/relationships/customXml" Target="../ink/ink463.xml"/><Relationship Id="rId813" Type="http://schemas.openxmlformats.org/officeDocument/2006/relationships/image" Target="../media/image570.png"/><Relationship Id="rId245" Type="http://schemas.openxmlformats.org/officeDocument/2006/relationships/image" Target="../media/image289.png"/><Relationship Id="rId452" Type="http://schemas.openxmlformats.org/officeDocument/2006/relationships/image" Target="../media/image390.png"/><Relationship Id="rId897" Type="http://schemas.openxmlformats.org/officeDocument/2006/relationships/customXml" Target="../ink/ink609.xml"/><Relationship Id="rId105" Type="http://schemas.openxmlformats.org/officeDocument/2006/relationships/image" Target="../media/image219.png"/><Relationship Id="rId312" Type="http://schemas.openxmlformats.org/officeDocument/2006/relationships/image" Target="../media/image321.png"/><Relationship Id="rId757" Type="http://schemas.openxmlformats.org/officeDocument/2006/relationships/image" Target="../media/image542.png"/><Relationship Id="rId964" Type="http://schemas.openxmlformats.org/officeDocument/2006/relationships/image" Target="../media/image645.png"/><Relationship Id="rId93" Type="http://schemas.openxmlformats.org/officeDocument/2006/relationships/image" Target="../media/image213.png"/><Relationship Id="rId189" Type="http://schemas.openxmlformats.org/officeDocument/2006/relationships/image" Target="../media/image261.png"/><Relationship Id="rId396" Type="http://schemas.openxmlformats.org/officeDocument/2006/relationships/customXml" Target="../ink/ink357.xml"/><Relationship Id="rId617" Type="http://schemas.openxmlformats.org/officeDocument/2006/relationships/image" Target="../media/image472.png"/><Relationship Id="rId824" Type="http://schemas.openxmlformats.org/officeDocument/2006/relationships/customXml" Target="../ink/ink572.xml"/><Relationship Id="rId256" Type="http://schemas.openxmlformats.org/officeDocument/2006/relationships/customXml" Target="../ink/ink286.xml"/><Relationship Id="rId463" Type="http://schemas.openxmlformats.org/officeDocument/2006/relationships/customXml" Target="../ink/ink391.xml"/><Relationship Id="rId670" Type="http://schemas.openxmlformats.org/officeDocument/2006/relationships/customXml" Target="../ink/ink495.xml"/><Relationship Id="rId116" Type="http://schemas.openxmlformats.org/officeDocument/2006/relationships/customXml" Target="../ink/ink216.xml"/><Relationship Id="rId323" Type="http://schemas.openxmlformats.org/officeDocument/2006/relationships/customXml" Target="../ink/ink320.xml"/><Relationship Id="rId530" Type="http://schemas.openxmlformats.org/officeDocument/2006/relationships/customXml" Target="../ink/ink425.xml"/><Relationship Id="rId768" Type="http://schemas.openxmlformats.org/officeDocument/2006/relationships/customXml" Target="../ink/ink544.xml"/><Relationship Id="rId975" Type="http://schemas.openxmlformats.org/officeDocument/2006/relationships/customXml" Target="../ink/ink648.xml"/><Relationship Id="rId20" Type="http://schemas.openxmlformats.org/officeDocument/2006/relationships/customXml" Target="../ink/ink168.xml"/><Relationship Id="rId628" Type="http://schemas.openxmlformats.org/officeDocument/2006/relationships/customXml" Target="../ink/ink474.xml"/><Relationship Id="rId835" Type="http://schemas.openxmlformats.org/officeDocument/2006/relationships/image" Target="../media/image581.png"/><Relationship Id="rId267" Type="http://schemas.openxmlformats.org/officeDocument/2006/relationships/image" Target="../media/image300.png"/><Relationship Id="rId474" Type="http://schemas.openxmlformats.org/officeDocument/2006/relationships/image" Target="../media/image401.png"/><Relationship Id="rId1020" Type="http://schemas.openxmlformats.org/officeDocument/2006/relationships/image" Target="../media/image673.png"/><Relationship Id="rId127" Type="http://schemas.openxmlformats.org/officeDocument/2006/relationships/image" Target="../media/image230.png"/><Relationship Id="rId681" Type="http://schemas.openxmlformats.org/officeDocument/2006/relationships/image" Target="../media/image504.png"/><Relationship Id="rId779" Type="http://schemas.openxmlformats.org/officeDocument/2006/relationships/image" Target="../media/image553.png"/><Relationship Id="rId902" Type="http://schemas.openxmlformats.org/officeDocument/2006/relationships/image" Target="../media/image614.png"/><Relationship Id="rId986" Type="http://schemas.openxmlformats.org/officeDocument/2006/relationships/image" Target="../media/image656.png"/><Relationship Id="rId31" Type="http://schemas.openxmlformats.org/officeDocument/2006/relationships/image" Target="../media/image182.png"/><Relationship Id="rId334" Type="http://schemas.openxmlformats.org/officeDocument/2006/relationships/customXml" Target="../ink/ink326.xml"/><Relationship Id="rId541" Type="http://schemas.openxmlformats.org/officeDocument/2006/relationships/image" Target="../media/image434.png"/><Relationship Id="rId639" Type="http://schemas.openxmlformats.org/officeDocument/2006/relationships/image" Target="../media/image483.png"/><Relationship Id="rId180" Type="http://schemas.openxmlformats.org/officeDocument/2006/relationships/customXml" Target="../ink/ink248.xml"/><Relationship Id="rId278" Type="http://schemas.openxmlformats.org/officeDocument/2006/relationships/customXml" Target="../ink/ink297.xml"/><Relationship Id="rId401" Type="http://schemas.openxmlformats.org/officeDocument/2006/relationships/image" Target="../media/image365.png"/><Relationship Id="rId846" Type="http://schemas.openxmlformats.org/officeDocument/2006/relationships/customXml" Target="../ink/ink583.xml"/><Relationship Id="rId1031" Type="http://schemas.openxmlformats.org/officeDocument/2006/relationships/customXml" Target="../ink/ink676.xml"/><Relationship Id="rId485" Type="http://schemas.openxmlformats.org/officeDocument/2006/relationships/customXml" Target="../ink/ink402.xml"/><Relationship Id="rId692" Type="http://schemas.openxmlformats.org/officeDocument/2006/relationships/customXml" Target="../ink/ink506.xml"/><Relationship Id="rId706" Type="http://schemas.openxmlformats.org/officeDocument/2006/relationships/customXml" Target="../ink/ink513.xml"/><Relationship Id="rId913" Type="http://schemas.openxmlformats.org/officeDocument/2006/relationships/customXml" Target="../ink/ink617.xml"/><Relationship Id="rId42" Type="http://schemas.openxmlformats.org/officeDocument/2006/relationships/customXml" Target="../ink/ink179.xml"/><Relationship Id="rId138" Type="http://schemas.openxmlformats.org/officeDocument/2006/relationships/customXml" Target="../ink/ink227.xml"/><Relationship Id="rId345" Type="http://schemas.openxmlformats.org/officeDocument/2006/relationships/image" Target="../media/image337.png"/><Relationship Id="rId552" Type="http://schemas.openxmlformats.org/officeDocument/2006/relationships/customXml" Target="../ink/ink436.xml"/><Relationship Id="rId997" Type="http://schemas.openxmlformats.org/officeDocument/2006/relationships/customXml" Target="../ink/ink659.xml"/><Relationship Id="rId191" Type="http://schemas.openxmlformats.org/officeDocument/2006/relationships/image" Target="../media/image262.png"/><Relationship Id="rId205" Type="http://schemas.openxmlformats.org/officeDocument/2006/relationships/image" Target="../media/image269.png"/><Relationship Id="rId412" Type="http://schemas.openxmlformats.org/officeDocument/2006/relationships/customXml" Target="../ink/ink365.xml"/><Relationship Id="rId857" Type="http://schemas.openxmlformats.org/officeDocument/2006/relationships/image" Target="../media/image592.png"/><Relationship Id="rId1042" Type="http://schemas.openxmlformats.org/officeDocument/2006/relationships/image" Target="../media/image684.png"/><Relationship Id="rId289" Type="http://schemas.openxmlformats.org/officeDocument/2006/relationships/image" Target="../media/image311.png"/><Relationship Id="rId496" Type="http://schemas.openxmlformats.org/officeDocument/2006/relationships/image" Target="../media/image412.png"/><Relationship Id="rId717" Type="http://schemas.openxmlformats.org/officeDocument/2006/relationships/image" Target="../media/image522.png"/><Relationship Id="rId924" Type="http://schemas.openxmlformats.org/officeDocument/2006/relationships/image" Target="../media/image625.png"/><Relationship Id="rId53" Type="http://schemas.openxmlformats.org/officeDocument/2006/relationships/image" Target="../media/image193.png"/><Relationship Id="rId149" Type="http://schemas.openxmlformats.org/officeDocument/2006/relationships/image" Target="../media/image241.png"/><Relationship Id="rId356" Type="http://schemas.openxmlformats.org/officeDocument/2006/relationships/customXml" Target="../ink/ink337.xml"/><Relationship Id="rId563" Type="http://schemas.openxmlformats.org/officeDocument/2006/relationships/image" Target="../media/image445.png"/><Relationship Id="rId770" Type="http://schemas.openxmlformats.org/officeDocument/2006/relationships/customXml" Target="../ink/ink545.xml"/><Relationship Id="rId216" Type="http://schemas.openxmlformats.org/officeDocument/2006/relationships/customXml" Target="../ink/ink266.xml"/><Relationship Id="rId423" Type="http://schemas.openxmlformats.org/officeDocument/2006/relationships/image" Target="../media/image376.png"/><Relationship Id="rId868" Type="http://schemas.openxmlformats.org/officeDocument/2006/relationships/customXml" Target="../ink/ink594.xml"/><Relationship Id="rId630" Type="http://schemas.openxmlformats.org/officeDocument/2006/relationships/customXml" Target="../ink/ink475.xml"/><Relationship Id="rId728" Type="http://schemas.openxmlformats.org/officeDocument/2006/relationships/customXml" Target="../ink/ink524.xml"/><Relationship Id="rId935" Type="http://schemas.openxmlformats.org/officeDocument/2006/relationships/customXml" Target="../ink/ink628.xml"/><Relationship Id="rId64" Type="http://schemas.openxmlformats.org/officeDocument/2006/relationships/customXml" Target="../ink/ink190.xml"/><Relationship Id="rId367" Type="http://schemas.openxmlformats.org/officeDocument/2006/relationships/image" Target="../media/image348.png"/><Relationship Id="rId574" Type="http://schemas.openxmlformats.org/officeDocument/2006/relationships/customXml" Target="../ink/ink447.xml"/><Relationship Id="rId227" Type="http://schemas.openxmlformats.org/officeDocument/2006/relationships/image" Target="../media/image280.png"/><Relationship Id="rId781" Type="http://schemas.openxmlformats.org/officeDocument/2006/relationships/image" Target="../media/image554.png"/><Relationship Id="rId879" Type="http://schemas.openxmlformats.org/officeDocument/2006/relationships/image" Target="../media/image603.png"/><Relationship Id="rId434" Type="http://schemas.openxmlformats.org/officeDocument/2006/relationships/image" Target="../media/image381.png"/><Relationship Id="rId641" Type="http://schemas.openxmlformats.org/officeDocument/2006/relationships/image" Target="../media/image484.png"/><Relationship Id="rId739" Type="http://schemas.openxmlformats.org/officeDocument/2006/relationships/image" Target="../media/image533.png"/><Relationship Id="rId280" Type="http://schemas.openxmlformats.org/officeDocument/2006/relationships/customXml" Target="../ink/ink298.xml"/><Relationship Id="rId501" Type="http://schemas.openxmlformats.org/officeDocument/2006/relationships/customXml" Target="../ink/ink410.xml"/><Relationship Id="rId946" Type="http://schemas.openxmlformats.org/officeDocument/2006/relationships/image" Target="../media/image636.png"/><Relationship Id="rId75" Type="http://schemas.openxmlformats.org/officeDocument/2006/relationships/image" Target="../media/image204.png"/><Relationship Id="rId140" Type="http://schemas.openxmlformats.org/officeDocument/2006/relationships/customXml" Target="../ink/ink228.xml"/><Relationship Id="rId378" Type="http://schemas.openxmlformats.org/officeDocument/2006/relationships/customXml" Target="../ink/ink348.xml"/><Relationship Id="rId585" Type="http://schemas.openxmlformats.org/officeDocument/2006/relationships/image" Target="../media/image456.png"/><Relationship Id="rId792" Type="http://schemas.openxmlformats.org/officeDocument/2006/relationships/customXml" Target="../ink/ink556.xml"/><Relationship Id="rId806" Type="http://schemas.openxmlformats.org/officeDocument/2006/relationships/customXml" Target="../ink/ink563.xml"/><Relationship Id="rId6" Type="http://schemas.openxmlformats.org/officeDocument/2006/relationships/customXml" Target="../ink/ink161.xml"/><Relationship Id="rId238" Type="http://schemas.openxmlformats.org/officeDocument/2006/relationships/customXml" Target="../ink/ink277.xml"/><Relationship Id="rId445" Type="http://schemas.openxmlformats.org/officeDocument/2006/relationships/customXml" Target="../ink/ink382.xml"/><Relationship Id="rId652" Type="http://schemas.openxmlformats.org/officeDocument/2006/relationships/customXml" Target="../ink/ink486.xml"/><Relationship Id="rId291" Type="http://schemas.openxmlformats.org/officeDocument/2006/relationships/image" Target="../media/image312.png"/><Relationship Id="rId305" Type="http://schemas.openxmlformats.org/officeDocument/2006/relationships/customXml" Target="../ink/ink311.xml"/><Relationship Id="rId512" Type="http://schemas.openxmlformats.org/officeDocument/2006/relationships/image" Target="../media/image420.png"/><Relationship Id="rId957" Type="http://schemas.openxmlformats.org/officeDocument/2006/relationships/customXml" Target="../ink/ink639.xml"/><Relationship Id="rId86" Type="http://schemas.openxmlformats.org/officeDocument/2006/relationships/customXml" Target="../ink/ink201.xml"/><Relationship Id="rId151" Type="http://schemas.openxmlformats.org/officeDocument/2006/relationships/image" Target="../media/image242.png"/><Relationship Id="rId389" Type="http://schemas.openxmlformats.org/officeDocument/2006/relationships/image" Target="../media/image359.png"/><Relationship Id="rId596" Type="http://schemas.openxmlformats.org/officeDocument/2006/relationships/customXml" Target="../ink/ink458.xml"/><Relationship Id="rId817" Type="http://schemas.openxmlformats.org/officeDocument/2006/relationships/image" Target="../media/image572.png"/><Relationship Id="rId1002" Type="http://schemas.openxmlformats.org/officeDocument/2006/relationships/image" Target="../media/image664.png"/><Relationship Id="rId249" Type="http://schemas.openxmlformats.org/officeDocument/2006/relationships/image" Target="../media/image291.png"/><Relationship Id="rId456" Type="http://schemas.openxmlformats.org/officeDocument/2006/relationships/image" Target="../media/image392.png"/><Relationship Id="rId663" Type="http://schemas.openxmlformats.org/officeDocument/2006/relationships/image" Target="../media/image495.png"/><Relationship Id="rId870" Type="http://schemas.openxmlformats.org/officeDocument/2006/relationships/customXml" Target="../ink/ink595.xml"/><Relationship Id="rId13" Type="http://schemas.openxmlformats.org/officeDocument/2006/relationships/image" Target="../media/image173.png"/><Relationship Id="rId109" Type="http://schemas.openxmlformats.org/officeDocument/2006/relationships/image" Target="../media/image221.png"/><Relationship Id="rId316" Type="http://schemas.openxmlformats.org/officeDocument/2006/relationships/image" Target="../media/image323.png"/><Relationship Id="rId523" Type="http://schemas.openxmlformats.org/officeDocument/2006/relationships/customXml" Target="../ink/ink421.xml"/><Relationship Id="rId968" Type="http://schemas.openxmlformats.org/officeDocument/2006/relationships/image" Target="../media/image647.png"/><Relationship Id="rId97" Type="http://schemas.openxmlformats.org/officeDocument/2006/relationships/image" Target="../media/image215.png"/><Relationship Id="rId730" Type="http://schemas.openxmlformats.org/officeDocument/2006/relationships/customXml" Target="../ink/ink525.xml"/><Relationship Id="rId828" Type="http://schemas.openxmlformats.org/officeDocument/2006/relationships/customXml" Target="../ink/ink574.xml"/><Relationship Id="rId1013" Type="http://schemas.openxmlformats.org/officeDocument/2006/relationships/customXml" Target="../ink/ink667.xml"/><Relationship Id="rId162" Type="http://schemas.openxmlformats.org/officeDocument/2006/relationships/customXml" Target="../ink/ink239.xml"/><Relationship Id="rId467" Type="http://schemas.openxmlformats.org/officeDocument/2006/relationships/customXml" Target="../ink/ink393.xml"/><Relationship Id="rId674" Type="http://schemas.openxmlformats.org/officeDocument/2006/relationships/customXml" Target="../ink/ink497.xml"/><Relationship Id="rId881" Type="http://schemas.openxmlformats.org/officeDocument/2006/relationships/image" Target="../media/image604.png"/><Relationship Id="rId979" Type="http://schemas.openxmlformats.org/officeDocument/2006/relationships/customXml" Target="../ink/ink650.xml"/><Relationship Id="rId24" Type="http://schemas.openxmlformats.org/officeDocument/2006/relationships/customXml" Target="../ink/ink170.xml"/><Relationship Id="rId327" Type="http://schemas.openxmlformats.org/officeDocument/2006/relationships/image" Target="../media/image328.png"/><Relationship Id="rId534" Type="http://schemas.openxmlformats.org/officeDocument/2006/relationships/customXml" Target="../ink/ink427.xml"/><Relationship Id="rId741" Type="http://schemas.openxmlformats.org/officeDocument/2006/relationships/image" Target="../media/image534.png"/><Relationship Id="rId839" Type="http://schemas.openxmlformats.org/officeDocument/2006/relationships/image" Target="../media/image583.png"/><Relationship Id="rId173" Type="http://schemas.openxmlformats.org/officeDocument/2006/relationships/image" Target="../media/image253.png"/><Relationship Id="rId380" Type="http://schemas.openxmlformats.org/officeDocument/2006/relationships/customXml" Target="../ink/ink349.xml"/><Relationship Id="rId601" Type="http://schemas.openxmlformats.org/officeDocument/2006/relationships/image" Target="../media/image464.png"/><Relationship Id="rId1024" Type="http://schemas.openxmlformats.org/officeDocument/2006/relationships/image" Target="../media/image675.png"/><Relationship Id="rId240" Type="http://schemas.openxmlformats.org/officeDocument/2006/relationships/customXml" Target="../ink/ink278.xml"/><Relationship Id="rId478" Type="http://schemas.openxmlformats.org/officeDocument/2006/relationships/image" Target="../media/image403.png"/><Relationship Id="rId685" Type="http://schemas.openxmlformats.org/officeDocument/2006/relationships/image" Target="../media/image506.png"/><Relationship Id="rId892" Type="http://schemas.openxmlformats.org/officeDocument/2006/relationships/customXml" Target="../ink/ink606.xml"/><Relationship Id="rId906" Type="http://schemas.openxmlformats.org/officeDocument/2006/relationships/image" Target="../media/image616.png"/><Relationship Id="rId35" Type="http://schemas.openxmlformats.org/officeDocument/2006/relationships/image" Target="../media/image184.png"/><Relationship Id="rId100" Type="http://schemas.openxmlformats.org/officeDocument/2006/relationships/customXml" Target="../ink/ink208.xml"/><Relationship Id="rId338" Type="http://schemas.openxmlformats.org/officeDocument/2006/relationships/customXml" Target="../ink/ink328.xml"/><Relationship Id="rId545" Type="http://schemas.openxmlformats.org/officeDocument/2006/relationships/image" Target="../media/image436.png"/><Relationship Id="rId752" Type="http://schemas.openxmlformats.org/officeDocument/2006/relationships/customXml" Target="../ink/ink536.xml"/><Relationship Id="rId184" Type="http://schemas.openxmlformats.org/officeDocument/2006/relationships/customXml" Target="../ink/ink250.xml"/><Relationship Id="rId391" Type="http://schemas.openxmlformats.org/officeDocument/2006/relationships/image" Target="../media/image360.png"/><Relationship Id="rId405" Type="http://schemas.openxmlformats.org/officeDocument/2006/relationships/image" Target="../media/image367.png"/><Relationship Id="rId612" Type="http://schemas.openxmlformats.org/officeDocument/2006/relationships/customXml" Target="../ink/ink466.xml"/><Relationship Id="rId1035" Type="http://schemas.openxmlformats.org/officeDocument/2006/relationships/customXml" Target="../ink/ink678.xml"/><Relationship Id="rId251" Type="http://schemas.openxmlformats.org/officeDocument/2006/relationships/image" Target="../media/image292.png"/><Relationship Id="rId489" Type="http://schemas.openxmlformats.org/officeDocument/2006/relationships/customXml" Target="../ink/ink404.xml"/><Relationship Id="rId696" Type="http://schemas.openxmlformats.org/officeDocument/2006/relationships/customXml" Target="../ink/ink508.xml"/><Relationship Id="rId917" Type="http://schemas.openxmlformats.org/officeDocument/2006/relationships/customXml" Target="../ink/ink619.xml"/><Relationship Id="rId46" Type="http://schemas.openxmlformats.org/officeDocument/2006/relationships/customXml" Target="../ink/ink181.xml"/><Relationship Id="rId349" Type="http://schemas.openxmlformats.org/officeDocument/2006/relationships/image" Target="../media/image339.png"/><Relationship Id="rId556" Type="http://schemas.openxmlformats.org/officeDocument/2006/relationships/customXml" Target="../ink/ink438.xml"/><Relationship Id="rId763" Type="http://schemas.openxmlformats.org/officeDocument/2006/relationships/image" Target="../media/image545.png"/><Relationship Id="rId111" Type="http://schemas.openxmlformats.org/officeDocument/2006/relationships/image" Target="../media/image222.png"/><Relationship Id="rId195" Type="http://schemas.openxmlformats.org/officeDocument/2006/relationships/image" Target="../media/image264.png"/><Relationship Id="rId209" Type="http://schemas.openxmlformats.org/officeDocument/2006/relationships/image" Target="../media/image271.png"/><Relationship Id="rId416" Type="http://schemas.openxmlformats.org/officeDocument/2006/relationships/customXml" Target="../ink/ink367.xml"/><Relationship Id="rId970" Type="http://schemas.openxmlformats.org/officeDocument/2006/relationships/image" Target="../media/image648.png"/><Relationship Id="rId1046" Type="http://schemas.openxmlformats.org/officeDocument/2006/relationships/image" Target="../media/image686.png"/><Relationship Id="rId623" Type="http://schemas.openxmlformats.org/officeDocument/2006/relationships/image" Target="../media/image475.png"/><Relationship Id="rId830" Type="http://schemas.openxmlformats.org/officeDocument/2006/relationships/customXml" Target="../ink/ink575.xml"/><Relationship Id="rId928" Type="http://schemas.openxmlformats.org/officeDocument/2006/relationships/image" Target="../media/image627.png"/><Relationship Id="rId57" Type="http://schemas.openxmlformats.org/officeDocument/2006/relationships/image" Target="../media/image195.png"/><Relationship Id="rId262" Type="http://schemas.openxmlformats.org/officeDocument/2006/relationships/customXml" Target="../ink/ink289.xml"/><Relationship Id="rId567" Type="http://schemas.openxmlformats.org/officeDocument/2006/relationships/image" Target="../media/image447.png"/><Relationship Id="rId122" Type="http://schemas.openxmlformats.org/officeDocument/2006/relationships/customXml" Target="../ink/ink219.xml"/><Relationship Id="rId774" Type="http://schemas.openxmlformats.org/officeDocument/2006/relationships/customXml" Target="../ink/ink547.xml"/><Relationship Id="rId981" Type="http://schemas.openxmlformats.org/officeDocument/2006/relationships/customXml" Target="../ink/ink651.xml"/><Relationship Id="rId427" Type="http://schemas.openxmlformats.org/officeDocument/2006/relationships/image" Target="../media/image378.png"/><Relationship Id="rId634" Type="http://schemas.openxmlformats.org/officeDocument/2006/relationships/customXml" Target="../ink/ink477.xml"/><Relationship Id="rId841" Type="http://schemas.openxmlformats.org/officeDocument/2006/relationships/image" Target="../media/image584.png"/><Relationship Id="rId273" Type="http://schemas.openxmlformats.org/officeDocument/2006/relationships/image" Target="../media/image303.png"/><Relationship Id="rId480" Type="http://schemas.openxmlformats.org/officeDocument/2006/relationships/image" Target="../media/image404.png"/><Relationship Id="rId701" Type="http://schemas.openxmlformats.org/officeDocument/2006/relationships/image" Target="../media/image514.png"/><Relationship Id="rId939" Type="http://schemas.openxmlformats.org/officeDocument/2006/relationships/customXml" Target="../ink/ink630.xml"/><Relationship Id="rId68" Type="http://schemas.openxmlformats.org/officeDocument/2006/relationships/customXml" Target="../ink/ink192.xml"/><Relationship Id="rId133" Type="http://schemas.openxmlformats.org/officeDocument/2006/relationships/image" Target="../media/image233.png"/><Relationship Id="rId340" Type="http://schemas.openxmlformats.org/officeDocument/2006/relationships/customXml" Target="../ink/ink329.xml"/><Relationship Id="rId578" Type="http://schemas.openxmlformats.org/officeDocument/2006/relationships/customXml" Target="../ink/ink449.xml"/><Relationship Id="rId785" Type="http://schemas.openxmlformats.org/officeDocument/2006/relationships/image" Target="../media/image556.png"/><Relationship Id="rId992" Type="http://schemas.openxmlformats.org/officeDocument/2006/relationships/image" Target="../media/image659.png"/><Relationship Id="rId200" Type="http://schemas.openxmlformats.org/officeDocument/2006/relationships/customXml" Target="../ink/ink258.xml"/><Relationship Id="rId438" Type="http://schemas.openxmlformats.org/officeDocument/2006/relationships/image" Target="../media/image383.png"/><Relationship Id="rId645" Type="http://schemas.openxmlformats.org/officeDocument/2006/relationships/image" Target="../media/image486.png"/><Relationship Id="rId852" Type="http://schemas.openxmlformats.org/officeDocument/2006/relationships/customXml" Target="../ink/ink586.xml"/><Relationship Id="rId284" Type="http://schemas.openxmlformats.org/officeDocument/2006/relationships/customXml" Target="../ink/ink300.xml"/><Relationship Id="rId491" Type="http://schemas.openxmlformats.org/officeDocument/2006/relationships/customXml" Target="../ink/ink405.xml"/><Relationship Id="rId505" Type="http://schemas.openxmlformats.org/officeDocument/2006/relationships/customXml" Target="../ink/ink412.xml"/><Relationship Id="rId712" Type="http://schemas.openxmlformats.org/officeDocument/2006/relationships/customXml" Target="../ink/ink516.xml"/><Relationship Id="rId79" Type="http://schemas.openxmlformats.org/officeDocument/2006/relationships/image" Target="../media/image206.png"/><Relationship Id="rId144" Type="http://schemas.openxmlformats.org/officeDocument/2006/relationships/customXml" Target="../ink/ink230.xml"/><Relationship Id="rId589" Type="http://schemas.openxmlformats.org/officeDocument/2006/relationships/image" Target="../media/image458.png"/><Relationship Id="rId796" Type="http://schemas.openxmlformats.org/officeDocument/2006/relationships/customXml" Target="../ink/ink558.xml"/><Relationship Id="rId351" Type="http://schemas.openxmlformats.org/officeDocument/2006/relationships/image" Target="../media/image340.png"/><Relationship Id="rId449" Type="http://schemas.openxmlformats.org/officeDocument/2006/relationships/customXml" Target="../ink/ink384.xml"/><Relationship Id="rId656" Type="http://schemas.openxmlformats.org/officeDocument/2006/relationships/customXml" Target="../ink/ink488.xml"/><Relationship Id="rId863" Type="http://schemas.openxmlformats.org/officeDocument/2006/relationships/image" Target="../media/image595.png"/><Relationship Id="rId211" Type="http://schemas.openxmlformats.org/officeDocument/2006/relationships/image" Target="../media/image272.png"/><Relationship Id="rId295" Type="http://schemas.openxmlformats.org/officeDocument/2006/relationships/image" Target="../media/image314.png"/><Relationship Id="rId309" Type="http://schemas.openxmlformats.org/officeDocument/2006/relationships/customXml" Target="../ink/ink313.xml"/><Relationship Id="rId516" Type="http://schemas.openxmlformats.org/officeDocument/2006/relationships/image" Target="../media/image422.png"/><Relationship Id="rId723" Type="http://schemas.openxmlformats.org/officeDocument/2006/relationships/image" Target="../media/image525.png"/><Relationship Id="rId930" Type="http://schemas.openxmlformats.org/officeDocument/2006/relationships/image" Target="../media/image628.png"/><Relationship Id="rId1006" Type="http://schemas.openxmlformats.org/officeDocument/2006/relationships/image" Target="../media/image666.png"/><Relationship Id="rId155" Type="http://schemas.openxmlformats.org/officeDocument/2006/relationships/image" Target="../media/image244.png"/><Relationship Id="rId362" Type="http://schemas.openxmlformats.org/officeDocument/2006/relationships/customXml" Target="../ink/ink340.xml"/><Relationship Id="rId222" Type="http://schemas.openxmlformats.org/officeDocument/2006/relationships/customXml" Target="../ink/ink269.xml"/><Relationship Id="rId667" Type="http://schemas.openxmlformats.org/officeDocument/2006/relationships/image" Target="../media/image497.png"/><Relationship Id="rId874" Type="http://schemas.openxmlformats.org/officeDocument/2006/relationships/customXml" Target="../ink/ink597.xml"/><Relationship Id="rId17" Type="http://schemas.openxmlformats.org/officeDocument/2006/relationships/image" Target="../media/image175.png"/><Relationship Id="rId527" Type="http://schemas.openxmlformats.org/officeDocument/2006/relationships/image" Target="../media/image427.png"/><Relationship Id="rId734" Type="http://schemas.openxmlformats.org/officeDocument/2006/relationships/customXml" Target="../ink/ink527.xml"/><Relationship Id="rId941" Type="http://schemas.openxmlformats.org/officeDocument/2006/relationships/customXml" Target="../ink/ink631.xml"/><Relationship Id="rId70" Type="http://schemas.openxmlformats.org/officeDocument/2006/relationships/customXml" Target="../ink/ink193.xml"/><Relationship Id="rId166" Type="http://schemas.openxmlformats.org/officeDocument/2006/relationships/customXml" Target="../ink/ink241.xml"/><Relationship Id="rId373" Type="http://schemas.openxmlformats.org/officeDocument/2006/relationships/image" Target="../media/image351.png"/><Relationship Id="rId580" Type="http://schemas.openxmlformats.org/officeDocument/2006/relationships/customXml" Target="../ink/ink450.xml"/><Relationship Id="rId801" Type="http://schemas.openxmlformats.org/officeDocument/2006/relationships/image" Target="../media/image564.png"/><Relationship Id="rId1017" Type="http://schemas.openxmlformats.org/officeDocument/2006/relationships/customXml" Target="../ink/ink669.xml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283.png"/><Relationship Id="rId440" Type="http://schemas.openxmlformats.org/officeDocument/2006/relationships/image" Target="../media/image384.png"/><Relationship Id="rId678" Type="http://schemas.openxmlformats.org/officeDocument/2006/relationships/customXml" Target="../ink/ink499.xml"/><Relationship Id="rId885" Type="http://schemas.openxmlformats.org/officeDocument/2006/relationships/image" Target="../media/image606.png"/><Relationship Id="rId28" Type="http://schemas.openxmlformats.org/officeDocument/2006/relationships/customXml" Target="../ink/ink172.xml"/><Relationship Id="rId300" Type="http://schemas.openxmlformats.org/officeDocument/2006/relationships/image" Target="../media/image315.png"/><Relationship Id="rId538" Type="http://schemas.openxmlformats.org/officeDocument/2006/relationships/customXml" Target="../ink/ink429.xml"/><Relationship Id="rId745" Type="http://schemas.openxmlformats.org/officeDocument/2006/relationships/image" Target="../media/image536.png"/><Relationship Id="rId952" Type="http://schemas.openxmlformats.org/officeDocument/2006/relationships/image" Target="../media/image639.png"/><Relationship Id="rId81" Type="http://schemas.openxmlformats.org/officeDocument/2006/relationships/image" Target="../media/image207.png"/><Relationship Id="rId177" Type="http://schemas.openxmlformats.org/officeDocument/2006/relationships/image" Target="../media/image255.png"/><Relationship Id="rId384" Type="http://schemas.openxmlformats.org/officeDocument/2006/relationships/customXml" Target="../ink/ink351.xml"/><Relationship Id="rId591" Type="http://schemas.openxmlformats.org/officeDocument/2006/relationships/image" Target="../media/image459.png"/><Relationship Id="rId605" Type="http://schemas.openxmlformats.org/officeDocument/2006/relationships/image" Target="../media/image466.png"/><Relationship Id="rId812" Type="http://schemas.openxmlformats.org/officeDocument/2006/relationships/customXml" Target="../ink/ink566.xml"/><Relationship Id="rId1028" Type="http://schemas.openxmlformats.org/officeDocument/2006/relationships/image" Target="../media/image677.png"/><Relationship Id="rId244" Type="http://schemas.openxmlformats.org/officeDocument/2006/relationships/customXml" Target="../ink/ink280.xml"/><Relationship Id="rId689" Type="http://schemas.openxmlformats.org/officeDocument/2006/relationships/image" Target="../media/image508.png"/><Relationship Id="rId896" Type="http://schemas.openxmlformats.org/officeDocument/2006/relationships/customXml" Target="../ink/ink608.xml"/><Relationship Id="rId39" Type="http://schemas.openxmlformats.org/officeDocument/2006/relationships/image" Target="../media/image186.png"/><Relationship Id="rId451" Type="http://schemas.openxmlformats.org/officeDocument/2006/relationships/customXml" Target="../ink/ink385.xml"/><Relationship Id="rId549" Type="http://schemas.openxmlformats.org/officeDocument/2006/relationships/image" Target="../media/image438.png"/><Relationship Id="rId756" Type="http://schemas.openxmlformats.org/officeDocument/2006/relationships/customXml" Target="../ink/ink538.xml"/><Relationship Id="rId104" Type="http://schemas.openxmlformats.org/officeDocument/2006/relationships/customXml" Target="../ink/ink210.xml"/><Relationship Id="rId188" Type="http://schemas.openxmlformats.org/officeDocument/2006/relationships/customXml" Target="../ink/ink252.xml"/><Relationship Id="rId311" Type="http://schemas.openxmlformats.org/officeDocument/2006/relationships/customXml" Target="../ink/ink314.xml"/><Relationship Id="rId395" Type="http://schemas.openxmlformats.org/officeDocument/2006/relationships/image" Target="../media/image362.png"/><Relationship Id="rId409" Type="http://schemas.openxmlformats.org/officeDocument/2006/relationships/image" Target="../media/image369.png"/><Relationship Id="rId963" Type="http://schemas.openxmlformats.org/officeDocument/2006/relationships/customXml" Target="../ink/ink642.xml"/><Relationship Id="rId1039" Type="http://schemas.openxmlformats.org/officeDocument/2006/relationships/customXml" Target="../ink/ink680.xml"/><Relationship Id="rId92" Type="http://schemas.openxmlformats.org/officeDocument/2006/relationships/customXml" Target="../ink/ink204.xml"/><Relationship Id="rId616" Type="http://schemas.openxmlformats.org/officeDocument/2006/relationships/customXml" Target="../ink/ink468.xml"/><Relationship Id="rId823" Type="http://schemas.openxmlformats.org/officeDocument/2006/relationships/image" Target="../media/image575.png"/><Relationship Id="rId255" Type="http://schemas.openxmlformats.org/officeDocument/2006/relationships/image" Target="../media/image294.png"/><Relationship Id="rId462" Type="http://schemas.openxmlformats.org/officeDocument/2006/relationships/image" Target="../media/image395.png"/><Relationship Id="rId115" Type="http://schemas.openxmlformats.org/officeDocument/2006/relationships/image" Target="../media/image224.png"/><Relationship Id="rId322" Type="http://schemas.openxmlformats.org/officeDocument/2006/relationships/image" Target="../media/image326.png"/><Relationship Id="rId767" Type="http://schemas.openxmlformats.org/officeDocument/2006/relationships/image" Target="../media/image547.png"/><Relationship Id="rId974" Type="http://schemas.openxmlformats.org/officeDocument/2006/relationships/image" Target="../media/image650.png"/><Relationship Id="rId199" Type="http://schemas.openxmlformats.org/officeDocument/2006/relationships/image" Target="../media/image266.png"/><Relationship Id="rId627" Type="http://schemas.openxmlformats.org/officeDocument/2006/relationships/image" Target="../media/image477.png"/><Relationship Id="rId834" Type="http://schemas.openxmlformats.org/officeDocument/2006/relationships/customXml" Target="../ink/ink577.xml"/><Relationship Id="rId266" Type="http://schemas.openxmlformats.org/officeDocument/2006/relationships/customXml" Target="../ink/ink291.xml"/><Relationship Id="rId473" Type="http://schemas.openxmlformats.org/officeDocument/2006/relationships/customXml" Target="../ink/ink396.xml"/><Relationship Id="rId680" Type="http://schemas.openxmlformats.org/officeDocument/2006/relationships/customXml" Target="../ink/ink500.xml"/><Relationship Id="rId901" Type="http://schemas.openxmlformats.org/officeDocument/2006/relationships/customXml" Target="../ink/ink611.xml"/><Relationship Id="rId30" Type="http://schemas.openxmlformats.org/officeDocument/2006/relationships/customXml" Target="../ink/ink173.xml"/><Relationship Id="rId126" Type="http://schemas.openxmlformats.org/officeDocument/2006/relationships/customXml" Target="../ink/ink221.xml"/><Relationship Id="rId333" Type="http://schemas.openxmlformats.org/officeDocument/2006/relationships/image" Target="../media/image331.png"/><Relationship Id="rId540" Type="http://schemas.openxmlformats.org/officeDocument/2006/relationships/customXml" Target="../ink/ink430.xml"/><Relationship Id="rId778" Type="http://schemas.openxmlformats.org/officeDocument/2006/relationships/customXml" Target="../ink/ink549.xml"/><Relationship Id="rId985" Type="http://schemas.openxmlformats.org/officeDocument/2006/relationships/customXml" Target="../ink/ink653.xml"/><Relationship Id="rId638" Type="http://schemas.openxmlformats.org/officeDocument/2006/relationships/customXml" Target="../ink/ink479.xml"/><Relationship Id="rId845" Type="http://schemas.openxmlformats.org/officeDocument/2006/relationships/image" Target="../media/image586.png"/><Relationship Id="rId1030" Type="http://schemas.openxmlformats.org/officeDocument/2006/relationships/image" Target="../media/image678.png"/><Relationship Id="rId277" Type="http://schemas.openxmlformats.org/officeDocument/2006/relationships/image" Target="../media/image305.png"/><Relationship Id="rId400" Type="http://schemas.openxmlformats.org/officeDocument/2006/relationships/customXml" Target="../ink/ink359.xml"/><Relationship Id="rId484" Type="http://schemas.openxmlformats.org/officeDocument/2006/relationships/image" Target="../media/image406.png"/><Relationship Id="rId705" Type="http://schemas.openxmlformats.org/officeDocument/2006/relationships/image" Target="../media/image516.png"/><Relationship Id="rId137" Type="http://schemas.openxmlformats.org/officeDocument/2006/relationships/image" Target="../media/image235.png"/><Relationship Id="rId344" Type="http://schemas.openxmlformats.org/officeDocument/2006/relationships/customXml" Target="../ink/ink331.xml"/><Relationship Id="rId691" Type="http://schemas.openxmlformats.org/officeDocument/2006/relationships/image" Target="../media/image509.png"/><Relationship Id="rId789" Type="http://schemas.openxmlformats.org/officeDocument/2006/relationships/image" Target="../media/image558.png"/><Relationship Id="rId912" Type="http://schemas.openxmlformats.org/officeDocument/2006/relationships/image" Target="../media/image619.png"/><Relationship Id="rId996" Type="http://schemas.openxmlformats.org/officeDocument/2006/relationships/image" Target="../media/image661.png"/><Relationship Id="rId41" Type="http://schemas.openxmlformats.org/officeDocument/2006/relationships/image" Target="../media/image187.png"/><Relationship Id="rId551" Type="http://schemas.openxmlformats.org/officeDocument/2006/relationships/image" Target="../media/image439.png"/><Relationship Id="rId649" Type="http://schemas.openxmlformats.org/officeDocument/2006/relationships/image" Target="../media/image488.png"/><Relationship Id="rId856" Type="http://schemas.openxmlformats.org/officeDocument/2006/relationships/customXml" Target="../ink/ink588.xml"/><Relationship Id="rId190" Type="http://schemas.openxmlformats.org/officeDocument/2006/relationships/customXml" Target="../ink/ink253.xml"/><Relationship Id="rId204" Type="http://schemas.openxmlformats.org/officeDocument/2006/relationships/customXml" Target="../ink/ink260.xml"/><Relationship Id="rId288" Type="http://schemas.openxmlformats.org/officeDocument/2006/relationships/customXml" Target="../ink/ink302.xml"/><Relationship Id="rId411" Type="http://schemas.openxmlformats.org/officeDocument/2006/relationships/image" Target="../media/image370.png"/><Relationship Id="rId509" Type="http://schemas.openxmlformats.org/officeDocument/2006/relationships/customXml" Target="../ink/ink414.xml"/><Relationship Id="rId1041" Type="http://schemas.openxmlformats.org/officeDocument/2006/relationships/customXml" Target="../ink/ink681.xml"/><Relationship Id="rId495" Type="http://schemas.openxmlformats.org/officeDocument/2006/relationships/customXml" Target="../ink/ink407.xml"/><Relationship Id="rId716" Type="http://schemas.openxmlformats.org/officeDocument/2006/relationships/customXml" Target="../ink/ink518.xml"/><Relationship Id="rId923" Type="http://schemas.openxmlformats.org/officeDocument/2006/relationships/customXml" Target="../ink/ink622.xml"/><Relationship Id="rId52" Type="http://schemas.openxmlformats.org/officeDocument/2006/relationships/customXml" Target="../ink/ink184.xml"/><Relationship Id="rId148" Type="http://schemas.openxmlformats.org/officeDocument/2006/relationships/customXml" Target="../ink/ink232.xml"/><Relationship Id="rId355" Type="http://schemas.openxmlformats.org/officeDocument/2006/relationships/image" Target="../media/image342.png"/><Relationship Id="rId562" Type="http://schemas.openxmlformats.org/officeDocument/2006/relationships/customXml" Target="../ink/ink441.xml"/><Relationship Id="rId215" Type="http://schemas.openxmlformats.org/officeDocument/2006/relationships/image" Target="../media/image274.png"/><Relationship Id="rId422" Type="http://schemas.openxmlformats.org/officeDocument/2006/relationships/customXml" Target="../ink/ink370.xml"/><Relationship Id="rId867" Type="http://schemas.openxmlformats.org/officeDocument/2006/relationships/image" Target="../media/image597.png"/><Relationship Id="rId1052" Type="http://schemas.openxmlformats.org/officeDocument/2006/relationships/image" Target="../media/image689.png"/><Relationship Id="rId299" Type="http://schemas.openxmlformats.org/officeDocument/2006/relationships/customXml" Target="../ink/ink308.xml"/><Relationship Id="rId727" Type="http://schemas.openxmlformats.org/officeDocument/2006/relationships/image" Target="../media/image527.png"/><Relationship Id="rId934" Type="http://schemas.openxmlformats.org/officeDocument/2006/relationships/image" Target="../media/image630.png"/><Relationship Id="rId63" Type="http://schemas.openxmlformats.org/officeDocument/2006/relationships/image" Target="../media/image198.png"/><Relationship Id="rId159" Type="http://schemas.openxmlformats.org/officeDocument/2006/relationships/image" Target="../media/image246.png"/><Relationship Id="rId366" Type="http://schemas.openxmlformats.org/officeDocument/2006/relationships/customXml" Target="../ink/ink342.xml"/><Relationship Id="rId573" Type="http://schemas.openxmlformats.org/officeDocument/2006/relationships/image" Target="../media/image450.png"/><Relationship Id="rId780" Type="http://schemas.openxmlformats.org/officeDocument/2006/relationships/customXml" Target="../ink/ink550.xml"/><Relationship Id="rId226" Type="http://schemas.openxmlformats.org/officeDocument/2006/relationships/customXml" Target="../ink/ink271.xml"/><Relationship Id="rId433" Type="http://schemas.openxmlformats.org/officeDocument/2006/relationships/customXml" Target="../ink/ink376.xml"/><Relationship Id="rId878" Type="http://schemas.openxmlformats.org/officeDocument/2006/relationships/customXml" Target="../ink/ink599.xml"/><Relationship Id="rId640" Type="http://schemas.openxmlformats.org/officeDocument/2006/relationships/customXml" Target="../ink/ink480.xml"/><Relationship Id="rId738" Type="http://schemas.openxmlformats.org/officeDocument/2006/relationships/customXml" Target="../ink/ink529.xml"/><Relationship Id="rId945" Type="http://schemas.openxmlformats.org/officeDocument/2006/relationships/customXml" Target="../ink/ink633.xml"/><Relationship Id="rId74" Type="http://schemas.openxmlformats.org/officeDocument/2006/relationships/customXml" Target="../ink/ink195.xml"/><Relationship Id="rId377" Type="http://schemas.openxmlformats.org/officeDocument/2006/relationships/image" Target="../media/image353.png"/><Relationship Id="rId500" Type="http://schemas.openxmlformats.org/officeDocument/2006/relationships/image" Target="../media/image414.png"/><Relationship Id="rId584" Type="http://schemas.openxmlformats.org/officeDocument/2006/relationships/customXml" Target="../ink/ink452.xml"/><Relationship Id="rId805" Type="http://schemas.openxmlformats.org/officeDocument/2006/relationships/image" Target="../media/image566.png"/><Relationship Id="rId5" Type="http://schemas.openxmlformats.org/officeDocument/2006/relationships/image" Target="../media/image69.png"/><Relationship Id="rId237" Type="http://schemas.openxmlformats.org/officeDocument/2006/relationships/image" Target="../media/image285.png"/><Relationship Id="rId791" Type="http://schemas.openxmlformats.org/officeDocument/2006/relationships/image" Target="../media/image559.png"/><Relationship Id="rId889" Type="http://schemas.openxmlformats.org/officeDocument/2006/relationships/image" Target="../media/image608.png"/><Relationship Id="rId444" Type="http://schemas.openxmlformats.org/officeDocument/2006/relationships/image" Target="../media/image386.png"/><Relationship Id="rId651" Type="http://schemas.openxmlformats.org/officeDocument/2006/relationships/image" Target="../media/image489.png"/><Relationship Id="rId749" Type="http://schemas.openxmlformats.org/officeDocument/2006/relationships/image" Target="../media/image538.png"/><Relationship Id="rId290" Type="http://schemas.openxmlformats.org/officeDocument/2006/relationships/customXml" Target="../ink/ink303.xml"/><Relationship Id="rId304" Type="http://schemas.openxmlformats.org/officeDocument/2006/relationships/image" Target="../media/image317.png"/><Relationship Id="rId388" Type="http://schemas.openxmlformats.org/officeDocument/2006/relationships/customXml" Target="../ink/ink353.xml"/><Relationship Id="rId511" Type="http://schemas.openxmlformats.org/officeDocument/2006/relationships/customXml" Target="../ink/ink415.xml"/><Relationship Id="rId609" Type="http://schemas.openxmlformats.org/officeDocument/2006/relationships/image" Target="../media/image468.png"/><Relationship Id="rId956" Type="http://schemas.openxmlformats.org/officeDocument/2006/relationships/image" Target="../media/image641.png"/><Relationship Id="rId85" Type="http://schemas.openxmlformats.org/officeDocument/2006/relationships/image" Target="../media/image209.png"/><Relationship Id="rId150" Type="http://schemas.openxmlformats.org/officeDocument/2006/relationships/customXml" Target="../ink/ink233.xml"/><Relationship Id="rId595" Type="http://schemas.openxmlformats.org/officeDocument/2006/relationships/image" Target="../media/image461.png"/><Relationship Id="rId816" Type="http://schemas.openxmlformats.org/officeDocument/2006/relationships/customXml" Target="../ink/ink568.xml"/><Relationship Id="rId1001" Type="http://schemas.openxmlformats.org/officeDocument/2006/relationships/customXml" Target="../ink/ink661.xml"/><Relationship Id="rId248" Type="http://schemas.openxmlformats.org/officeDocument/2006/relationships/customXml" Target="../ink/ink282.xml"/><Relationship Id="rId455" Type="http://schemas.openxmlformats.org/officeDocument/2006/relationships/customXml" Target="../ink/ink387.xml"/><Relationship Id="rId662" Type="http://schemas.openxmlformats.org/officeDocument/2006/relationships/customXml" Target="../ink/ink491.xml"/><Relationship Id="rId12" Type="http://schemas.openxmlformats.org/officeDocument/2006/relationships/customXml" Target="../ink/ink164.xml"/><Relationship Id="rId108" Type="http://schemas.openxmlformats.org/officeDocument/2006/relationships/customXml" Target="../ink/ink212.xml"/><Relationship Id="rId315" Type="http://schemas.openxmlformats.org/officeDocument/2006/relationships/customXml" Target="../ink/ink316.xml"/><Relationship Id="rId522" Type="http://schemas.openxmlformats.org/officeDocument/2006/relationships/image" Target="../media/image425.png"/><Relationship Id="rId967" Type="http://schemas.openxmlformats.org/officeDocument/2006/relationships/customXml" Target="../ink/ink644.xml"/><Relationship Id="rId96" Type="http://schemas.openxmlformats.org/officeDocument/2006/relationships/customXml" Target="../ink/ink206.xml"/><Relationship Id="rId161" Type="http://schemas.openxmlformats.org/officeDocument/2006/relationships/image" Target="../media/image247.png"/><Relationship Id="rId399" Type="http://schemas.openxmlformats.org/officeDocument/2006/relationships/image" Target="../media/image364.png"/><Relationship Id="rId827" Type="http://schemas.openxmlformats.org/officeDocument/2006/relationships/image" Target="../media/image577.png"/><Relationship Id="rId1012" Type="http://schemas.openxmlformats.org/officeDocument/2006/relationships/image" Target="../media/image669.png"/><Relationship Id="rId259" Type="http://schemas.openxmlformats.org/officeDocument/2006/relationships/image" Target="../media/image296.png"/><Relationship Id="rId466" Type="http://schemas.openxmlformats.org/officeDocument/2006/relationships/image" Target="../media/image397.png"/><Relationship Id="rId673" Type="http://schemas.openxmlformats.org/officeDocument/2006/relationships/image" Target="../media/image500.png"/><Relationship Id="rId880" Type="http://schemas.openxmlformats.org/officeDocument/2006/relationships/customXml" Target="../ink/ink600.xml"/><Relationship Id="rId23" Type="http://schemas.openxmlformats.org/officeDocument/2006/relationships/image" Target="../media/image178.png"/><Relationship Id="rId119" Type="http://schemas.openxmlformats.org/officeDocument/2006/relationships/image" Target="../media/image226.png"/><Relationship Id="rId326" Type="http://schemas.openxmlformats.org/officeDocument/2006/relationships/customXml" Target="../ink/ink322.xml"/><Relationship Id="rId533" Type="http://schemas.openxmlformats.org/officeDocument/2006/relationships/image" Target="../media/image430.png"/><Relationship Id="rId978" Type="http://schemas.openxmlformats.org/officeDocument/2006/relationships/image" Target="../media/image652.png"/><Relationship Id="rId740" Type="http://schemas.openxmlformats.org/officeDocument/2006/relationships/customXml" Target="../ink/ink530.xml"/><Relationship Id="rId838" Type="http://schemas.openxmlformats.org/officeDocument/2006/relationships/customXml" Target="../ink/ink579.xml"/><Relationship Id="rId1023" Type="http://schemas.openxmlformats.org/officeDocument/2006/relationships/customXml" Target="../ink/ink672.xml"/><Relationship Id="rId172" Type="http://schemas.openxmlformats.org/officeDocument/2006/relationships/customXml" Target="../ink/ink244.xml"/><Relationship Id="rId477" Type="http://schemas.openxmlformats.org/officeDocument/2006/relationships/customXml" Target="../ink/ink398.xml"/><Relationship Id="rId600" Type="http://schemas.openxmlformats.org/officeDocument/2006/relationships/customXml" Target="../ink/ink460.xml"/><Relationship Id="rId684" Type="http://schemas.openxmlformats.org/officeDocument/2006/relationships/customXml" Target="../ink/ink502.xml"/><Relationship Id="rId337" Type="http://schemas.openxmlformats.org/officeDocument/2006/relationships/image" Target="../media/image333.png"/><Relationship Id="rId891" Type="http://schemas.openxmlformats.org/officeDocument/2006/relationships/image" Target="../media/image609.png"/><Relationship Id="rId905" Type="http://schemas.openxmlformats.org/officeDocument/2006/relationships/customXml" Target="../ink/ink613.xml"/><Relationship Id="rId989" Type="http://schemas.openxmlformats.org/officeDocument/2006/relationships/customXml" Target="../ink/ink655.xml"/><Relationship Id="rId34" Type="http://schemas.openxmlformats.org/officeDocument/2006/relationships/customXml" Target="../ink/ink175.xml"/><Relationship Id="rId544" Type="http://schemas.openxmlformats.org/officeDocument/2006/relationships/customXml" Target="../ink/ink432.xml"/><Relationship Id="rId751" Type="http://schemas.openxmlformats.org/officeDocument/2006/relationships/image" Target="../media/image539.png"/><Relationship Id="rId849" Type="http://schemas.openxmlformats.org/officeDocument/2006/relationships/image" Target="../media/image588.png"/><Relationship Id="rId183" Type="http://schemas.openxmlformats.org/officeDocument/2006/relationships/image" Target="../media/image258.png"/><Relationship Id="rId390" Type="http://schemas.openxmlformats.org/officeDocument/2006/relationships/customXml" Target="../ink/ink354.xml"/><Relationship Id="rId404" Type="http://schemas.openxmlformats.org/officeDocument/2006/relationships/customXml" Target="../ink/ink361.xml"/><Relationship Id="rId611" Type="http://schemas.openxmlformats.org/officeDocument/2006/relationships/image" Target="../media/image469.png"/><Relationship Id="rId1034" Type="http://schemas.openxmlformats.org/officeDocument/2006/relationships/image" Target="../media/image680.png"/><Relationship Id="rId250" Type="http://schemas.openxmlformats.org/officeDocument/2006/relationships/customXml" Target="../ink/ink283.xml"/><Relationship Id="rId488" Type="http://schemas.openxmlformats.org/officeDocument/2006/relationships/image" Target="../media/image408.png"/><Relationship Id="rId695" Type="http://schemas.openxmlformats.org/officeDocument/2006/relationships/image" Target="../media/image511.png"/><Relationship Id="rId709" Type="http://schemas.openxmlformats.org/officeDocument/2006/relationships/image" Target="../media/image518.png"/><Relationship Id="rId916" Type="http://schemas.openxmlformats.org/officeDocument/2006/relationships/image" Target="../media/image621.png"/><Relationship Id="rId45" Type="http://schemas.openxmlformats.org/officeDocument/2006/relationships/image" Target="../media/image189.png"/><Relationship Id="rId110" Type="http://schemas.openxmlformats.org/officeDocument/2006/relationships/customXml" Target="../ink/ink213.xml"/><Relationship Id="rId348" Type="http://schemas.openxmlformats.org/officeDocument/2006/relationships/customXml" Target="../ink/ink333.xml"/><Relationship Id="rId555" Type="http://schemas.openxmlformats.org/officeDocument/2006/relationships/image" Target="../media/image441.png"/><Relationship Id="rId762" Type="http://schemas.openxmlformats.org/officeDocument/2006/relationships/customXml" Target="../ink/ink541.xml"/><Relationship Id="rId194" Type="http://schemas.openxmlformats.org/officeDocument/2006/relationships/customXml" Target="../ink/ink255.xml"/><Relationship Id="rId208" Type="http://schemas.openxmlformats.org/officeDocument/2006/relationships/customXml" Target="../ink/ink262.xml"/><Relationship Id="rId415" Type="http://schemas.openxmlformats.org/officeDocument/2006/relationships/image" Target="../media/image372.png"/><Relationship Id="rId622" Type="http://schemas.openxmlformats.org/officeDocument/2006/relationships/customXml" Target="../ink/ink471.xml"/><Relationship Id="rId1045" Type="http://schemas.openxmlformats.org/officeDocument/2006/relationships/customXml" Target="../ink/ink683.xml"/><Relationship Id="rId261" Type="http://schemas.openxmlformats.org/officeDocument/2006/relationships/image" Target="../media/image297.png"/><Relationship Id="rId499" Type="http://schemas.openxmlformats.org/officeDocument/2006/relationships/customXml" Target="../ink/ink409.xml"/><Relationship Id="rId927" Type="http://schemas.openxmlformats.org/officeDocument/2006/relationships/customXml" Target="../ink/ink624.xml"/><Relationship Id="rId56" Type="http://schemas.openxmlformats.org/officeDocument/2006/relationships/customXml" Target="../ink/ink186.xml"/><Relationship Id="rId359" Type="http://schemas.openxmlformats.org/officeDocument/2006/relationships/image" Target="../media/image344.png"/><Relationship Id="rId566" Type="http://schemas.openxmlformats.org/officeDocument/2006/relationships/customXml" Target="../ink/ink443.xml"/><Relationship Id="rId773" Type="http://schemas.openxmlformats.org/officeDocument/2006/relationships/image" Target="../media/image550.png"/><Relationship Id="rId121" Type="http://schemas.openxmlformats.org/officeDocument/2006/relationships/image" Target="../media/image227.png"/><Relationship Id="rId219" Type="http://schemas.openxmlformats.org/officeDocument/2006/relationships/image" Target="../media/image276.png"/><Relationship Id="rId426" Type="http://schemas.openxmlformats.org/officeDocument/2006/relationships/customXml" Target="../ink/ink372.xml"/><Relationship Id="rId633" Type="http://schemas.openxmlformats.org/officeDocument/2006/relationships/image" Target="../media/image480.png"/><Relationship Id="rId980" Type="http://schemas.openxmlformats.org/officeDocument/2006/relationships/image" Target="../media/image653.png"/><Relationship Id="rId840" Type="http://schemas.openxmlformats.org/officeDocument/2006/relationships/customXml" Target="../ink/ink580.xml"/><Relationship Id="rId938" Type="http://schemas.openxmlformats.org/officeDocument/2006/relationships/image" Target="../media/image632.png"/><Relationship Id="rId67" Type="http://schemas.openxmlformats.org/officeDocument/2006/relationships/image" Target="../media/image200.png"/><Relationship Id="rId272" Type="http://schemas.openxmlformats.org/officeDocument/2006/relationships/customXml" Target="../ink/ink294.xml"/><Relationship Id="rId577" Type="http://schemas.openxmlformats.org/officeDocument/2006/relationships/image" Target="../media/image452.png"/><Relationship Id="rId700" Type="http://schemas.openxmlformats.org/officeDocument/2006/relationships/customXml" Target="../ink/ink510.xml"/><Relationship Id="rId132" Type="http://schemas.openxmlformats.org/officeDocument/2006/relationships/customXml" Target="../ink/ink224.xml"/><Relationship Id="rId784" Type="http://schemas.openxmlformats.org/officeDocument/2006/relationships/customXml" Target="../ink/ink552.xml"/><Relationship Id="rId991" Type="http://schemas.openxmlformats.org/officeDocument/2006/relationships/customXml" Target="../ink/ink656.xml"/><Relationship Id="rId437" Type="http://schemas.openxmlformats.org/officeDocument/2006/relationships/customXml" Target="../ink/ink378.xml"/><Relationship Id="rId644" Type="http://schemas.openxmlformats.org/officeDocument/2006/relationships/customXml" Target="../ink/ink482.xml"/><Relationship Id="rId851" Type="http://schemas.openxmlformats.org/officeDocument/2006/relationships/image" Target="../media/image589.png"/><Relationship Id="rId283" Type="http://schemas.openxmlformats.org/officeDocument/2006/relationships/image" Target="../media/image308.png"/><Relationship Id="rId490" Type="http://schemas.openxmlformats.org/officeDocument/2006/relationships/image" Target="../media/image409.png"/><Relationship Id="rId504" Type="http://schemas.openxmlformats.org/officeDocument/2006/relationships/image" Target="../media/image416.png"/><Relationship Id="rId711" Type="http://schemas.openxmlformats.org/officeDocument/2006/relationships/image" Target="../media/image519.png"/><Relationship Id="rId949" Type="http://schemas.openxmlformats.org/officeDocument/2006/relationships/customXml" Target="../ink/ink635.xml"/><Relationship Id="rId78" Type="http://schemas.openxmlformats.org/officeDocument/2006/relationships/customXml" Target="../ink/ink197.xml"/><Relationship Id="rId143" Type="http://schemas.openxmlformats.org/officeDocument/2006/relationships/image" Target="../media/image238.png"/><Relationship Id="rId350" Type="http://schemas.openxmlformats.org/officeDocument/2006/relationships/customXml" Target="../ink/ink334.xml"/><Relationship Id="rId588" Type="http://schemas.openxmlformats.org/officeDocument/2006/relationships/customXml" Target="../ink/ink454.xml"/><Relationship Id="rId795" Type="http://schemas.openxmlformats.org/officeDocument/2006/relationships/image" Target="../media/image561.png"/><Relationship Id="rId809" Type="http://schemas.openxmlformats.org/officeDocument/2006/relationships/image" Target="../media/image568.png"/><Relationship Id="rId9" Type="http://schemas.openxmlformats.org/officeDocument/2006/relationships/image" Target="../media/image171.png"/><Relationship Id="rId210" Type="http://schemas.openxmlformats.org/officeDocument/2006/relationships/customXml" Target="../ink/ink263.xml"/><Relationship Id="rId448" Type="http://schemas.openxmlformats.org/officeDocument/2006/relationships/image" Target="../media/image388.png"/><Relationship Id="rId655" Type="http://schemas.openxmlformats.org/officeDocument/2006/relationships/image" Target="../media/image491.png"/><Relationship Id="rId862" Type="http://schemas.openxmlformats.org/officeDocument/2006/relationships/customXml" Target="../ink/ink591.xml"/><Relationship Id="rId294" Type="http://schemas.openxmlformats.org/officeDocument/2006/relationships/customXml" Target="../ink/ink305.xml"/><Relationship Id="rId308" Type="http://schemas.openxmlformats.org/officeDocument/2006/relationships/image" Target="../media/image319.png"/><Relationship Id="rId515" Type="http://schemas.openxmlformats.org/officeDocument/2006/relationships/customXml" Target="../ink/ink417.xml"/><Relationship Id="rId722" Type="http://schemas.openxmlformats.org/officeDocument/2006/relationships/customXml" Target="../ink/ink521.xml"/><Relationship Id="rId89" Type="http://schemas.openxmlformats.org/officeDocument/2006/relationships/image" Target="../media/image211.png"/><Relationship Id="rId154" Type="http://schemas.openxmlformats.org/officeDocument/2006/relationships/customXml" Target="../ink/ink235.xml"/><Relationship Id="rId361" Type="http://schemas.openxmlformats.org/officeDocument/2006/relationships/image" Target="../media/image345.png"/><Relationship Id="rId599" Type="http://schemas.openxmlformats.org/officeDocument/2006/relationships/image" Target="../media/image463.png"/><Relationship Id="rId1005" Type="http://schemas.openxmlformats.org/officeDocument/2006/relationships/customXml" Target="../ink/ink663.xml"/><Relationship Id="rId459" Type="http://schemas.openxmlformats.org/officeDocument/2006/relationships/customXml" Target="../ink/ink389.xml"/><Relationship Id="rId666" Type="http://schemas.openxmlformats.org/officeDocument/2006/relationships/customXml" Target="../ink/ink493.xml"/><Relationship Id="rId873" Type="http://schemas.openxmlformats.org/officeDocument/2006/relationships/image" Target="../media/image600.png"/><Relationship Id="rId16" Type="http://schemas.openxmlformats.org/officeDocument/2006/relationships/customXml" Target="../ink/ink166.xml"/><Relationship Id="rId221" Type="http://schemas.openxmlformats.org/officeDocument/2006/relationships/image" Target="../media/image277.png"/><Relationship Id="rId319" Type="http://schemas.openxmlformats.org/officeDocument/2006/relationships/customXml" Target="../ink/ink318.xml"/><Relationship Id="rId526" Type="http://schemas.openxmlformats.org/officeDocument/2006/relationships/customXml" Target="../ink/ink423.xml"/><Relationship Id="rId733" Type="http://schemas.openxmlformats.org/officeDocument/2006/relationships/image" Target="../media/image530.png"/><Relationship Id="rId940" Type="http://schemas.openxmlformats.org/officeDocument/2006/relationships/image" Target="../media/image633.png"/><Relationship Id="rId1016" Type="http://schemas.openxmlformats.org/officeDocument/2006/relationships/image" Target="../media/image671.png"/><Relationship Id="rId165" Type="http://schemas.openxmlformats.org/officeDocument/2006/relationships/image" Target="../media/image249.png"/><Relationship Id="rId372" Type="http://schemas.openxmlformats.org/officeDocument/2006/relationships/customXml" Target="../ink/ink345.xml"/><Relationship Id="rId677" Type="http://schemas.openxmlformats.org/officeDocument/2006/relationships/image" Target="../media/image502.png"/><Relationship Id="rId800" Type="http://schemas.openxmlformats.org/officeDocument/2006/relationships/customXml" Target="../ink/ink560.xml"/><Relationship Id="rId232" Type="http://schemas.openxmlformats.org/officeDocument/2006/relationships/customXml" Target="../ink/ink274.xml"/><Relationship Id="rId884" Type="http://schemas.openxmlformats.org/officeDocument/2006/relationships/customXml" Target="../ink/ink602.xml"/><Relationship Id="rId27" Type="http://schemas.openxmlformats.org/officeDocument/2006/relationships/image" Target="../media/image180.png"/><Relationship Id="rId537" Type="http://schemas.openxmlformats.org/officeDocument/2006/relationships/image" Target="../media/image432.png"/><Relationship Id="rId744" Type="http://schemas.openxmlformats.org/officeDocument/2006/relationships/customXml" Target="../ink/ink532.xml"/><Relationship Id="rId951" Type="http://schemas.openxmlformats.org/officeDocument/2006/relationships/customXml" Target="../ink/ink636.xml"/><Relationship Id="rId80" Type="http://schemas.openxmlformats.org/officeDocument/2006/relationships/customXml" Target="../ink/ink198.xml"/><Relationship Id="rId176" Type="http://schemas.openxmlformats.org/officeDocument/2006/relationships/customXml" Target="../ink/ink246.xml"/><Relationship Id="rId383" Type="http://schemas.openxmlformats.org/officeDocument/2006/relationships/image" Target="../media/image356.png"/><Relationship Id="rId590" Type="http://schemas.openxmlformats.org/officeDocument/2006/relationships/customXml" Target="../ink/ink455.xml"/><Relationship Id="rId604" Type="http://schemas.openxmlformats.org/officeDocument/2006/relationships/customXml" Target="../ink/ink462.xml"/><Relationship Id="rId811" Type="http://schemas.openxmlformats.org/officeDocument/2006/relationships/image" Target="../media/image569.png"/><Relationship Id="rId1027" Type="http://schemas.openxmlformats.org/officeDocument/2006/relationships/customXml" Target="../ink/ink674.xml"/><Relationship Id="rId243" Type="http://schemas.openxmlformats.org/officeDocument/2006/relationships/image" Target="../media/image288.png"/><Relationship Id="rId450" Type="http://schemas.openxmlformats.org/officeDocument/2006/relationships/image" Target="../media/image389.png"/><Relationship Id="rId688" Type="http://schemas.openxmlformats.org/officeDocument/2006/relationships/customXml" Target="../ink/ink504.xml"/><Relationship Id="rId895" Type="http://schemas.openxmlformats.org/officeDocument/2006/relationships/image" Target="../media/image611.png"/><Relationship Id="rId909" Type="http://schemas.openxmlformats.org/officeDocument/2006/relationships/customXml" Target="../ink/ink615.xml"/><Relationship Id="rId38" Type="http://schemas.openxmlformats.org/officeDocument/2006/relationships/customXml" Target="../ink/ink177.xml"/><Relationship Id="rId103" Type="http://schemas.openxmlformats.org/officeDocument/2006/relationships/image" Target="../media/image218.png"/><Relationship Id="rId310" Type="http://schemas.openxmlformats.org/officeDocument/2006/relationships/image" Target="../media/image320.png"/><Relationship Id="rId548" Type="http://schemas.openxmlformats.org/officeDocument/2006/relationships/customXml" Target="../ink/ink434.xml"/><Relationship Id="rId755" Type="http://schemas.openxmlformats.org/officeDocument/2006/relationships/image" Target="../media/image541.png"/><Relationship Id="rId962" Type="http://schemas.openxmlformats.org/officeDocument/2006/relationships/image" Target="../media/image644.png"/><Relationship Id="rId91" Type="http://schemas.openxmlformats.org/officeDocument/2006/relationships/image" Target="../media/image212.png"/><Relationship Id="rId187" Type="http://schemas.openxmlformats.org/officeDocument/2006/relationships/image" Target="../media/image260.png"/><Relationship Id="rId394" Type="http://schemas.openxmlformats.org/officeDocument/2006/relationships/customXml" Target="../ink/ink356.xml"/><Relationship Id="rId408" Type="http://schemas.openxmlformats.org/officeDocument/2006/relationships/customXml" Target="../ink/ink363.xml"/><Relationship Id="rId615" Type="http://schemas.openxmlformats.org/officeDocument/2006/relationships/image" Target="../media/image471.png"/><Relationship Id="rId822" Type="http://schemas.openxmlformats.org/officeDocument/2006/relationships/customXml" Target="../ink/ink571.xml"/><Relationship Id="rId1038" Type="http://schemas.openxmlformats.org/officeDocument/2006/relationships/image" Target="../media/image682.png"/><Relationship Id="rId254" Type="http://schemas.openxmlformats.org/officeDocument/2006/relationships/customXml" Target="../ink/ink285.xml"/><Relationship Id="rId699" Type="http://schemas.openxmlformats.org/officeDocument/2006/relationships/image" Target="../media/image513.png"/><Relationship Id="rId49" Type="http://schemas.openxmlformats.org/officeDocument/2006/relationships/image" Target="../media/image191.png"/><Relationship Id="rId114" Type="http://schemas.openxmlformats.org/officeDocument/2006/relationships/customXml" Target="../ink/ink215.xml"/><Relationship Id="rId461" Type="http://schemas.openxmlformats.org/officeDocument/2006/relationships/customXml" Target="../ink/ink390.xml"/><Relationship Id="rId559" Type="http://schemas.openxmlformats.org/officeDocument/2006/relationships/image" Target="../media/image443.png"/><Relationship Id="rId766" Type="http://schemas.openxmlformats.org/officeDocument/2006/relationships/customXml" Target="../ink/ink543.xml"/><Relationship Id="rId198" Type="http://schemas.openxmlformats.org/officeDocument/2006/relationships/customXml" Target="../ink/ink257.xml"/><Relationship Id="rId321" Type="http://schemas.openxmlformats.org/officeDocument/2006/relationships/customXml" Target="../ink/ink319.xml"/><Relationship Id="rId419" Type="http://schemas.openxmlformats.org/officeDocument/2006/relationships/image" Target="../media/image374.png"/><Relationship Id="rId626" Type="http://schemas.openxmlformats.org/officeDocument/2006/relationships/customXml" Target="../ink/ink473.xml"/><Relationship Id="rId973" Type="http://schemas.openxmlformats.org/officeDocument/2006/relationships/customXml" Target="../ink/ink647.xml"/><Relationship Id="rId1049" Type="http://schemas.openxmlformats.org/officeDocument/2006/relationships/customXml" Target="../ink/ink685.xml"/><Relationship Id="rId833" Type="http://schemas.openxmlformats.org/officeDocument/2006/relationships/image" Target="../media/image580.png"/><Relationship Id="rId265" Type="http://schemas.openxmlformats.org/officeDocument/2006/relationships/image" Target="../media/image299.png"/><Relationship Id="rId472" Type="http://schemas.openxmlformats.org/officeDocument/2006/relationships/image" Target="../media/image400.png"/><Relationship Id="rId900" Type="http://schemas.openxmlformats.org/officeDocument/2006/relationships/image" Target="../media/image613.png"/><Relationship Id="rId125" Type="http://schemas.openxmlformats.org/officeDocument/2006/relationships/image" Target="../media/image229.png"/><Relationship Id="rId332" Type="http://schemas.openxmlformats.org/officeDocument/2006/relationships/customXml" Target="../ink/ink325.xml"/><Relationship Id="rId777" Type="http://schemas.openxmlformats.org/officeDocument/2006/relationships/image" Target="../media/image552.png"/><Relationship Id="rId984" Type="http://schemas.openxmlformats.org/officeDocument/2006/relationships/image" Target="../media/image655.png"/><Relationship Id="rId637" Type="http://schemas.openxmlformats.org/officeDocument/2006/relationships/image" Target="../media/image482.png"/><Relationship Id="rId844" Type="http://schemas.openxmlformats.org/officeDocument/2006/relationships/customXml" Target="../ink/ink582.xml"/><Relationship Id="rId276" Type="http://schemas.openxmlformats.org/officeDocument/2006/relationships/customXml" Target="../ink/ink296.xml"/><Relationship Id="rId483" Type="http://schemas.openxmlformats.org/officeDocument/2006/relationships/customXml" Target="../ink/ink401.xml"/><Relationship Id="rId690" Type="http://schemas.openxmlformats.org/officeDocument/2006/relationships/customXml" Target="../ink/ink505.xml"/><Relationship Id="rId704" Type="http://schemas.openxmlformats.org/officeDocument/2006/relationships/customXml" Target="../ink/ink512.xml"/><Relationship Id="rId911" Type="http://schemas.openxmlformats.org/officeDocument/2006/relationships/customXml" Target="../ink/ink616.xml"/><Relationship Id="rId40" Type="http://schemas.openxmlformats.org/officeDocument/2006/relationships/customXml" Target="../ink/ink178.xml"/><Relationship Id="rId136" Type="http://schemas.openxmlformats.org/officeDocument/2006/relationships/customXml" Target="../ink/ink226.xml"/><Relationship Id="rId343" Type="http://schemas.openxmlformats.org/officeDocument/2006/relationships/image" Target="../media/image336.png"/><Relationship Id="rId550" Type="http://schemas.openxmlformats.org/officeDocument/2006/relationships/customXml" Target="../ink/ink435.xml"/><Relationship Id="rId788" Type="http://schemas.openxmlformats.org/officeDocument/2006/relationships/customXml" Target="../ink/ink554.xml"/><Relationship Id="rId995" Type="http://schemas.openxmlformats.org/officeDocument/2006/relationships/customXml" Target="../ink/ink658.xml"/><Relationship Id="rId203" Type="http://schemas.openxmlformats.org/officeDocument/2006/relationships/image" Target="../media/image268.png"/><Relationship Id="rId648" Type="http://schemas.openxmlformats.org/officeDocument/2006/relationships/customXml" Target="../ink/ink484.xml"/><Relationship Id="rId855" Type="http://schemas.openxmlformats.org/officeDocument/2006/relationships/image" Target="../media/image591.png"/><Relationship Id="rId1040" Type="http://schemas.openxmlformats.org/officeDocument/2006/relationships/image" Target="../media/image683.png"/><Relationship Id="rId287" Type="http://schemas.openxmlformats.org/officeDocument/2006/relationships/image" Target="../media/image310.png"/><Relationship Id="rId410" Type="http://schemas.openxmlformats.org/officeDocument/2006/relationships/customXml" Target="../ink/ink364.xml"/><Relationship Id="rId494" Type="http://schemas.openxmlformats.org/officeDocument/2006/relationships/image" Target="../media/image411.png"/><Relationship Id="rId508" Type="http://schemas.openxmlformats.org/officeDocument/2006/relationships/image" Target="../media/image418.png"/><Relationship Id="rId715" Type="http://schemas.openxmlformats.org/officeDocument/2006/relationships/image" Target="../media/image521.png"/><Relationship Id="rId922" Type="http://schemas.openxmlformats.org/officeDocument/2006/relationships/image" Target="../media/image624.png"/><Relationship Id="rId147" Type="http://schemas.openxmlformats.org/officeDocument/2006/relationships/image" Target="../media/image240.png"/><Relationship Id="rId354" Type="http://schemas.openxmlformats.org/officeDocument/2006/relationships/customXml" Target="../ink/ink336.xml"/><Relationship Id="rId799" Type="http://schemas.openxmlformats.org/officeDocument/2006/relationships/image" Target="../media/image563.png"/><Relationship Id="rId51" Type="http://schemas.openxmlformats.org/officeDocument/2006/relationships/image" Target="../media/image192.png"/><Relationship Id="rId561" Type="http://schemas.openxmlformats.org/officeDocument/2006/relationships/image" Target="../media/image444.png"/><Relationship Id="rId659" Type="http://schemas.openxmlformats.org/officeDocument/2006/relationships/image" Target="../media/image493.png"/><Relationship Id="rId866" Type="http://schemas.openxmlformats.org/officeDocument/2006/relationships/customXml" Target="../ink/ink593.xml"/><Relationship Id="rId214" Type="http://schemas.openxmlformats.org/officeDocument/2006/relationships/customXml" Target="../ink/ink265.xml"/><Relationship Id="rId298" Type="http://schemas.openxmlformats.org/officeDocument/2006/relationships/customXml" Target="../ink/ink307.xml"/><Relationship Id="rId421" Type="http://schemas.openxmlformats.org/officeDocument/2006/relationships/image" Target="../media/image375.png"/><Relationship Id="rId519" Type="http://schemas.openxmlformats.org/officeDocument/2006/relationships/customXml" Target="../ink/ink419.xml"/><Relationship Id="rId1051" Type="http://schemas.openxmlformats.org/officeDocument/2006/relationships/customXml" Target="../ink/ink686.xml"/><Relationship Id="rId158" Type="http://schemas.openxmlformats.org/officeDocument/2006/relationships/customXml" Target="../ink/ink237.xml"/><Relationship Id="rId726" Type="http://schemas.openxmlformats.org/officeDocument/2006/relationships/customXml" Target="../ink/ink523.xml"/><Relationship Id="rId933" Type="http://schemas.openxmlformats.org/officeDocument/2006/relationships/customXml" Target="../ink/ink627.xml"/><Relationship Id="rId1009" Type="http://schemas.openxmlformats.org/officeDocument/2006/relationships/customXml" Target="../ink/ink665.xml"/><Relationship Id="rId62" Type="http://schemas.openxmlformats.org/officeDocument/2006/relationships/customXml" Target="../ink/ink189.xml"/><Relationship Id="rId365" Type="http://schemas.openxmlformats.org/officeDocument/2006/relationships/image" Target="../media/image347.png"/><Relationship Id="rId572" Type="http://schemas.openxmlformats.org/officeDocument/2006/relationships/customXml" Target="../ink/ink446.xml"/><Relationship Id="rId225" Type="http://schemas.openxmlformats.org/officeDocument/2006/relationships/image" Target="../media/image279.png"/><Relationship Id="rId432" Type="http://schemas.openxmlformats.org/officeDocument/2006/relationships/image" Target="../media/image380.png"/><Relationship Id="rId877" Type="http://schemas.openxmlformats.org/officeDocument/2006/relationships/image" Target="../media/image602.png"/><Relationship Id="rId737" Type="http://schemas.openxmlformats.org/officeDocument/2006/relationships/image" Target="../media/image532.png"/><Relationship Id="rId944" Type="http://schemas.openxmlformats.org/officeDocument/2006/relationships/image" Target="../media/image635.png"/><Relationship Id="rId73" Type="http://schemas.openxmlformats.org/officeDocument/2006/relationships/image" Target="../media/image203.png"/><Relationship Id="rId169" Type="http://schemas.openxmlformats.org/officeDocument/2006/relationships/image" Target="../media/image251.png"/><Relationship Id="rId376" Type="http://schemas.openxmlformats.org/officeDocument/2006/relationships/customXml" Target="../ink/ink347.xml"/><Relationship Id="rId583" Type="http://schemas.openxmlformats.org/officeDocument/2006/relationships/image" Target="../media/image455.png"/><Relationship Id="rId790" Type="http://schemas.openxmlformats.org/officeDocument/2006/relationships/customXml" Target="../ink/ink555.xml"/><Relationship Id="rId804" Type="http://schemas.openxmlformats.org/officeDocument/2006/relationships/customXml" Target="../ink/ink562.xml"/><Relationship Id="rId4" Type="http://schemas.openxmlformats.org/officeDocument/2006/relationships/image" Target="../media/image35.png"/><Relationship Id="rId236" Type="http://schemas.openxmlformats.org/officeDocument/2006/relationships/customXml" Target="../ink/ink276.xml"/><Relationship Id="rId443" Type="http://schemas.openxmlformats.org/officeDocument/2006/relationships/customXml" Target="../ink/ink381.xml"/><Relationship Id="rId650" Type="http://schemas.openxmlformats.org/officeDocument/2006/relationships/customXml" Target="../ink/ink485.xml"/><Relationship Id="rId888" Type="http://schemas.openxmlformats.org/officeDocument/2006/relationships/customXml" Target="../ink/ink604.xml"/><Relationship Id="rId303" Type="http://schemas.openxmlformats.org/officeDocument/2006/relationships/customXml" Target="../ink/ink310.xml"/><Relationship Id="rId748" Type="http://schemas.openxmlformats.org/officeDocument/2006/relationships/customXml" Target="../ink/ink534.xml"/><Relationship Id="rId955" Type="http://schemas.openxmlformats.org/officeDocument/2006/relationships/customXml" Target="../ink/ink638.xml"/><Relationship Id="rId84" Type="http://schemas.openxmlformats.org/officeDocument/2006/relationships/customXml" Target="../ink/ink200.xml"/><Relationship Id="rId387" Type="http://schemas.openxmlformats.org/officeDocument/2006/relationships/image" Target="../media/image358.png"/><Relationship Id="rId510" Type="http://schemas.openxmlformats.org/officeDocument/2006/relationships/image" Target="../media/image419.png"/><Relationship Id="rId594" Type="http://schemas.openxmlformats.org/officeDocument/2006/relationships/customXml" Target="../ink/ink457.xml"/><Relationship Id="rId608" Type="http://schemas.openxmlformats.org/officeDocument/2006/relationships/customXml" Target="../ink/ink464.xml"/><Relationship Id="rId815" Type="http://schemas.openxmlformats.org/officeDocument/2006/relationships/image" Target="../media/image571.png"/><Relationship Id="rId247" Type="http://schemas.openxmlformats.org/officeDocument/2006/relationships/image" Target="../media/image290.png"/><Relationship Id="rId899" Type="http://schemas.openxmlformats.org/officeDocument/2006/relationships/customXml" Target="../ink/ink610.xml"/><Relationship Id="rId1000" Type="http://schemas.openxmlformats.org/officeDocument/2006/relationships/image" Target="../media/image663.png"/><Relationship Id="rId107" Type="http://schemas.openxmlformats.org/officeDocument/2006/relationships/image" Target="../media/image220.png"/><Relationship Id="rId454" Type="http://schemas.openxmlformats.org/officeDocument/2006/relationships/image" Target="../media/image391.png"/><Relationship Id="rId661" Type="http://schemas.openxmlformats.org/officeDocument/2006/relationships/image" Target="../media/image494.png"/><Relationship Id="rId759" Type="http://schemas.openxmlformats.org/officeDocument/2006/relationships/image" Target="../media/image543.png"/><Relationship Id="rId966" Type="http://schemas.openxmlformats.org/officeDocument/2006/relationships/image" Target="../media/image646.png"/><Relationship Id="rId11" Type="http://schemas.openxmlformats.org/officeDocument/2006/relationships/image" Target="../media/image172.png"/><Relationship Id="rId314" Type="http://schemas.openxmlformats.org/officeDocument/2006/relationships/image" Target="../media/image322.png"/><Relationship Id="rId398" Type="http://schemas.openxmlformats.org/officeDocument/2006/relationships/customXml" Target="../ink/ink358.xml"/><Relationship Id="rId521" Type="http://schemas.openxmlformats.org/officeDocument/2006/relationships/customXml" Target="../ink/ink420.xml"/><Relationship Id="rId619" Type="http://schemas.openxmlformats.org/officeDocument/2006/relationships/image" Target="../media/image473.png"/><Relationship Id="rId95" Type="http://schemas.openxmlformats.org/officeDocument/2006/relationships/image" Target="../media/image214.png"/><Relationship Id="rId160" Type="http://schemas.openxmlformats.org/officeDocument/2006/relationships/customXml" Target="../ink/ink238.xml"/><Relationship Id="rId826" Type="http://schemas.openxmlformats.org/officeDocument/2006/relationships/customXml" Target="../ink/ink573.xml"/><Relationship Id="rId1011" Type="http://schemas.openxmlformats.org/officeDocument/2006/relationships/customXml" Target="../ink/ink666.xml"/><Relationship Id="rId258" Type="http://schemas.openxmlformats.org/officeDocument/2006/relationships/customXml" Target="../ink/ink287.xml"/><Relationship Id="rId465" Type="http://schemas.openxmlformats.org/officeDocument/2006/relationships/customXml" Target="../ink/ink392.xml"/><Relationship Id="rId672" Type="http://schemas.openxmlformats.org/officeDocument/2006/relationships/customXml" Target="../ink/ink496.xml"/><Relationship Id="rId22" Type="http://schemas.openxmlformats.org/officeDocument/2006/relationships/customXml" Target="../ink/ink169.xml"/><Relationship Id="rId118" Type="http://schemas.openxmlformats.org/officeDocument/2006/relationships/customXml" Target="../ink/ink217.xml"/><Relationship Id="rId325" Type="http://schemas.openxmlformats.org/officeDocument/2006/relationships/image" Target="../media/image327.png"/><Relationship Id="rId532" Type="http://schemas.openxmlformats.org/officeDocument/2006/relationships/customXml" Target="../ink/ink426.xml"/><Relationship Id="rId977" Type="http://schemas.openxmlformats.org/officeDocument/2006/relationships/customXml" Target="../ink/ink649.xml"/><Relationship Id="rId171" Type="http://schemas.openxmlformats.org/officeDocument/2006/relationships/image" Target="../media/image252.png"/><Relationship Id="rId837" Type="http://schemas.openxmlformats.org/officeDocument/2006/relationships/image" Target="../media/image582.png"/><Relationship Id="rId1022" Type="http://schemas.openxmlformats.org/officeDocument/2006/relationships/image" Target="../media/image674.png"/><Relationship Id="rId269" Type="http://schemas.openxmlformats.org/officeDocument/2006/relationships/image" Target="../media/image301.png"/><Relationship Id="rId476" Type="http://schemas.openxmlformats.org/officeDocument/2006/relationships/image" Target="../media/image402.png"/><Relationship Id="rId683" Type="http://schemas.openxmlformats.org/officeDocument/2006/relationships/image" Target="../media/image505.png"/><Relationship Id="rId890" Type="http://schemas.openxmlformats.org/officeDocument/2006/relationships/customXml" Target="../ink/ink605.xml"/><Relationship Id="rId904" Type="http://schemas.openxmlformats.org/officeDocument/2006/relationships/image" Target="../media/image615.png"/><Relationship Id="rId33" Type="http://schemas.openxmlformats.org/officeDocument/2006/relationships/image" Target="../media/image183.png"/><Relationship Id="rId129" Type="http://schemas.openxmlformats.org/officeDocument/2006/relationships/image" Target="../media/image231.png"/><Relationship Id="rId336" Type="http://schemas.openxmlformats.org/officeDocument/2006/relationships/customXml" Target="../ink/ink327.xml"/><Relationship Id="rId543" Type="http://schemas.openxmlformats.org/officeDocument/2006/relationships/image" Target="../media/image435.png"/><Relationship Id="rId988" Type="http://schemas.openxmlformats.org/officeDocument/2006/relationships/image" Target="../media/image657.png"/><Relationship Id="rId182" Type="http://schemas.openxmlformats.org/officeDocument/2006/relationships/customXml" Target="../ink/ink249.xml"/><Relationship Id="rId403" Type="http://schemas.openxmlformats.org/officeDocument/2006/relationships/image" Target="../media/image366.png"/><Relationship Id="rId750" Type="http://schemas.openxmlformats.org/officeDocument/2006/relationships/customXml" Target="../ink/ink535.xml"/><Relationship Id="rId848" Type="http://schemas.openxmlformats.org/officeDocument/2006/relationships/customXml" Target="../ink/ink584.xml"/><Relationship Id="rId1033" Type="http://schemas.openxmlformats.org/officeDocument/2006/relationships/customXml" Target="../ink/ink677.xml"/><Relationship Id="rId487" Type="http://schemas.openxmlformats.org/officeDocument/2006/relationships/customXml" Target="../ink/ink403.xml"/><Relationship Id="rId610" Type="http://schemas.openxmlformats.org/officeDocument/2006/relationships/customXml" Target="../ink/ink465.xml"/><Relationship Id="rId694" Type="http://schemas.openxmlformats.org/officeDocument/2006/relationships/customXml" Target="../ink/ink507.xml"/><Relationship Id="rId708" Type="http://schemas.openxmlformats.org/officeDocument/2006/relationships/customXml" Target="../ink/ink514.xml"/><Relationship Id="rId915" Type="http://schemas.openxmlformats.org/officeDocument/2006/relationships/customXml" Target="../ink/ink618.xml"/><Relationship Id="rId347" Type="http://schemas.openxmlformats.org/officeDocument/2006/relationships/image" Target="../media/image338.png"/><Relationship Id="rId999" Type="http://schemas.openxmlformats.org/officeDocument/2006/relationships/customXml" Target="../ink/ink660.xml"/><Relationship Id="rId44" Type="http://schemas.openxmlformats.org/officeDocument/2006/relationships/customXml" Target="../ink/ink180.xml"/><Relationship Id="rId554" Type="http://schemas.openxmlformats.org/officeDocument/2006/relationships/customXml" Target="../ink/ink437.xml"/><Relationship Id="rId761" Type="http://schemas.openxmlformats.org/officeDocument/2006/relationships/image" Target="../media/image544.png"/><Relationship Id="rId859" Type="http://schemas.openxmlformats.org/officeDocument/2006/relationships/image" Target="../media/image593.png"/><Relationship Id="rId193" Type="http://schemas.openxmlformats.org/officeDocument/2006/relationships/image" Target="../media/image263.png"/><Relationship Id="rId207" Type="http://schemas.openxmlformats.org/officeDocument/2006/relationships/image" Target="../media/image270.png"/><Relationship Id="rId414" Type="http://schemas.openxmlformats.org/officeDocument/2006/relationships/customXml" Target="../ink/ink366.xml"/><Relationship Id="rId498" Type="http://schemas.openxmlformats.org/officeDocument/2006/relationships/image" Target="../media/image413.png"/><Relationship Id="rId621" Type="http://schemas.openxmlformats.org/officeDocument/2006/relationships/image" Target="../media/image474.png"/><Relationship Id="rId1044" Type="http://schemas.openxmlformats.org/officeDocument/2006/relationships/image" Target="../media/image685.png"/><Relationship Id="rId260" Type="http://schemas.openxmlformats.org/officeDocument/2006/relationships/customXml" Target="../ink/ink288.xml"/><Relationship Id="rId719" Type="http://schemas.openxmlformats.org/officeDocument/2006/relationships/image" Target="../media/image523.png"/><Relationship Id="rId926" Type="http://schemas.openxmlformats.org/officeDocument/2006/relationships/image" Target="../media/image626.png"/><Relationship Id="rId55" Type="http://schemas.openxmlformats.org/officeDocument/2006/relationships/image" Target="../media/image194.png"/><Relationship Id="rId120" Type="http://schemas.openxmlformats.org/officeDocument/2006/relationships/customXml" Target="../ink/ink218.xml"/><Relationship Id="rId358" Type="http://schemas.openxmlformats.org/officeDocument/2006/relationships/customXml" Target="../ink/ink338.xml"/><Relationship Id="rId565" Type="http://schemas.openxmlformats.org/officeDocument/2006/relationships/image" Target="../media/image446.png"/><Relationship Id="rId772" Type="http://schemas.openxmlformats.org/officeDocument/2006/relationships/customXml" Target="../ink/ink546.xml"/><Relationship Id="rId218" Type="http://schemas.openxmlformats.org/officeDocument/2006/relationships/customXml" Target="../ink/ink267.xml"/><Relationship Id="rId425" Type="http://schemas.openxmlformats.org/officeDocument/2006/relationships/image" Target="../media/image377.png"/><Relationship Id="rId632" Type="http://schemas.openxmlformats.org/officeDocument/2006/relationships/customXml" Target="../ink/ink476.xml"/><Relationship Id="rId271" Type="http://schemas.openxmlformats.org/officeDocument/2006/relationships/image" Target="../media/image302.png"/><Relationship Id="rId937" Type="http://schemas.openxmlformats.org/officeDocument/2006/relationships/customXml" Target="../ink/ink629.xml"/><Relationship Id="rId66" Type="http://schemas.openxmlformats.org/officeDocument/2006/relationships/customXml" Target="../ink/ink191.xml"/><Relationship Id="rId131" Type="http://schemas.openxmlformats.org/officeDocument/2006/relationships/image" Target="../media/image232.png"/><Relationship Id="rId369" Type="http://schemas.openxmlformats.org/officeDocument/2006/relationships/image" Target="../media/image349.png"/><Relationship Id="rId576" Type="http://schemas.openxmlformats.org/officeDocument/2006/relationships/customXml" Target="../ink/ink448.xml"/><Relationship Id="rId783" Type="http://schemas.openxmlformats.org/officeDocument/2006/relationships/image" Target="../media/image555.png"/><Relationship Id="rId990" Type="http://schemas.openxmlformats.org/officeDocument/2006/relationships/image" Target="../media/image658.png"/><Relationship Id="rId229" Type="http://schemas.openxmlformats.org/officeDocument/2006/relationships/image" Target="../media/image281.png"/><Relationship Id="rId436" Type="http://schemas.openxmlformats.org/officeDocument/2006/relationships/image" Target="../media/image382.png"/><Relationship Id="rId643" Type="http://schemas.openxmlformats.org/officeDocument/2006/relationships/image" Target="../media/image485.png"/><Relationship Id="rId850" Type="http://schemas.openxmlformats.org/officeDocument/2006/relationships/customXml" Target="../ink/ink585.xml"/><Relationship Id="rId948" Type="http://schemas.openxmlformats.org/officeDocument/2006/relationships/image" Target="../media/image637.png"/><Relationship Id="rId77" Type="http://schemas.openxmlformats.org/officeDocument/2006/relationships/image" Target="../media/image205.png"/><Relationship Id="rId282" Type="http://schemas.openxmlformats.org/officeDocument/2006/relationships/customXml" Target="../ink/ink299.xml"/><Relationship Id="rId503" Type="http://schemas.openxmlformats.org/officeDocument/2006/relationships/customXml" Target="../ink/ink411.xml"/><Relationship Id="rId587" Type="http://schemas.openxmlformats.org/officeDocument/2006/relationships/image" Target="../media/image457.png"/><Relationship Id="rId710" Type="http://schemas.openxmlformats.org/officeDocument/2006/relationships/customXml" Target="../ink/ink515.xml"/><Relationship Id="rId808" Type="http://schemas.openxmlformats.org/officeDocument/2006/relationships/customXml" Target="../ink/ink564.xml"/><Relationship Id="rId8" Type="http://schemas.openxmlformats.org/officeDocument/2006/relationships/customXml" Target="../ink/ink162.xml"/><Relationship Id="rId142" Type="http://schemas.openxmlformats.org/officeDocument/2006/relationships/customXml" Target="../ink/ink229.xml"/><Relationship Id="rId447" Type="http://schemas.openxmlformats.org/officeDocument/2006/relationships/customXml" Target="../ink/ink383.xml"/><Relationship Id="rId794" Type="http://schemas.openxmlformats.org/officeDocument/2006/relationships/customXml" Target="../ink/ink557.xml"/><Relationship Id="rId654" Type="http://schemas.openxmlformats.org/officeDocument/2006/relationships/customXml" Target="../ink/ink487.xml"/><Relationship Id="rId861" Type="http://schemas.openxmlformats.org/officeDocument/2006/relationships/image" Target="../media/image594.png"/><Relationship Id="rId959" Type="http://schemas.openxmlformats.org/officeDocument/2006/relationships/customXml" Target="../ink/ink640.xml"/><Relationship Id="rId293" Type="http://schemas.openxmlformats.org/officeDocument/2006/relationships/image" Target="../media/image313.png"/><Relationship Id="rId307" Type="http://schemas.openxmlformats.org/officeDocument/2006/relationships/customXml" Target="../ink/ink312.xml"/><Relationship Id="rId514" Type="http://schemas.openxmlformats.org/officeDocument/2006/relationships/image" Target="../media/image421.png"/><Relationship Id="rId721" Type="http://schemas.openxmlformats.org/officeDocument/2006/relationships/image" Target="../media/image524.png"/><Relationship Id="rId88" Type="http://schemas.openxmlformats.org/officeDocument/2006/relationships/customXml" Target="../ink/ink202.xml"/><Relationship Id="rId153" Type="http://schemas.openxmlformats.org/officeDocument/2006/relationships/image" Target="../media/image243.png"/><Relationship Id="rId360" Type="http://schemas.openxmlformats.org/officeDocument/2006/relationships/customXml" Target="../ink/ink339.xml"/><Relationship Id="rId598" Type="http://schemas.openxmlformats.org/officeDocument/2006/relationships/customXml" Target="../ink/ink459.xml"/><Relationship Id="rId819" Type="http://schemas.openxmlformats.org/officeDocument/2006/relationships/image" Target="../media/image573.png"/><Relationship Id="rId1004" Type="http://schemas.openxmlformats.org/officeDocument/2006/relationships/image" Target="../media/image665.png"/><Relationship Id="rId220" Type="http://schemas.openxmlformats.org/officeDocument/2006/relationships/customXml" Target="../ink/ink268.xml"/><Relationship Id="rId458" Type="http://schemas.openxmlformats.org/officeDocument/2006/relationships/image" Target="../media/image393.png"/><Relationship Id="rId665" Type="http://schemas.openxmlformats.org/officeDocument/2006/relationships/image" Target="../media/image496.png"/><Relationship Id="rId872" Type="http://schemas.openxmlformats.org/officeDocument/2006/relationships/customXml" Target="../ink/ink596.xml"/><Relationship Id="rId15" Type="http://schemas.openxmlformats.org/officeDocument/2006/relationships/image" Target="../media/image174.png"/><Relationship Id="rId318" Type="http://schemas.openxmlformats.org/officeDocument/2006/relationships/image" Target="../media/image324.png"/><Relationship Id="rId525" Type="http://schemas.openxmlformats.org/officeDocument/2006/relationships/image" Target="../media/image426.png"/><Relationship Id="rId732" Type="http://schemas.openxmlformats.org/officeDocument/2006/relationships/customXml" Target="../ink/ink526.xml"/><Relationship Id="rId99" Type="http://schemas.openxmlformats.org/officeDocument/2006/relationships/image" Target="../media/image216.png"/><Relationship Id="rId164" Type="http://schemas.openxmlformats.org/officeDocument/2006/relationships/customXml" Target="../ink/ink240.xml"/><Relationship Id="rId371" Type="http://schemas.openxmlformats.org/officeDocument/2006/relationships/image" Target="../media/image350.png"/><Relationship Id="rId1015" Type="http://schemas.openxmlformats.org/officeDocument/2006/relationships/customXml" Target="../ink/ink668.xml"/><Relationship Id="rId469" Type="http://schemas.openxmlformats.org/officeDocument/2006/relationships/customXml" Target="../ink/ink394.xml"/><Relationship Id="rId676" Type="http://schemas.openxmlformats.org/officeDocument/2006/relationships/customXml" Target="../ink/ink498.xml"/><Relationship Id="rId883" Type="http://schemas.openxmlformats.org/officeDocument/2006/relationships/image" Target="../media/image605.png"/><Relationship Id="rId26" Type="http://schemas.openxmlformats.org/officeDocument/2006/relationships/customXml" Target="../ink/ink171.xml"/><Relationship Id="rId231" Type="http://schemas.openxmlformats.org/officeDocument/2006/relationships/image" Target="../media/image282.png"/><Relationship Id="rId329" Type="http://schemas.openxmlformats.org/officeDocument/2006/relationships/image" Target="../media/image329.png"/><Relationship Id="rId536" Type="http://schemas.openxmlformats.org/officeDocument/2006/relationships/customXml" Target="../ink/ink428.xml"/><Relationship Id="rId175" Type="http://schemas.openxmlformats.org/officeDocument/2006/relationships/image" Target="../media/image254.png"/><Relationship Id="rId743" Type="http://schemas.openxmlformats.org/officeDocument/2006/relationships/image" Target="../media/image535.png"/><Relationship Id="rId950" Type="http://schemas.openxmlformats.org/officeDocument/2006/relationships/image" Target="../media/image638.png"/><Relationship Id="rId1026" Type="http://schemas.openxmlformats.org/officeDocument/2006/relationships/image" Target="../media/image676.png"/><Relationship Id="rId382" Type="http://schemas.openxmlformats.org/officeDocument/2006/relationships/customXml" Target="../ink/ink350.xml"/><Relationship Id="rId603" Type="http://schemas.openxmlformats.org/officeDocument/2006/relationships/image" Target="../media/image465.png"/><Relationship Id="rId687" Type="http://schemas.openxmlformats.org/officeDocument/2006/relationships/image" Target="../media/image507.png"/><Relationship Id="rId810" Type="http://schemas.openxmlformats.org/officeDocument/2006/relationships/customXml" Target="../ink/ink565.xml"/><Relationship Id="rId908" Type="http://schemas.openxmlformats.org/officeDocument/2006/relationships/image" Target="../media/image617.png"/><Relationship Id="rId242" Type="http://schemas.openxmlformats.org/officeDocument/2006/relationships/customXml" Target="../ink/ink279.xml"/><Relationship Id="rId894" Type="http://schemas.openxmlformats.org/officeDocument/2006/relationships/customXml" Target="../ink/ink607.xml"/><Relationship Id="rId37" Type="http://schemas.openxmlformats.org/officeDocument/2006/relationships/image" Target="../media/image185.png"/><Relationship Id="rId102" Type="http://schemas.openxmlformats.org/officeDocument/2006/relationships/customXml" Target="../ink/ink209.xml"/><Relationship Id="rId547" Type="http://schemas.openxmlformats.org/officeDocument/2006/relationships/image" Target="../media/image437.png"/><Relationship Id="rId754" Type="http://schemas.openxmlformats.org/officeDocument/2006/relationships/customXml" Target="../ink/ink537.xml"/><Relationship Id="rId961" Type="http://schemas.openxmlformats.org/officeDocument/2006/relationships/customXml" Target="../ink/ink641.xml"/><Relationship Id="rId90" Type="http://schemas.openxmlformats.org/officeDocument/2006/relationships/customXml" Target="../ink/ink203.xml"/><Relationship Id="rId186" Type="http://schemas.openxmlformats.org/officeDocument/2006/relationships/customXml" Target="../ink/ink251.xml"/><Relationship Id="rId393" Type="http://schemas.openxmlformats.org/officeDocument/2006/relationships/image" Target="../media/image361.png"/><Relationship Id="rId407" Type="http://schemas.openxmlformats.org/officeDocument/2006/relationships/image" Target="../media/image368.png"/><Relationship Id="rId614" Type="http://schemas.openxmlformats.org/officeDocument/2006/relationships/customXml" Target="../ink/ink467.xml"/><Relationship Id="rId821" Type="http://schemas.openxmlformats.org/officeDocument/2006/relationships/image" Target="../media/image574.png"/><Relationship Id="rId1037" Type="http://schemas.openxmlformats.org/officeDocument/2006/relationships/customXml" Target="../ink/ink679.xml"/><Relationship Id="rId253" Type="http://schemas.openxmlformats.org/officeDocument/2006/relationships/image" Target="../media/image293.png"/><Relationship Id="rId460" Type="http://schemas.openxmlformats.org/officeDocument/2006/relationships/image" Target="../media/image394.png"/><Relationship Id="rId698" Type="http://schemas.openxmlformats.org/officeDocument/2006/relationships/customXml" Target="../ink/ink509.xml"/><Relationship Id="rId919" Type="http://schemas.openxmlformats.org/officeDocument/2006/relationships/customXml" Target="../ink/ink620.xml"/><Relationship Id="rId48" Type="http://schemas.openxmlformats.org/officeDocument/2006/relationships/customXml" Target="../ink/ink182.xml"/><Relationship Id="rId113" Type="http://schemas.openxmlformats.org/officeDocument/2006/relationships/image" Target="../media/image223.png"/><Relationship Id="rId320" Type="http://schemas.openxmlformats.org/officeDocument/2006/relationships/image" Target="../media/image325.png"/><Relationship Id="rId558" Type="http://schemas.openxmlformats.org/officeDocument/2006/relationships/customXml" Target="../ink/ink439.xml"/><Relationship Id="rId765" Type="http://schemas.openxmlformats.org/officeDocument/2006/relationships/image" Target="../media/image546.png"/><Relationship Id="rId972" Type="http://schemas.openxmlformats.org/officeDocument/2006/relationships/image" Target="../media/image649.png"/><Relationship Id="rId197" Type="http://schemas.openxmlformats.org/officeDocument/2006/relationships/image" Target="../media/image265.png"/><Relationship Id="rId418" Type="http://schemas.openxmlformats.org/officeDocument/2006/relationships/customXml" Target="../ink/ink368.xml"/><Relationship Id="rId625" Type="http://schemas.openxmlformats.org/officeDocument/2006/relationships/image" Target="../media/image476.png"/><Relationship Id="rId832" Type="http://schemas.openxmlformats.org/officeDocument/2006/relationships/customXml" Target="../ink/ink576.xml"/><Relationship Id="rId1048" Type="http://schemas.openxmlformats.org/officeDocument/2006/relationships/image" Target="../media/image687.png"/><Relationship Id="rId264" Type="http://schemas.openxmlformats.org/officeDocument/2006/relationships/customXml" Target="../ink/ink290.xml"/><Relationship Id="rId471" Type="http://schemas.openxmlformats.org/officeDocument/2006/relationships/customXml" Target="../ink/ink395.xml"/><Relationship Id="rId59" Type="http://schemas.openxmlformats.org/officeDocument/2006/relationships/image" Target="../media/image196.png"/><Relationship Id="rId124" Type="http://schemas.openxmlformats.org/officeDocument/2006/relationships/customXml" Target="../ink/ink220.xml"/><Relationship Id="rId569" Type="http://schemas.openxmlformats.org/officeDocument/2006/relationships/image" Target="../media/image448.png"/><Relationship Id="rId776" Type="http://schemas.openxmlformats.org/officeDocument/2006/relationships/customXml" Target="../ink/ink548.xml"/><Relationship Id="rId983" Type="http://schemas.openxmlformats.org/officeDocument/2006/relationships/customXml" Target="../ink/ink652.xml"/><Relationship Id="rId331" Type="http://schemas.openxmlformats.org/officeDocument/2006/relationships/image" Target="../media/image330.png"/><Relationship Id="rId429" Type="http://schemas.openxmlformats.org/officeDocument/2006/relationships/image" Target="../media/image379.png"/><Relationship Id="rId636" Type="http://schemas.openxmlformats.org/officeDocument/2006/relationships/customXml" Target="../ink/ink478.xml"/><Relationship Id="rId843" Type="http://schemas.openxmlformats.org/officeDocument/2006/relationships/image" Target="../media/image585.png"/><Relationship Id="rId275" Type="http://schemas.openxmlformats.org/officeDocument/2006/relationships/image" Target="../media/image304.png"/><Relationship Id="rId482" Type="http://schemas.openxmlformats.org/officeDocument/2006/relationships/image" Target="../media/image405.png"/><Relationship Id="rId703" Type="http://schemas.openxmlformats.org/officeDocument/2006/relationships/image" Target="../media/image515.png"/><Relationship Id="rId910" Type="http://schemas.openxmlformats.org/officeDocument/2006/relationships/image" Target="../media/image618.png"/><Relationship Id="rId135" Type="http://schemas.openxmlformats.org/officeDocument/2006/relationships/image" Target="../media/image234.png"/><Relationship Id="rId342" Type="http://schemas.openxmlformats.org/officeDocument/2006/relationships/customXml" Target="../ink/ink330.xml"/><Relationship Id="rId787" Type="http://schemas.openxmlformats.org/officeDocument/2006/relationships/image" Target="../media/image557.png"/><Relationship Id="rId994" Type="http://schemas.openxmlformats.org/officeDocument/2006/relationships/image" Target="../media/image660.png"/><Relationship Id="rId202" Type="http://schemas.openxmlformats.org/officeDocument/2006/relationships/customXml" Target="../ink/ink259.xml"/><Relationship Id="rId647" Type="http://schemas.openxmlformats.org/officeDocument/2006/relationships/image" Target="../media/image487.png"/><Relationship Id="rId854" Type="http://schemas.openxmlformats.org/officeDocument/2006/relationships/customXml" Target="../ink/ink587.xml"/><Relationship Id="rId286" Type="http://schemas.openxmlformats.org/officeDocument/2006/relationships/customXml" Target="../ink/ink301.xml"/><Relationship Id="rId493" Type="http://schemas.openxmlformats.org/officeDocument/2006/relationships/customXml" Target="../ink/ink406.xml"/><Relationship Id="rId507" Type="http://schemas.openxmlformats.org/officeDocument/2006/relationships/customXml" Target="../ink/ink413.xml"/><Relationship Id="rId714" Type="http://schemas.openxmlformats.org/officeDocument/2006/relationships/customXml" Target="../ink/ink517.xml"/><Relationship Id="rId921" Type="http://schemas.openxmlformats.org/officeDocument/2006/relationships/customXml" Target="../ink/ink621.xml"/><Relationship Id="rId50" Type="http://schemas.openxmlformats.org/officeDocument/2006/relationships/customXml" Target="../ink/ink183.xml"/><Relationship Id="rId146" Type="http://schemas.openxmlformats.org/officeDocument/2006/relationships/customXml" Target="../ink/ink231.xml"/><Relationship Id="rId353" Type="http://schemas.openxmlformats.org/officeDocument/2006/relationships/image" Target="../media/image341.png"/><Relationship Id="rId560" Type="http://schemas.openxmlformats.org/officeDocument/2006/relationships/customXml" Target="../ink/ink440.xml"/><Relationship Id="rId798" Type="http://schemas.openxmlformats.org/officeDocument/2006/relationships/customXml" Target="../ink/ink559.xml"/><Relationship Id="rId213" Type="http://schemas.openxmlformats.org/officeDocument/2006/relationships/image" Target="../media/image273.png"/><Relationship Id="rId420" Type="http://schemas.openxmlformats.org/officeDocument/2006/relationships/customXml" Target="../ink/ink369.xml"/><Relationship Id="rId658" Type="http://schemas.openxmlformats.org/officeDocument/2006/relationships/customXml" Target="../ink/ink489.xml"/><Relationship Id="rId865" Type="http://schemas.openxmlformats.org/officeDocument/2006/relationships/image" Target="../media/image596.png"/><Relationship Id="rId1050" Type="http://schemas.openxmlformats.org/officeDocument/2006/relationships/image" Target="../media/image688.png"/><Relationship Id="rId297" Type="http://schemas.openxmlformats.org/officeDocument/2006/relationships/image" Target="../media/image28.png"/><Relationship Id="rId518" Type="http://schemas.openxmlformats.org/officeDocument/2006/relationships/image" Target="../media/image423.png"/><Relationship Id="rId725" Type="http://schemas.openxmlformats.org/officeDocument/2006/relationships/image" Target="../media/image526.png"/><Relationship Id="rId932" Type="http://schemas.openxmlformats.org/officeDocument/2006/relationships/image" Target="../media/image629.png"/><Relationship Id="rId157" Type="http://schemas.openxmlformats.org/officeDocument/2006/relationships/image" Target="../media/image245.png"/><Relationship Id="rId364" Type="http://schemas.openxmlformats.org/officeDocument/2006/relationships/customXml" Target="../ink/ink341.xml"/><Relationship Id="rId1008" Type="http://schemas.openxmlformats.org/officeDocument/2006/relationships/image" Target="../media/image667.png"/><Relationship Id="rId61" Type="http://schemas.openxmlformats.org/officeDocument/2006/relationships/image" Target="../media/image197.png"/><Relationship Id="rId571" Type="http://schemas.openxmlformats.org/officeDocument/2006/relationships/image" Target="../media/image449.png"/><Relationship Id="rId669" Type="http://schemas.openxmlformats.org/officeDocument/2006/relationships/image" Target="../media/image498.png"/><Relationship Id="rId876" Type="http://schemas.openxmlformats.org/officeDocument/2006/relationships/customXml" Target="../ink/ink598.xml"/><Relationship Id="rId19" Type="http://schemas.openxmlformats.org/officeDocument/2006/relationships/image" Target="../media/image176.png"/><Relationship Id="rId224" Type="http://schemas.openxmlformats.org/officeDocument/2006/relationships/customXml" Target="../ink/ink270.xml"/><Relationship Id="rId431" Type="http://schemas.openxmlformats.org/officeDocument/2006/relationships/customXml" Target="../ink/ink375.xml"/><Relationship Id="rId529" Type="http://schemas.openxmlformats.org/officeDocument/2006/relationships/image" Target="../media/image428.png"/><Relationship Id="rId736" Type="http://schemas.openxmlformats.org/officeDocument/2006/relationships/customXml" Target="../ink/ink528.xml"/><Relationship Id="rId168" Type="http://schemas.openxmlformats.org/officeDocument/2006/relationships/customXml" Target="../ink/ink242.xml"/><Relationship Id="rId943" Type="http://schemas.openxmlformats.org/officeDocument/2006/relationships/customXml" Target="../ink/ink632.xml"/><Relationship Id="rId1019" Type="http://schemas.openxmlformats.org/officeDocument/2006/relationships/customXml" Target="../ink/ink670.xml"/><Relationship Id="rId72" Type="http://schemas.openxmlformats.org/officeDocument/2006/relationships/customXml" Target="../ink/ink194.xml"/><Relationship Id="rId375" Type="http://schemas.openxmlformats.org/officeDocument/2006/relationships/image" Target="../media/image352.png"/><Relationship Id="rId582" Type="http://schemas.openxmlformats.org/officeDocument/2006/relationships/customXml" Target="../ink/ink451.xml"/><Relationship Id="rId803" Type="http://schemas.openxmlformats.org/officeDocument/2006/relationships/image" Target="../media/image565.png"/><Relationship Id="rId3" Type="http://schemas.openxmlformats.org/officeDocument/2006/relationships/image" Target="../media/image2.png"/><Relationship Id="rId235" Type="http://schemas.openxmlformats.org/officeDocument/2006/relationships/image" Target="../media/image284.png"/><Relationship Id="rId442" Type="http://schemas.openxmlformats.org/officeDocument/2006/relationships/image" Target="../media/image385.png"/><Relationship Id="rId887" Type="http://schemas.openxmlformats.org/officeDocument/2006/relationships/image" Target="../media/image607.png"/><Relationship Id="rId302" Type="http://schemas.openxmlformats.org/officeDocument/2006/relationships/image" Target="../media/image316.png"/><Relationship Id="rId747" Type="http://schemas.openxmlformats.org/officeDocument/2006/relationships/image" Target="../media/image537.png"/><Relationship Id="rId954" Type="http://schemas.openxmlformats.org/officeDocument/2006/relationships/image" Target="../media/image640.png"/><Relationship Id="rId83" Type="http://schemas.openxmlformats.org/officeDocument/2006/relationships/image" Target="../media/image208.png"/><Relationship Id="rId179" Type="http://schemas.openxmlformats.org/officeDocument/2006/relationships/image" Target="../media/image256.png"/><Relationship Id="rId386" Type="http://schemas.openxmlformats.org/officeDocument/2006/relationships/customXml" Target="../ink/ink352.xml"/><Relationship Id="rId593" Type="http://schemas.openxmlformats.org/officeDocument/2006/relationships/image" Target="../media/image460.png"/><Relationship Id="rId607" Type="http://schemas.openxmlformats.org/officeDocument/2006/relationships/image" Target="../media/image467.png"/><Relationship Id="rId814" Type="http://schemas.openxmlformats.org/officeDocument/2006/relationships/customXml" Target="../ink/ink567.xml"/><Relationship Id="rId246" Type="http://schemas.openxmlformats.org/officeDocument/2006/relationships/customXml" Target="../ink/ink281.xml"/><Relationship Id="rId453" Type="http://schemas.openxmlformats.org/officeDocument/2006/relationships/customXml" Target="../ink/ink386.xml"/><Relationship Id="rId660" Type="http://schemas.openxmlformats.org/officeDocument/2006/relationships/customXml" Target="../ink/ink490.xml"/><Relationship Id="rId898" Type="http://schemas.openxmlformats.org/officeDocument/2006/relationships/image" Target="../media/image612.png"/><Relationship Id="rId106" Type="http://schemas.openxmlformats.org/officeDocument/2006/relationships/customXml" Target="../ink/ink211.xml"/><Relationship Id="rId313" Type="http://schemas.openxmlformats.org/officeDocument/2006/relationships/customXml" Target="../ink/ink315.xml"/><Relationship Id="rId758" Type="http://schemas.openxmlformats.org/officeDocument/2006/relationships/customXml" Target="../ink/ink539.xml"/><Relationship Id="rId965" Type="http://schemas.openxmlformats.org/officeDocument/2006/relationships/customXml" Target="../ink/ink643.xml"/><Relationship Id="rId10" Type="http://schemas.openxmlformats.org/officeDocument/2006/relationships/customXml" Target="../ink/ink163.xml"/><Relationship Id="rId94" Type="http://schemas.openxmlformats.org/officeDocument/2006/relationships/customXml" Target="../ink/ink205.xml"/><Relationship Id="rId397" Type="http://schemas.openxmlformats.org/officeDocument/2006/relationships/image" Target="../media/image363.png"/><Relationship Id="rId520" Type="http://schemas.openxmlformats.org/officeDocument/2006/relationships/image" Target="../media/image424.png"/><Relationship Id="rId618" Type="http://schemas.openxmlformats.org/officeDocument/2006/relationships/customXml" Target="../ink/ink469.xml"/><Relationship Id="rId825" Type="http://schemas.openxmlformats.org/officeDocument/2006/relationships/image" Target="../media/image576.png"/><Relationship Id="rId257" Type="http://schemas.openxmlformats.org/officeDocument/2006/relationships/image" Target="../media/image295.png"/><Relationship Id="rId464" Type="http://schemas.openxmlformats.org/officeDocument/2006/relationships/image" Target="../media/image396.png"/><Relationship Id="rId1010" Type="http://schemas.openxmlformats.org/officeDocument/2006/relationships/image" Target="../media/image668.png"/><Relationship Id="rId117" Type="http://schemas.openxmlformats.org/officeDocument/2006/relationships/image" Target="../media/image225.png"/><Relationship Id="rId671" Type="http://schemas.openxmlformats.org/officeDocument/2006/relationships/image" Target="../media/image499.png"/><Relationship Id="rId769" Type="http://schemas.openxmlformats.org/officeDocument/2006/relationships/image" Target="../media/image548.png"/><Relationship Id="rId976" Type="http://schemas.openxmlformats.org/officeDocument/2006/relationships/image" Target="../media/image651.png"/><Relationship Id="rId324" Type="http://schemas.openxmlformats.org/officeDocument/2006/relationships/customXml" Target="../ink/ink321.xml"/><Relationship Id="rId531" Type="http://schemas.openxmlformats.org/officeDocument/2006/relationships/image" Target="../media/image429.png"/><Relationship Id="rId629" Type="http://schemas.openxmlformats.org/officeDocument/2006/relationships/image" Target="../media/image478.png"/><Relationship Id="rId836" Type="http://schemas.openxmlformats.org/officeDocument/2006/relationships/customXml" Target="../ink/ink578.xml"/><Relationship Id="rId1021" Type="http://schemas.openxmlformats.org/officeDocument/2006/relationships/customXml" Target="../ink/ink671.xml"/><Relationship Id="rId903" Type="http://schemas.openxmlformats.org/officeDocument/2006/relationships/customXml" Target="../ink/ink612.xml"/><Relationship Id="rId32" Type="http://schemas.openxmlformats.org/officeDocument/2006/relationships/customXml" Target="../ink/ink174.xml"/><Relationship Id="rId181" Type="http://schemas.openxmlformats.org/officeDocument/2006/relationships/image" Target="../media/image257.png"/><Relationship Id="rId279" Type="http://schemas.openxmlformats.org/officeDocument/2006/relationships/image" Target="../media/image306.png"/><Relationship Id="rId486" Type="http://schemas.openxmlformats.org/officeDocument/2006/relationships/image" Target="../media/image407.png"/><Relationship Id="rId693" Type="http://schemas.openxmlformats.org/officeDocument/2006/relationships/image" Target="../media/image510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742.xml"/><Relationship Id="rId21" Type="http://schemas.openxmlformats.org/officeDocument/2006/relationships/customXml" Target="../ink/ink694.xml"/><Relationship Id="rId324" Type="http://schemas.openxmlformats.org/officeDocument/2006/relationships/image" Target="../media/image850.png"/><Relationship Id="rId531" Type="http://schemas.openxmlformats.org/officeDocument/2006/relationships/image" Target="../media/image953.png"/><Relationship Id="rId170" Type="http://schemas.openxmlformats.org/officeDocument/2006/relationships/image" Target="../media/image773.png"/><Relationship Id="rId268" Type="http://schemas.openxmlformats.org/officeDocument/2006/relationships/image" Target="../media/image822.png"/><Relationship Id="rId475" Type="http://schemas.openxmlformats.org/officeDocument/2006/relationships/customXml" Target="../ink/ink921.xml"/><Relationship Id="rId32" Type="http://schemas.openxmlformats.org/officeDocument/2006/relationships/image" Target="../media/image704.png"/><Relationship Id="rId128" Type="http://schemas.openxmlformats.org/officeDocument/2006/relationships/image" Target="../media/image752.png"/><Relationship Id="rId335" Type="http://schemas.openxmlformats.org/officeDocument/2006/relationships/customXml" Target="../ink/ink851.xml"/><Relationship Id="rId542" Type="http://schemas.openxmlformats.org/officeDocument/2006/relationships/customXml" Target="../ink/ink955.xml"/><Relationship Id="rId181" Type="http://schemas.openxmlformats.org/officeDocument/2006/relationships/customXml" Target="../ink/ink774.xml"/><Relationship Id="rId402" Type="http://schemas.openxmlformats.org/officeDocument/2006/relationships/image" Target="../media/image889.png"/><Relationship Id="rId279" Type="http://schemas.openxmlformats.org/officeDocument/2006/relationships/customXml" Target="../ink/ink823.xml"/><Relationship Id="rId486" Type="http://schemas.openxmlformats.org/officeDocument/2006/relationships/customXml" Target="../ink/ink927.xml"/><Relationship Id="rId43" Type="http://schemas.openxmlformats.org/officeDocument/2006/relationships/customXml" Target="../ink/ink705.xml"/><Relationship Id="rId139" Type="http://schemas.openxmlformats.org/officeDocument/2006/relationships/customXml" Target="../ink/ink753.xml"/><Relationship Id="rId346" Type="http://schemas.openxmlformats.org/officeDocument/2006/relationships/image" Target="../media/image861.png"/><Relationship Id="rId553" Type="http://schemas.openxmlformats.org/officeDocument/2006/relationships/image" Target="../media/image964.png"/><Relationship Id="rId192" Type="http://schemas.openxmlformats.org/officeDocument/2006/relationships/image" Target="../media/image784.png"/><Relationship Id="rId206" Type="http://schemas.openxmlformats.org/officeDocument/2006/relationships/image" Target="../media/image791.png"/><Relationship Id="rId413" Type="http://schemas.openxmlformats.org/officeDocument/2006/relationships/customXml" Target="../ink/ink890.xml"/><Relationship Id="rId497" Type="http://schemas.openxmlformats.org/officeDocument/2006/relationships/image" Target="../media/image936.png"/><Relationship Id="rId357" Type="http://schemas.openxmlformats.org/officeDocument/2006/relationships/customXml" Target="../ink/ink862.xml"/><Relationship Id="rId54" Type="http://schemas.openxmlformats.org/officeDocument/2006/relationships/image" Target="../media/image715.png"/><Relationship Id="rId217" Type="http://schemas.openxmlformats.org/officeDocument/2006/relationships/customXml" Target="../ink/ink792.xml"/><Relationship Id="rId564" Type="http://schemas.openxmlformats.org/officeDocument/2006/relationships/customXml" Target="../ink/ink966.xml"/><Relationship Id="rId424" Type="http://schemas.openxmlformats.org/officeDocument/2006/relationships/image" Target="../media/image900.png"/><Relationship Id="rId270" Type="http://schemas.openxmlformats.org/officeDocument/2006/relationships/image" Target="../media/image823.png"/><Relationship Id="rId65" Type="http://schemas.openxmlformats.org/officeDocument/2006/relationships/customXml" Target="../ink/ink716.xml"/><Relationship Id="rId130" Type="http://schemas.openxmlformats.org/officeDocument/2006/relationships/image" Target="../media/image753.png"/><Relationship Id="rId368" Type="http://schemas.openxmlformats.org/officeDocument/2006/relationships/image" Target="../media/image872.png"/><Relationship Id="rId172" Type="http://schemas.openxmlformats.org/officeDocument/2006/relationships/image" Target="../media/image774.png"/><Relationship Id="rId228" Type="http://schemas.openxmlformats.org/officeDocument/2006/relationships/image" Target="../media/image802.png"/><Relationship Id="rId435" Type="http://schemas.openxmlformats.org/officeDocument/2006/relationships/customXml" Target="../ink/ink901.xml"/><Relationship Id="rId477" Type="http://schemas.openxmlformats.org/officeDocument/2006/relationships/customXml" Target="../ink/ink922.xml"/><Relationship Id="rId281" Type="http://schemas.openxmlformats.org/officeDocument/2006/relationships/customXml" Target="../ink/ink824.xml"/><Relationship Id="rId337" Type="http://schemas.openxmlformats.org/officeDocument/2006/relationships/customXml" Target="../ink/ink852.xml"/><Relationship Id="rId502" Type="http://schemas.openxmlformats.org/officeDocument/2006/relationships/customXml" Target="../ink/ink935.xml"/><Relationship Id="rId34" Type="http://schemas.openxmlformats.org/officeDocument/2006/relationships/image" Target="../media/image705.png"/><Relationship Id="rId76" Type="http://schemas.openxmlformats.org/officeDocument/2006/relationships/image" Target="../media/image726.png"/><Relationship Id="rId141" Type="http://schemas.openxmlformats.org/officeDocument/2006/relationships/customXml" Target="../ink/ink754.xml"/><Relationship Id="rId379" Type="http://schemas.openxmlformats.org/officeDocument/2006/relationships/customXml" Target="../ink/ink873.xml"/><Relationship Id="rId544" Type="http://schemas.openxmlformats.org/officeDocument/2006/relationships/customXml" Target="../ink/ink956.xml"/><Relationship Id="rId7" Type="http://schemas.openxmlformats.org/officeDocument/2006/relationships/customXml" Target="../ink/ink687.xml"/><Relationship Id="rId183" Type="http://schemas.openxmlformats.org/officeDocument/2006/relationships/customXml" Target="../ink/ink775.xml"/><Relationship Id="rId239" Type="http://schemas.openxmlformats.org/officeDocument/2006/relationships/customXml" Target="../ink/ink803.xml"/><Relationship Id="rId390" Type="http://schemas.openxmlformats.org/officeDocument/2006/relationships/image" Target="../media/image883.png"/><Relationship Id="rId404" Type="http://schemas.openxmlformats.org/officeDocument/2006/relationships/image" Target="../media/image890.png"/><Relationship Id="rId446" Type="http://schemas.openxmlformats.org/officeDocument/2006/relationships/image" Target="../media/image911.png"/><Relationship Id="rId250" Type="http://schemas.openxmlformats.org/officeDocument/2006/relationships/image" Target="../media/image813.png"/><Relationship Id="rId292" Type="http://schemas.openxmlformats.org/officeDocument/2006/relationships/image" Target="../media/image834.png"/><Relationship Id="rId306" Type="http://schemas.openxmlformats.org/officeDocument/2006/relationships/image" Target="../media/image841.png"/><Relationship Id="rId488" Type="http://schemas.openxmlformats.org/officeDocument/2006/relationships/customXml" Target="../ink/ink928.xml"/><Relationship Id="rId45" Type="http://schemas.openxmlformats.org/officeDocument/2006/relationships/customXml" Target="../ink/ink706.xml"/><Relationship Id="rId87" Type="http://schemas.openxmlformats.org/officeDocument/2006/relationships/customXml" Target="../ink/ink727.xml"/><Relationship Id="rId110" Type="http://schemas.openxmlformats.org/officeDocument/2006/relationships/image" Target="../media/image743.png"/><Relationship Id="rId348" Type="http://schemas.openxmlformats.org/officeDocument/2006/relationships/image" Target="../media/image862.png"/><Relationship Id="rId513" Type="http://schemas.openxmlformats.org/officeDocument/2006/relationships/image" Target="../media/image944.png"/><Relationship Id="rId555" Type="http://schemas.openxmlformats.org/officeDocument/2006/relationships/image" Target="../media/image965.png"/><Relationship Id="rId152" Type="http://schemas.openxmlformats.org/officeDocument/2006/relationships/image" Target="../media/image764.png"/><Relationship Id="rId194" Type="http://schemas.openxmlformats.org/officeDocument/2006/relationships/image" Target="../media/image785.png"/><Relationship Id="rId208" Type="http://schemas.openxmlformats.org/officeDocument/2006/relationships/image" Target="../media/image792.png"/><Relationship Id="rId415" Type="http://schemas.openxmlformats.org/officeDocument/2006/relationships/customXml" Target="../ink/ink891.xml"/><Relationship Id="rId457" Type="http://schemas.openxmlformats.org/officeDocument/2006/relationships/customXml" Target="../ink/ink912.xml"/><Relationship Id="rId261" Type="http://schemas.openxmlformats.org/officeDocument/2006/relationships/customXml" Target="../ink/ink814.xml"/><Relationship Id="rId499" Type="http://schemas.openxmlformats.org/officeDocument/2006/relationships/image" Target="../media/image937.png"/><Relationship Id="rId14" Type="http://schemas.openxmlformats.org/officeDocument/2006/relationships/image" Target="../media/image695.png"/><Relationship Id="rId56" Type="http://schemas.openxmlformats.org/officeDocument/2006/relationships/image" Target="../media/image716.png"/><Relationship Id="rId317" Type="http://schemas.openxmlformats.org/officeDocument/2006/relationships/customXml" Target="../ink/ink842.xml"/><Relationship Id="rId359" Type="http://schemas.openxmlformats.org/officeDocument/2006/relationships/customXml" Target="../ink/ink863.xml"/><Relationship Id="rId524" Type="http://schemas.openxmlformats.org/officeDocument/2006/relationships/customXml" Target="../ink/ink946.xml"/><Relationship Id="rId566" Type="http://schemas.openxmlformats.org/officeDocument/2006/relationships/customXml" Target="../ink/ink967.xml"/><Relationship Id="rId98" Type="http://schemas.openxmlformats.org/officeDocument/2006/relationships/image" Target="../media/image737.png"/><Relationship Id="rId121" Type="http://schemas.openxmlformats.org/officeDocument/2006/relationships/customXml" Target="../ink/ink744.xml"/><Relationship Id="rId163" Type="http://schemas.openxmlformats.org/officeDocument/2006/relationships/customXml" Target="../ink/ink765.xml"/><Relationship Id="rId219" Type="http://schemas.openxmlformats.org/officeDocument/2006/relationships/customXml" Target="../ink/ink793.xml"/><Relationship Id="rId370" Type="http://schemas.openxmlformats.org/officeDocument/2006/relationships/image" Target="../media/image873.png"/><Relationship Id="rId426" Type="http://schemas.openxmlformats.org/officeDocument/2006/relationships/image" Target="../media/image901.png"/><Relationship Id="rId230" Type="http://schemas.openxmlformats.org/officeDocument/2006/relationships/image" Target="../media/image803.png"/><Relationship Id="rId468" Type="http://schemas.openxmlformats.org/officeDocument/2006/relationships/image" Target="../media/image922.png"/><Relationship Id="rId25" Type="http://schemas.openxmlformats.org/officeDocument/2006/relationships/customXml" Target="../ink/ink696.xml"/><Relationship Id="rId67" Type="http://schemas.openxmlformats.org/officeDocument/2006/relationships/customXml" Target="../ink/ink717.xml"/><Relationship Id="rId272" Type="http://schemas.openxmlformats.org/officeDocument/2006/relationships/image" Target="../media/image824.png"/><Relationship Id="rId328" Type="http://schemas.openxmlformats.org/officeDocument/2006/relationships/image" Target="../media/image852.png"/><Relationship Id="rId535" Type="http://schemas.openxmlformats.org/officeDocument/2006/relationships/image" Target="../media/image955.png"/><Relationship Id="rId132" Type="http://schemas.openxmlformats.org/officeDocument/2006/relationships/image" Target="../media/image754.png"/><Relationship Id="rId174" Type="http://schemas.openxmlformats.org/officeDocument/2006/relationships/image" Target="../media/image775.png"/><Relationship Id="rId381" Type="http://schemas.openxmlformats.org/officeDocument/2006/relationships/customXml" Target="../ink/ink874.xml"/><Relationship Id="rId241" Type="http://schemas.openxmlformats.org/officeDocument/2006/relationships/customXml" Target="../ink/ink804.xml"/><Relationship Id="rId437" Type="http://schemas.openxmlformats.org/officeDocument/2006/relationships/customXml" Target="../ink/ink902.xml"/><Relationship Id="rId479" Type="http://schemas.openxmlformats.org/officeDocument/2006/relationships/image" Target="../media/image927.png"/><Relationship Id="rId36" Type="http://schemas.openxmlformats.org/officeDocument/2006/relationships/image" Target="../media/image706.png"/><Relationship Id="rId283" Type="http://schemas.openxmlformats.org/officeDocument/2006/relationships/customXml" Target="../ink/ink825.xml"/><Relationship Id="rId339" Type="http://schemas.openxmlformats.org/officeDocument/2006/relationships/customXml" Target="../ink/ink853.xml"/><Relationship Id="rId490" Type="http://schemas.openxmlformats.org/officeDocument/2006/relationships/customXml" Target="../ink/ink929.xml"/><Relationship Id="rId504" Type="http://schemas.openxmlformats.org/officeDocument/2006/relationships/customXml" Target="../ink/ink936.xml"/><Relationship Id="rId546" Type="http://schemas.openxmlformats.org/officeDocument/2006/relationships/customXml" Target="../ink/ink957.xml"/><Relationship Id="rId78" Type="http://schemas.openxmlformats.org/officeDocument/2006/relationships/image" Target="../media/image727.png"/><Relationship Id="rId101" Type="http://schemas.openxmlformats.org/officeDocument/2006/relationships/customXml" Target="../ink/ink734.xml"/><Relationship Id="rId143" Type="http://schemas.openxmlformats.org/officeDocument/2006/relationships/customXml" Target="../ink/ink755.xml"/><Relationship Id="rId185" Type="http://schemas.openxmlformats.org/officeDocument/2006/relationships/customXml" Target="../ink/ink776.xml"/><Relationship Id="rId350" Type="http://schemas.openxmlformats.org/officeDocument/2006/relationships/image" Target="../media/image863.png"/><Relationship Id="rId406" Type="http://schemas.openxmlformats.org/officeDocument/2006/relationships/image" Target="../media/image891.png"/><Relationship Id="rId9" Type="http://schemas.openxmlformats.org/officeDocument/2006/relationships/customXml" Target="../ink/ink688.xml"/><Relationship Id="rId210" Type="http://schemas.openxmlformats.org/officeDocument/2006/relationships/image" Target="../media/image793.png"/><Relationship Id="rId392" Type="http://schemas.openxmlformats.org/officeDocument/2006/relationships/image" Target="../media/image884.png"/><Relationship Id="rId448" Type="http://schemas.openxmlformats.org/officeDocument/2006/relationships/image" Target="../media/image912.png"/><Relationship Id="rId252" Type="http://schemas.openxmlformats.org/officeDocument/2006/relationships/image" Target="../media/image814.png"/><Relationship Id="rId294" Type="http://schemas.openxmlformats.org/officeDocument/2006/relationships/image" Target="../media/image835.png"/><Relationship Id="rId308" Type="http://schemas.openxmlformats.org/officeDocument/2006/relationships/image" Target="../media/image842.png"/><Relationship Id="rId515" Type="http://schemas.openxmlformats.org/officeDocument/2006/relationships/image" Target="../media/image945.png"/><Relationship Id="rId47" Type="http://schemas.openxmlformats.org/officeDocument/2006/relationships/customXml" Target="../ink/ink707.xml"/><Relationship Id="rId89" Type="http://schemas.openxmlformats.org/officeDocument/2006/relationships/customXml" Target="../ink/ink728.xml"/><Relationship Id="rId112" Type="http://schemas.openxmlformats.org/officeDocument/2006/relationships/image" Target="../media/image744.png"/><Relationship Id="rId154" Type="http://schemas.openxmlformats.org/officeDocument/2006/relationships/image" Target="../media/image765.png"/><Relationship Id="rId361" Type="http://schemas.openxmlformats.org/officeDocument/2006/relationships/customXml" Target="../ink/ink864.xml"/><Relationship Id="rId557" Type="http://schemas.openxmlformats.org/officeDocument/2006/relationships/image" Target="../media/image966.png"/><Relationship Id="rId196" Type="http://schemas.openxmlformats.org/officeDocument/2006/relationships/image" Target="../media/image786.png"/><Relationship Id="rId417" Type="http://schemas.openxmlformats.org/officeDocument/2006/relationships/customXml" Target="../ink/ink892.xml"/><Relationship Id="rId459" Type="http://schemas.openxmlformats.org/officeDocument/2006/relationships/customXml" Target="../ink/ink913.xml"/><Relationship Id="rId16" Type="http://schemas.openxmlformats.org/officeDocument/2006/relationships/image" Target="../media/image696.png"/><Relationship Id="rId221" Type="http://schemas.openxmlformats.org/officeDocument/2006/relationships/customXml" Target="../ink/ink794.xml"/><Relationship Id="rId263" Type="http://schemas.openxmlformats.org/officeDocument/2006/relationships/customXml" Target="../ink/ink815.xml"/><Relationship Id="rId319" Type="http://schemas.openxmlformats.org/officeDocument/2006/relationships/customXml" Target="../ink/ink843.xml"/><Relationship Id="rId470" Type="http://schemas.openxmlformats.org/officeDocument/2006/relationships/image" Target="../media/image923.png"/><Relationship Id="rId526" Type="http://schemas.openxmlformats.org/officeDocument/2006/relationships/customXml" Target="../ink/ink947.xml"/><Relationship Id="rId58" Type="http://schemas.openxmlformats.org/officeDocument/2006/relationships/image" Target="../media/image717.png"/><Relationship Id="rId123" Type="http://schemas.openxmlformats.org/officeDocument/2006/relationships/customXml" Target="../ink/ink745.xml"/><Relationship Id="rId330" Type="http://schemas.openxmlformats.org/officeDocument/2006/relationships/image" Target="../media/image853.png"/><Relationship Id="rId568" Type="http://schemas.openxmlformats.org/officeDocument/2006/relationships/customXml" Target="../ink/ink968.xml"/><Relationship Id="rId165" Type="http://schemas.openxmlformats.org/officeDocument/2006/relationships/customXml" Target="../ink/ink766.xml"/><Relationship Id="rId372" Type="http://schemas.openxmlformats.org/officeDocument/2006/relationships/image" Target="../media/image874.png"/><Relationship Id="rId428" Type="http://schemas.openxmlformats.org/officeDocument/2006/relationships/image" Target="../media/image902.png"/><Relationship Id="rId232" Type="http://schemas.openxmlformats.org/officeDocument/2006/relationships/image" Target="../media/image804.png"/><Relationship Id="rId274" Type="http://schemas.openxmlformats.org/officeDocument/2006/relationships/image" Target="../media/image825.png"/><Relationship Id="rId481" Type="http://schemas.openxmlformats.org/officeDocument/2006/relationships/image" Target="../media/image928.png"/><Relationship Id="rId27" Type="http://schemas.openxmlformats.org/officeDocument/2006/relationships/customXml" Target="../ink/ink697.xml"/><Relationship Id="rId69" Type="http://schemas.openxmlformats.org/officeDocument/2006/relationships/customXml" Target="../ink/ink718.xml"/><Relationship Id="rId134" Type="http://schemas.openxmlformats.org/officeDocument/2006/relationships/image" Target="../media/image755.png"/><Relationship Id="rId537" Type="http://schemas.openxmlformats.org/officeDocument/2006/relationships/image" Target="../media/image956.png"/><Relationship Id="rId80" Type="http://schemas.openxmlformats.org/officeDocument/2006/relationships/image" Target="../media/image728.png"/><Relationship Id="rId176" Type="http://schemas.openxmlformats.org/officeDocument/2006/relationships/image" Target="../media/image776.png"/><Relationship Id="rId341" Type="http://schemas.openxmlformats.org/officeDocument/2006/relationships/customXml" Target="../ink/ink854.xml"/><Relationship Id="rId383" Type="http://schemas.openxmlformats.org/officeDocument/2006/relationships/customXml" Target="../ink/ink875.xml"/><Relationship Id="rId439" Type="http://schemas.openxmlformats.org/officeDocument/2006/relationships/customXml" Target="../ink/ink903.xml"/><Relationship Id="rId201" Type="http://schemas.openxmlformats.org/officeDocument/2006/relationships/customXml" Target="../ink/ink784.xml"/><Relationship Id="rId243" Type="http://schemas.openxmlformats.org/officeDocument/2006/relationships/customXml" Target="../ink/ink805.xml"/><Relationship Id="rId285" Type="http://schemas.openxmlformats.org/officeDocument/2006/relationships/customXml" Target="../ink/ink826.xml"/><Relationship Id="rId450" Type="http://schemas.openxmlformats.org/officeDocument/2006/relationships/image" Target="../media/image913.png"/><Relationship Id="rId506" Type="http://schemas.openxmlformats.org/officeDocument/2006/relationships/customXml" Target="../ink/ink937.xml"/><Relationship Id="rId38" Type="http://schemas.openxmlformats.org/officeDocument/2006/relationships/image" Target="../media/image707.png"/><Relationship Id="rId103" Type="http://schemas.openxmlformats.org/officeDocument/2006/relationships/customXml" Target="../ink/ink735.xml"/><Relationship Id="rId310" Type="http://schemas.openxmlformats.org/officeDocument/2006/relationships/image" Target="../media/image843.png"/><Relationship Id="rId492" Type="http://schemas.openxmlformats.org/officeDocument/2006/relationships/customXml" Target="../ink/ink930.xml"/><Relationship Id="rId548" Type="http://schemas.openxmlformats.org/officeDocument/2006/relationships/customXml" Target="../ink/ink958.xml"/><Relationship Id="rId91" Type="http://schemas.openxmlformats.org/officeDocument/2006/relationships/customXml" Target="../ink/ink729.xml"/><Relationship Id="rId145" Type="http://schemas.openxmlformats.org/officeDocument/2006/relationships/customXml" Target="../ink/ink756.xml"/><Relationship Id="rId187" Type="http://schemas.openxmlformats.org/officeDocument/2006/relationships/customXml" Target="../ink/ink777.xml"/><Relationship Id="rId352" Type="http://schemas.openxmlformats.org/officeDocument/2006/relationships/image" Target="../media/image864.png"/><Relationship Id="rId394" Type="http://schemas.openxmlformats.org/officeDocument/2006/relationships/image" Target="../media/image885.png"/><Relationship Id="rId408" Type="http://schemas.openxmlformats.org/officeDocument/2006/relationships/image" Target="../media/image892.png"/><Relationship Id="rId212" Type="http://schemas.openxmlformats.org/officeDocument/2006/relationships/image" Target="../media/image794.png"/><Relationship Id="rId254" Type="http://schemas.openxmlformats.org/officeDocument/2006/relationships/image" Target="../media/image815.png"/><Relationship Id="rId49" Type="http://schemas.openxmlformats.org/officeDocument/2006/relationships/customXml" Target="../ink/ink708.xml"/><Relationship Id="rId114" Type="http://schemas.openxmlformats.org/officeDocument/2006/relationships/image" Target="../media/image745.png"/><Relationship Id="rId296" Type="http://schemas.openxmlformats.org/officeDocument/2006/relationships/image" Target="../media/image836.png"/><Relationship Id="rId461" Type="http://schemas.openxmlformats.org/officeDocument/2006/relationships/customXml" Target="../ink/ink914.xml"/><Relationship Id="rId517" Type="http://schemas.openxmlformats.org/officeDocument/2006/relationships/image" Target="../media/image946.png"/><Relationship Id="rId559" Type="http://schemas.openxmlformats.org/officeDocument/2006/relationships/image" Target="../media/image967.png"/><Relationship Id="rId60" Type="http://schemas.openxmlformats.org/officeDocument/2006/relationships/image" Target="../media/image718.png"/><Relationship Id="rId156" Type="http://schemas.openxmlformats.org/officeDocument/2006/relationships/image" Target="../media/image766.png"/><Relationship Id="rId198" Type="http://schemas.openxmlformats.org/officeDocument/2006/relationships/image" Target="../media/image787.png"/><Relationship Id="rId321" Type="http://schemas.openxmlformats.org/officeDocument/2006/relationships/customXml" Target="../ink/ink844.xml"/><Relationship Id="rId363" Type="http://schemas.openxmlformats.org/officeDocument/2006/relationships/customXml" Target="../ink/ink865.xml"/><Relationship Id="rId419" Type="http://schemas.openxmlformats.org/officeDocument/2006/relationships/customXml" Target="../ink/ink893.xml"/><Relationship Id="rId223" Type="http://schemas.openxmlformats.org/officeDocument/2006/relationships/customXml" Target="../ink/ink795.xml"/><Relationship Id="rId430" Type="http://schemas.openxmlformats.org/officeDocument/2006/relationships/image" Target="../media/image903.png"/><Relationship Id="rId18" Type="http://schemas.openxmlformats.org/officeDocument/2006/relationships/image" Target="../media/image697.png"/><Relationship Id="rId265" Type="http://schemas.openxmlformats.org/officeDocument/2006/relationships/customXml" Target="../ink/ink816.xml"/><Relationship Id="rId472" Type="http://schemas.openxmlformats.org/officeDocument/2006/relationships/image" Target="../media/image924.png"/><Relationship Id="rId528" Type="http://schemas.openxmlformats.org/officeDocument/2006/relationships/customXml" Target="../ink/ink948.xml"/><Relationship Id="rId125" Type="http://schemas.openxmlformats.org/officeDocument/2006/relationships/customXml" Target="../ink/ink746.xml"/><Relationship Id="rId167" Type="http://schemas.openxmlformats.org/officeDocument/2006/relationships/customXml" Target="../ink/ink767.xml"/><Relationship Id="rId332" Type="http://schemas.openxmlformats.org/officeDocument/2006/relationships/image" Target="../media/image854.png"/><Relationship Id="rId374" Type="http://schemas.openxmlformats.org/officeDocument/2006/relationships/image" Target="../media/image875.png"/><Relationship Id="rId71" Type="http://schemas.openxmlformats.org/officeDocument/2006/relationships/customXml" Target="../ink/ink719.xml"/><Relationship Id="rId234" Type="http://schemas.openxmlformats.org/officeDocument/2006/relationships/image" Target="../media/image805.png"/><Relationship Id="rId2" Type="http://schemas.openxmlformats.org/officeDocument/2006/relationships/image" Target="../media/image3.jpeg"/><Relationship Id="rId29" Type="http://schemas.openxmlformats.org/officeDocument/2006/relationships/customXml" Target="../ink/ink698.xml"/><Relationship Id="rId276" Type="http://schemas.openxmlformats.org/officeDocument/2006/relationships/image" Target="../media/image826.png"/><Relationship Id="rId441" Type="http://schemas.openxmlformats.org/officeDocument/2006/relationships/customXml" Target="../ink/ink904.xml"/><Relationship Id="rId483" Type="http://schemas.openxmlformats.org/officeDocument/2006/relationships/image" Target="../media/image929.png"/><Relationship Id="rId539" Type="http://schemas.openxmlformats.org/officeDocument/2006/relationships/image" Target="../media/image957.png"/><Relationship Id="rId40" Type="http://schemas.openxmlformats.org/officeDocument/2006/relationships/image" Target="../media/image708.png"/><Relationship Id="rId136" Type="http://schemas.openxmlformats.org/officeDocument/2006/relationships/image" Target="../media/image756.png"/><Relationship Id="rId178" Type="http://schemas.openxmlformats.org/officeDocument/2006/relationships/image" Target="../media/image777.png"/><Relationship Id="rId301" Type="http://schemas.openxmlformats.org/officeDocument/2006/relationships/customXml" Target="../ink/ink834.xml"/><Relationship Id="rId343" Type="http://schemas.openxmlformats.org/officeDocument/2006/relationships/customXml" Target="../ink/ink855.xml"/><Relationship Id="rId550" Type="http://schemas.openxmlformats.org/officeDocument/2006/relationships/customXml" Target="../ink/ink959.xml"/><Relationship Id="rId82" Type="http://schemas.openxmlformats.org/officeDocument/2006/relationships/image" Target="../media/image729.png"/><Relationship Id="rId203" Type="http://schemas.openxmlformats.org/officeDocument/2006/relationships/customXml" Target="../ink/ink785.xml"/><Relationship Id="rId385" Type="http://schemas.openxmlformats.org/officeDocument/2006/relationships/customXml" Target="../ink/ink876.xml"/><Relationship Id="rId245" Type="http://schemas.openxmlformats.org/officeDocument/2006/relationships/customXml" Target="../ink/ink806.xml"/><Relationship Id="rId287" Type="http://schemas.openxmlformats.org/officeDocument/2006/relationships/customXml" Target="../ink/ink827.xml"/><Relationship Id="rId410" Type="http://schemas.openxmlformats.org/officeDocument/2006/relationships/image" Target="../media/image893.png"/><Relationship Id="rId452" Type="http://schemas.openxmlformats.org/officeDocument/2006/relationships/image" Target="../media/image914.png"/><Relationship Id="rId494" Type="http://schemas.openxmlformats.org/officeDocument/2006/relationships/customXml" Target="../ink/ink931.xml"/><Relationship Id="rId508" Type="http://schemas.openxmlformats.org/officeDocument/2006/relationships/customXml" Target="../ink/ink938.xml"/><Relationship Id="rId105" Type="http://schemas.openxmlformats.org/officeDocument/2006/relationships/customXml" Target="../ink/ink736.xml"/><Relationship Id="rId147" Type="http://schemas.openxmlformats.org/officeDocument/2006/relationships/customXml" Target="../ink/ink757.xml"/><Relationship Id="rId312" Type="http://schemas.openxmlformats.org/officeDocument/2006/relationships/image" Target="../media/image844.png"/><Relationship Id="rId354" Type="http://schemas.openxmlformats.org/officeDocument/2006/relationships/image" Target="../media/image865.png"/><Relationship Id="rId51" Type="http://schemas.openxmlformats.org/officeDocument/2006/relationships/customXml" Target="../ink/ink709.xml"/><Relationship Id="rId93" Type="http://schemas.openxmlformats.org/officeDocument/2006/relationships/customXml" Target="../ink/ink730.xml"/><Relationship Id="rId189" Type="http://schemas.openxmlformats.org/officeDocument/2006/relationships/customXml" Target="../ink/ink778.xml"/><Relationship Id="rId396" Type="http://schemas.openxmlformats.org/officeDocument/2006/relationships/image" Target="../media/image886.png"/><Relationship Id="rId561" Type="http://schemas.openxmlformats.org/officeDocument/2006/relationships/image" Target="../media/image968.png"/><Relationship Id="rId214" Type="http://schemas.openxmlformats.org/officeDocument/2006/relationships/image" Target="../media/image795.png"/><Relationship Id="rId256" Type="http://schemas.openxmlformats.org/officeDocument/2006/relationships/image" Target="../media/image816.png"/><Relationship Id="rId298" Type="http://schemas.openxmlformats.org/officeDocument/2006/relationships/image" Target="../media/image837.png"/><Relationship Id="rId421" Type="http://schemas.openxmlformats.org/officeDocument/2006/relationships/customXml" Target="../ink/ink894.xml"/><Relationship Id="rId463" Type="http://schemas.openxmlformats.org/officeDocument/2006/relationships/customXml" Target="../ink/ink915.xml"/><Relationship Id="rId519" Type="http://schemas.openxmlformats.org/officeDocument/2006/relationships/image" Target="../media/image947.png"/><Relationship Id="rId116" Type="http://schemas.openxmlformats.org/officeDocument/2006/relationships/image" Target="../media/image746.png"/><Relationship Id="rId158" Type="http://schemas.openxmlformats.org/officeDocument/2006/relationships/image" Target="../media/image767.png"/><Relationship Id="rId323" Type="http://schemas.openxmlformats.org/officeDocument/2006/relationships/customXml" Target="../ink/ink845.xml"/><Relationship Id="rId530" Type="http://schemas.openxmlformats.org/officeDocument/2006/relationships/customXml" Target="../ink/ink949.xml"/><Relationship Id="rId20" Type="http://schemas.openxmlformats.org/officeDocument/2006/relationships/image" Target="../media/image698.png"/><Relationship Id="rId62" Type="http://schemas.openxmlformats.org/officeDocument/2006/relationships/image" Target="../media/image719.png"/><Relationship Id="rId365" Type="http://schemas.openxmlformats.org/officeDocument/2006/relationships/customXml" Target="../ink/ink866.xml"/><Relationship Id="rId225" Type="http://schemas.openxmlformats.org/officeDocument/2006/relationships/customXml" Target="../ink/ink796.xml"/><Relationship Id="rId267" Type="http://schemas.openxmlformats.org/officeDocument/2006/relationships/customXml" Target="../ink/ink817.xml"/><Relationship Id="rId432" Type="http://schemas.openxmlformats.org/officeDocument/2006/relationships/image" Target="../media/image904.png"/><Relationship Id="rId474" Type="http://schemas.openxmlformats.org/officeDocument/2006/relationships/image" Target="../media/image925.png"/><Relationship Id="rId127" Type="http://schemas.openxmlformats.org/officeDocument/2006/relationships/customXml" Target="../ink/ink747.xml"/><Relationship Id="rId31" Type="http://schemas.openxmlformats.org/officeDocument/2006/relationships/customXml" Target="../ink/ink699.xml"/><Relationship Id="rId73" Type="http://schemas.openxmlformats.org/officeDocument/2006/relationships/customXml" Target="../ink/ink720.xml"/><Relationship Id="rId169" Type="http://schemas.openxmlformats.org/officeDocument/2006/relationships/customXml" Target="../ink/ink768.xml"/><Relationship Id="rId334" Type="http://schemas.openxmlformats.org/officeDocument/2006/relationships/image" Target="../media/image855.png"/><Relationship Id="rId376" Type="http://schemas.openxmlformats.org/officeDocument/2006/relationships/image" Target="../media/image876.png"/><Relationship Id="rId541" Type="http://schemas.openxmlformats.org/officeDocument/2006/relationships/image" Target="../media/image958.png"/><Relationship Id="rId4" Type="http://schemas.openxmlformats.org/officeDocument/2006/relationships/image" Target="../media/image35.png"/><Relationship Id="rId180" Type="http://schemas.openxmlformats.org/officeDocument/2006/relationships/image" Target="../media/image778.png"/><Relationship Id="rId236" Type="http://schemas.openxmlformats.org/officeDocument/2006/relationships/image" Target="../media/image806.png"/><Relationship Id="rId278" Type="http://schemas.openxmlformats.org/officeDocument/2006/relationships/image" Target="../media/image827.png"/><Relationship Id="rId401" Type="http://schemas.openxmlformats.org/officeDocument/2006/relationships/customXml" Target="../ink/ink884.xml"/><Relationship Id="rId443" Type="http://schemas.openxmlformats.org/officeDocument/2006/relationships/customXml" Target="../ink/ink905.xml"/><Relationship Id="rId303" Type="http://schemas.openxmlformats.org/officeDocument/2006/relationships/customXml" Target="../ink/ink835.xml"/><Relationship Id="rId485" Type="http://schemas.openxmlformats.org/officeDocument/2006/relationships/image" Target="../media/image930.png"/><Relationship Id="rId42" Type="http://schemas.openxmlformats.org/officeDocument/2006/relationships/image" Target="../media/image709.png"/><Relationship Id="rId84" Type="http://schemas.openxmlformats.org/officeDocument/2006/relationships/image" Target="../media/image730.png"/><Relationship Id="rId138" Type="http://schemas.openxmlformats.org/officeDocument/2006/relationships/image" Target="../media/image757.png"/><Relationship Id="rId345" Type="http://schemas.openxmlformats.org/officeDocument/2006/relationships/customXml" Target="../ink/ink856.xml"/><Relationship Id="rId387" Type="http://schemas.openxmlformats.org/officeDocument/2006/relationships/customXml" Target="../ink/ink877.xml"/><Relationship Id="rId510" Type="http://schemas.openxmlformats.org/officeDocument/2006/relationships/customXml" Target="../ink/ink939.xml"/><Relationship Id="rId552" Type="http://schemas.openxmlformats.org/officeDocument/2006/relationships/customXml" Target="../ink/ink960.xml"/><Relationship Id="rId191" Type="http://schemas.openxmlformats.org/officeDocument/2006/relationships/customXml" Target="../ink/ink779.xml"/><Relationship Id="rId205" Type="http://schemas.openxmlformats.org/officeDocument/2006/relationships/customXml" Target="../ink/ink786.xml"/><Relationship Id="rId247" Type="http://schemas.openxmlformats.org/officeDocument/2006/relationships/customXml" Target="../ink/ink807.xml"/><Relationship Id="rId412" Type="http://schemas.openxmlformats.org/officeDocument/2006/relationships/image" Target="../media/image894.png"/><Relationship Id="rId107" Type="http://schemas.openxmlformats.org/officeDocument/2006/relationships/customXml" Target="../ink/ink737.xml"/><Relationship Id="rId289" Type="http://schemas.openxmlformats.org/officeDocument/2006/relationships/customXml" Target="../ink/ink828.xml"/><Relationship Id="rId454" Type="http://schemas.openxmlformats.org/officeDocument/2006/relationships/image" Target="../media/image915.png"/><Relationship Id="rId496" Type="http://schemas.openxmlformats.org/officeDocument/2006/relationships/customXml" Target="../ink/ink932.xml"/><Relationship Id="rId11" Type="http://schemas.openxmlformats.org/officeDocument/2006/relationships/customXml" Target="../ink/ink689.xml"/><Relationship Id="rId53" Type="http://schemas.openxmlformats.org/officeDocument/2006/relationships/customXml" Target="../ink/ink710.xml"/><Relationship Id="rId149" Type="http://schemas.openxmlformats.org/officeDocument/2006/relationships/customXml" Target="../ink/ink758.xml"/><Relationship Id="rId314" Type="http://schemas.openxmlformats.org/officeDocument/2006/relationships/image" Target="../media/image845.png"/><Relationship Id="rId356" Type="http://schemas.openxmlformats.org/officeDocument/2006/relationships/image" Target="../media/image866.png"/><Relationship Id="rId398" Type="http://schemas.openxmlformats.org/officeDocument/2006/relationships/image" Target="../media/image887.png"/><Relationship Id="rId521" Type="http://schemas.openxmlformats.org/officeDocument/2006/relationships/image" Target="../media/image948.png"/><Relationship Id="rId563" Type="http://schemas.openxmlformats.org/officeDocument/2006/relationships/image" Target="../media/image969.png"/><Relationship Id="rId95" Type="http://schemas.openxmlformats.org/officeDocument/2006/relationships/customXml" Target="../ink/ink731.xml"/><Relationship Id="rId160" Type="http://schemas.openxmlformats.org/officeDocument/2006/relationships/image" Target="../media/image768.png"/><Relationship Id="rId216" Type="http://schemas.openxmlformats.org/officeDocument/2006/relationships/image" Target="../media/image796.png"/><Relationship Id="rId423" Type="http://schemas.openxmlformats.org/officeDocument/2006/relationships/customXml" Target="../ink/ink895.xml"/><Relationship Id="rId258" Type="http://schemas.openxmlformats.org/officeDocument/2006/relationships/image" Target="../media/image817.png"/><Relationship Id="rId465" Type="http://schemas.openxmlformats.org/officeDocument/2006/relationships/customXml" Target="../ink/ink916.xml"/><Relationship Id="rId22" Type="http://schemas.openxmlformats.org/officeDocument/2006/relationships/image" Target="../media/image699.png"/><Relationship Id="rId64" Type="http://schemas.openxmlformats.org/officeDocument/2006/relationships/image" Target="../media/image720.png"/><Relationship Id="rId118" Type="http://schemas.openxmlformats.org/officeDocument/2006/relationships/image" Target="../media/image747.png"/><Relationship Id="rId325" Type="http://schemas.openxmlformats.org/officeDocument/2006/relationships/customXml" Target="../ink/ink846.xml"/><Relationship Id="rId367" Type="http://schemas.openxmlformats.org/officeDocument/2006/relationships/customXml" Target="../ink/ink867.xml"/><Relationship Id="rId532" Type="http://schemas.openxmlformats.org/officeDocument/2006/relationships/customXml" Target="../ink/ink950.xml"/><Relationship Id="rId171" Type="http://schemas.openxmlformats.org/officeDocument/2006/relationships/customXml" Target="../ink/ink769.xml"/><Relationship Id="rId227" Type="http://schemas.openxmlformats.org/officeDocument/2006/relationships/customXml" Target="../ink/ink797.xml"/><Relationship Id="rId269" Type="http://schemas.openxmlformats.org/officeDocument/2006/relationships/customXml" Target="../ink/ink818.xml"/><Relationship Id="rId434" Type="http://schemas.openxmlformats.org/officeDocument/2006/relationships/image" Target="../media/image905.png"/><Relationship Id="rId476" Type="http://schemas.openxmlformats.org/officeDocument/2006/relationships/image" Target="../media/image926.png"/><Relationship Id="rId33" Type="http://schemas.openxmlformats.org/officeDocument/2006/relationships/customXml" Target="../ink/ink700.xml"/><Relationship Id="rId129" Type="http://schemas.openxmlformats.org/officeDocument/2006/relationships/customXml" Target="../ink/ink748.xml"/><Relationship Id="rId280" Type="http://schemas.openxmlformats.org/officeDocument/2006/relationships/image" Target="../media/image828.png"/><Relationship Id="rId336" Type="http://schemas.openxmlformats.org/officeDocument/2006/relationships/image" Target="../media/image856.png"/><Relationship Id="rId501" Type="http://schemas.openxmlformats.org/officeDocument/2006/relationships/image" Target="../media/image938.png"/><Relationship Id="rId543" Type="http://schemas.openxmlformats.org/officeDocument/2006/relationships/image" Target="../media/image959.png"/><Relationship Id="rId75" Type="http://schemas.openxmlformats.org/officeDocument/2006/relationships/customXml" Target="../ink/ink721.xml"/><Relationship Id="rId140" Type="http://schemas.openxmlformats.org/officeDocument/2006/relationships/image" Target="../media/image758.png"/><Relationship Id="rId182" Type="http://schemas.openxmlformats.org/officeDocument/2006/relationships/image" Target="../media/image779.png"/><Relationship Id="rId378" Type="http://schemas.openxmlformats.org/officeDocument/2006/relationships/image" Target="../media/image877.png"/><Relationship Id="rId403" Type="http://schemas.openxmlformats.org/officeDocument/2006/relationships/customXml" Target="../ink/ink885.xml"/><Relationship Id="rId6" Type="http://schemas.openxmlformats.org/officeDocument/2006/relationships/image" Target="../media/image690.png"/><Relationship Id="rId238" Type="http://schemas.openxmlformats.org/officeDocument/2006/relationships/image" Target="../media/image807.png"/><Relationship Id="rId445" Type="http://schemas.openxmlformats.org/officeDocument/2006/relationships/customXml" Target="../ink/ink906.xml"/><Relationship Id="rId487" Type="http://schemas.openxmlformats.org/officeDocument/2006/relationships/image" Target="../media/image931.png"/><Relationship Id="rId291" Type="http://schemas.openxmlformats.org/officeDocument/2006/relationships/customXml" Target="../ink/ink829.xml"/><Relationship Id="rId305" Type="http://schemas.openxmlformats.org/officeDocument/2006/relationships/customXml" Target="../ink/ink836.xml"/><Relationship Id="rId347" Type="http://schemas.openxmlformats.org/officeDocument/2006/relationships/customXml" Target="../ink/ink857.xml"/><Relationship Id="rId512" Type="http://schemas.openxmlformats.org/officeDocument/2006/relationships/customXml" Target="../ink/ink940.xml"/><Relationship Id="rId44" Type="http://schemas.openxmlformats.org/officeDocument/2006/relationships/image" Target="../media/image710.png"/><Relationship Id="rId86" Type="http://schemas.openxmlformats.org/officeDocument/2006/relationships/image" Target="../media/image731.png"/><Relationship Id="rId151" Type="http://schemas.openxmlformats.org/officeDocument/2006/relationships/customXml" Target="../ink/ink759.xml"/><Relationship Id="rId389" Type="http://schemas.openxmlformats.org/officeDocument/2006/relationships/customXml" Target="../ink/ink878.xml"/><Relationship Id="rId554" Type="http://schemas.openxmlformats.org/officeDocument/2006/relationships/customXml" Target="../ink/ink961.xml"/><Relationship Id="rId193" Type="http://schemas.openxmlformats.org/officeDocument/2006/relationships/customXml" Target="../ink/ink780.xml"/><Relationship Id="rId207" Type="http://schemas.openxmlformats.org/officeDocument/2006/relationships/customXml" Target="../ink/ink787.xml"/><Relationship Id="rId249" Type="http://schemas.openxmlformats.org/officeDocument/2006/relationships/customXml" Target="../ink/ink808.xml"/><Relationship Id="rId414" Type="http://schemas.openxmlformats.org/officeDocument/2006/relationships/image" Target="../media/image895.png"/><Relationship Id="rId456" Type="http://schemas.openxmlformats.org/officeDocument/2006/relationships/image" Target="../media/image916.png"/><Relationship Id="rId498" Type="http://schemas.openxmlformats.org/officeDocument/2006/relationships/customXml" Target="../ink/ink933.xml"/><Relationship Id="rId13" Type="http://schemas.openxmlformats.org/officeDocument/2006/relationships/customXml" Target="../ink/ink690.xml"/><Relationship Id="rId109" Type="http://schemas.openxmlformats.org/officeDocument/2006/relationships/customXml" Target="../ink/ink738.xml"/><Relationship Id="rId260" Type="http://schemas.openxmlformats.org/officeDocument/2006/relationships/image" Target="../media/image818.png"/><Relationship Id="rId316" Type="http://schemas.openxmlformats.org/officeDocument/2006/relationships/image" Target="../media/image846.png"/><Relationship Id="rId523" Type="http://schemas.openxmlformats.org/officeDocument/2006/relationships/image" Target="../media/image949.png"/><Relationship Id="rId55" Type="http://schemas.openxmlformats.org/officeDocument/2006/relationships/customXml" Target="../ink/ink711.xml"/><Relationship Id="rId97" Type="http://schemas.openxmlformats.org/officeDocument/2006/relationships/customXml" Target="../ink/ink732.xml"/><Relationship Id="rId120" Type="http://schemas.openxmlformats.org/officeDocument/2006/relationships/image" Target="../media/image748.png"/><Relationship Id="rId358" Type="http://schemas.openxmlformats.org/officeDocument/2006/relationships/image" Target="../media/image867.png"/><Relationship Id="rId565" Type="http://schemas.openxmlformats.org/officeDocument/2006/relationships/image" Target="../media/image970.png"/><Relationship Id="rId162" Type="http://schemas.openxmlformats.org/officeDocument/2006/relationships/image" Target="../media/image769.png"/><Relationship Id="rId218" Type="http://schemas.openxmlformats.org/officeDocument/2006/relationships/image" Target="../media/image797.png"/><Relationship Id="rId425" Type="http://schemas.openxmlformats.org/officeDocument/2006/relationships/customXml" Target="../ink/ink896.xml"/><Relationship Id="rId467" Type="http://schemas.openxmlformats.org/officeDocument/2006/relationships/customXml" Target="../ink/ink917.xml"/><Relationship Id="rId271" Type="http://schemas.openxmlformats.org/officeDocument/2006/relationships/customXml" Target="../ink/ink819.xml"/><Relationship Id="rId24" Type="http://schemas.openxmlformats.org/officeDocument/2006/relationships/image" Target="../media/image700.png"/><Relationship Id="rId66" Type="http://schemas.openxmlformats.org/officeDocument/2006/relationships/image" Target="../media/image721.png"/><Relationship Id="rId131" Type="http://schemas.openxmlformats.org/officeDocument/2006/relationships/customXml" Target="../ink/ink749.xml"/><Relationship Id="rId327" Type="http://schemas.openxmlformats.org/officeDocument/2006/relationships/customXml" Target="../ink/ink847.xml"/><Relationship Id="rId369" Type="http://schemas.openxmlformats.org/officeDocument/2006/relationships/customXml" Target="../ink/ink868.xml"/><Relationship Id="rId534" Type="http://schemas.openxmlformats.org/officeDocument/2006/relationships/customXml" Target="../ink/ink951.xml"/><Relationship Id="rId173" Type="http://schemas.openxmlformats.org/officeDocument/2006/relationships/customXml" Target="../ink/ink770.xml"/><Relationship Id="rId229" Type="http://schemas.openxmlformats.org/officeDocument/2006/relationships/customXml" Target="../ink/ink798.xml"/><Relationship Id="rId380" Type="http://schemas.openxmlformats.org/officeDocument/2006/relationships/image" Target="../media/image878.png"/><Relationship Id="rId436" Type="http://schemas.openxmlformats.org/officeDocument/2006/relationships/image" Target="../media/image906.png"/><Relationship Id="rId240" Type="http://schemas.openxmlformats.org/officeDocument/2006/relationships/image" Target="../media/image808.png"/><Relationship Id="rId478" Type="http://schemas.openxmlformats.org/officeDocument/2006/relationships/customXml" Target="../ink/ink923.xml"/><Relationship Id="rId35" Type="http://schemas.openxmlformats.org/officeDocument/2006/relationships/customXml" Target="../ink/ink701.xml"/><Relationship Id="rId77" Type="http://schemas.openxmlformats.org/officeDocument/2006/relationships/customXml" Target="../ink/ink722.xml"/><Relationship Id="rId100" Type="http://schemas.openxmlformats.org/officeDocument/2006/relationships/image" Target="../media/image738.png"/><Relationship Id="rId282" Type="http://schemas.openxmlformats.org/officeDocument/2006/relationships/image" Target="../media/image829.png"/><Relationship Id="rId338" Type="http://schemas.openxmlformats.org/officeDocument/2006/relationships/image" Target="../media/image857.png"/><Relationship Id="rId503" Type="http://schemas.openxmlformats.org/officeDocument/2006/relationships/image" Target="../media/image939.png"/><Relationship Id="rId545" Type="http://schemas.openxmlformats.org/officeDocument/2006/relationships/image" Target="../media/image960.png"/><Relationship Id="rId8" Type="http://schemas.openxmlformats.org/officeDocument/2006/relationships/image" Target="../media/image692.png"/><Relationship Id="rId142" Type="http://schemas.openxmlformats.org/officeDocument/2006/relationships/image" Target="../media/image759.png"/><Relationship Id="rId184" Type="http://schemas.openxmlformats.org/officeDocument/2006/relationships/image" Target="../media/image780.png"/><Relationship Id="rId391" Type="http://schemas.openxmlformats.org/officeDocument/2006/relationships/customXml" Target="../ink/ink879.xml"/><Relationship Id="rId405" Type="http://schemas.openxmlformats.org/officeDocument/2006/relationships/customXml" Target="../ink/ink886.xml"/><Relationship Id="rId447" Type="http://schemas.openxmlformats.org/officeDocument/2006/relationships/customXml" Target="../ink/ink907.xml"/><Relationship Id="rId251" Type="http://schemas.openxmlformats.org/officeDocument/2006/relationships/customXml" Target="../ink/ink809.xml"/><Relationship Id="rId489" Type="http://schemas.openxmlformats.org/officeDocument/2006/relationships/image" Target="../media/image932.png"/><Relationship Id="rId46" Type="http://schemas.openxmlformats.org/officeDocument/2006/relationships/image" Target="../media/image711.png"/><Relationship Id="rId293" Type="http://schemas.openxmlformats.org/officeDocument/2006/relationships/customXml" Target="../ink/ink830.xml"/><Relationship Id="rId307" Type="http://schemas.openxmlformats.org/officeDocument/2006/relationships/customXml" Target="../ink/ink837.xml"/><Relationship Id="rId349" Type="http://schemas.openxmlformats.org/officeDocument/2006/relationships/customXml" Target="../ink/ink858.xml"/><Relationship Id="rId514" Type="http://schemas.openxmlformats.org/officeDocument/2006/relationships/customXml" Target="../ink/ink941.xml"/><Relationship Id="rId556" Type="http://schemas.openxmlformats.org/officeDocument/2006/relationships/customXml" Target="../ink/ink962.xml"/><Relationship Id="rId88" Type="http://schemas.openxmlformats.org/officeDocument/2006/relationships/image" Target="../media/image732.png"/><Relationship Id="rId111" Type="http://schemas.openxmlformats.org/officeDocument/2006/relationships/customXml" Target="../ink/ink739.xml"/><Relationship Id="rId153" Type="http://schemas.openxmlformats.org/officeDocument/2006/relationships/customXml" Target="../ink/ink760.xml"/><Relationship Id="rId195" Type="http://schemas.openxmlformats.org/officeDocument/2006/relationships/customXml" Target="../ink/ink781.xml"/><Relationship Id="rId209" Type="http://schemas.openxmlformats.org/officeDocument/2006/relationships/customXml" Target="../ink/ink788.xml"/><Relationship Id="rId360" Type="http://schemas.openxmlformats.org/officeDocument/2006/relationships/image" Target="../media/image868.png"/><Relationship Id="rId416" Type="http://schemas.openxmlformats.org/officeDocument/2006/relationships/image" Target="../media/image896.png"/><Relationship Id="rId220" Type="http://schemas.openxmlformats.org/officeDocument/2006/relationships/image" Target="../media/image798.png"/><Relationship Id="rId458" Type="http://schemas.openxmlformats.org/officeDocument/2006/relationships/image" Target="../media/image917.png"/><Relationship Id="rId15" Type="http://schemas.openxmlformats.org/officeDocument/2006/relationships/customXml" Target="../ink/ink691.xml"/><Relationship Id="rId57" Type="http://schemas.openxmlformats.org/officeDocument/2006/relationships/customXml" Target="../ink/ink712.xml"/><Relationship Id="rId262" Type="http://schemas.openxmlformats.org/officeDocument/2006/relationships/image" Target="../media/image819.png"/><Relationship Id="rId318" Type="http://schemas.openxmlformats.org/officeDocument/2006/relationships/image" Target="../media/image847.png"/><Relationship Id="rId525" Type="http://schemas.openxmlformats.org/officeDocument/2006/relationships/image" Target="../media/image950.png"/><Relationship Id="rId567" Type="http://schemas.openxmlformats.org/officeDocument/2006/relationships/image" Target="../media/image971.png"/><Relationship Id="rId99" Type="http://schemas.openxmlformats.org/officeDocument/2006/relationships/customXml" Target="../ink/ink733.xml"/><Relationship Id="rId122" Type="http://schemas.openxmlformats.org/officeDocument/2006/relationships/image" Target="../media/image749.png"/><Relationship Id="rId164" Type="http://schemas.openxmlformats.org/officeDocument/2006/relationships/image" Target="../media/image770.png"/><Relationship Id="rId371" Type="http://schemas.openxmlformats.org/officeDocument/2006/relationships/customXml" Target="../ink/ink869.xml"/><Relationship Id="rId427" Type="http://schemas.openxmlformats.org/officeDocument/2006/relationships/customXml" Target="../ink/ink897.xml"/><Relationship Id="rId469" Type="http://schemas.openxmlformats.org/officeDocument/2006/relationships/customXml" Target="../ink/ink918.xml"/><Relationship Id="rId26" Type="http://schemas.openxmlformats.org/officeDocument/2006/relationships/image" Target="../media/image701.png"/><Relationship Id="rId231" Type="http://schemas.openxmlformats.org/officeDocument/2006/relationships/customXml" Target="../ink/ink799.xml"/><Relationship Id="rId273" Type="http://schemas.openxmlformats.org/officeDocument/2006/relationships/customXml" Target="../ink/ink820.xml"/><Relationship Id="rId329" Type="http://schemas.openxmlformats.org/officeDocument/2006/relationships/customXml" Target="../ink/ink848.xml"/><Relationship Id="rId480" Type="http://schemas.openxmlformats.org/officeDocument/2006/relationships/customXml" Target="../ink/ink924.xml"/><Relationship Id="rId536" Type="http://schemas.openxmlformats.org/officeDocument/2006/relationships/customXml" Target="../ink/ink952.xml"/><Relationship Id="rId68" Type="http://schemas.openxmlformats.org/officeDocument/2006/relationships/image" Target="../media/image722.png"/><Relationship Id="rId133" Type="http://schemas.openxmlformats.org/officeDocument/2006/relationships/customXml" Target="../ink/ink750.xml"/><Relationship Id="rId175" Type="http://schemas.openxmlformats.org/officeDocument/2006/relationships/customXml" Target="../ink/ink771.xml"/><Relationship Id="rId340" Type="http://schemas.openxmlformats.org/officeDocument/2006/relationships/image" Target="../media/image858.png"/><Relationship Id="rId200" Type="http://schemas.openxmlformats.org/officeDocument/2006/relationships/image" Target="../media/image788.png"/><Relationship Id="rId382" Type="http://schemas.openxmlformats.org/officeDocument/2006/relationships/image" Target="../media/image879.png"/><Relationship Id="rId438" Type="http://schemas.openxmlformats.org/officeDocument/2006/relationships/image" Target="../media/image907.png"/><Relationship Id="rId242" Type="http://schemas.openxmlformats.org/officeDocument/2006/relationships/image" Target="../media/image809.png"/><Relationship Id="rId284" Type="http://schemas.openxmlformats.org/officeDocument/2006/relationships/image" Target="../media/image830.png"/><Relationship Id="rId491" Type="http://schemas.openxmlformats.org/officeDocument/2006/relationships/image" Target="../media/image933.png"/><Relationship Id="rId505" Type="http://schemas.openxmlformats.org/officeDocument/2006/relationships/image" Target="../media/image940.png"/><Relationship Id="rId37" Type="http://schemas.openxmlformats.org/officeDocument/2006/relationships/customXml" Target="../ink/ink702.xml"/><Relationship Id="rId79" Type="http://schemas.openxmlformats.org/officeDocument/2006/relationships/customXml" Target="../ink/ink723.xml"/><Relationship Id="rId102" Type="http://schemas.openxmlformats.org/officeDocument/2006/relationships/image" Target="../media/image739.png"/><Relationship Id="rId144" Type="http://schemas.openxmlformats.org/officeDocument/2006/relationships/image" Target="../media/image760.png"/><Relationship Id="rId547" Type="http://schemas.openxmlformats.org/officeDocument/2006/relationships/image" Target="../media/image961.png"/><Relationship Id="rId90" Type="http://schemas.openxmlformats.org/officeDocument/2006/relationships/image" Target="../media/image733.png"/><Relationship Id="rId186" Type="http://schemas.openxmlformats.org/officeDocument/2006/relationships/image" Target="../media/image781.png"/><Relationship Id="rId351" Type="http://schemas.openxmlformats.org/officeDocument/2006/relationships/customXml" Target="../ink/ink859.xml"/><Relationship Id="rId393" Type="http://schemas.openxmlformats.org/officeDocument/2006/relationships/customXml" Target="../ink/ink880.xml"/><Relationship Id="rId407" Type="http://schemas.openxmlformats.org/officeDocument/2006/relationships/customXml" Target="../ink/ink887.xml"/><Relationship Id="rId449" Type="http://schemas.openxmlformats.org/officeDocument/2006/relationships/customXml" Target="../ink/ink908.xml"/><Relationship Id="rId211" Type="http://schemas.openxmlformats.org/officeDocument/2006/relationships/customXml" Target="../ink/ink789.xml"/><Relationship Id="rId253" Type="http://schemas.openxmlformats.org/officeDocument/2006/relationships/customXml" Target="../ink/ink810.xml"/><Relationship Id="rId295" Type="http://schemas.openxmlformats.org/officeDocument/2006/relationships/customXml" Target="../ink/ink831.xml"/><Relationship Id="rId309" Type="http://schemas.openxmlformats.org/officeDocument/2006/relationships/customXml" Target="../ink/ink838.xml"/><Relationship Id="rId460" Type="http://schemas.openxmlformats.org/officeDocument/2006/relationships/image" Target="../media/image918.png"/><Relationship Id="rId516" Type="http://schemas.openxmlformats.org/officeDocument/2006/relationships/customXml" Target="../ink/ink942.xml"/><Relationship Id="rId48" Type="http://schemas.openxmlformats.org/officeDocument/2006/relationships/image" Target="../media/image712.png"/><Relationship Id="rId113" Type="http://schemas.openxmlformats.org/officeDocument/2006/relationships/customXml" Target="../ink/ink740.xml"/><Relationship Id="rId320" Type="http://schemas.openxmlformats.org/officeDocument/2006/relationships/image" Target="../media/image848.png"/><Relationship Id="rId558" Type="http://schemas.openxmlformats.org/officeDocument/2006/relationships/customXml" Target="../ink/ink963.xml"/><Relationship Id="rId155" Type="http://schemas.openxmlformats.org/officeDocument/2006/relationships/customXml" Target="../ink/ink761.xml"/><Relationship Id="rId197" Type="http://schemas.openxmlformats.org/officeDocument/2006/relationships/customXml" Target="../ink/ink782.xml"/><Relationship Id="rId362" Type="http://schemas.openxmlformats.org/officeDocument/2006/relationships/image" Target="../media/image869.png"/><Relationship Id="rId418" Type="http://schemas.openxmlformats.org/officeDocument/2006/relationships/image" Target="../media/image897.png"/><Relationship Id="rId222" Type="http://schemas.openxmlformats.org/officeDocument/2006/relationships/image" Target="../media/image799.png"/><Relationship Id="rId264" Type="http://schemas.openxmlformats.org/officeDocument/2006/relationships/image" Target="../media/image820.png"/><Relationship Id="rId471" Type="http://schemas.openxmlformats.org/officeDocument/2006/relationships/customXml" Target="../ink/ink919.xml"/><Relationship Id="rId17" Type="http://schemas.openxmlformats.org/officeDocument/2006/relationships/customXml" Target="../ink/ink692.xml"/><Relationship Id="rId59" Type="http://schemas.openxmlformats.org/officeDocument/2006/relationships/customXml" Target="../ink/ink713.xml"/><Relationship Id="rId124" Type="http://schemas.openxmlformats.org/officeDocument/2006/relationships/image" Target="../media/image750.png"/><Relationship Id="rId527" Type="http://schemas.openxmlformats.org/officeDocument/2006/relationships/image" Target="../media/image951.png"/><Relationship Id="rId569" Type="http://schemas.openxmlformats.org/officeDocument/2006/relationships/image" Target="../media/image972.png"/><Relationship Id="rId70" Type="http://schemas.openxmlformats.org/officeDocument/2006/relationships/image" Target="../media/image723.png"/><Relationship Id="rId166" Type="http://schemas.openxmlformats.org/officeDocument/2006/relationships/image" Target="../media/image771.png"/><Relationship Id="rId331" Type="http://schemas.openxmlformats.org/officeDocument/2006/relationships/customXml" Target="../ink/ink849.xml"/><Relationship Id="rId373" Type="http://schemas.openxmlformats.org/officeDocument/2006/relationships/customXml" Target="../ink/ink870.xml"/><Relationship Id="rId429" Type="http://schemas.openxmlformats.org/officeDocument/2006/relationships/customXml" Target="../ink/ink898.xml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800.xml"/><Relationship Id="rId440" Type="http://schemas.openxmlformats.org/officeDocument/2006/relationships/image" Target="../media/image908.png"/><Relationship Id="rId28" Type="http://schemas.openxmlformats.org/officeDocument/2006/relationships/image" Target="../media/image702.png"/><Relationship Id="rId275" Type="http://schemas.openxmlformats.org/officeDocument/2006/relationships/customXml" Target="../ink/ink821.xml"/><Relationship Id="rId300" Type="http://schemas.openxmlformats.org/officeDocument/2006/relationships/image" Target="../media/image838.png"/><Relationship Id="rId482" Type="http://schemas.openxmlformats.org/officeDocument/2006/relationships/customXml" Target="../ink/ink925.xml"/><Relationship Id="rId538" Type="http://schemas.openxmlformats.org/officeDocument/2006/relationships/customXml" Target="../ink/ink953.xml"/><Relationship Id="rId81" Type="http://schemas.openxmlformats.org/officeDocument/2006/relationships/customXml" Target="../ink/ink724.xml"/><Relationship Id="rId135" Type="http://schemas.openxmlformats.org/officeDocument/2006/relationships/customXml" Target="../ink/ink751.xml"/><Relationship Id="rId177" Type="http://schemas.openxmlformats.org/officeDocument/2006/relationships/customXml" Target="../ink/ink772.xml"/><Relationship Id="rId342" Type="http://schemas.openxmlformats.org/officeDocument/2006/relationships/image" Target="../media/image859.png"/><Relationship Id="rId384" Type="http://schemas.openxmlformats.org/officeDocument/2006/relationships/image" Target="../media/image880.png"/><Relationship Id="rId202" Type="http://schemas.openxmlformats.org/officeDocument/2006/relationships/image" Target="../media/image789.png"/><Relationship Id="rId244" Type="http://schemas.openxmlformats.org/officeDocument/2006/relationships/image" Target="../media/image810.png"/><Relationship Id="rId39" Type="http://schemas.openxmlformats.org/officeDocument/2006/relationships/customXml" Target="../ink/ink703.xml"/><Relationship Id="rId286" Type="http://schemas.openxmlformats.org/officeDocument/2006/relationships/image" Target="../media/image831.png"/><Relationship Id="rId451" Type="http://schemas.openxmlformats.org/officeDocument/2006/relationships/customXml" Target="../ink/ink909.xml"/><Relationship Id="rId493" Type="http://schemas.openxmlformats.org/officeDocument/2006/relationships/image" Target="../media/image934.png"/><Relationship Id="rId507" Type="http://schemas.openxmlformats.org/officeDocument/2006/relationships/image" Target="../media/image941.png"/><Relationship Id="rId549" Type="http://schemas.openxmlformats.org/officeDocument/2006/relationships/image" Target="../media/image962.png"/><Relationship Id="rId50" Type="http://schemas.openxmlformats.org/officeDocument/2006/relationships/image" Target="../media/image713.png"/><Relationship Id="rId104" Type="http://schemas.openxmlformats.org/officeDocument/2006/relationships/image" Target="../media/image740.png"/><Relationship Id="rId146" Type="http://schemas.openxmlformats.org/officeDocument/2006/relationships/image" Target="../media/image761.png"/><Relationship Id="rId188" Type="http://schemas.openxmlformats.org/officeDocument/2006/relationships/image" Target="../media/image782.png"/><Relationship Id="rId311" Type="http://schemas.openxmlformats.org/officeDocument/2006/relationships/customXml" Target="../ink/ink839.xml"/><Relationship Id="rId353" Type="http://schemas.openxmlformats.org/officeDocument/2006/relationships/customXml" Target="../ink/ink860.xml"/><Relationship Id="rId395" Type="http://schemas.openxmlformats.org/officeDocument/2006/relationships/customXml" Target="../ink/ink881.xml"/><Relationship Id="rId409" Type="http://schemas.openxmlformats.org/officeDocument/2006/relationships/customXml" Target="../ink/ink888.xml"/><Relationship Id="rId560" Type="http://schemas.openxmlformats.org/officeDocument/2006/relationships/customXml" Target="../ink/ink964.xml"/><Relationship Id="rId92" Type="http://schemas.openxmlformats.org/officeDocument/2006/relationships/image" Target="../media/image734.png"/><Relationship Id="rId213" Type="http://schemas.openxmlformats.org/officeDocument/2006/relationships/customXml" Target="../ink/ink790.xml"/><Relationship Id="rId420" Type="http://schemas.openxmlformats.org/officeDocument/2006/relationships/image" Target="../media/image898.png"/><Relationship Id="rId255" Type="http://schemas.openxmlformats.org/officeDocument/2006/relationships/customXml" Target="../ink/ink811.xml"/><Relationship Id="rId297" Type="http://schemas.openxmlformats.org/officeDocument/2006/relationships/customXml" Target="../ink/ink832.xml"/><Relationship Id="rId462" Type="http://schemas.openxmlformats.org/officeDocument/2006/relationships/image" Target="../media/image919.png"/><Relationship Id="rId518" Type="http://schemas.openxmlformats.org/officeDocument/2006/relationships/customXml" Target="../ink/ink943.xml"/><Relationship Id="rId115" Type="http://schemas.openxmlformats.org/officeDocument/2006/relationships/customXml" Target="../ink/ink741.xml"/><Relationship Id="rId157" Type="http://schemas.openxmlformats.org/officeDocument/2006/relationships/customXml" Target="../ink/ink762.xml"/><Relationship Id="rId322" Type="http://schemas.openxmlformats.org/officeDocument/2006/relationships/image" Target="../media/image849.png"/><Relationship Id="rId364" Type="http://schemas.openxmlformats.org/officeDocument/2006/relationships/image" Target="../media/image870.png"/><Relationship Id="rId61" Type="http://schemas.openxmlformats.org/officeDocument/2006/relationships/customXml" Target="../ink/ink714.xml"/><Relationship Id="rId199" Type="http://schemas.openxmlformats.org/officeDocument/2006/relationships/customXml" Target="../ink/ink783.xml"/><Relationship Id="rId19" Type="http://schemas.openxmlformats.org/officeDocument/2006/relationships/customXml" Target="../ink/ink693.xml"/><Relationship Id="rId224" Type="http://schemas.openxmlformats.org/officeDocument/2006/relationships/image" Target="../media/image800.png"/><Relationship Id="rId266" Type="http://schemas.openxmlformats.org/officeDocument/2006/relationships/image" Target="../media/image821.png"/><Relationship Id="rId431" Type="http://schemas.openxmlformats.org/officeDocument/2006/relationships/customXml" Target="../ink/ink899.xml"/><Relationship Id="rId473" Type="http://schemas.openxmlformats.org/officeDocument/2006/relationships/customXml" Target="../ink/ink920.xml"/><Relationship Id="rId529" Type="http://schemas.openxmlformats.org/officeDocument/2006/relationships/image" Target="../media/image952.png"/><Relationship Id="rId30" Type="http://schemas.openxmlformats.org/officeDocument/2006/relationships/image" Target="../media/image703.png"/><Relationship Id="rId126" Type="http://schemas.openxmlformats.org/officeDocument/2006/relationships/image" Target="../media/image751.png"/><Relationship Id="rId168" Type="http://schemas.openxmlformats.org/officeDocument/2006/relationships/image" Target="../media/image772.png"/><Relationship Id="rId333" Type="http://schemas.openxmlformats.org/officeDocument/2006/relationships/customXml" Target="../ink/ink850.xml"/><Relationship Id="rId540" Type="http://schemas.openxmlformats.org/officeDocument/2006/relationships/customXml" Target="../ink/ink954.xml"/><Relationship Id="rId72" Type="http://schemas.openxmlformats.org/officeDocument/2006/relationships/image" Target="../media/image724.png"/><Relationship Id="rId375" Type="http://schemas.openxmlformats.org/officeDocument/2006/relationships/customXml" Target="../ink/ink871.xml"/><Relationship Id="rId3" Type="http://schemas.openxmlformats.org/officeDocument/2006/relationships/image" Target="../media/image2.png"/><Relationship Id="rId235" Type="http://schemas.openxmlformats.org/officeDocument/2006/relationships/customXml" Target="../ink/ink801.xml"/><Relationship Id="rId277" Type="http://schemas.openxmlformats.org/officeDocument/2006/relationships/customXml" Target="../ink/ink822.xml"/><Relationship Id="rId400" Type="http://schemas.openxmlformats.org/officeDocument/2006/relationships/image" Target="../media/image888.png"/><Relationship Id="rId442" Type="http://schemas.openxmlformats.org/officeDocument/2006/relationships/image" Target="../media/image909.png"/><Relationship Id="rId484" Type="http://schemas.openxmlformats.org/officeDocument/2006/relationships/customXml" Target="../ink/ink926.xml"/><Relationship Id="rId137" Type="http://schemas.openxmlformats.org/officeDocument/2006/relationships/customXml" Target="../ink/ink752.xml"/><Relationship Id="rId302" Type="http://schemas.openxmlformats.org/officeDocument/2006/relationships/image" Target="../media/image839.png"/><Relationship Id="rId344" Type="http://schemas.openxmlformats.org/officeDocument/2006/relationships/image" Target="../media/image860.png"/><Relationship Id="rId41" Type="http://schemas.openxmlformats.org/officeDocument/2006/relationships/customXml" Target="../ink/ink704.xml"/><Relationship Id="rId83" Type="http://schemas.openxmlformats.org/officeDocument/2006/relationships/customXml" Target="../ink/ink725.xml"/><Relationship Id="rId179" Type="http://schemas.openxmlformats.org/officeDocument/2006/relationships/customXml" Target="../ink/ink773.xml"/><Relationship Id="rId386" Type="http://schemas.openxmlformats.org/officeDocument/2006/relationships/image" Target="../media/image881.png"/><Relationship Id="rId551" Type="http://schemas.openxmlformats.org/officeDocument/2006/relationships/image" Target="../media/image963.png"/><Relationship Id="rId190" Type="http://schemas.openxmlformats.org/officeDocument/2006/relationships/image" Target="../media/image783.png"/><Relationship Id="rId204" Type="http://schemas.openxmlformats.org/officeDocument/2006/relationships/image" Target="../media/image790.png"/><Relationship Id="rId246" Type="http://schemas.openxmlformats.org/officeDocument/2006/relationships/image" Target="../media/image811.png"/><Relationship Id="rId288" Type="http://schemas.openxmlformats.org/officeDocument/2006/relationships/image" Target="../media/image832.png"/><Relationship Id="rId411" Type="http://schemas.openxmlformats.org/officeDocument/2006/relationships/customXml" Target="../ink/ink889.xml"/><Relationship Id="rId453" Type="http://schemas.openxmlformats.org/officeDocument/2006/relationships/customXml" Target="../ink/ink910.xml"/><Relationship Id="rId509" Type="http://schemas.openxmlformats.org/officeDocument/2006/relationships/image" Target="../media/image942.png"/><Relationship Id="rId106" Type="http://schemas.openxmlformats.org/officeDocument/2006/relationships/image" Target="../media/image741.png"/><Relationship Id="rId313" Type="http://schemas.openxmlformats.org/officeDocument/2006/relationships/customXml" Target="../ink/ink840.xml"/><Relationship Id="rId495" Type="http://schemas.openxmlformats.org/officeDocument/2006/relationships/image" Target="../media/image935.png"/><Relationship Id="rId10" Type="http://schemas.openxmlformats.org/officeDocument/2006/relationships/image" Target="../media/image693.png"/><Relationship Id="rId52" Type="http://schemas.openxmlformats.org/officeDocument/2006/relationships/image" Target="../media/image714.png"/><Relationship Id="rId94" Type="http://schemas.openxmlformats.org/officeDocument/2006/relationships/image" Target="../media/image735.png"/><Relationship Id="rId148" Type="http://schemas.openxmlformats.org/officeDocument/2006/relationships/image" Target="../media/image762.png"/><Relationship Id="rId355" Type="http://schemas.openxmlformats.org/officeDocument/2006/relationships/customXml" Target="../ink/ink861.xml"/><Relationship Id="rId397" Type="http://schemas.openxmlformats.org/officeDocument/2006/relationships/customXml" Target="../ink/ink882.xml"/><Relationship Id="rId520" Type="http://schemas.openxmlformats.org/officeDocument/2006/relationships/customXml" Target="../ink/ink944.xml"/><Relationship Id="rId562" Type="http://schemas.openxmlformats.org/officeDocument/2006/relationships/customXml" Target="../ink/ink965.xml"/><Relationship Id="rId215" Type="http://schemas.openxmlformats.org/officeDocument/2006/relationships/customXml" Target="../ink/ink791.xml"/><Relationship Id="rId257" Type="http://schemas.openxmlformats.org/officeDocument/2006/relationships/customXml" Target="../ink/ink812.xml"/><Relationship Id="rId422" Type="http://schemas.openxmlformats.org/officeDocument/2006/relationships/image" Target="../media/image899.png"/><Relationship Id="rId464" Type="http://schemas.openxmlformats.org/officeDocument/2006/relationships/image" Target="../media/image920.png"/><Relationship Id="rId299" Type="http://schemas.openxmlformats.org/officeDocument/2006/relationships/customXml" Target="../ink/ink833.xml"/><Relationship Id="rId63" Type="http://schemas.openxmlformats.org/officeDocument/2006/relationships/customXml" Target="../ink/ink715.xml"/><Relationship Id="rId159" Type="http://schemas.openxmlformats.org/officeDocument/2006/relationships/customXml" Target="../ink/ink763.xml"/><Relationship Id="rId366" Type="http://schemas.openxmlformats.org/officeDocument/2006/relationships/image" Target="../media/image871.png"/><Relationship Id="rId226" Type="http://schemas.openxmlformats.org/officeDocument/2006/relationships/image" Target="../media/image801.png"/><Relationship Id="rId433" Type="http://schemas.openxmlformats.org/officeDocument/2006/relationships/customXml" Target="../ink/ink900.xml"/><Relationship Id="rId74" Type="http://schemas.openxmlformats.org/officeDocument/2006/relationships/image" Target="../media/image725.png"/><Relationship Id="rId377" Type="http://schemas.openxmlformats.org/officeDocument/2006/relationships/customXml" Target="../ink/ink872.xml"/><Relationship Id="rId500" Type="http://schemas.openxmlformats.org/officeDocument/2006/relationships/customXml" Target="../ink/ink934.xml"/><Relationship Id="rId5" Type="http://schemas.openxmlformats.org/officeDocument/2006/relationships/image" Target="../media/image169.png"/><Relationship Id="rId237" Type="http://schemas.openxmlformats.org/officeDocument/2006/relationships/customXml" Target="../ink/ink802.xml"/><Relationship Id="rId444" Type="http://schemas.openxmlformats.org/officeDocument/2006/relationships/image" Target="../media/image910.png"/><Relationship Id="rId290" Type="http://schemas.openxmlformats.org/officeDocument/2006/relationships/image" Target="../media/image833.png"/><Relationship Id="rId304" Type="http://schemas.openxmlformats.org/officeDocument/2006/relationships/image" Target="../media/image840.png"/><Relationship Id="rId388" Type="http://schemas.openxmlformats.org/officeDocument/2006/relationships/image" Target="../media/image882.png"/><Relationship Id="rId511" Type="http://schemas.openxmlformats.org/officeDocument/2006/relationships/image" Target="../media/image943.png"/><Relationship Id="rId85" Type="http://schemas.openxmlformats.org/officeDocument/2006/relationships/customXml" Target="../ink/ink726.xml"/><Relationship Id="rId150" Type="http://schemas.openxmlformats.org/officeDocument/2006/relationships/image" Target="../media/image763.png"/><Relationship Id="rId248" Type="http://schemas.openxmlformats.org/officeDocument/2006/relationships/image" Target="../media/image812.png"/><Relationship Id="rId455" Type="http://schemas.openxmlformats.org/officeDocument/2006/relationships/customXml" Target="../ink/ink911.xml"/><Relationship Id="rId12" Type="http://schemas.openxmlformats.org/officeDocument/2006/relationships/image" Target="../media/image694.png"/><Relationship Id="rId108" Type="http://schemas.openxmlformats.org/officeDocument/2006/relationships/image" Target="../media/image742.png"/><Relationship Id="rId315" Type="http://schemas.openxmlformats.org/officeDocument/2006/relationships/customXml" Target="../ink/ink841.xml"/><Relationship Id="rId522" Type="http://schemas.openxmlformats.org/officeDocument/2006/relationships/customXml" Target="../ink/ink945.xml"/><Relationship Id="rId96" Type="http://schemas.openxmlformats.org/officeDocument/2006/relationships/image" Target="../media/image736.png"/><Relationship Id="rId161" Type="http://schemas.openxmlformats.org/officeDocument/2006/relationships/customXml" Target="../ink/ink764.xml"/><Relationship Id="rId399" Type="http://schemas.openxmlformats.org/officeDocument/2006/relationships/customXml" Target="../ink/ink883.xml"/><Relationship Id="rId259" Type="http://schemas.openxmlformats.org/officeDocument/2006/relationships/customXml" Target="../ink/ink813.xml"/><Relationship Id="rId466" Type="http://schemas.openxmlformats.org/officeDocument/2006/relationships/image" Target="../media/image921.png"/><Relationship Id="rId23" Type="http://schemas.openxmlformats.org/officeDocument/2006/relationships/customXml" Target="../ink/ink695.xml"/><Relationship Id="rId119" Type="http://schemas.openxmlformats.org/officeDocument/2006/relationships/customXml" Target="../ink/ink743.xml"/><Relationship Id="rId326" Type="http://schemas.openxmlformats.org/officeDocument/2006/relationships/image" Target="../media/image851.png"/><Relationship Id="rId533" Type="http://schemas.openxmlformats.org/officeDocument/2006/relationships/image" Target="../media/image954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025.xml"/><Relationship Id="rId21" Type="http://schemas.openxmlformats.org/officeDocument/2006/relationships/customXml" Target="../ink/ink977.xml"/><Relationship Id="rId324" Type="http://schemas.openxmlformats.org/officeDocument/2006/relationships/image" Target="../media/image1132.png"/><Relationship Id="rId531" Type="http://schemas.openxmlformats.org/officeDocument/2006/relationships/customXml" Target="../ink/ink1232.xml"/><Relationship Id="rId629" Type="http://schemas.openxmlformats.org/officeDocument/2006/relationships/customXml" Target="../ink/ink1281.xml"/><Relationship Id="rId170" Type="http://schemas.openxmlformats.org/officeDocument/2006/relationships/image" Target="../media/image1055.png"/><Relationship Id="rId268" Type="http://schemas.openxmlformats.org/officeDocument/2006/relationships/image" Target="../media/image1104.png"/><Relationship Id="rId475" Type="http://schemas.openxmlformats.org/officeDocument/2006/relationships/customXml" Target="../ink/ink1204.xml"/><Relationship Id="rId32" Type="http://schemas.openxmlformats.org/officeDocument/2006/relationships/image" Target="../media/image986.png"/><Relationship Id="rId128" Type="http://schemas.openxmlformats.org/officeDocument/2006/relationships/image" Target="../media/image1034.png"/><Relationship Id="rId335" Type="http://schemas.openxmlformats.org/officeDocument/2006/relationships/customXml" Target="../ink/ink1134.xml"/><Relationship Id="rId542" Type="http://schemas.openxmlformats.org/officeDocument/2006/relationships/image" Target="../media/image1241.png"/><Relationship Id="rId181" Type="http://schemas.openxmlformats.org/officeDocument/2006/relationships/customXml" Target="../ink/ink1057.xml"/><Relationship Id="rId402" Type="http://schemas.openxmlformats.org/officeDocument/2006/relationships/image" Target="../media/image1171.png"/><Relationship Id="rId279" Type="http://schemas.openxmlformats.org/officeDocument/2006/relationships/customXml" Target="../ink/ink1106.xml"/><Relationship Id="rId486" Type="http://schemas.openxmlformats.org/officeDocument/2006/relationships/image" Target="../media/image1213.png"/><Relationship Id="rId43" Type="http://schemas.openxmlformats.org/officeDocument/2006/relationships/customXml" Target="../ink/ink988.xml"/><Relationship Id="rId139" Type="http://schemas.openxmlformats.org/officeDocument/2006/relationships/customXml" Target="../ink/ink1036.xml"/><Relationship Id="rId346" Type="http://schemas.openxmlformats.org/officeDocument/2006/relationships/image" Target="../media/image1143.png"/><Relationship Id="rId553" Type="http://schemas.openxmlformats.org/officeDocument/2006/relationships/customXml" Target="../ink/ink1243.xml"/><Relationship Id="rId192" Type="http://schemas.openxmlformats.org/officeDocument/2006/relationships/image" Target="../media/image1066.png"/><Relationship Id="rId206" Type="http://schemas.openxmlformats.org/officeDocument/2006/relationships/image" Target="../media/image1073.png"/><Relationship Id="rId413" Type="http://schemas.openxmlformats.org/officeDocument/2006/relationships/customXml" Target="../ink/ink1173.xml"/><Relationship Id="rId497" Type="http://schemas.openxmlformats.org/officeDocument/2006/relationships/customXml" Target="../ink/ink1215.xml"/><Relationship Id="rId620" Type="http://schemas.openxmlformats.org/officeDocument/2006/relationships/image" Target="../media/image1280.png"/><Relationship Id="rId357" Type="http://schemas.openxmlformats.org/officeDocument/2006/relationships/customXml" Target="../ink/ink1145.xml"/><Relationship Id="rId54" Type="http://schemas.openxmlformats.org/officeDocument/2006/relationships/image" Target="../media/image997.png"/><Relationship Id="rId217" Type="http://schemas.openxmlformats.org/officeDocument/2006/relationships/customXml" Target="../ink/ink1075.xml"/><Relationship Id="rId564" Type="http://schemas.openxmlformats.org/officeDocument/2006/relationships/image" Target="../media/image1252.png"/><Relationship Id="rId424" Type="http://schemas.openxmlformats.org/officeDocument/2006/relationships/image" Target="../media/image1182.png"/><Relationship Id="rId631" Type="http://schemas.openxmlformats.org/officeDocument/2006/relationships/customXml" Target="../ink/ink1282.xml"/><Relationship Id="rId270" Type="http://schemas.openxmlformats.org/officeDocument/2006/relationships/image" Target="../media/image1105.png"/><Relationship Id="rId65" Type="http://schemas.openxmlformats.org/officeDocument/2006/relationships/customXml" Target="../ink/ink999.xml"/><Relationship Id="rId130" Type="http://schemas.openxmlformats.org/officeDocument/2006/relationships/image" Target="../media/image1035.png"/><Relationship Id="rId368" Type="http://schemas.openxmlformats.org/officeDocument/2006/relationships/image" Target="../media/image1154.png"/><Relationship Id="rId575" Type="http://schemas.openxmlformats.org/officeDocument/2006/relationships/customXml" Target="../ink/ink1254.xml"/><Relationship Id="rId228" Type="http://schemas.openxmlformats.org/officeDocument/2006/relationships/image" Target="../media/image1084.png"/><Relationship Id="rId435" Type="http://schemas.openxmlformats.org/officeDocument/2006/relationships/customXml" Target="../ink/ink1184.xml"/><Relationship Id="rId642" Type="http://schemas.openxmlformats.org/officeDocument/2006/relationships/image" Target="../media/image1291.png"/><Relationship Id="rId281" Type="http://schemas.openxmlformats.org/officeDocument/2006/relationships/customXml" Target="../ink/ink1107.xml"/><Relationship Id="rId502" Type="http://schemas.openxmlformats.org/officeDocument/2006/relationships/image" Target="../media/image1221.png"/><Relationship Id="rId76" Type="http://schemas.openxmlformats.org/officeDocument/2006/relationships/image" Target="../media/image1008.png"/><Relationship Id="rId141" Type="http://schemas.openxmlformats.org/officeDocument/2006/relationships/customXml" Target="../ink/ink1037.xml"/><Relationship Id="rId379" Type="http://schemas.openxmlformats.org/officeDocument/2006/relationships/customXml" Target="../ink/ink1156.xml"/><Relationship Id="rId586" Type="http://schemas.openxmlformats.org/officeDocument/2006/relationships/image" Target="../media/image1263.png"/><Relationship Id="rId7" Type="http://schemas.openxmlformats.org/officeDocument/2006/relationships/customXml" Target="../ink/ink970.xml"/><Relationship Id="rId239" Type="http://schemas.openxmlformats.org/officeDocument/2006/relationships/customXml" Target="../ink/ink1086.xml"/><Relationship Id="rId446" Type="http://schemas.openxmlformats.org/officeDocument/2006/relationships/image" Target="../media/image1193.png"/><Relationship Id="rId292" Type="http://schemas.openxmlformats.org/officeDocument/2006/relationships/image" Target="../media/image1116.png"/><Relationship Id="rId306" Type="http://schemas.openxmlformats.org/officeDocument/2006/relationships/image" Target="../media/image1123.png"/><Relationship Id="rId87" Type="http://schemas.openxmlformats.org/officeDocument/2006/relationships/customXml" Target="../ink/ink1010.xml"/><Relationship Id="rId513" Type="http://schemas.openxmlformats.org/officeDocument/2006/relationships/customXml" Target="../ink/ink1223.xml"/><Relationship Id="rId597" Type="http://schemas.openxmlformats.org/officeDocument/2006/relationships/customXml" Target="../ink/ink1265.xml"/><Relationship Id="rId152" Type="http://schemas.openxmlformats.org/officeDocument/2006/relationships/image" Target="../media/image1046.png"/><Relationship Id="rId457" Type="http://schemas.openxmlformats.org/officeDocument/2006/relationships/customXml" Target="../ink/ink1195.xml"/><Relationship Id="rId14" Type="http://schemas.openxmlformats.org/officeDocument/2006/relationships/image" Target="../media/image977.png"/><Relationship Id="rId317" Type="http://schemas.openxmlformats.org/officeDocument/2006/relationships/customXml" Target="../ink/ink1125.xml"/><Relationship Id="rId524" Type="http://schemas.openxmlformats.org/officeDocument/2006/relationships/image" Target="../media/image1232.png"/><Relationship Id="rId98" Type="http://schemas.openxmlformats.org/officeDocument/2006/relationships/image" Target="../media/image1019.png"/><Relationship Id="rId163" Type="http://schemas.openxmlformats.org/officeDocument/2006/relationships/customXml" Target="../ink/ink1048.xml"/><Relationship Id="rId370" Type="http://schemas.openxmlformats.org/officeDocument/2006/relationships/image" Target="../media/image1155.png"/><Relationship Id="rId230" Type="http://schemas.openxmlformats.org/officeDocument/2006/relationships/image" Target="../media/image1085.png"/><Relationship Id="rId468" Type="http://schemas.openxmlformats.org/officeDocument/2006/relationships/image" Target="../media/image1204.png"/><Relationship Id="rId25" Type="http://schemas.openxmlformats.org/officeDocument/2006/relationships/customXml" Target="../ink/ink979.xml"/><Relationship Id="rId328" Type="http://schemas.openxmlformats.org/officeDocument/2006/relationships/image" Target="../media/image1134.png"/><Relationship Id="rId535" Type="http://schemas.openxmlformats.org/officeDocument/2006/relationships/customXml" Target="../ink/ink1234.xml"/><Relationship Id="rId174" Type="http://schemas.openxmlformats.org/officeDocument/2006/relationships/image" Target="../media/image1057.png"/><Relationship Id="rId381" Type="http://schemas.openxmlformats.org/officeDocument/2006/relationships/customXml" Target="../ink/ink1157.xml"/><Relationship Id="rId602" Type="http://schemas.openxmlformats.org/officeDocument/2006/relationships/image" Target="../media/image1271.png"/><Relationship Id="rId241" Type="http://schemas.openxmlformats.org/officeDocument/2006/relationships/customXml" Target="../ink/ink1087.xml"/><Relationship Id="rId479" Type="http://schemas.openxmlformats.org/officeDocument/2006/relationships/customXml" Target="../ink/ink1206.xml"/><Relationship Id="rId36" Type="http://schemas.openxmlformats.org/officeDocument/2006/relationships/image" Target="../media/image988.png"/><Relationship Id="rId339" Type="http://schemas.openxmlformats.org/officeDocument/2006/relationships/customXml" Target="../ink/ink1136.xml"/><Relationship Id="rId546" Type="http://schemas.openxmlformats.org/officeDocument/2006/relationships/image" Target="../media/image1243.png"/><Relationship Id="rId101" Type="http://schemas.openxmlformats.org/officeDocument/2006/relationships/customXml" Target="../ink/ink1017.xml"/><Relationship Id="rId185" Type="http://schemas.openxmlformats.org/officeDocument/2006/relationships/customXml" Target="../ink/ink1059.xml"/><Relationship Id="rId406" Type="http://schemas.openxmlformats.org/officeDocument/2006/relationships/image" Target="../media/image1173.png"/><Relationship Id="rId392" Type="http://schemas.openxmlformats.org/officeDocument/2006/relationships/image" Target="../media/image1166.png"/><Relationship Id="rId613" Type="http://schemas.openxmlformats.org/officeDocument/2006/relationships/customXml" Target="../ink/ink1273.xml"/><Relationship Id="rId252" Type="http://schemas.openxmlformats.org/officeDocument/2006/relationships/image" Target="../media/image1096.png"/><Relationship Id="rId47" Type="http://schemas.openxmlformats.org/officeDocument/2006/relationships/customXml" Target="../ink/ink990.xml"/><Relationship Id="rId112" Type="http://schemas.openxmlformats.org/officeDocument/2006/relationships/image" Target="../media/image1026.png"/><Relationship Id="rId557" Type="http://schemas.openxmlformats.org/officeDocument/2006/relationships/customXml" Target="../ink/ink1245.xml"/><Relationship Id="rId196" Type="http://schemas.openxmlformats.org/officeDocument/2006/relationships/image" Target="../media/image1068.png"/><Relationship Id="rId417" Type="http://schemas.openxmlformats.org/officeDocument/2006/relationships/customXml" Target="../ink/ink1175.xml"/><Relationship Id="rId459" Type="http://schemas.openxmlformats.org/officeDocument/2006/relationships/customXml" Target="../ink/ink1196.xml"/><Relationship Id="rId624" Type="http://schemas.openxmlformats.org/officeDocument/2006/relationships/image" Target="../media/image1282.png"/><Relationship Id="rId16" Type="http://schemas.openxmlformats.org/officeDocument/2006/relationships/image" Target="../media/image978.png"/><Relationship Id="rId221" Type="http://schemas.openxmlformats.org/officeDocument/2006/relationships/customXml" Target="../ink/ink1077.xml"/><Relationship Id="rId263" Type="http://schemas.openxmlformats.org/officeDocument/2006/relationships/customXml" Target="../ink/ink1098.xml"/><Relationship Id="rId319" Type="http://schemas.openxmlformats.org/officeDocument/2006/relationships/customXml" Target="../ink/ink1126.xml"/><Relationship Id="rId470" Type="http://schemas.openxmlformats.org/officeDocument/2006/relationships/image" Target="../media/image1205.png"/><Relationship Id="rId526" Type="http://schemas.openxmlformats.org/officeDocument/2006/relationships/image" Target="../media/image1233.png"/><Relationship Id="rId58" Type="http://schemas.openxmlformats.org/officeDocument/2006/relationships/image" Target="../media/image999.png"/><Relationship Id="rId123" Type="http://schemas.openxmlformats.org/officeDocument/2006/relationships/customXml" Target="../ink/ink1028.xml"/><Relationship Id="rId330" Type="http://schemas.openxmlformats.org/officeDocument/2006/relationships/image" Target="../media/image1135.png"/><Relationship Id="rId568" Type="http://schemas.openxmlformats.org/officeDocument/2006/relationships/image" Target="../media/image1254.png"/><Relationship Id="rId165" Type="http://schemas.openxmlformats.org/officeDocument/2006/relationships/customXml" Target="../ink/ink1049.xml"/><Relationship Id="rId372" Type="http://schemas.openxmlformats.org/officeDocument/2006/relationships/image" Target="../media/image1156.png"/><Relationship Id="rId428" Type="http://schemas.openxmlformats.org/officeDocument/2006/relationships/image" Target="../media/image1184.png"/><Relationship Id="rId635" Type="http://schemas.openxmlformats.org/officeDocument/2006/relationships/customXml" Target="../ink/ink1284.xml"/><Relationship Id="rId232" Type="http://schemas.openxmlformats.org/officeDocument/2006/relationships/image" Target="../media/image1086.png"/><Relationship Id="rId274" Type="http://schemas.openxmlformats.org/officeDocument/2006/relationships/image" Target="../media/image1107.png"/><Relationship Id="rId481" Type="http://schemas.openxmlformats.org/officeDocument/2006/relationships/customXml" Target="../ink/ink1207.xml"/><Relationship Id="rId27" Type="http://schemas.openxmlformats.org/officeDocument/2006/relationships/customXml" Target="../ink/ink980.xml"/><Relationship Id="rId69" Type="http://schemas.openxmlformats.org/officeDocument/2006/relationships/customXml" Target="../ink/ink1001.xml"/><Relationship Id="rId134" Type="http://schemas.openxmlformats.org/officeDocument/2006/relationships/image" Target="../media/image1037.png"/><Relationship Id="rId537" Type="http://schemas.openxmlformats.org/officeDocument/2006/relationships/customXml" Target="../ink/ink1235.xml"/><Relationship Id="rId579" Type="http://schemas.openxmlformats.org/officeDocument/2006/relationships/customXml" Target="../ink/ink1256.xml"/><Relationship Id="rId80" Type="http://schemas.openxmlformats.org/officeDocument/2006/relationships/image" Target="../media/image1010.png"/><Relationship Id="rId176" Type="http://schemas.openxmlformats.org/officeDocument/2006/relationships/image" Target="../media/image1058.png"/><Relationship Id="rId341" Type="http://schemas.openxmlformats.org/officeDocument/2006/relationships/customXml" Target="../ink/ink1137.xml"/><Relationship Id="rId383" Type="http://schemas.openxmlformats.org/officeDocument/2006/relationships/customXml" Target="../ink/ink1158.xml"/><Relationship Id="rId439" Type="http://schemas.openxmlformats.org/officeDocument/2006/relationships/customXml" Target="../ink/ink1186.xml"/><Relationship Id="rId590" Type="http://schemas.openxmlformats.org/officeDocument/2006/relationships/image" Target="../media/image1265.png"/><Relationship Id="rId604" Type="http://schemas.openxmlformats.org/officeDocument/2006/relationships/image" Target="../media/image1272.png"/><Relationship Id="rId646" Type="http://schemas.openxmlformats.org/officeDocument/2006/relationships/image" Target="../media/image1293.png"/><Relationship Id="rId201" Type="http://schemas.openxmlformats.org/officeDocument/2006/relationships/customXml" Target="../ink/ink1067.xml"/><Relationship Id="rId243" Type="http://schemas.openxmlformats.org/officeDocument/2006/relationships/customXml" Target="../ink/ink1088.xml"/><Relationship Id="rId285" Type="http://schemas.openxmlformats.org/officeDocument/2006/relationships/customXml" Target="../ink/ink1109.xml"/><Relationship Id="rId450" Type="http://schemas.openxmlformats.org/officeDocument/2006/relationships/image" Target="../media/image1195.png"/><Relationship Id="rId506" Type="http://schemas.openxmlformats.org/officeDocument/2006/relationships/image" Target="../media/image1223.png"/><Relationship Id="rId38" Type="http://schemas.openxmlformats.org/officeDocument/2006/relationships/image" Target="../media/image989.png"/><Relationship Id="rId103" Type="http://schemas.openxmlformats.org/officeDocument/2006/relationships/customXml" Target="../ink/ink1018.xml"/><Relationship Id="rId310" Type="http://schemas.openxmlformats.org/officeDocument/2006/relationships/image" Target="../media/image1125.png"/><Relationship Id="rId492" Type="http://schemas.openxmlformats.org/officeDocument/2006/relationships/image" Target="../media/image1216.png"/><Relationship Id="rId548" Type="http://schemas.openxmlformats.org/officeDocument/2006/relationships/image" Target="../media/image1244.png"/><Relationship Id="rId91" Type="http://schemas.openxmlformats.org/officeDocument/2006/relationships/customXml" Target="../ink/ink1012.xml"/><Relationship Id="rId145" Type="http://schemas.openxmlformats.org/officeDocument/2006/relationships/customXml" Target="../ink/ink1039.xml"/><Relationship Id="rId187" Type="http://schemas.openxmlformats.org/officeDocument/2006/relationships/customXml" Target="../ink/ink1060.xml"/><Relationship Id="rId352" Type="http://schemas.openxmlformats.org/officeDocument/2006/relationships/image" Target="../media/image1146.png"/><Relationship Id="rId394" Type="http://schemas.openxmlformats.org/officeDocument/2006/relationships/image" Target="../media/image1167.png"/><Relationship Id="rId408" Type="http://schemas.openxmlformats.org/officeDocument/2006/relationships/image" Target="../media/image1174.png"/><Relationship Id="rId615" Type="http://schemas.openxmlformats.org/officeDocument/2006/relationships/customXml" Target="../ink/ink1274.xml"/><Relationship Id="rId212" Type="http://schemas.openxmlformats.org/officeDocument/2006/relationships/image" Target="../media/image1076.png"/><Relationship Id="rId254" Type="http://schemas.openxmlformats.org/officeDocument/2006/relationships/image" Target="../media/image1097.png"/><Relationship Id="rId49" Type="http://schemas.openxmlformats.org/officeDocument/2006/relationships/customXml" Target="../ink/ink991.xml"/><Relationship Id="rId114" Type="http://schemas.openxmlformats.org/officeDocument/2006/relationships/image" Target="../media/image1027.png"/><Relationship Id="rId296" Type="http://schemas.openxmlformats.org/officeDocument/2006/relationships/image" Target="../media/image1118.png"/><Relationship Id="rId461" Type="http://schemas.openxmlformats.org/officeDocument/2006/relationships/customXml" Target="../ink/ink1197.xml"/><Relationship Id="rId517" Type="http://schemas.openxmlformats.org/officeDocument/2006/relationships/customXml" Target="../ink/ink1225.xml"/><Relationship Id="rId559" Type="http://schemas.openxmlformats.org/officeDocument/2006/relationships/customXml" Target="../ink/ink1246.xml"/><Relationship Id="rId60" Type="http://schemas.openxmlformats.org/officeDocument/2006/relationships/image" Target="../media/image1000.png"/><Relationship Id="rId156" Type="http://schemas.openxmlformats.org/officeDocument/2006/relationships/image" Target="../media/image1048.png"/><Relationship Id="rId198" Type="http://schemas.openxmlformats.org/officeDocument/2006/relationships/image" Target="../media/image1069.png"/><Relationship Id="rId321" Type="http://schemas.openxmlformats.org/officeDocument/2006/relationships/customXml" Target="../ink/ink1127.xml"/><Relationship Id="rId363" Type="http://schemas.openxmlformats.org/officeDocument/2006/relationships/customXml" Target="../ink/ink1148.xml"/><Relationship Id="rId419" Type="http://schemas.openxmlformats.org/officeDocument/2006/relationships/customXml" Target="../ink/ink1176.xml"/><Relationship Id="rId570" Type="http://schemas.openxmlformats.org/officeDocument/2006/relationships/image" Target="../media/image1255.png"/><Relationship Id="rId626" Type="http://schemas.openxmlformats.org/officeDocument/2006/relationships/image" Target="../media/image1283.png"/><Relationship Id="rId223" Type="http://schemas.openxmlformats.org/officeDocument/2006/relationships/customXml" Target="../ink/ink1078.xml"/><Relationship Id="rId430" Type="http://schemas.openxmlformats.org/officeDocument/2006/relationships/image" Target="../media/image1185.png"/><Relationship Id="rId18" Type="http://schemas.openxmlformats.org/officeDocument/2006/relationships/image" Target="../media/image979.png"/><Relationship Id="rId265" Type="http://schemas.openxmlformats.org/officeDocument/2006/relationships/customXml" Target="../ink/ink1099.xml"/><Relationship Id="rId472" Type="http://schemas.openxmlformats.org/officeDocument/2006/relationships/image" Target="../media/image1206.png"/><Relationship Id="rId528" Type="http://schemas.openxmlformats.org/officeDocument/2006/relationships/image" Target="../media/image1234.png"/><Relationship Id="rId125" Type="http://schemas.openxmlformats.org/officeDocument/2006/relationships/customXml" Target="../ink/ink1029.xml"/><Relationship Id="rId167" Type="http://schemas.openxmlformats.org/officeDocument/2006/relationships/customXml" Target="../ink/ink1050.xml"/><Relationship Id="rId332" Type="http://schemas.openxmlformats.org/officeDocument/2006/relationships/image" Target="../media/image1136.png"/><Relationship Id="rId374" Type="http://schemas.openxmlformats.org/officeDocument/2006/relationships/image" Target="../media/image1157.png"/><Relationship Id="rId581" Type="http://schemas.openxmlformats.org/officeDocument/2006/relationships/customXml" Target="../ink/ink1257.xml"/><Relationship Id="rId71" Type="http://schemas.openxmlformats.org/officeDocument/2006/relationships/customXml" Target="../ink/ink1002.xml"/><Relationship Id="rId234" Type="http://schemas.openxmlformats.org/officeDocument/2006/relationships/image" Target="../media/image1087.png"/><Relationship Id="rId637" Type="http://schemas.openxmlformats.org/officeDocument/2006/relationships/customXml" Target="../ink/ink1285.xml"/><Relationship Id="rId2" Type="http://schemas.openxmlformats.org/officeDocument/2006/relationships/image" Target="../media/image3.jpeg"/><Relationship Id="rId29" Type="http://schemas.openxmlformats.org/officeDocument/2006/relationships/customXml" Target="../ink/ink981.xml"/><Relationship Id="rId276" Type="http://schemas.openxmlformats.org/officeDocument/2006/relationships/image" Target="../media/image1108.png"/><Relationship Id="rId441" Type="http://schemas.openxmlformats.org/officeDocument/2006/relationships/customXml" Target="../ink/ink1187.xml"/><Relationship Id="rId483" Type="http://schemas.openxmlformats.org/officeDocument/2006/relationships/customXml" Target="../ink/ink1208.xml"/><Relationship Id="rId539" Type="http://schemas.openxmlformats.org/officeDocument/2006/relationships/customXml" Target="../ink/ink1236.xml"/><Relationship Id="rId40" Type="http://schemas.openxmlformats.org/officeDocument/2006/relationships/image" Target="../media/image990.png"/><Relationship Id="rId136" Type="http://schemas.openxmlformats.org/officeDocument/2006/relationships/image" Target="../media/image1038.png"/><Relationship Id="rId178" Type="http://schemas.openxmlformats.org/officeDocument/2006/relationships/image" Target="../media/image1059.png"/><Relationship Id="rId301" Type="http://schemas.openxmlformats.org/officeDocument/2006/relationships/customXml" Target="../ink/ink1117.xml"/><Relationship Id="rId343" Type="http://schemas.openxmlformats.org/officeDocument/2006/relationships/customXml" Target="../ink/ink1138.xml"/><Relationship Id="rId550" Type="http://schemas.openxmlformats.org/officeDocument/2006/relationships/image" Target="../media/image1245.png"/><Relationship Id="rId82" Type="http://schemas.openxmlformats.org/officeDocument/2006/relationships/image" Target="../media/image1011.png"/><Relationship Id="rId203" Type="http://schemas.openxmlformats.org/officeDocument/2006/relationships/customXml" Target="../ink/ink1068.xml"/><Relationship Id="rId385" Type="http://schemas.openxmlformats.org/officeDocument/2006/relationships/customXml" Target="../ink/ink1159.xml"/><Relationship Id="rId592" Type="http://schemas.openxmlformats.org/officeDocument/2006/relationships/image" Target="../media/image1266.png"/><Relationship Id="rId606" Type="http://schemas.openxmlformats.org/officeDocument/2006/relationships/image" Target="../media/image1273.png"/><Relationship Id="rId648" Type="http://schemas.openxmlformats.org/officeDocument/2006/relationships/image" Target="../media/image1294.png"/><Relationship Id="rId245" Type="http://schemas.openxmlformats.org/officeDocument/2006/relationships/customXml" Target="../ink/ink1089.xml"/><Relationship Id="rId287" Type="http://schemas.openxmlformats.org/officeDocument/2006/relationships/customXml" Target="../ink/ink1110.xml"/><Relationship Id="rId410" Type="http://schemas.openxmlformats.org/officeDocument/2006/relationships/image" Target="../media/image1175.png"/><Relationship Id="rId452" Type="http://schemas.openxmlformats.org/officeDocument/2006/relationships/image" Target="../media/image1196.png"/><Relationship Id="rId494" Type="http://schemas.openxmlformats.org/officeDocument/2006/relationships/image" Target="../media/image1217.png"/><Relationship Id="rId508" Type="http://schemas.openxmlformats.org/officeDocument/2006/relationships/image" Target="../media/image1224.png"/><Relationship Id="rId105" Type="http://schemas.openxmlformats.org/officeDocument/2006/relationships/customXml" Target="../ink/ink1019.xml"/><Relationship Id="rId147" Type="http://schemas.openxmlformats.org/officeDocument/2006/relationships/customXml" Target="../ink/ink1040.xml"/><Relationship Id="rId312" Type="http://schemas.openxmlformats.org/officeDocument/2006/relationships/image" Target="../media/image1126.png"/><Relationship Id="rId354" Type="http://schemas.openxmlformats.org/officeDocument/2006/relationships/image" Target="../media/image1147.png"/><Relationship Id="rId51" Type="http://schemas.openxmlformats.org/officeDocument/2006/relationships/customXml" Target="../ink/ink992.xml"/><Relationship Id="rId93" Type="http://schemas.openxmlformats.org/officeDocument/2006/relationships/customXml" Target="../ink/ink1013.xml"/><Relationship Id="rId189" Type="http://schemas.openxmlformats.org/officeDocument/2006/relationships/customXml" Target="../ink/ink1061.xml"/><Relationship Id="rId396" Type="http://schemas.openxmlformats.org/officeDocument/2006/relationships/image" Target="../media/image1168.png"/><Relationship Id="rId561" Type="http://schemas.openxmlformats.org/officeDocument/2006/relationships/customXml" Target="../ink/ink1247.xml"/><Relationship Id="rId617" Type="http://schemas.openxmlformats.org/officeDocument/2006/relationships/customXml" Target="../ink/ink1275.xml"/><Relationship Id="rId214" Type="http://schemas.openxmlformats.org/officeDocument/2006/relationships/image" Target="../media/image1077.png"/><Relationship Id="rId256" Type="http://schemas.openxmlformats.org/officeDocument/2006/relationships/image" Target="../media/image1098.png"/><Relationship Id="rId298" Type="http://schemas.openxmlformats.org/officeDocument/2006/relationships/image" Target="../media/image1119.png"/><Relationship Id="rId421" Type="http://schemas.openxmlformats.org/officeDocument/2006/relationships/customXml" Target="../ink/ink1177.xml"/><Relationship Id="rId463" Type="http://schemas.openxmlformats.org/officeDocument/2006/relationships/customXml" Target="../ink/ink1198.xml"/><Relationship Id="rId519" Type="http://schemas.openxmlformats.org/officeDocument/2006/relationships/customXml" Target="../ink/ink1226.xml"/><Relationship Id="rId116" Type="http://schemas.openxmlformats.org/officeDocument/2006/relationships/image" Target="../media/image1028.png"/><Relationship Id="rId158" Type="http://schemas.openxmlformats.org/officeDocument/2006/relationships/image" Target="../media/image1049.png"/><Relationship Id="rId323" Type="http://schemas.openxmlformats.org/officeDocument/2006/relationships/customXml" Target="../ink/ink1128.xml"/><Relationship Id="rId530" Type="http://schemas.openxmlformats.org/officeDocument/2006/relationships/image" Target="../media/image1235.png"/><Relationship Id="rId20" Type="http://schemas.openxmlformats.org/officeDocument/2006/relationships/image" Target="../media/image980.png"/><Relationship Id="rId62" Type="http://schemas.openxmlformats.org/officeDocument/2006/relationships/image" Target="../media/image1001.png"/><Relationship Id="rId365" Type="http://schemas.openxmlformats.org/officeDocument/2006/relationships/customXml" Target="../ink/ink1149.xml"/><Relationship Id="rId572" Type="http://schemas.openxmlformats.org/officeDocument/2006/relationships/image" Target="../media/image1256.png"/><Relationship Id="rId628" Type="http://schemas.openxmlformats.org/officeDocument/2006/relationships/image" Target="../media/image1284.png"/><Relationship Id="rId225" Type="http://schemas.openxmlformats.org/officeDocument/2006/relationships/customXml" Target="../ink/ink1079.xml"/><Relationship Id="rId267" Type="http://schemas.openxmlformats.org/officeDocument/2006/relationships/customXml" Target="../ink/ink1100.xml"/><Relationship Id="rId432" Type="http://schemas.openxmlformats.org/officeDocument/2006/relationships/image" Target="../media/image1186.png"/><Relationship Id="rId474" Type="http://schemas.openxmlformats.org/officeDocument/2006/relationships/image" Target="../media/image1207.png"/><Relationship Id="rId127" Type="http://schemas.openxmlformats.org/officeDocument/2006/relationships/customXml" Target="../ink/ink1030.xml"/><Relationship Id="rId31" Type="http://schemas.openxmlformats.org/officeDocument/2006/relationships/customXml" Target="../ink/ink982.xml"/><Relationship Id="rId73" Type="http://schemas.openxmlformats.org/officeDocument/2006/relationships/customXml" Target="../ink/ink1003.xml"/><Relationship Id="rId169" Type="http://schemas.openxmlformats.org/officeDocument/2006/relationships/customXml" Target="../ink/ink1051.xml"/><Relationship Id="rId334" Type="http://schemas.openxmlformats.org/officeDocument/2006/relationships/image" Target="../media/image1137.png"/><Relationship Id="rId376" Type="http://schemas.openxmlformats.org/officeDocument/2006/relationships/image" Target="../media/image1158.png"/><Relationship Id="rId541" Type="http://schemas.openxmlformats.org/officeDocument/2006/relationships/customXml" Target="../ink/ink1237.xml"/><Relationship Id="rId583" Type="http://schemas.openxmlformats.org/officeDocument/2006/relationships/customXml" Target="../ink/ink1258.xml"/><Relationship Id="rId639" Type="http://schemas.openxmlformats.org/officeDocument/2006/relationships/customXml" Target="../ink/ink1286.xml"/><Relationship Id="rId4" Type="http://schemas.openxmlformats.org/officeDocument/2006/relationships/image" Target="../media/image35.png"/><Relationship Id="rId180" Type="http://schemas.openxmlformats.org/officeDocument/2006/relationships/image" Target="../media/image1060.png"/><Relationship Id="rId236" Type="http://schemas.openxmlformats.org/officeDocument/2006/relationships/image" Target="../media/image1088.png"/><Relationship Id="rId278" Type="http://schemas.openxmlformats.org/officeDocument/2006/relationships/image" Target="../media/image1109.png"/><Relationship Id="rId401" Type="http://schemas.openxmlformats.org/officeDocument/2006/relationships/customXml" Target="../ink/ink1167.xml"/><Relationship Id="rId443" Type="http://schemas.openxmlformats.org/officeDocument/2006/relationships/customXml" Target="../ink/ink1188.xml"/><Relationship Id="rId303" Type="http://schemas.openxmlformats.org/officeDocument/2006/relationships/customXml" Target="../ink/ink1118.xml"/><Relationship Id="rId485" Type="http://schemas.openxmlformats.org/officeDocument/2006/relationships/customXml" Target="../ink/ink1209.xml"/><Relationship Id="rId42" Type="http://schemas.openxmlformats.org/officeDocument/2006/relationships/image" Target="../media/image991.png"/><Relationship Id="rId84" Type="http://schemas.openxmlformats.org/officeDocument/2006/relationships/image" Target="../media/image1012.png"/><Relationship Id="rId138" Type="http://schemas.openxmlformats.org/officeDocument/2006/relationships/image" Target="../media/image1039.png"/><Relationship Id="rId345" Type="http://schemas.openxmlformats.org/officeDocument/2006/relationships/customXml" Target="../ink/ink1139.xml"/><Relationship Id="rId387" Type="http://schemas.openxmlformats.org/officeDocument/2006/relationships/customXml" Target="../ink/ink1160.xml"/><Relationship Id="rId510" Type="http://schemas.openxmlformats.org/officeDocument/2006/relationships/image" Target="../media/image1225.png"/><Relationship Id="rId552" Type="http://schemas.openxmlformats.org/officeDocument/2006/relationships/image" Target="../media/image1246.png"/><Relationship Id="rId594" Type="http://schemas.openxmlformats.org/officeDocument/2006/relationships/image" Target="../media/image1267.png"/><Relationship Id="rId608" Type="http://schemas.openxmlformats.org/officeDocument/2006/relationships/image" Target="../media/image1274.png"/><Relationship Id="rId191" Type="http://schemas.openxmlformats.org/officeDocument/2006/relationships/customXml" Target="../ink/ink1062.xml"/><Relationship Id="rId205" Type="http://schemas.openxmlformats.org/officeDocument/2006/relationships/customXml" Target="../ink/ink1069.xml"/><Relationship Id="rId247" Type="http://schemas.openxmlformats.org/officeDocument/2006/relationships/customXml" Target="../ink/ink1090.xml"/><Relationship Id="rId412" Type="http://schemas.openxmlformats.org/officeDocument/2006/relationships/image" Target="../media/image1176.png"/><Relationship Id="rId107" Type="http://schemas.openxmlformats.org/officeDocument/2006/relationships/customXml" Target="../ink/ink1020.xml"/><Relationship Id="rId289" Type="http://schemas.openxmlformats.org/officeDocument/2006/relationships/customXml" Target="../ink/ink1111.xml"/><Relationship Id="rId454" Type="http://schemas.openxmlformats.org/officeDocument/2006/relationships/image" Target="../media/image1197.png"/><Relationship Id="rId496" Type="http://schemas.openxmlformats.org/officeDocument/2006/relationships/image" Target="../media/image1218.png"/><Relationship Id="rId11" Type="http://schemas.openxmlformats.org/officeDocument/2006/relationships/customXml" Target="../ink/ink972.xml"/><Relationship Id="rId53" Type="http://schemas.openxmlformats.org/officeDocument/2006/relationships/customXml" Target="../ink/ink993.xml"/><Relationship Id="rId149" Type="http://schemas.openxmlformats.org/officeDocument/2006/relationships/customXml" Target="../ink/ink1041.xml"/><Relationship Id="rId314" Type="http://schemas.openxmlformats.org/officeDocument/2006/relationships/image" Target="../media/image1127.png"/><Relationship Id="rId356" Type="http://schemas.openxmlformats.org/officeDocument/2006/relationships/image" Target="../media/image1148.png"/><Relationship Id="rId398" Type="http://schemas.openxmlformats.org/officeDocument/2006/relationships/image" Target="../media/image1169.png"/><Relationship Id="rId521" Type="http://schemas.openxmlformats.org/officeDocument/2006/relationships/customXml" Target="../ink/ink1227.xml"/><Relationship Id="rId563" Type="http://schemas.openxmlformats.org/officeDocument/2006/relationships/customXml" Target="../ink/ink1248.xml"/><Relationship Id="rId619" Type="http://schemas.openxmlformats.org/officeDocument/2006/relationships/customXml" Target="../ink/ink1276.xml"/><Relationship Id="rId95" Type="http://schemas.openxmlformats.org/officeDocument/2006/relationships/customXml" Target="../ink/ink1014.xml"/><Relationship Id="rId160" Type="http://schemas.openxmlformats.org/officeDocument/2006/relationships/image" Target="../media/image1050.png"/><Relationship Id="rId216" Type="http://schemas.openxmlformats.org/officeDocument/2006/relationships/image" Target="../media/image1078.png"/><Relationship Id="rId423" Type="http://schemas.openxmlformats.org/officeDocument/2006/relationships/customXml" Target="../ink/ink1178.xml"/><Relationship Id="rId258" Type="http://schemas.openxmlformats.org/officeDocument/2006/relationships/image" Target="../media/image1099.png"/><Relationship Id="rId465" Type="http://schemas.openxmlformats.org/officeDocument/2006/relationships/customXml" Target="../ink/ink1199.xml"/><Relationship Id="rId630" Type="http://schemas.openxmlformats.org/officeDocument/2006/relationships/image" Target="../media/image1285.png"/><Relationship Id="rId22" Type="http://schemas.openxmlformats.org/officeDocument/2006/relationships/image" Target="../media/image981.png"/><Relationship Id="rId64" Type="http://schemas.openxmlformats.org/officeDocument/2006/relationships/image" Target="../media/image1002.png"/><Relationship Id="rId118" Type="http://schemas.openxmlformats.org/officeDocument/2006/relationships/image" Target="../media/image1029.png"/><Relationship Id="rId325" Type="http://schemas.openxmlformats.org/officeDocument/2006/relationships/customXml" Target="../ink/ink1129.xml"/><Relationship Id="rId367" Type="http://schemas.openxmlformats.org/officeDocument/2006/relationships/customXml" Target="../ink/ink1150.xml"/><Relationship Id="rId532" Type="http://schemas.openxmlformats.org/officeDocument/2006/relationships/image" Target="../media/image1236.png"/><Relationship Id="rId574" Type="http://schemas.openxmlformats.org/officeDocument/2006/relationships/image" Target="../media/image1257.png"/><Relationship Id="rId171" Type="http://schemas.openxmlformats.org/officeDocument/2006/relationships/customXml" Target="../ink/ink1052.xml"/><Relationship Id="rId227" Type="http://schemas.openxmlformats.org/officeDocument/2006/relationships/customXml" Target="../ink/ink1080.xml"/><Relationship Id="rId269" Type="http://schemas.openxmlformats.org/officeDocument/2006/relationships/customXml" Target="../ink/ink1101.xml"/><Relationship Id="rId434" Type="http://schemas.openxmlformats.org/officeDocument/2006/relationships/image" Target="../media/image1187.png"/><Relationship Id="rId476" Type="http://schemas.openxmlformats.org/officeDocument/2006/relationships/image" Target="../media/image1208.png"/><Relationship Id="rId641" Type="http://schemas.openxmlformats.org/officeDocument/2006/relationships/customXml" Target="../ink/ink1287.xml"/><Relationship Id="rId33" Type="http://schemas.openxmlformats.org/officeDocument/2006/relationships/customXml" Target="../ink/ink983.xml"/><Relationship Id="rId129" Type="http://schemas.openxmlformats.org/officeDocument/2006/relationships/customXml" Target="../ink/ink1031.xml"/><Relationship Id="rId280" Type="http://schemas.openxmlformats.org/officeDocument/2006/relationships/image" Target="../media/image1110.png"/><Relationship Id="rId336" Type="http://schemas.openxmlformats.org/officeDocument/2006/relationships/image" Target="../media/image1138.png"/><Relationship Id="rId501" Type="http://schemas.openxmlformats.org/officeDocument/2006/relationships/customXml" Target="../ink/ink1217.xml"/><Relationship Id="rId543" Type="http://schemas.openxmlformats.org/officeDocument/2006/relationships/customXml" Target="../ink/ink1238.xml"/><Relationship Id="rId75" Type="http://schemas.openxmlformats.org/officeDocument/2006/relationships/customXml" Target="../ink/ink1004.xml"/><Relationship Id="rId140" Type="http://schemas.openxmlformats.org/officeDocument/2006/relationships/image" Target="../media/image1040.png"/><Relationship Id="rId182" Type="http://schemas.openxmlformats.org/officeDocument/2006/relationships/image" Target="../media/image1061.png"/><Relationship Id="rId378" Type="http://schemas.openxmlformats.org/officeDocument/2006/relationships/image" Target="../media/image1159.png"/><Relationship Id="rId403" Type="http://schemas.openxmlformats.org/officeDocument/2006/relationships/customXml" Target="../ink/ink1168.xml"/><Relationship Id="rId585" Type="http://schemas.openxmlformats.org/officeDocument/2006/relationships/customXml" Target="../ink/ink1259.xml"/><Relationship Id="rId6" Type="http://schemas.openxmlformats.org/officeDocument/2006/relationships/image" Target="../media/image973.png"/><Relationship Id="rId238" Type="http://schemas.openxmlformats.org/officeDocument/2006/relationships/image" Target="../media/image1089.png"/><Relationship Id="rId445" Type="http://schemas.openxmlformats.org/officeDocument/2006/relationships/customXml" Target="../ink/ink1189.xml"/><Relationship Id="rId487" Type="http://schemas.openxmlformats.org/officeDocument/2006/relationships/customXml" Target="../ink/ink1210.xml"/><Relationship Id="rId610" Type="http://schemas.openxmlformats.org/officeDocument/2006/relationships/image" Target="../media/image1275.png"/><Relationship Id="rId291" Type="http://schemas.openxmlformats.org/officeDocument/2006/relationships/customXml" Target="../ink/ink1112.xml"/><Relationship Id="rId305" Type="http://schemas.openxmlformats.org/officeDocument/2006/relationships/customXml" Target="../ink/ink1119.xml"/><Relationship Id="rId347" Type="http://schemas.openxmlformats.org/officeDocument/2006/relationships/customXml" Target="../ink/ink1140.xml"/><Relationship Id="rId512" Type="http://schemas.openxmlformats.org/officeDocument/2006/relationships/image" Target="../media/image1226.png"/><Relationship Id="rId44" Type="http://schemas.openxmlformats.org/officeDocument/2006/relationships/image" Target="../media/image992.png"/><Relationship Id="rId86" Type="http://schemas.openxmlformats.org/officeDocument/2006/relationships/image" Target="../media/image1013.png"/><Relationship Id="rId151" Type="http://schemas.openxmlformats.org/officeDocument/2006/relationships/customXml" Target="../ink/ink1042.xml"/><Relationship Id="rId389" Type="http://schemas.openxmlformats.org/officeDocument/2006/relationships/customXml" Target="../ink/ink1161.xml"/><Relationship Id="rId554" Type="http://schemas.openxmlformats.org/officeDocument/2006/relationships/image" Target="../media/image1247.png"/><Relationship Id="rId596" Type="http://schemas.openxmlformats.org/officeDocument/2006/relationships/image" Target="../media/image1268.png"/><Relationship Id="rId193" Type="http://schemas.openxmlformats.org/officeDocument/2006/relationships/customXml" Target="../ink/ink1063.xml"/><Relationship Id="rId207" Type="http://schemas.openxmlformats.org/officeDocument/2006/relationships/customXml" Target="../ink/ink1070.xml"/><Relationship Id="rId249" Type="http://schemas.openxmlformats.org/officeDocument/2006/relationships/customXml" Target="../ink/ink1091.xml"/><Relationship Id="rId414" Type="http://schemas.openxmlformats.org/officeDocument/2006/relationships/image" Target="../media/image1177.png"/><Relationship Id="rId456" Type="http://schemas.openxmlformats.org/officeDocument/2006/relationships/image" Target="../media/image1198.png"/><Relationship Id="rId498" Type="http://schemas.openxmlformats.org/officeDocument/2006/relationships/image" Target="../media/image1219.png"/><Relationship Id="rId621" Type="http://schemas.openxmlformats.org/officeDocument/2006/relationships/customXml" Target="../ink/ink1277.xml"/><Relationship Id="rId13" Type="http://schemas.openxmlformats.org/officeDocument/2006/relationships/customXml" Target="../ink/ink973.xml"/><Relationship Id="rId109" Type="http://schemas.openxmlformats.org/officeDocument/2006/relationships/customXml" Target="../ink/ink1021.xml"/><Relationship Id="rId260" Type="http://schemas.openxmlformats.org/officeDocument/2006/relationships/image" Target="../media/image1100.png"/><Relationship Id="rId316" Type="http://schemas.openxmlformats.org/officeDocument/2006/relationships/image" Target="../media/image1128.png"/><Relationship Id="rId523" Type="http://schemas.openxmlformats.org/officeDocument/2006/relationships/customXml" Target="../ink/ink1228.xml"/><Relationship Id="rId55" Type="http://schemas.openxmlformats.org/officeDocument/2006/relationships/customXml" Target="../ink/ink994.xml"/><Relationship Id="rId97" Type="http://schemas.openxmlformats.org/officeDocument/2006/relationships/customXml" Target="../ink/ink1015.xml"/><Relationship Id="rId120" Type="http://schemas.openxmlformats.org/officeDocument/2006/relationships/image" Target="../media/image1030.png"/><Relationship Id="rId358" Type="http://schemas.openxmlformats.org/officeDocument/2006/relationships/image" Target="../media/image1149.png"/><Relationship Id="rId565" Type="http://schemas.openxmlformats.org/officeDocument/2006/relationships/customXml" Target="../ink/ink1249.xml"/><Relationship Id="rId162" Type="http://schemas.openxmlformats.org/officeDocument/2006/relationships/image" Target="../media/image1051.png"/><Relationship Id="rId218" Type="http://schemas.openxmlformats.org/officeDocument/2006/relationships/image" Target="../media/image1079.png"/><Relationship Id="rId425" Type="http://schemas.openxmlformats.org/officeDocument/2006/relationships/customXml" Target="../ink/ink1179.xml"/><Relationship Id="rId467" Type="http://schemas.openxmlformats.org/officeDocument/2006/relationships/customXml" Target="../ink/ink1200.xml"/><Relationship Id="rId632" Type="http://schemas.openxmlformats.org/officeDocument/2006/relationships/image" Target="../media/image1286.png"/><Relationship Id="rId271" Type="http://schemas.openxmlformats.org/officeDocument/2006/relationships/customXml" Target="../ink/ink1102.xml"/><Relationship Id="rId24" Type="http://schemas.openxmlformats.org/officeDocument/2006/relationships/image" Target="../media/image982.png"/><Relationship Id="rId66" Type="http://schemas.openxmlformats.org/officeDocument/2006/relationships/image" Target="../media/image1003.png"/><Relationship Id="rId131" Type="http://schemas.openxmlformats.org/officeDocument/2006/relationships/customXml" Target="../ink/ink1032.xml"/><Relationship Id="rId327" Type="http://schemas.openxmlformats.org/officeDocument/2006/relationships/customXml" Target="../ink/ink1130.xml"/><Relationship Id="rId369" Type="http://schemas.openxmlformats.org/officeDocument/2006/relationships/customXml" Target="../ink/ink1151.xml"/><Relationship Id="rId534" Type="http://schemas.openxmlformats.org/officeDocument/2006/relationships/image" Target="../media/image1237.png"/><Relationship Id="rId576" Type="http://schemas.openxmlformats.org/officeDocument/2006/relationships/image" Target="../media/image1258.png"/><Relationship Id="rId173" Type="http://schemas.openxmlformats.org/officeDocument/2006/relationships/customXml" Target="../ink/ink1053.xml"/><Relationship Id="rId229" Type="http://schemas.openxmlformats.org/officeDocument/2006/relationships/customXml" Target="../ink/ink1081.xml"/><Relationship Id="rId380" Type="http://schemas.openxmlformats.org/officeDocument/2006/relationships/image" Target="../media/image1160.png"/><Relationship Id="rId436" Type="http://schemas.openxmlformats.org/officeDocument/2006/relationships/image" Target="../media/image1188.png"/><Relationship Id="rId601" Type="http://schemas.openxmlformats.org/officeDocument/2006/relationships/customXml" Target="../ink/ink1267.xml"/><Relationship Id="rId643" Type="http://schemas.openxmlformats.org/officeDocument/2006/relationships/customXml" Target="../ink/ink1288.xml"/><Relationship Id="rId240" Type="http://schemas.openxmlformats.org/officeDocument/2006/relationships/image" Target="../media/image1090.png"/><Relationship Id="rId478" Type="http://schemas.openxmlformats.org/officeDocument/2006/relationships/image" Target="../media/image1209.png"/><Relationship Id="rId35" Type="http://schemas.openxmlformats.org/officeDocument/2006/relationships/customXml" Target="../ink/ink984.xml"/><Relationship Id="rId77" Type="http://schemas.openxmlformats.org/officeDocument/2006/relationships/customXml" Target="../ink/ink1005.xml"/><Relationship Id="rId100" Type="http://schemas.openxmlformats.org/officeDocument/2006/relationships/image" Target="../media/image1020.png"/><Relationship Id="rId282" Type="http://schemas.openxmlformats.org/officeDocument/2006/relationships/image" Target="../media/image1111.png"/><Relationship Id="rId338" Type="http://schemas.openxmlformats.org/officeDocument/2006/relationships/image" Target="../media/image1139.png"/><Relationship Id="rId503" Type="http://schemas.openxmlformats.org/officeDocument/2006/relationships/customXml" Target="../ink/ink1218.xml"/><Relationship Id="rId545" Type="http://schemas.openxmlformats.org/officeDocument/2006/relationships/customXml" Target="../ink/ink1239.xml"/><Relationship Id="rId587" Type="http://schemas.openxmlformats.org/officeDocument/2006/relationships/customXml" Target="../ink/ink1260.xml"/><Relationship Id="rId8" Type="http://schemas.openxmlformats.org/officeDocument/2006/relationships/image" Target="../media/image974.png"/><Relationship Id="rId142" Type="http://schemas.openxmlformats.org/officeDocument/2006/relationships/image" Target="../media/image1041.png"/><Relationship Id="rId184" Type="http://schemas.openxmlformats.org/officeDocument/2006/relationships/image" Target="../media/image1062.png"/><Relationship Id="rId391" Type="http://schemas.openxmlformats.org/officeDocument/2006/relationships/customXml" Target="../ink/ink1162.xml"/><Relationship Id="rId405" Type="http://schemas.openxmlformats.org/officeDocument/2006/relationships/customXml" Target="../ink/ink1169.xml"/><Relationship Id="rId447" Type="http://schemas.openxmlformats.org/officeDocument/2006/relationships/customXml" Target="../ink/ink1190.xml"/><Relationship Id="rId612" Type="http://schemas.openxmlformats.org/officeDocument/2006/relationships/image" Target="../media/image1276.png"/><Relationship Id="rId251" Type="http://schemas.openxmlformats.org/officeDocument/2006/relationships/customXml" Target="../ink/ink1092.xml"/><Relationship Id="rId489" Type="http://schemas.openxmlformats.org/officeDocument/2006/relationships/customXml" Target="../ink/ink1211.xml"/><Relationship Id="rId46" Type="http://schemas.openxmlformats.org/officeDocument/2006/relationships/image" Target="../media/image993.png"/><Relationship Id="rId293" Type="http://schemas.openxmlformats.org/officeDocument/2006/relationships/customXml" Target="../ink/ink1113.xml"/><Relationship Id="rId307" Type="http://schemas.openxmlformats.org/officeDocument/2006/relationships/customXml" Target="../ink/ink1120.xml"/><Relationship Id="rId349" Type="http://schemas.openxmlformats.org/officeDocument/2006/relationships/customXml" Target="../ink/ink1141.xml"/><Relationship Id="rId514" Type="http://schemas.openxmlformats.org/officeDocument/2006/relationships/image" Target="../media/image1227.png"/><Relationship Id="rId556" Type="http://schemas.openxmlformats.org/officeDocument/2006/relationships/image" Target="../media/image1248.png"/><Relationship Id="rId88" Type="http://schemas.openxmlformats.org/officeDocument/2006/relationships/image" Target="../media/image1014.png"/><Relationship Id="rId111" Type="http://schemas.openxmlformats.org/officeDocument/2006/relationships/customXml" Target="../ink/ink1022.xml"/><Relationship Id="rId153" Type="http://schemas.openxmlformats.org/officeDocument/2006/relationships/customXml" Target="../ink/ink1043.xml"/><Relationship Id="rId195" Type="http://schemas.openxmlformats.org/officeDocument/2006/relationships/customXml" Target="../ink/ink1064.xml"/><Relationship Id="rId209" Type="http://schemas.openxmlformats.org/officeDocument/2006/relationships/customXml" Target="../ink/ink1071.xml"/><Relationship Id="rId360" Type="http://schemas.openxmlformats.org/officeDocument/2006/relationships/image" Target="../media/image1150.png"/><Relationship Id="rId416" Type="http://schemas.openxmlformats.org/officeDocument/2006/relationships/image" Target="../media/image1178.png"/><Relationship Id="rId598" Type="http://schemas.openxmlformats.org/officeDocument/2006/relationships/image" Target="../media/image1269.png"/><Relationship Id="rId220" Type="http://schemas.openxmlformats.org/officeDocument/2006/relationships/image" Target="../media/image1080.png"/><Relationship Id="rId458" Type="http://schemas.openxmlformats.org/officeDocument/2006/relationships/image" Target="../media/image1199.png"/><Relationship Id="rId623" Type="http://schemas.openxmlformats.org/officeDocument/2006/relationships/customXml" Target="../ink/ink1278.xml"/><Relationship Id="rId15" Type="http://schemas.openxmlformats.org/officeDocument/2006/relationships/customXml" Target="../ink/ink974.xml"/><Relationship Id="rId57" Type="http://schemas.openxmlformats.org/officeDocument/2006/relationships/customXml" Target="../ink/ink995.xml"/><Relationship Id="rId262" Type="http://schemas.openxmlformats.org/officeDocument/2006/relationships/image" Target="../media/image1101.png"/><Relationship Id="rId318" Type="http://schemas.openxmlformats.org/officeDocument/2006/relationships/image" Target="../media/image1129.png"/><Relationship Id="rId525" Type="http://schemas.openxmlformats.org/officeDocument/2006/relationships/customXml" Target="../ink/ink1229.xml"/><Relationship Id="rId567" Type="http://schemas.openxmlformats.org/officeDocument/2006/relationships/customXml" Target="../ink/ink1250.xml"/><Relationship Id="rId99" Type="http://schemas.openxmlformats.org/officeDocument/2006/relationships/customXml" Target="../ink/ink1016.xml"/><Relationship Id="rId122" Type="http://schemas.openxmlformats.org/officeDocument/2006/relationships/image" Target="../media/image1031.png"/><Relationship Id="rId164" Type="http://schemas.openxmlformats.org/officeDocument/2006/relationships/image" Target="../media/image1052.png"/><Relationship Id="rId371" Type="http://schemas.openxmlformats.org/officeDocument/2006/relationships/customXml" Target="../ink/ink1152.xml"/><Relationship Id="rId427" Type="http://schemas.openxmlformats.org/officeDocument/2006/relationships/customXml" Target="../ink/ink1180.xml"/><Relationship Id="rId469" Type="http://schemas.openxmlformats.org/officeDocument/2006/relationships/customXml" Target="../ink/ink1201.xml"/><Relationship Id="rId634" Type="http://schemas.openxmlformats.org/officeDocument/2006/relationships/image" Target="../media/image1287.png"/><Relationship Id="rId26" Type="http://schemas.openxmlformats.org/officeDocument/2006/relationships/image" Target="../media/image983.png"/><Relationship Id="rId231" Type="http://schemas.openxmlformats.org/officeDocument/2006/relationships/customXml" Target="../ink/ink1082.xml"/><Relationship Id="rId273" Type="http://schemas.openxmlformats.org/officeDocument/2006/relationships/customXml" Target="../ink/ink1103.xml"/><Relationship Id="rId329" Type="http://schemas.openxmlformats.org/officeDocument/2006/relationships/customXml" Target="../ink/ink1131.xml"/><Relationship Id="rId480" Type="http://schemas.openxmlformats.org/officeDocument/2006/relationships/image" Target="../media/image1210.png"/><Relationship Id="rId536" Type="http://schemas.openxmlformats.org/officeDocument/2006/relationships/image" Target="../media/image1238.png"/><Relationship Id="rId68" Type="http://schemas.openxmlformats.org/officeDocument/2006/relationships/image" Target="../media/image1004.png"/><Relationship Id="rId133" Type="http://schemas.openxmlformats.org/officeDocument/2006/relationships/customXml" Target="../ink/ink1033.xml"/><Relationship Id="rId175" Type="http://schemas.openxmlformats.org/officeDocument/2006/relationships/customXml" Target="../ink/ink1054.xml"/><Relationship Id="rId340" Type="http://schemas.openxmlformats.org/officeDocument/2006/relationships/image" Target="../media/image1140.png"/><Relationship Id="rId578" Type="http://schemas.openxmlformats.org/officeDocument/2006/relationships/image" Target="../media/image1259.png"/><Relationship Id="rId200" Type="http://schemas.openxmlformats.org/officeDocument/2006/relationships/image" Target="../media/image1070.png"/><Relationship Id="rId382" Type="http://schemas.openxmlformats.org/officeDocument/2006/relationships/image" Target="../media/image1161.png"/><Relationship Id="rId438" Type="http://schemas.openxmlformats.org/officeDocument/2006/relationships/image" Target="../media/image1189.png"/><Relationship Id="rId603" Type="http://schemas.openxmlformats.org/officeDocument/2006/relationships/customXml" Target="../ink/ink1268.xml"/><Relationship Id="rId645" Type="http://schemas.openxmlformats.org/officeDocument/2006/relationships/customXml" Target="../ink/ink1289.xml"/><Relationship Id="rId242" Type="http://schemas.openxmlformats.org/officeDocument/2006/relationships/image" Target="../media/image1091.png"/><Relationship Id="rId284" Type="http://schemas.openxmlformats.org/officeDocument/2006/relationships/image" Target="../media/image1112.png"/><Relationship Id="rId491" Type="http://schemas.openxmlformats.org/officeDocument/2006/relationships/customXml" Target="../ink/ink1212.xml"/><Relationship Id="rId505" Type="http://schemas.openxmlformats.org/officeDocument/2006/relationships/customXml" Target="../ink/ink1219.xml"/><Relationship Id="rId37" Type="http://schemas.openxmlformats.org/officeDocument/2006/relationships/customXml" Target="../ink/ink985.xml"/><Relationship Id="rId79" Type="http://schemas.openxmlformats.org/officeDocument/2006/relationships/customXml" Target="../ink/ink1006.xml"/><Relationship Id="rId102" Type="http://schemas.openxmlformats.org/officeDocument/2006/relationships/image" Target="../media/image1021.png"/><Relationship Id="rId144" Type="http://schemas.openxmlformats.org/officeDocument/2006/relationships/image" Target="../media/image1042.png"/><Relationship Id="rId547" Type="http://schemas.openxmlformats.org/officeDocument/2006/relationships/customXml" Target="../ink/ink1240.xml"/><Relationship Id="rId589" Type="http://schemas.openxmlformats.org/officeDocument/2006/relationships/customXml" Target="../ink/ink1261.xml"/><Relationship Id="rId90" Type="http://schemas.openxmlformats.org/officeDocument/2006/relationships/image" Target="../media/image1015.png"/><Relationship Id="rId186" Type="http://schemas.openxmlformats.org/officeDocument/2006/relationships/image" Target="../media/image1063.png"/><Relationship Id="rId351" Type="http://schemas.openxmlformats.org/officeDocument/2006/relationships/customXml" Target="../ink/ink1142.xml"/><Relationship Id="rId393" Type="http://schemas.openxmlformats.org/officeDocument/2006/relationships/customXml" Target="../ink/ink1163.xml"/><Relationship Id="rId407" Type="http://schemas.openxmlformats.org/officeDocument/2006/relationships/customXml" Target="../ink/ink1170.xml"/><Relationship Id="rId449" Type="http://schemas.openxmlformats.org/officeDocument/2006/relationships/customXml" Target="../ink/ink1191.xml"/><Relationship Id="rId614" Type="http://schemas.openxmlformats.org/officeDocument/2006/relationships/image" Target="../media/image1277.png"/><Relationship Id="rId211" Type="http://schemas.openxmlformats.org/officeDocument/2006/relationships/customXml" Target="../ink/ink1072.xml"/><Relationship Id="rId253" Type="http://schemas.openxmlformats.org/officeDocument/2006/relationships/customXml" Target="../ink/ink1093.xml"/><Relationship Id="rId295" Type="http://schemas.openxmlformats.org/officeDocument/2006/relationships/customXml" Target="../ink/ink1114.xml"/><Relationship Id="rId309" Type="http://schemas.openxmlformats.org/officeDocument/2006/relationships/customXml" Target="../ink/ink1121.xml"/><Relationship Id="rId460" Type="http://schemas.openxmlformats.org/officeDocument/2006/relationships/image" Target="../media/image1200.png"/><Relationship Id="rId516" Type="http://schemas.openxmlformats.org/officeDocument/2006/relationships/image" Target="../media/image1228.png"/><Relationship Id="rId48" Type="http://schemas.openxmlformats.org/officeDocument/2006/relationships/image" Target="../media/image994.png"/><Relationship Id="rId113" Type="http://schemas.openxmlformats.org/officeDocument/2006/relationships/customXml" Target="../ink/ink1023.xml"/><Relationship Id="rId320" Type="http://schemas.openxmlformats.org/officeDocument/2006/relationships/image" Target="../media/image1130.png"/><Relationship Id="rId558" Type="http://schemas.openxmlformats.org/officeDocument/2006/relationships/image" Target="../media/image1249.png"/><Relationship Id="rId155" Type="http://schemas.openxmlformats.org/officeDocument/2006/relationships/customXml" Target="../ink/ink1044.xml"/><Relationship Id="rId197" Type="http://schemas.openxmlformats.org/officeDocument/2006/relationships/customXml" Target="../ink/ink1065.xml"/><Relationship Id="rId362" Type="http://schemas.openxmlformats.org/officeDocument/2006/relationships/image" Target="../media/image1151.png"/><Relationship Id="rId418" Type="http://schemas.openxmlformats.org/officeDocument/2006/relationships/image" Target="../media/image1179.png"/><Relationship Id="rId625" Type="http://schemas.openxmlformats.org/officeDocument/2006/relationships/customXml" Target="../ink/ink1279.xml"/><Relationship Id="rId222" Type="http://schemas.openxmlformats.org/officeDocument/2006/relationships/image" Target="../media/image1081.png"/><Relationship Id="rId264" Type="http://schemas.openxmlformats.org/officeDocument/2006/relationships/image" Target="../media/image1102.png"/><Relationship Id="rId471" Type="http://schemas.openxmlformats.org/officeDocument/2006/relationships/customXml" Target="../ink/ink1202.xml"/><Relationship Id="rId17" Type="http://schemas.openxmlformats.org/officeDocument/2006/relationships/customXml" Target="../ink/ink975.xml"/><Relationship Id="rId59" Type="http://schemas.openxmlformats.org/officeDocument/2006/relationships/customXml" Target="../ink/ink996.xml"/><Relationship Id="rId124" Type="http://schemas.openxmlformats.org/officeDocument/2006/relationships/image" Target="../media/image1032.png"/><Relationship Id="rId527" Type="http://schemas.openxmlformats.org/officeDocument/2006/relationships/customXml" Target="../ink/ink1230.xml"/><Relationship Id="rId569" Type="http://schemas.openxmlformats.org/officeDocument/2006/relationships/customXml" Target="../ink/ink1251.xml"/><Relationship Id="rId70" Type="http://schemas.openxmlformats.org/officeDocument/2006/relationships/image" Target="../media/image1005.png"/><Relationship Id="rId166" Type="http://schemas.openxmlformats.org/officeDocument/2006/relationships/image" Target="../media/image1053.png"/><Relationship Id="rId331" Type="http://schemas.openxmlformats.org/officeDocument/2006/relationships/customXml" Target="../ink/ink1132.xml"/><Relationship Id="rId373" Type="http://schemas.openxmlformats.org/officeDocument/2006/relationships/customXml" Target="../ink/ink1153.xml"/><Relationship Id="rId429" Type="http://schemas.openxmlformats.org/officeDocument/2006/relationships/customXml" Target="../ink/ink1181.xml"/><Relationship Id="rId580" Type="http://schemas.openxmlformats.org/officeDocument/2006/relationships/image" Target="../media/image1260.png"/><Relationship Id="rId636" Type="http://schemas.openxmlformats.org/officeDocument/2006/relationships/image" Target="../media/image1288.png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1083.xml"/><Relationship Id="rId440" Type="http://schemas.openxmlformats.org/officeDocument/2006/relationships/image" Target="../media/image1190.png"/><Relationship Id="rId28" Type="http://schemas.openxmlformats.org/officeDocument/2006/relationships/image" Target="../media/image984.png"/><Relationship Id="rId275" Type="http://schemas.openxmlformats.org/officeDocument/2006/relationships/customXml" Target="../ink/ink1104.xml"/><Relationship Id="rId300" Type="http://schemas.openxmlformats.org/officeDocument/2006/relationships/image" Target="../media/image1120.png"/><Relationship Id="rId482" Type="http://schemas.openxmlformats.org/officeDocument/2006/relationships/image" Target="../media/image1211.png"/><Relationship Id="rId538" Type="http://schemas.openxmlformats.org/officeDocument/2006/relationships/image" Target="../media/image1239.png"/><Relationship Id="rId81" Type="http://schemas.openxmlformats.org/officeDocument/2006/relationships/customXml" Target="../ink/ink1007.xml"/><Relationship Id="rId135" Type="http://schemas.openxmlformats.org/officeDocument/2006/relationships/customXml" Target="../ink/ink1034.xml"/><Relationship Id="rId177" Type="http://schemas.openxmlformats.org/officeDocument/2006/relationships/customXml" Target="../ink/ink1055.xml"/><Relationship Id="rId342" Type="http://schemas.openxmlformats.org/officeDocument/2006/relationships/image" Target="../media/image1141.png"/><Relationship Id="rId384" Type="http://schemas.openxmlformats.org/officeDocument/2006/relationships/image" Target="../media/image1162.png"/><Relationship Id="rId591" Type="http://schemas.openxmlformats.org/officeDocument/2006/relationships/customXml" Target="../ink/ink1262.xml"/><Relationship Id="rId605" Type="http://schemas.openxmlformats.org/officeDocument/2006/relationships/customXml" Target="../ink/ink1269.xml"/><Relationship Id="rId202" Type="http://schemas.openxmlformats.org/officeDocument/2006/relationships/image" Target="../media/image1071.png"/><Relationship Id="rId244" Type="http://schemas.openxmlformats.org/officeDocument/2006/relationships/image" Target="../media/image1092.png"/><Relationship Id="rId647" Type="http://schemas.openxmlformats.org/officeDocument/2006/relationships/customXml" Target="../ink/ink1290.xml"/><Relationship Id="rId39" Type="http://schemas.openxmlformats.org/officeDocument/2006/relationships/customXml" Target="../ink/ink986.xml"/><Relationship Id="rId286" Type="http://schemas.openxmlformats.org/officeDocument/2006/relationships/image" Target="../media/image1113.png"/><Relationship Id="rId451" Type="http://schemas.openxmlformats.org/officeDocument/2006/relationships/customXml" Target="../ink/ink1192.xml"/><Relationship Id="rId493" Type="http://schemas.openxmlformats.org/officeDocument/2006/relationships/customXml" Target="../ink/ink1213.xml"/><Relationship Id="rId507" Type="http://schemas.openxmlformats.org/officeDocument/2006/relationships/customXml" Target="../ink/ink1220.xml"/><Relationship Id="rId549" Type="http://schemas.openxmlformats.org/officeDocument/2006/relationships/customXml" Target="../ink/ink1241.xml"/><Relationship Id="rId50" Type="http://schemas.openxmlformats.org/officeDocument/2006/relationships/image" Target="../media/image995.png"/><Relationship Id="rId104" Type="http://schemas.openxmlformats.org/officeDocument/2006/relationships/image" Target="../media/image1022.png"/><Relationship Id="rId146" Type="http://schemas.openxmlformats.org/officeDocument/2006/relationships/image" Target="../media/image1043.png"/><Relationship Id="rId188" Type="http://schemas.openxmlformats.org/officeDocument/2006/relationships/image" Target="../media/image1064.png"/><Relationship Id="rId311" Type="http://schemas.openxmlformats.org/officeDocument/2006/relationships/customXml" Target="../ink/ink1122.xml"/><Relationship Id="rId353" Type="http://schemas.openxmlformats.org/officeDocument/2006/relationships/customXml" Target="../ink/ink1143.xml"/><Relationship Id="rId395" Type="http://schemas.openxmlformats.org/officeDocument/2006/relationships/customXml" Target="../ink/ink1164.xml"/><Relationship Id="rId409" Type="http://schemas.openxmlformats.org/officeDocument/2006/relationships/customXml" Target="../ink/ink1171.xml"/><Relationship Id="rId560" Type="http://schemas.openxmlformats.org/officeDocument/2006/relationships/image" Target="../media/image1250.png"/><Relationship Id="rId92" Type="http://schemas.openxmlformats.org/officeDocument/2006/relationships/image" Target="../media/image1016.png"/><Relationship Id="rId213" Type="http://schemas.openxmlformats.org/officeDocument/2006/relationships/customXml" Target="../ink/ink1073.xml"/><Relationship Id="rId420" Type="http://schemas.openxmlformats.org/officeDocument/2006/relationships/image" Target="../media/image1180.png"/><Relationship Id="rId616" Type="http://schemas.openxmlformats.org/officeDocument/2006/relationships/image" Target="../media/image1278.png"/><Relationship Id="rId255" Type="http://schemas.openxmlformats.org/officeDocument/2006/relationships/customXml" Target="../ink/ink1094.xml"/><Relationship Id="rId297" Type="http://schemas.openxmlformats.org/officeDocument/2006/relationships/customXml" Target="../ink/ink1115.xml"/><Relationship Id="rId462" Type="http://schemas.openxmlformats.org/officeDocument/2006/relationships/image" Target="../media/image1201.png"/><Relationship Id="rId518" Type="http://schemas.openxmlformats.org/officeDocument/2006/relationships/image" Target="../media/image1229.png"/><Relationship Id="rId115" Type="http://schemas.openxmlformats.org/officeDocument/2006/relationships/customXml" Target="../ink/ink1024.xml"/><Relationship Id="rId157" Type="http://schemas.openxmlformats.org/officeDocument/2006/relationships/customXml" Target="../ink/ink1045.xml"/><Relationship Id="rId322" Type="http://schemas.openxmlformats.org/officeDocument/2006/relationships/image" Target="../media/image1131.png"/><Relationship Id="rId364" Type="http://schemas.openxmlformats.org/officeDocument/2006/relationships/image" Target="../media/image1152.png"/><Relationship Id="rId61" Type="http://schemas.openxmlformats.org/officeDocument/2006/relationships/customXml" Target="../ink/ink997.xml"/><Relationship Id="rId199" Type="http://schemas.openxmlformats.org/officeDocument/2006/relationships/customXml" Target="../ink/ink1066.xml"/><Relationship Id="rId571" Type="http://schemas.openxmlformats.org/officeDocument/2006/relationships/customXml" Target="../ink/ink1252.xml"/><Relationship Id="rId627" Type="http://schemas.openxmlformats.org/officeDocument/2006/relationships/customXml" Target="../ink/ink1280.xml"/><Relationship Id="rId19" Type="http://schemas.openxmlformats.org/officeDocument/2006/relationships/customXml" Target="../ink/ink976.xml"/><Relationship Id="rId224" Type="http://schemas.openxmlformats.org/officeDocument/2006/relationships/image" Target="../media/image1082.png"/><Relationship Id="rId266" Type="http://schemas.openxmlformats.org/officeDocument/2006/relationships/image" Target="../media/image1103.png"/><Relationship Id="rId431" Type="http://schemas.openxmlformats.org/officeDocument/2006/relationships/customXml" Target="../ink/ink1182.xml"/><Relationship Id="rId473" Type="http://schemas.openxmlformats.org/officeDocument/2006/relationships/customXml" Target="../ink/ink1203.xml"/><Relationship Id="rId529" Type="http://schemas.openxmlformats.org/officeDocument/2006/relationships/customXml" Target="../ink/ink1231.xml"/><Relationship Id="rId30" Type="http://schemas.openxmlformats.org/officeDocument/2006/relationships/image" Target="../media/image985.png"/><Relationship Id="rId126" Type="http://schemas.openxmlformats.org/officeDocument/2006/relationships/image" Target="../media/image1033.png"/><Relationship Id="rId168" Type="http://schemas.openxmlformats.org/officeDocument/2006/relationships/image" Target="../media/image1054.png"/><Relationship Id="rId333" Type="http://schemas.openxmlformats.org/officeDocument/2006/relationships/customXml" Target="../ink/ink1133.xml"/><Relationship Id="rId540" Type="http://schemas.openxmlformats.org/officeDocument/2006/relationships/image" Target="../media/image1240.png"/><Relationship Id="rId72" Type="http://schemas.openxmlformats.org/officeDocument/2006/relationships/image" Target="../media/image1006.png"/><Relationship Id="rId375" Type="http://schemas.openxmlformats.org/officeDocument/2006/relationships/customXml" Target="../ink/ink1154.xml"/><Relationship Id="rId582" Type="http://schemas.openxmlformats.org/officeDocument/2006/relationships/image" Target="../media/image1261.png"/><Relationship Id="rId638" Type="http://schemas.openxmlformats.org/officeDocument/2006/relationships/image" Target="../media/image1289.png"/><Relationship Id="rId3" Type="http://schemas.openxmlformats.org/officeDocument/2006/relationships/image" Target="../media/image2.png"/><Relationship Id="rId235" Type="http://schemas.openxmlformats.org/officeDocument/2006/relationships/customXml" Target="../ink/ink1084.xml"/><Relationship Id="rId277" Type="http://schemas.openxmlformats.org/officeDocument/2006/relationships/customXml" Target="../ink/ink1105.xml"/><Relationship Id="rId400" Type="http://schemas.openxmlformats.org/officeDocument/2006/relationships/image" Target="../media/image1170.png"/><Relationship Id="rId442" Type="http://schemas.openxmlformats.org/officeDocument/2006/relationships/image" Target="../media/image1191.png"/><Relationship Id="rId484" Type="http://schemas.openxmlformats.org/officeDocument/2006/relationships/image" Target="../media/image1212.png"/><Relationship Id="rId137" Type="http://schemas.openxmlformats.org/officeDocument/2006/relationships/customXml" Target="../ink/ink1035.xml"/><Relationship Id="rId302" Type="http://schemas.openxmlformats.org/officeDocument/2006/relationships/image" Target="../media/image1121.png"/><Relationship Id="rId344" Type="http://schemas.openxmlformats.org/officeDocument/2006/relationships/image" Target="../media/image1142.png"/><Relationship Id="rId41" Type="http://schemas.openxmlformats.org/officeDocument/2006/relationships/customXml" Target="../ink/ink987.xml"/><Relationship Id="rId83" Type="http://schemas.openxmlformats.org/officeDocument/2006/relationships/customXml" Target="../ink/ink1008.xml"/><Relationship Id="rId179" Type="http://schemas.openxmlformats.org/officeDocument/2006/relationships/customXml" Target="../ink/ink1056.xml"/><Relationship Id="rId386" Type="http://schemas.openxmlformats.org/officeDocument/2006/relationships/image" Target="../media/image1163.png"/><Relationship Id="rId551" Type="http://schemas.openxmlformats.org/officeDocument/2006/relationships/customXml" Target="../ink/ink1242.xml"/><Relationship Id="rId593" Type="http://schemas.openxmlformats.org/officeDocument/2006/relationships/customXml" Target="../ink/ink1263.xml"/><Relationship Id="rId607" Type="http://schemas.openxmlformats.org/officeDocument/2006/relationships/customXml" Target="../ink/ink1270.xml"/><Relationship Id="rId190" Type="http://schemas.openxmlformats.org/officeDocument/2006/relationships/image" Target="../media/image1065.png"/><Relationship Id="rId204" Type="http://schemas.openxmlformats.org/officeDocument/2006/relationships/image" Target="../media/image1072.png"/><Relationship Id="rId246" Type="http://schemas.openxmlformats.org/officeDocument/2006/relationships/image" Target="../media/image1093.png"/><Relationship Id="rId288" Type="http://schemas.openxmlformats.org/officeDocument/2006/relationships/image" Target="../media/image1114.png"/><Relationship Id="rId411" Type="http://schemas.openxmlformats.org/officeDocument/2006/relationships/customXml" Target="../ink/ink1172.xml"/><Relationship Id="rId453" Type="http://schemas.openxmlformats.org/officeDocument/2006/relationships/customXml" Target="../ink/ink1193.xml"/><Relationship Id="rId509" Type="http://schemas.openxmlformats.org/officeDocument/2006/relationships/customXml" Target="../ink/ink1221.xml"/><Relationship Id="rId106" Type="http://schemas.openxmlformats.org/officeDocument/2006/relationships/image" Target="../media/image1023.png"/><Relationship Id="rId313" Type="http://schemas.openxmlformats.org/officeDocument/2006/relationships/customXml" Target="../ink/ink1123.xml"/><Relationship Id="rId495" Type="http://schemas.openxmlformats.org/officeDocument/2006/relationships/customXml" Target="../ink/ink1214.xml"/><Relationship Id="rId10" Type="http://schemas.openxmlformats.org/officeDocument/2006/relationships/image" Target="../media/image975.png"/><Relationship Id="rId52" Type="http://schemas.openxmlformats.org/officeDocument/2006/relationships/image" Target="../media/image996.png"/><Relationship Id="rId94" Type="http://schemas.openxmlformats.org/officeDocument/2006/relationships/image" Target="../media/image1017.png"/><Relationship Id="rId148" Type="http://schemas.openxmlformats.org/officeDocument/2006/relationships/image" Target="../media/image1044.png"/><Relationship Id="rId355" Type="http://schemas.openxmlformats.org/officeDocument/2006/relationships/customXml" Target="../ink/ink1144.xml"/><Relationship Id="rId397" Type="http://schemas.openxmlformats.org/officeDocument/2006/relationships/customXml" Target="../ink/ink1165.xml"/><Relationship Id="rId520" Type="http://schemas.openxmlformats.org/officeDocument/2006/relationships/image" Target="../media/image1230.png"/><Relationship Id="rId562" Type="http://schemas.openxmlformats.org/officeDocument/2006/relationships/image" Target="../media/image1251.png"/><Relationship Id="rId618" Type="http://schemas.openxmlformats.org/officeDocument/2006/relationships/image" Target="../media/image1279.png"/><Relationship Id="rId215" Type="http://schemas.openxmlformats.org/officeDocument/2006/relationships/customXml" Target="../ink/ink1074.xml"/><Relationship Id="rId257" Type="http://schemas.openxmlformats.org/officeDocument/2006/relationships/customXml" Target="../ink/ink1095.xml"/><Relationship Id="rId422" Type="http://schemas.openxmlformats.org/officeDocument/2006/relationships/image" Target="../media/image1181.png"/><Relationship Id="rId464" Type="http://schemas.openxmlformats.org/officeDocument/2006/relationships/image" Target="../media/image1202.png"/><Relationship Id="rId299" Type="http://schemas.openxmlformats.org/officeDocument/2006/relationships/customXml" Target="../ink/ink1116.xml"/><Relationship Id="rId63" Type="http://schemas.openxmlformats.org/officeDocument/2006/relationships/customXml" Target="../ink/ink998.xml"/><Relationship Id="rId159" Type="http://schemas.openxmlformats.org/officeDocument/2006/relationships/customXml" Target="../ink/ink1046.xml"/><Relationship Id="rId366" Type="http://schemas.openxmlformats.org/officeDocument/2006/relationships/image" Target="../media/image1153.png"/><Relationship Id="rId573" Type="http://schemas.openxmlformats.org/officeDocument/2006/relationships/customXml" Target="../ink/ink1253.xml"/><Relationship Id="rId226" Type="http://schemas.openxmlformats.org/officeDocument/2006/relationships/image" Target="../media/image1083.png"/><Relationship Id="rId433" Type="http://schemas.openxmlformats.org/officeDocument/2006/relationships/customXml" Target="../ink/ink1183.xml"/><Relationship Id="rId640" Type="http://schemas.openxmlformats.org/officeDocument/2006/relationships/image" Target="../media/image1290.png"/><Relationship Id="rId74" Type="http://schemas.openxmlformats.org/officeDocument/2006/relationships/image" Target="../media/image1007.png"/><Relationship Id="rId377" Type="http://schemas.openxmlformats.org/officeDocument/2006/relationships/customXml" Target="../ink/ink1155.xml"/><Relationship Id="rId500" Type="http://schemas.openxmlformats.org/officeDocument/2006/relationships/image" Target="../media/image1220.png"/><Relationship Id="rId584" Type="http://schemas.openxmlformats.org/officeDocument/2006/relationships/image" Target="../media/image1262.png"/><Relationship Id="rId5" Type="http://schemas.openxmlformats.org/officeDocument/2006/relationships/customXml" Target="../ink/ink969.xml"/><Relationship Id="rId237" Type="http://schemas.openxmlformats.org/officeDocument/2006/relationships/customXml" Target="../ink/ink1085.xml"/><Relationship Id="rId444" Type="http://schemas.openxmlformats.org/officeDocument/2006/relationships/image" Target="../media/image1192.png"/><Relationship Id="rId290" Type="http://schemas.openxmlformats.org/officeDocument/2006/relationships/image" Target="../media/image1115.png"/><Relationship Id="rId304" Type="http://schemas.openxmlformats.org/officeDocument/2006/relationships/image" Target="../media/image1122.png"/><Relationship Id="rId388" Type="http://schemas.openxmlformats.org/officeDocument/2006/relationships/image" Target="../media/image1164.png"/><Relationship Id="rId511" Type="http://schemas.openxmlformats.org/officeDocument/2006/relationships/customXml" Target="../ink/ink1222.xml"/><Relationship Id="rId609" Type="http://schemas.openxmlformats.org/officeDocument/2006/relationships/customXml" Target="../ink/ink1271.xml"/><Relationship Id="rId85" Type="http://schemas.openxmlformats.org/officeDocument/2006/relationships/customXml" Target="../ink/ink1009.xml"/><Relationship Id="rId150" Type="http://schemas.openxmlformats.org/officeDocument/2006/relationships/image" Target="../media/image1045.png"/><Relationship Id="rId595" Type="http://schemas.openxmlformats.org/officeDocument/2006/relationships/customXml" Target="../ink/ink1264.xml"/><Relationship Id="rId248" Type="http://schemas.openxmlformats.org/officeDocument/2006/relationships/image" Target="../media/image1094.png"/><Relationship Id="rId455" Type="http://schemas.openxmlformats.org/officeDocument/2006/relationships/customXml" Target="../ink/ink1194.xml"/><Relationship Id="rId12" Type="http://schemas.openxmlformats.org/officeDocument/2006/relationships/image" Target="../media/image976.png"/><Relationship Id="rId108" Type="http://schemas.openxmlformats.org/officeDocument/2006/relationships/image" Target="../media/image1024.png"/><Relationship Id="rId315" Type="http://schemas.openxmlformats.org/officeDocument/2006/relationships/customXml" Target="../ink/ink1124.xml"/><Relationship Id="rId522" Type="http://schemas.openxmlformats.org/officeDocument/2006/relationships/image" Target="../media/image1231.png"/><Relationship Id="rId96" Type="http://schemas.openxmlformats.org/officeDocument/2006/relationships/image" Target="../media/image1018.png"/><Relationship Id="rId161" Type="http://schemas.openxmlformats.org/officeDocument/2006/relationships/customXml" Target="../ink/ink1047.xml"/><Relationship Id="rId399" Type="http://schemas.openxmlformats.org/officeDocument/2006/relationships/customXml" Target="../ink/ink1166.xml"/><Relationship Id="rId259" Type="http://schemas.openxmlformats.org/officeDocument/2006/relationships/customXml" Target="../ink/ink1096.xml"/><Relationship Id="rId466" Type="http://schemas.openxmlformats.org/officeDocument/2006/relationships/image" Target="../media/image1203.png"/><Relationship Id="rId23" Type="http://schemas.openxmlformats.org/officeDocument/2006/relationships/customXml" Target="../ink/ink978.xml"/><Relationship Id="rId119" Type="http://schemas.openxmlformats.org/officeDocument/2006/relationships/customXml" Target="../ink/ink1026.xml"/><Relationship Id="rId326" Type="http://schemas.openxmlformats.org/officeDocument/2006/relationships/image" Target="../media/image1133.png"/><Relationship Id="rId533" Type="http://schemas.openxmlformats.org/officeDocument/2006/relationships/customXml" Target="../ink/ink1233.xml"/><Relationship Id="rId172" Type="http://schemas.openxmlformats.org/officeDocument/2006/relationships/image" Target="../media/image1056.png"/><Relationship Id="rId477" Type="http://schemas.openxmlformats.org/officeDocument/2006/relationships/customXml" Target="../ink/ink1205.xml"/><Relationship Id="rId600" Type="http://schemas.openxmlformats.org/officeDocument/2006/relationships/image" Target="../media/image1270.png"/><Relationship Id="rId337" Type="http://schemas.openxmlformats.org/officeDocument/2006/relationships/customXml" Target="../ink/ink1135.xml"/><Relationship Id="rId34" Type="http://schemas.openxmlformats.org/officeDocument/2006/relationships/image" Target="../media/image987.png"/><Relationship Id="rId544" Type="http://schemas.openxmlformats.org/officeDocument/2006/relationships/image" Target="../media/image1242.png"/><Relationship Id="rId183" Type="http://schemas.openxmlformats.org/officeDocument/2006/relationships/customXml" Target="../ink/ink1058.xml"/><Relationship Id="rId390" Type="http://schemas.openxmlformats.org/officeDocument/2006/relationships/image" Target="../media/image1165.png"/><Relationship Id="rId404" Type="http://schemas.openxmlformats.org/officeDocument/2006/relationships/image" Target="../media/image1172.png"/><Relationship Id="rId611" Type="http://schemas.openxmlformats.org/officeDocument/2006/relationships/customXml" Target="../ink/ink1272.xml"/><Relationship Id="rId250" Type="http://schemas.openxmlformats.org/officeDocument/2006/relationships/image" Target="../media/image1095.png"/><Relationship Id="rId488" Type="http://schemas.openxmlformats.org/officeDocument/2006/relationships/image" Target="../media/image1214.png"/><Relationship Id="rId45" Type="http://schemas.openxmlformats.org/officeDocument/2006/relationships/customXml" Target="../ink/ink989.xml"/><Relationship Id="rId110" Type="http://schemas.openxmlformats.org/officeDocument/2006/relationships/image" Target="../media/image1025.png"/><Relationship Id="rId348" Type="http://schemas.openxmlformats.org/officeDocument/2006/relationships/image" Target="../media/image1144.png"/><Relationship Id="rId555" Type="http://schemas.openxmlformats.org/officeDocument/2006/relationships/customXml" Target="../ink/ink1244.xml"/><Relationship Id="rId194" Type="http://schemas.openxmlformats.org/officeDocument/2006/relationships/image" Target="../media/image1067.png"/><Relationship Id="rId208" Type="http://schemas.openxmlformats.org/officeDocument/2006/relationships/image" Target="../media/image1074.png"/><Relationship Id="rId415" Type="http://schemas.openxmlformats.org/officeDocument/2006/relationships/customXml" Target="../ink/ink1174.xml"/><Relationship Id="rId622" Type="http://schemas.openxmlformats.org/officeDocument/2006/relationships/image" Target="../media/image1281.png"/><Relationship Id="rId261" Type="http://schemas.openxmlformats.org/officeDocument/2006/relationships/customXml" Target="../ink/ink1097.xml"/><Relationship Id="rId499" Type="http://schemas.openxmlformats.org/officeDocument/2006/relationships/customXml" Target="../ink/ink1216.xml"/><Relationship Id="rId56" Type="http://schemas.openxmlformats.org/officeDocument/2006/relationships/image" Target="../media/image998.png"/><Relationship Id="rId359" Type="http://schemas.openxmlformats.org/officeDocument/2006/relationships/customXml" Target="../ink/ink1146.xml"/><Relationship Id="rId566" Type="http://schemas.openxmlformats.org/officeDocument/2006/relationships/image" Target="../media/image1253.png"/><Relationship Id="rId121" Type="http://schemas.openxmlformats.org/officeDocument/2006/relationships/customXml" Target="../ink/ink1027.xml"/><Relationship Id="rId219" Type="http://schemas.openxmlformats.org/officeDocument/2006/relationships/customXml" Target="../ink/ink1076.xml"/><Relationship Id="rId426" Type="http://schemas.openxmlformats.org/officeDocument/2006/relationships/image" Target="../media/image1183.png"/><Relationship Id="rId633" Type="http://schemas.openxmlformats.org/officeDocument/2006/relationships/customXml" Target="../ink/ink1283.xml"/><Relationship Id="rId67" Type="http://schemas.openxmlformats.org/officeDocument/2006/relationships/customXml" Target="../ink/ink1000.xml"/><Relationship Id="rId272" Type="http://schemas.openxmlformats.org/officeDocument/2006/relationships/image" Target="../media/image1106.png"/><Relationship Id="rId577" Type="http://schemas.openxmlformats.org/officeDocument/2006/relationships/customXml" Target="../ink/ink1255.xml"/><Relationship Id="rId132" Type="http://schemas.openxmlformats.org/officeDocument/2006/relationships/image" Target="../media/image1036.png"/><Relationship Id="rId437" Type="http://schemas.openxmlformats.org/officeDocument/2006/relationships/customXml" Target="../ink/ink1185.xml"/><Relationship Id="rId644" Type="http://schemas.openxmlformats.org/officeDocument/2006/relationships/image" Target="../media/image1292.png"/><Relationship Id="rId283" Type="http://schemas.openxmlformats.org/officeDocument/2006/relationships/customXml" Target="../ink/ink1108.xml"/><Relationship Id="rId490" Type="http://schemas.openxmlformats.org/officeDocument/2006/relationships/image" Target="../media/image1215.png"/><Relationship Id="rId504" Type="http://schemas.openxmlformats.org/officeDocument/2006/relationships/image" Target="../media/image1222.png"/><Relationship Id="rId78" Type="http://schemas.openxmlformats.org/officeDocument/2006/relationships/image" Target="../media/image1009.png"/><Relationship Id="rId143" Type="http://schemas.openxmlformats.org/officeDocument/2006/relationships/customXml" Target="../ink/ink1038.xml"/><Relationship Id="rId350" Type="http://schemas.openxmlformats.org/officeDocument/2006/relationships/image" Target="../media/image1145.png"/><Relationship Id="rId588" Type="http://schemas.openxmlformats.org/officeDocument/2006/relationships/image" Target="../media/image1264.png"/><Relationship Id="rId9" Type="http://schemas.openxmlformats.org/officeDocument/2006/relationships/customXml" Target="../ink/ink971.xml"/><Relationship Id="rId210" Type="http://schemas.openxmlformats.org/officeDocument/2006/relationships/image" Target="../media/image1075.png"/><Relationship Id="rId448" Type="http://schemas.openxmlformats.org/officeDocument/2006/relationships/image" Target="../media/image1194.png"/><Relationship Id="rId294" Type="http://schemas.openxmlformats.org/officeDocument/2006/relationships/image" Target="../media/image1117.png"/><Relationship Id="rId308" Type="http://schemas.openxmlformats.org/officeDocument/2006/relationships/image" Target="../media/image1124.png"/><Relationship Id="rId515" Type="http://schemas.openxmlformats.org/officeDocument/2006/relationships/customXml" Target="../ink/ink1224.xml"/><Relationship Id="rId89" Type="http://schemas.openxmlformats.org/officeDocument/2006/relationships/customXml" Target="../ink/ink1011.xml"/><Relationship Id="rId154" Type="http://schemas.openxmlformats.org/officeDocument/2006/relationships/image" Target="../media/image1047.png"/><Relationship Id="rId361" Type="http://schemas.openxmlformats.org/officeDocument/2006/relationships/customXml" Target="../ink/ink1147.xml"/><Relationship Id="rId599" Type="http://schemas.openxmlformats.org/officeDocument/2006/relationships/customXml" Target="../ink/ink1266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301.xml"/><Relationship Id="rId117" Type="http://schemas.openxmlformats.org/officeDocument/2006/relationships/image" Target="../media/image1351.png"/><Relationship Id="rId21" Type="http://schemas.openxmlformats.org/officeDocument/2006/relationships/image" Target="../media/image1303.png"/><Relationship Id="rId42" Type="http://schemas.openxmlformats.org/officeDocument/2006/relationships/customXml" Target="../ink/ink1309.xml"/><Relationship Id="rId47" Type="http://schemas.openxmlformats.org/officeDocument/2006/relationships/image" Target="../media/image1316.png"/><Relationship Id="rId63" Type="http://schemas.openxmlformats.org/officeDocument/2006/relationships/image" Target="../media/image1324.png"/><Relationship Id="rId68" Type="http://schemas.openxmlformats.org/officeDocument/2006/relationships/customXml" Target="../ink/ink1322.xml"/><Relationship Id="rId84" Type="http://schemas.openxmlformats.org/officeDocument/2006/relationships/customXml" Target="../ink/ink1330.xml"/><Relationship Id="rId89" Type="http://schemas.openxmlformats.org/officeDocument/2006/relationships/image" Target="../media/image1337.png"/><Relationship Id="rId112" Type="http://schemas.openxmlformats.org/officeDocument/2006/relationships/customXml" Target="../ink/ink1344.xml"/><Relationship Id="rId16" Type="http://schemas.openxmlformats.org/officeDocument/2006/relationships/customXml" Target="../ink/ink1296.xml"/><Relationship Id="rId107" Type="http://schemas.openxmlformats.org/officeDocument/2006/relationships/image" Target="../media/image1346.png"/><Relationship Id="rId11" Type="http://schemas.openxmlformats.org/officeDocument/2006/relationships/image" Target="../media/image1298.png"/><Relationship Id="rId32" Type="http://schemas.openxmlformats.org/officeDocument/2006/relationships/customXml" Target="../ink/ink1304.xml"/><Relationship Id="rId37" Type="http://schemas.openxmlformats.org/officeDocument/2006/relationships/image" Target="../media/image1311.png"/><Relationship Id="rId53" Type="http://schemas.openxmlformats.org/officeDocument/2006/relationships/image" Target="../media/image1319.png"/><Relationship Id="rId58" Type="http://schemas.openxmlformats.org/officeDocument/2006/relationships/customXml" Target="../ink/ink1317.xml"/><Relationship Id="rId74" Type="http://schemas.openxmlformats.org/officeDocument/2006/relationships/customXml" Target="../ink/ink1325.xml"/><Relationship Id="rId79" Type="http://schemas.openxmlformats.org/officeDocument/2006/relationships/image" Target="../media/image1332.png"/><Relationship Id="rId102" Type="http://schemas.openxmlformats.org/officeDocument/2006/relationships/customXml" Target="../ink/ink1339.xml"/><Relationship Id="rId123" Type="http://schemas.openxmlformats.org/officeDocument/2006/relationships/image" Target="../media/image1354.png"/><Relationship Id="rId5" Type="http://schemas.openxmlformats.org/officeDocument/2006/relationships/image" Target="../media/image691.png"/><Relationship Id="rId90" Type="http://schemas.openxmlformats.org/officeDocument/2006/relationships/customXml" Target="../ink/ink1333.xml"/><Relationship Id="rId95" Type="http://schemas.openxmlformats.org/officeDocument/2006/relationships/image" Target="../media/image1340.png"/><Relationship Id="rId22" Type="http://schemas.openxmlformats.org/officeDocument/2006/relationships/customXml" Target="../ink/ink1299.xml"/><Relationship Id="rId27" Type="http://schemas.openxmlformats.org/officeDocument/2006/relationships/image" Target="../media/image1306.png"/><Relationship Id="rId43" Type="http://schemas.openxmlformats.org/officeDocument/2006/relationships/image" Target="../media/image1314.png"/><Relationship Id="rId48" Type="http://schemas.openxmlformats.org/officeDocument/2006/relationships/customXml" Target="../ink/ink1312.xml"/><Relationship Id="rId64" Type="http://schemas.openxmlformats.org/officeDocument/2006/relationships/customXml" Target="../ink/ink1320.xml"/><Relationship Id="rId69" Type="http://schemas.openxmlformats.org/officeDocument/2006/relationships/image" Target="../media/image1327.png"/><Relationship Id="rId113" Type="http://schemas.openxmlformats.org/officeDocument/2006/relationships/image" Target="../media/image1349.png"/><Relationship Id="rId118" Type="http://schemas.openxmlformats.org/officeDocument/2006/relationships/customXml" Target="../ink/ink1347.xml"/><Relationship Id="rId80" Type="http://schemas.openxmlformats.org/officeDocument/2006/relationships/customXml" Target="../ink/ink1328.xml"/><Relationship Id="rId85" Type="http://schemas.openxmlformats.org/officeDocument/2006/relationships/image" Target="../media/image1335.png"/><Relationship Id="rId12" Type="http://schemas.openxmlformats.org/officeDocument/2006/relationships/customXml" Target="../ink/ink1294.xml"/><Relationship Id="rId17" Type="http://schemas.openxmlformats.org/officeDocument/2006/relationships/image" Target="../media/image1301.png"/><Relationship Id="rId33" Type="http://schemas.openxmlformats.org/officeDocument/2006/relationships/image" Target="../media/image1309.png"/><Relationship Id="rId38" Type="http://schemas.openxmlformats.org/officeDocument/2006/relationships/customXml" Target="../ink/ink1307.xml"/><Relationship Id="rId59" Type="http://schemas.openxmlformats.org/officeDocument/2006/relationships/image" Target="../media/image1322.png"/><Relationship Id="rId103" Type="http://schemas.openxmlformats.org/officeDocument/2006/relationships/image" Target="../media/image1344.png"/><Relationship Id="rId108" Type="http://schemas.openxmlformats.org/officeDocument/2006/relationships/customXml" Target="../ink/ink1342.xml"/><Relationship Id="rId124" Type="http://schemas.openxmlformats.org/officeDocument/2006/relationships/customXml" Target="../ink/ink1350.xml"/><Relationship Id="rId54" Type="http://schemas.openxmlformats.org/officeDocument/2006/relationships/customXml" Target="../ink/ink1315.xml"/><Relationship Id="rId70" Type="http://schemas.openxmlformats.org/officeDocument/2006/relationships/customXml" Target="../ink/ink1323.xml"/><Relationship Id="rId75" Type="http://schemas.openxmlformats.org/officeDocument/2006/relationships/image" Target="../media/image1330.png"/><Relationship Id="rId91" Type="http://schemas.openxmlformats.org/officeDocument/2006/relationships/image" Target="../media/image1338.png"/><Relationship Id="rId96" Type="http://schemas.openxmlformats.org/officeDocument/2006/relationships/customXml" Target="../ink/ink133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91.xml"/><Relationship Id="rId23" Type="http://schemas.openxmlformats.org/officeDocument/2006/relationships/image" Target="../media/image1304.png"/><Relationship Id="rId28" Type="http://schemas.openxmlformats.org/officeDocument/2006/relationships/customXml" Target="../ink/ink1302.xml"/><Relationship Id="rId49" Type="http://schemas.openxmlformats.org/officeDocument/2006/relationships/image" Target="../media/image1317.png"/><Relationship Id="rId114" Type="http://schemas.openxmlformats.org/officeDocument/2006/relationships/customXml" Target="../ink/ink1345.xml"/><Relationship Id="rId119" Type="http://schemas.openxmlformats.org/officeDocument/2006/relationships/image" Target="../media/image1352.png"/><Relationship Id="rId44" Type="http://schemas.openxmlformats.org/officeDocument/2006/relationships/customXml" Target="../ink/ink1310.xml"/><Relationship Id="rId60" Type="http://schemas.openxmlformats.org/officeDocument/2006/relationships/customXml" Target="../ink/ink1318.xml"/><Relationship Id="rId65" Type="http://schemas.openxmlformats.org/officeDocument/2006/relationships/image" Target="../media/image1325.png"/><Relationship Id="rId81" Type="http://schemas.openxmlformats.org/officeDocument/2006/relationships/image" Target="../media/image1333.png"/><Relationship Id="rId86" Type="http://schemas.openxmlformats.org/officeDocument/2006/relationships/customXml" Target="../ink/ink1331.xml"/><Relationship Id="rId13" Type="http://schemas.openxmlformats.org/officeDocument/2006/relationships/image" Target="../media/image1299.png"/><Relationship Id="rId18" Type="http://schemas.openxmlformats.org/officeDocument/2006/relationships/customXml" Target="../ink/ink1297.xml"/><Relationship Id="rId39" Type="http://schemas.openxmlformats.org/officeDocument/2006/relationships/image" Target="../media/image1312.png"/><Relationship Id="rId109" Type="http://schemas.openxmlformats.org/officeDocument/2006/relationships/image" Target="../media/image1347.png"/><Relationship Id="rId34" Type="http://schemas.openxmlformats.org/officeDocument/2006/relationships/customXml" Target="../ink/ink1305.xml"/><Relationship Id="rId50" Type="http://schemas.openxmlformats.org/officeDocument/2006/relationships/customXml" Target="../ink/ink1313.xml"/><Relationship Id="rId55" Type="http://schemas.openxmlformats.org/officeDocument/2006/relationships/image" Target="../media/image1320.png"/><Relationship Id="rId76" Type="http://schemas.openxmlformats.org/officeDocument/2006/relationships/customXml" Target="../ink/ink1326.xml"/><Relationship Id="rId97" Type="http://schemas.openxmlformats.org/officeDocument/2006/relationships/image" Target="../media/image1341.png"/><Relationship Id="rId104" Type="http://schemas.openxmlformats.org/officeDocument/2006/relationships/customXml" Target="../ink/ink1340.xml"/><Relationship Id="rId120" Type="http://schemas.openxmlformats.org/officeDocument/2006/relationships/customXml" Target="../ink/ink1348.xml"/><Relationship Id="rId125" Type="http://schemas.openxmlformats.org/officeDocument/2006/relationships/image" Target="../media/image1355.png"/><Relationship Id="rId7" Type="http://schemas.openxmlformats.org/officeDocument/2006/relationships/image" Target="../media/image1296.png"/><Relationship Id="rId71" Type="http://schemas.openxmlformats.org/officeDocument/2006/relationships/image" Target="../media/image1328.png"/><Relationship Id="rId92" Type="http://schemas.openxmlformats.org/officeDocument/2006/relationships/customXml" Target="../ink/ink1334.xml"/><Relationship Id="rId2" Type="http://schemas.openxmlformats.org/officeDocument/2006/relationships/image" Target="../media/image3.jpeg"/><Relationship Id="rId29" Type="http://schemas.openxmlformats.org/officeDocument/2006/relationships/image" Target="../media/image1307.png"/><Relationship Id="rId24" Type="http://schemas.openxmlformats.org/officeDocument/2006/relationships/customXml" Target="../ink/ink1300.xml"/><Relationship Id="rId40" Type="http://schemas.openxmlformats.org/officeDocument/2006/relationships/customXml" Target="../ink/ink1308.xml"/><Relationship Id="rId45" Type="http://schemas.openxmlformats.org/officeDocument/2006/relationships/image" Target="../media/image1315.png"/><Relationship Id="rId66" Type="http://schemas.openxmlformats.org/officeDocument/2006/relationships/customXml" Target="../ink/ink1321.xml"/><Relationship Id="rId87" Type="http://schemas.openxmlformats.org/officeDocument/2006/relationships/image" Target="../media/image1336.png"/><Relationship Id="rId110" Type="http://schemas.openxmlformats.org/officeDocument/2006/relationships/customXml" Target="../ink/ink1343.xml"/><Relationship Id="rId115" Type="http://schemas.openxmlformats.org/officeDocument/2006/relationships/image" Target="../media/image1350.png"/><Relationship Id="rId61" Type="http://schemas.openxmlformats.org/officeDocument/2006/relationships/image" Target="../media/image1323.png"/><Relationship Id="rId82" Type="http://schemas.openxmlformats.org/officeDocument/2006/relationships/customXml" Target="../ink/ink1329.xml"/><Relationship Id="rId19" Type="http://schemas.openxmlformats.org/officeDocument/2006/relationships/image" Target="../media/image1302.png"/><Relationship Id="rId14" Type="http://schemas.openxmlformats.org/officeDocument/2006/relationships/customXml" Target="../ink/ink1295.xml"/><Relationship Id="rId30" Type="http://schemas.openxmlformats.org/officeDocument/2006/relationships/customXml" Target="../ink/ink1303.xml"/><Relationship Id="rId35" Type="http://schemas.openxmlformats.org/officeDocument/2006/relationships/image" Target="../media/image1310.png"/><Relationship Id="rId56" Type="http://schemas.openxmlformats.org/officeDocument/2006/relationships/customXml" Target="../ink/ink1316.xml"/><Relationship Id="rId77" Type="http://schemas.openxmlformats.org/officeDocument/2006/relationships/image" Target="../media/image1331.png"/><Relationship Id="rId100" Type="http://schemas.openxmlformats.org/officeDocument/2006/relationships/customXml" Target="../ink/ink1338.xml"/><Relationship Id="rId105" Type="http://schemas.openxmlformats.org/officeDocument/2006/relationships/image" Target="../media/image1345.png"/><Relationship Id="rId8" Type="http://schemas.openxmlformats.org/officeDocument/2006/relationships/customXml" Target="../ink/ink1292.xml"/><Relationship Id="rId51" Type="http://schemas.openxmlformats.org/officeDocument/2006/relationships/image" Target="../media/image1318.png"/><Relationship Id="rId72" Type="http://schemas.openxmlformats.org/officeDocument/2006/relationships/customXml" Target="../ink/ink1324.xml"/><Relationship Id="rId93" Type="http://schemas.openxmlformats.org/officeDocument/2006/relationships/image" Target="../media/image1339.png"/><Relationship Id="rId98" Type="http://schemas.openxmlformats.org/officeDocument/2006/relationships/customXml" Target="../ink/ink1337.xml"/><Relationship Id="rId121" Type="http://schemas.openxmlformats.org/officeDocument/2006/relationships/image" Target="../media/image1353.png"/><Relationship Id="rId3" Type="http://schemas.openxmlformats.org/officeDocument/2006/relationships/image" Target="../media/image2.png"/><Relationship Id="rId25" Type="http://schemas.openxmlformats.org/officeDocument/2006/relationships/image" Target="../media/image1305.png"/><Relationship Id="rId46" Type="http://schemas.openxmlformats.org/officeDocument/2006/relationships/customXml" Target="../ink/ink1311.xml"/><Relationship Id="rId67" Type="http://schemas.openxmlformats.org/officeDocument/2006/relationships/image" Target="../media/image1326.png"/><Relationship Id="rId116" Type="http://schemas.openxmlformats.org/officeDocument/2006/relationships/customXml" Target="../ink/ink1346.xml"/><Relationship Id="rId20" Type="http://schemas.openxmlformats.org/officeDocument/2006/relationships/customXml" Target="../ink/ink1298.xml"/><Relationship Id="rId41" Type="http://schemas.openxmlformats.org/officeDocument/2006/relationships/image" Target="../media/image1313.png"/><Relationship Id="rId62" Type="http://schemas.openxmlformats.org/officeDocument/2006/relationships/customXml" Target="../ink/ink1319.xml"/><Relationship Id="rId83" Type="http://schemas.openxmlformats.org/officeDocument/2006/relationships/image" Target="../media/image1334.png"/><Relationship Id="rId88" Type="http://schemas.openxmlformats.org/officeDocument/2006/relationships/customXml" Target="../ink/ink1332.xml"/><Relationship Id="rId111" Type="http://schemas.openxmlformats.org/officeDocument/2006/relationships/image" Target="../media/image1348.png"/><Relationship Id="rId15" Type="http://schemas.openxmlformats.org/officeDocument/2006/relationships/image" Target="../media/image1300.png"/><Relationship Id="rId36" Type="http://schemas.openxmlformats.org/officeDocument/2006/relationships/customXml" Target="../ink/ink1306.xml"/><Relationship Id="rId57" Type="http://schemas.openxmlformats.org/officeDocument/2006/relationships/image" Target="../media/image1321.png"/><Relationship Id="rId106" Type="http://schemas.openxmlformats.org/officeDocument/2006/relationships/customXml" Target="../ink/ink1341.xml"/><Relationship Id="rId10" Type="http://schemas.openxmlformats.org/officeDocument/2006/relationships/customXml" Target="../ink/ink1293.xml"/><Relationship Id="rId31" Type="http://schemas.openxmlformats.org/officeDocument/2006/relationships/image" Target="../media/image1308.png"/><Relationship Id="rId52" Type="http://schemas.openxmlformats.org/officeDocument/2006/relationships/customXml" Target="../ink/ink1314.xml"/><Relationship Id="rId73" Type="http://schemas.openxmlformats.org/officeDocument/2006/relationships/image" Target="../media/image1329.png"/><Relationship Id="rId78" Type="http://schemas.openxmlformats.org/officeDocument/2006/relationships/customXml" Target="../ink/ink1327.xml"/><Relationship Id="rId94" Type="http://schemas.openxmlformats.org/officeDocument/2006/relationships/customXml" Target="../ink/ink1335.xml"/><Relationship Id="rId99" Type="http://schemas.openxmlformats.org/officeDocument/2006/relationships/image" Target="../media/image1342.png"/><Relationship Id="rId101" Type="http://schemas.openxmlformats.org/officeDocument/2006/relationships/image" Target="../media/image1343.png"/><Relationship Id="rId122" Type="http://schemas.openxmlformats.org/officeDocument/2006/relationships/customXml" Target="../ink/ink1349.xml"/><Relationship Id="rId4" Type="http://schemas.openxmlformats.org/officeDocument/2006/relationships/image" Target="../media/image35.png"/><Relationship Id="rId9" Type="http://schemas.openxmlformats.org/officeDocument/2006/relationships/image" Target="../media/image1297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412.png"/><Relationship Id="rId299" Type="http://schemas.openxmlformats.org/officeDocument/2006/relationships/image" Target="../media/image1499.png"/><Relationship Id="rId21" Type="http://schemas.openxmlformats.org/officeDocument/2006/relationships/image" Target="../media/image1364.png"/><Relationship Id="rId63" Type="http://schemas.openxmlformats.org/officeDocument/2006/relationships/image" Target="../media/image1385.png"/><Relationship Id="rId159" Type="http://schemas.openxmlformats.org/officeDocument/2006/relationships/image" Target="../media/image1433.png"/><Relationship Id="rId324" Type="http://schemas.openxmlformats.org/officeDocument/2006/relationships/customXml" Target="../ink/ink1510.xml"/><Relationship Id="rId366" Type="http://schemas.openxmlformats.org/officeDocument/2006/relationships/customXml" Target="../ink/ink1531.xml"/><Relationship Id="rId170" Type="http://schemas.openxmlformats.org/officeDocument/2006/relationships/customXml" Target="../ink/ink1433.xml"/><Relationship Id="rId226" Type="http://schemas.openxmlformats.org/officeDocument/2006/relationships/customXml" Target="../ink/ink1461.xml"/><Relationship Id="rId433" Type="http://schemas.openxmlformats.org/officeDocument/2006/relationships/image" Target="../media/image1566.png"/><Relationship Id="rId268" Type="http://schemas.openxmlformats.org/officeDocument/2006/relationships/customXml" Target="../ink/ink1482.xml"/><Relationship Id="rId475" Type="http://schemas.openxmlformats.org/officeDocument/2006/relationships/customXml" Target="../ink/ink1586.xml"/><Relationship Id="rId32" Type="http://schemas.openxmlformats.org/officeDocument/2006/relationships/customXml" Target="../ink/ink1364.xml"/><Relationship Id="rId74" Type="http://schemas.openxmlformats.org/officeDocument/2006/relationships/customXml" Target="../ink/ink1385.xml"/><Relationship Id="rId128" Type="http://schemas.openxmlformats.org/officeDocument/2006/relationships/customXml" Target="../ink/ink1412.xml"/><Relationship Id="rId335" Type="http://schemas.openxmlformats.org/officeDocument/2006/relationships/image" Target="../media/image1517.png"/><Relationship Id="rId377" Type="http://schemas.openxmlformats.org/officeDocument/2006/relationships/image" Target="../media/image1538.png"/><Relationship Id="rId500" Type="http://schemas.openxmlformats.org/officeDocument/2006/relationships/image" Target="../media/image568.png"/><Relationship Id="rId5" Type="http://schemas.openxmlformats.org/officeDocument/2006/relationships/image" Target="../media/image1295.png"/><Relationship Id="rId181" Type="http://schemas.openxmlformats.org/officeDocument/2006/relationships/image" Target="../media/image1444.png"/><Relationship Id="rId237" Type="http://schemas.openxmlformats.org/officeDocument/2006/relationships/image" Target="../media/image1470.png"/><Relationship Id="rId402" Type="http://schemas.openxmlformats.org/officeDocument/2006/relationships/customXml" Target="../ink/ink1549.xml"/><Relationship Id="rId279" Type="http://schemas.openxmlformats.org/officeDocument/2006/relationships/image" Target="../media/image1489.png"/><Relationship Id="rId444" Type="http://schemas.openxmlformats.org/officeDocument/2006/relationships/customXml" Target="../ink/ink1570.xml"/><Relationship Id="rId486" Type="http://schemas.openxmlformats.org/officeDocument/2006/relationships/image" Target="../media/image1591.png"/><Relationship Id="rId43" Type="http://schemas.openxmlformats.org/officeDocument/2006/relationships/image" Target="../media/image1375.png"/><Relationship Id="rId139" Type="http://schemas.openxmlformats.org/officeDocument/2006/relationships/image" Target="../media/image1423.png"/><Relationship Id="rId290" Type="http://schemas.openxmlformats.org/officeDocument/2006/relationships/customXml" Target="../ink/ink1493.xml"/><Relationship Id="rId304" Type="http://schemas.openxmlformats.org/officeDocument/2006/relationships/customXml" Target="../ink/ink1500.xml"/><Relationship Id="rId346" Type="http://schemas.openxmlformats.org/officeDocument/2006/relationships/customXml" Target="../ink/ink1521.xml"/><Relationship Id="rId388" Type="http://schemas.openxmlformats.org/officeDocument/2006/relationships/customXml" Target="../ink/ink1542.xml"/><Relationship Id="rId85" Type="http://schemas.openxmlformats.org/officeDocument/2006/relationships/image" Target="../media/image1396.png"/><Relationship Id="rId150" Type="http://schemas.openxmlformats.org/officeDocument/2006/relationships/customXml" Target="../ink/ink1423.xml"/><Relationship Id="rId192" Type="http://schemas.openxmlformats.org/officeDocument/2006/relationships/customXml" Target="../ink/ink1444.xml"/><Relationship Id="rId206" Type="http://schemas.openxmlformats.org/officeDocument/2006/relationships/customXml" Target="../ink/ink1451.xml"/><Relationship Id="rId413" Type="http://schemas.openxmlformats.org/officeDocument/2006/relationships/image" Target="../media/image1556.png"/><Relationship Id="rId248" Type="http://schemas.openxmlformats.org/officeDocument/2006/relationships/customXml" Target="../ink/ink1472.xml"/><Relationship Id="rId455" Type="http://schemas.openxmlformats.org/officeDocument/2006/relationships/image" Target="../media/image1577.png"/><Relationship Id="rId497" Type="http://schemas.openxmlformats.org/officeDocument/2006/relationships/customXml" Target="../ink/ink1597.xml"/><Relationship Id="rId12" Type="http://schemas.openxmlformats.org/officeDocument/2006/relationships/customXml" Target="../ink/ink1354.xml"/><Relationship Id="rId108" Type="http://schemas.openxmlformats.org/officeDocument/2006/relationships/customXml" Target="../ink/ink1402.xml"/><Relationship Id="rId315" Type="http://schemas.openxmlformats.org/officeDocument/2006/relationships/image" Target="../media/image1507.png"/><Relationship Id="rId357" Type="http://schemas.openxmlformats.org/officeDocument/2006/relationships/image" Target="../media/image1528.png"/><Relationship Id="rId54" Type="http://schemas.openxmlformats.org/officeDocument/2006/relationships/customXml" Target="../ink/ink1375.xml"/><Relationship Id="rId96" Type="http://schemas.openxmlformats.org/officeDocument/2006/relationships/customXml" Target="../ink/ink1396.xml"/><Relationship Id="rId161" Type="http://schemas.openxmlformats.org/officeDocument/2006/relationships/image" Target="../media/image1434.png"/><Relationship Id="rId217" Type="http://schemas.openxmlformats.org/officeDocument/2006/relationships/image" Target="../media/image1210.png"/><Relationship Id="rId399" Type="http://schemas.openxmlformats.org/officeDocument/2006/relationships/image" Target="../media/image1549.png"/><Relationship Id="rId259" Type="http://schemas.openxmlformats.org/officeDocument/2006/relationships/image" Target="../media/image1479.png"/><Relationship Id="rId424" Type="http://schemas.openxmlformats.org/officeDocument/2006/relationships/customXml" Target="../ink/ink1560.xml"/><Relationship Id="rId466" Type="http://schemas.openxmlformats.org/officeDocument/2006/relationships/customXml" Target="../ink/ink1581.xml"/><Relationship Id="rId23" Type="http://schemas.openxmlformats.org/officeDocument/2006/relationships/image" Target="../media/image1365.png"/><Relationship Id="rId119" Type="http://schemas.openxmlformats.org/officeDocument/2006/relationships/image" Target="../media/image1413.png"/><Relationship Id="rId270" Type="http://schemas.openxmlformats.org/officeDocument/2006/relationships/customXml" Target="../ink/ink1483.xml"/><Relationship Id="rId326" Type="http://schemas.openxmlformats.org/officeDocument/2006/relationships/customXml" Target="../ink/ink1511.xml"/><Relationship Id="rId65" Type="http://schemas.openxmlformats.org/officeDocument/2006/relationships/image" Target="../media/image1386.png"/><Relationship Id="rId130" Type="http://schemas.openxmlformats.org/officeDocument/2006/relationships/customXml" Target="../ink/ink1413.xml"/><Relationship Id="rId368" Type="http://schemas.openxmlformats.org/officeDocument/2006/relationships/customXml" Target="../ink/ink1532.xml"/><Relationship Id="rId172" Type="http://schemas.openxmlformats.org/officeDocument/2006/relationships/customXml" Target="../ink/ink1434.xml"/><Relationship Id="rId228" Type="http://schemas.openxmlformats.org/officeDocument/2006/relationships/customXml" Target="../ink/ink1462.xml"/><Relationship Id="rId435" Type="http://schemas.openxmlformats.org/officeDocument/2006/relationships/image" Target="../media/image1567.png"/><Relationship Id="rId477" Type="http://schemas.openxmlformats.org/officeDocument/2006/relationships/customXml" Target="../ink/ink1587.xml"/><Relationship Id="rId281" Type="http://schemas.openxmlformats.org/officeDocument/2006/relationships/image" Target="../media/image1490.png"/><Relationship Id="rId337" Type="http://schemas.openxmlformats.org/officeDocument/2006/relationships/image" Target="../media/image1518.png"/><Relationship Id="rId502" Type="http://schemas.openxmlformats.org/officeDocument/2006/relationships/image" Target="../media/image1598.png"/><Relationship Id="rId34" Type="http://schemas.openxmlformats.org/officeDocument/2006/relationships/customXml" Target="../ink/ink1365.xml"/><Relationship Id="rId76" Type="http://schemas.openxmlformats.org/officeDocument/2006/relationships/customXml" Target="../ink/ink1386.xml"/><Relationship Id="rId141" Type="http://schemas.openxmlformats.org/officeDocument/2006/relationships/image" Target="../media/image1424.png"/><Relationship Id="rId379" Type="http://schemas.openxmlformats.org/officeDocument/2006/relationships/image" Target="../media/image1539.png"/><Relationship Id="rId7" Type="http://schemas.openxmlformats.org/officeDocument/2006/relationships/image" Target="../media/image1357.png"/><Relationship Id="rId183" Type="http://schemas.openxmlformats.org/officeDocument/2006/relationships/image" Target="../media/image1445.png"/><Relationship Id="rId239" Type="http://schemas.openxmlformats.org/officeDocument/2006/relationships/image" Target="../media/image1471.png"/><Relationship Id="rId390" Type="http://schemas.openxmlformats.org/officeDocument/2006/relationships/customXml" Target="../ink/ink1543.xml"/><Relationship Id="rId404" Type="http://schemas.openxmlformats.org/officeDocument/2006/relationships/customXml" Target="../ink/ink1550.xml"/><Relationship Id="rId446" Type="http://schemas.openxmlformats.org/officeDocument/2006/relationships/customXml" Target="../ink/ink1571.xml"/><Relationship Id="rId250" Type="http://schemas.openxmlformats.org/officeDocument/2006/relationships/customXml" Target="../ink/ink1473.xml"/><Relationship Id="rId292" Type="http://schemas.openxmlformats.org/officeDocument/2006/relationships/customXml" Target="../ink/ink1494.xml"/><Relationship Id="rId306" Type="http://schemas.openxmlformats.org/officeDocument/2006/relationships/customXml" Target="../ink/ink1501.xml"/><Relationship Id="rId488" Type="http://schemas.openxmlformats.org/officeDocument/2006/relationships/image" Target="../media/image1592.png"/><Relationship Id="rId45" Type="http://schemas.openxmlformats.org/officeDocument/2006/relationships/image" Target="../media/image1376.png"/><Relationship Id="rId87" Type="http://schemas.openxmlformats.org/officeDocument/2006/relationships/image" Target="../media/image1397.png"/><Relationship Id="rId110" Type="http://schemas.openxmlformats.org/officeDocument/2006/relationships/customXml" Target="../ink/ink1403.xml"/><Relationship Id="rId348" Type="http://schemas.openxmlformats.org/officeDocument/2006/relationships/customXml" Target="../ink/ink1522.xml"/><Relationship Id="rId152" Type="http://schemas.openxmlformats.org/officeDocument/2006/relationships/customXml" Target="../ink/ink1424.xml"/><Relationship Id="rId194" Type="http://schemas.openxmlformats.org/officeDocument/2006/relationships/customXml" Target="../ink/ink1445.xml"/><Relationship Id="rId208" Type="http://schemas.openxmlformats.org/officeDocument/2006/relationships/customXml" Target="../ink/ink1452.xml"/><Relationship Id="rId415" Type="http://schemas.openxmlformats.org/officeDocument/2006/relationships/image" Target="../media/image1557.png"/><Relationship Id="rId457" Type="http://schemas.openxmlformats.org/officeDocument/2006/relationships/image" Target="../media/image1578.png"/><Relationship Id="rId261" Type="http://schemas.openxmlformats.org/officeDocument/2006/relationships/image" Target="../media/image1480.png"/><Relationship Id="rId499" Type="http://schemas.openxmlformats.org/officeDocument/2006/relationships/customXml" Target="../ink/ink1598.xml"/><Relationship Id="rId14" Type="http://schemas.openxmlformats.org/officeDocument/2006/relationships/customXml" Target="../ink/ink1355.xml"/><Relationship Id="rId56" Type="http://schemas.openxmlformats.org/officeDocument/2006/relationships/customXml" Target="../ink/ink1376.xml"/><Relationship Id="rId317" Type="http://schemas.openxmlformats.org/officeDocument/2006/relationships/image" Target="../media/image1508.png"/><Relationship Id="rId359" Type="http://schemas.openxmlformats.org/officeDocument/2006/relationships/image" Target="../media/image1529.png"/><Relationship Id="rId98" Type="http://schemas.openxmlformats.org/officeDocument/2006/relationships/customXml" Target="../ink/ink1397.xml"/><Relationship Id="rId121" Type="http://schemas.openxmlformats.org/officeDocument/2006/relationships/image" Target="../media/image1414.png"/><Relationship Id="rId163" Type="http://schemas.openxmlformats.org/officeDocument/2006/relationships/image" Target="../media/image1435.png"/><Relationship Id="rId219" Type="http://schemas.openxmlformats.org/officeDocument/2006/relationships/image" Target="../media/image1461.png"/><Relationship Id="rId370" Type="http://schemas.openxmlformats.org/officeDocument/2006/relationships/customXml" Target="../ink/ink1533.xml"/><Relationship Id="rId426" Type="http://schemas.openxmlformats.org/officeDocument/2006/relationships/customXml" Target="../ink/ink1561.xml"/><Relationship Id="rId230" Type="http://schemas.openxmlformats.org/officeDocument/2006/relationships/customXml" Target="../ink/ink1463.xml"/><Relationship Id="rId468" Type="http://schemas.openxmlformats.org/officeDocument/2006/relationships/image" Target="../media/image1582.png"/><Relationship Id="rId25" Type="http://schemas.openxmlformats.org/officeDocument/2006/relationships/image" Target="../media/image1366.png"/><Relationship Id="rId67" Type="http://schemas.openxmlformats.org/officeDocument/2006/relationships/image" Target="../media/image1387.png"/><Relationship Id="rId272" Type="http://schemas.openxmlformats.org/officeDocument/2006/relationships/customXml" Target="../ink/ink1484.xml"/><Relationship Id="rId328" Type="http://schemas.openxmlformats.org/officeDocument/2006/relationships/customXml" Target="../ink/ink1512.xml"/><Relationship Id="rId132" Type="http://schemas.openxmlformats.org/officeDocument/2006/relationships/customXml" Target="../ink/ink1414.xml"/><Relationship Id="rId174" Type="http://schemas.openxmlformats.org/officeDocument/2006/relationships/customXml" Target="../ink/ink1435.xml"/><Relationship Id="rId381" Type="http://schemas.openxmlformats.org/officeDocument/2006/relationships/image" Target="../media/image1540.png"/><Relationship Id="rId241" Type="http://schemas.openxmlformats.org/officeDocument/2006/relationships/image" Target="../media/image1330.png"/><Relationship Id="rId437" Type="http://schemas.openxmlformats.org/officeDocument/2006/relationships/image" Target="../media/image1568.png"/><Relationship Id="rId479" Type="http://schemas.openxmlformats.org/officeDocument/2006/relationships/customXml" Target="../ink/ink1588.xml"/><Relationship Id="rId36" Type="http://schemas.openxmlformats.org/officeDocument/2006/relationships/customXml" Target="../ink/ink1366.xml"/><Relationship Id="rId283" Type="http://schemas.openxmlformats.org/officeDocument/2006/relationships/image" Target="../media/image1491.png"/><Relationship Id="rId339" Type="http://schemas.openxmlformats.org/officeDocument/2006/relationships/image" Target="../media/image1519.png"/><Relationship Id="rId490" Type="http://schemas.openxmlformats.org/officeDocument/2006/relationships/image" Target="../media/image1593.png"/><Relationship Id="rId504" Type="http://schemas.openxmlformats.org/officeDocument/2006/relationships/image" Target="../media/image1599.png"/><Relationship Id="rId78" Type="http://schemas.openxmlformats.org/officeDocument/2006/relationships/customXml" Target="../ink/ink1387.xml"/><Relationship Id="rId101" Type="http://schemas.openxmlformats.org/officeDocument/2006/relationships/image" Target="../media/image1404.png"/><Relationship Id="rId143" Type="http://schemas.openxmlformats.org/officeDocument/2006/relationships/image" Target="../media/image1425.png"/><Relationship Id="rId185" Type="http://schemas.openxmlformats.org/officeDocument/2006/relationships/image" Target="../media/image1446.png"/><Relationship Id="rId350" Type="http://schemas.openxmlformats.org/officeDocument/2006/relationships/customXml" Target="../ink/ink1523.xml"/><Relationship Id="rId406" Type="http://schemas.openxmlformats.org/officeDocument/2006/relationships/customXml" Target="../ink/ink1551.xml"/><Relationship Id="rId9" Type="http://schemas.openxmlformats.org/officeDocument/2006/relationships/image" Target="../media/image1358.png"/><Relationship Id="rId210" Type="http://schemas.openxmlformats.org/officeDocument/2006/relationships/customXml" Target="../ink/ink1453.xml"/><Relationship Id="rId392" Type="http://schemas.openxmlformats.org/officeDocument/2006/relationships/customXml" Target="../ink/ink1544.xml"/><Relationship Id="rId448" Type="http://schemas.openxmlformats.org/officeDocument/2006/relationships/customXml" Target="../ink/ink1572.xml"/><Relationship Id="rId252" Type="http://schemas.openxmlformats.org/officeDocument/2006/relationships/customXml" Target="../ink/ink1474.xml"/><Relationship Id="rId294" Type="http://schemas.openxmlformats.org/officeDocument/2006/relationships/customXml" Target="../ink/ink1495.xml"/><Relationship Id="rId308" Type="http://schemas.openxmlformats.org/officeDocument/2006/relationships/customXml" Target="../ink/ink1502.xml"/><Relationship Id="rId47" Type="http://schemas.openxmlformats.org/officeDocument/2006/relationships/image" Target="../media/image1377.png"/><Relationship Id="rId89" Type="http://schemas.openxmlformats.org/officeDocument/2006/relationships/image" Target="../media/image1398.png"/><Relationship Id="rId112" Type="http://schemas.openxmlformats.org/officeDocument/2006/relationships/customXml" Target="../ink/ink1404.xml"/><Relationship Id="rId154" Type="http://schemas.openxmlformats.org/officeDocument/2006/relationships/customXml" Target="../ink/ink1425.xml"/><Relationship Id="rId361" Type="http://schemas.openxmlformats.org/officeDocument/2006/relationships/image" Target="../media/image1530.png"/><Relationship Id="rId196" Type="http://schemas.openxmlformats.org/officeDocument/2006/relationships/customXml" Target="../ink/ink1446.xml"/><Relationship Id="rId417" Type="http://schemas.openxmlformats.org/officeDocument/2006/relationships/image" Target="../media/image1558.png"/><Relationship Id="rId459" Type="http://schemas.openxmlformats.org/officeDocument/2006/relationships/image" Target="../media/image1579.png"/><Relationship Id="rId16" Type="http://schemas.openxmlformats.org/officeDocument/2006/relationships/customXml" Target="../ink/ink1356.xml"/><Relationship Id="rId221" Type="http://schemas.openxmlformats.org/officeDocument/2006/relationships/image" Target="../media/image1462.png"/><Relationship Id="rId263" Type="http://schemas.openxmlformats.org/officeDocument/2006/relationships/image" Target="../media/image1481.png"/><Relationship Id="rId319" Type="http://schemas.openxmlformats.org/officeDocument/2006/relationships/image" Target="../media/image1509.png"/><Relationship Id="rId470" Type="http://schemas.openxmlformats.org/officeDocument/2006/relationships/image" Target="../media/image1583.png"/><Relationship Id="rId58" Type="http://schemas.openxmlformats.org/officeDocument/2006/relationships/customXml" Target="../ink/ink1377.xml"/><Relationship Id="rId123" Type="http://schemas.openxmlformats.org/officeDocument/2006/relationships/image" Target="../media/image1415.png"/><Relationship Id="rId330" Type="http://schemas.openxmlformats.org/officeDocument/2006/relationships/customXml" Target="../ink/ink1513.xml"/><Relationship Id="rId165" Type="http://schemas.openxmlformats.org/officeDocument/2006/relationships/image" Target="../media/image1436.png"/><Relationship Id="rId372" Type="http://schemas.openxmlformats.org/officeDocument/2006/relationships/customXml" Target="../ink/ink1534.xml"/><Relationship Id="rId428" Type="http://schemas.openxmlformats.org/officeDocument/2006/relationships/customXml" Target="../ink/ink1562.xml"/><Relationship Id="rId232" Type="http://schemas.openxmlformats.org/officeDocument/2006/relationships/customXml" Target="../ink/ink1464.xml"/><Relationship Id="rId274" Type="http://schemas.openxmlformats.org/officeDocument/2006/relationships/customXml" Target="../ink/ink1485.xml"/><Relationship Id="rId481" Type="http://schemas.openxmlformats.org/officeDocument/2006/relationships/customXml" Target="../ink/ink1589.xml"/><Relationship Id="rId27" Type="http://schemas.openxmlformats.org/officeDocument/2006/relationships/image" Target="../media/image1367.png"/><Relationship Id="rId69" Type="http://schemas.openxmlformats.org/officeDocument/2006/relationships/image" Target="../media/image1388.png"/><Relationship Id="rId134" Type="http://schemas.openxmlformats.org/officeDocument/2006/relationships/customXml" Target="../ink/ink1415.xml"/><Relationship Id="rId80" Type="http://schemas.openxmlformats.org/officeDocument/2006/relationships/customXml" Target="../ink/ink1388.xml"/><Relationship Id="rId176" Type="http://schemas.openxmlformats.org/officeDocument/2006/relationships/customXml" Target="../ink/ink1436.xml"/><Relationship Id="rId341" Type="http://schemas.openxmlformats.org/officeDocument/2006/relationships/image" Target="../media/image1520.png"/><Relationship Id="rId383" Type="http://schemas.openxmlformats.org/officeDocument/2006/relationships/image" Target="../media/image1541.png"/><Relationship Id="rId439" Type="http://schemas.openxmlformats.org/officeDocument/2006/relationships/image" Target="../media/image1569.png"/><Relationship Id="rId201" Type="http://schemas.openxmlformats.org/officeDocument/2006/relationships/image" Target="../media/image1454.png"/><Relationship Id="rId243" Type="http://schemas.openxmlformats.org/officeDocument/2006/relationships/image" Target="../media/image1472.png"/><Relationship Id="rId285" Type="http://schemas.openxmlformats.org/officeDocument/2006/relationships/image" Target="../media/image1492.png"/><Relationship Id="rId450" Type="http://schemas.openxmlformats.org/officeDocument/2006/relationships/customXml" Target="../ink/ink1573.xml"/><Relationship Id="rId38" Type="http://schemas.openxmlformats.org/officeDocument/2006/relationships/customXml" Target="../ink/ink1367.xml"/><Relationship Id="rId103" Type="http://schemas.openxmlformats.org/officeDocument/2006/relationships/image" Target="../media/image1405.png"/><Relationship Id="rId310" Type="http://schemas.openxmlformats.org/officeDocument/2006/relationships/customXml" Target="../ink/ink1503.xml"/><Relationship Id="rId492" Type="http://schemas.openxmlformats.org/officeDocument/2006/relationships/image" Target="../media/image1594.png"/><Relationship Id="rId91" Type="http://schemas.openxmlformats.org/officeDocument/2006/relationships/image" Target="../media/image1399.png"/><Relationship Id="rId145" Type="http://schemas.openxmlformats.org/officeDocument/2006/relationships/image" Target="../media/image1426.png"/><Relationship Id="rId187" Type="http://schemas.openxmlformats.org/officeDocument/2006/relationships/image" Target="../media/image1447.png"/><Relationship Id="rId352" Type="http://schemas.openxmlformats.org/officeDocument/2006/relationships/customXml" Target="../ink/ink1524.xml"/><Relationship Id="rId394" Type="http://schemas.openxmlformats.org/officeDocument/2006/relationships/customXml" Target="../ink/ink1545.xml"/><Relationship Id="rId408" Type="http://schemas.openxmlformats.org/officeDocument/2006/relationships/customXml" Target="../ink/ink1552.xml"/><Relationship Id="rId212" Type="http://schemas.openxmlformats.org/officeDocument/2006/relationships/customXml" Target="../ink/ink1454.xml"/><Relationship Id="rId254" Type="http://schemas.openxmlformats.org/officeDocument/2006/relationships/customXml" Target="../ink/ink1475.xml"/><Relationship Id="rId49" Type="http://schemas.openxmlformats.org/officeDocument/2006/relationships/image" Target="../media/image1378.png"/><Relationship Id="rId114" Type="http://schemas.openxmlformats.org/officeDocument/2006/relationships/customXml" Target="../ink/ink1405.xml"/><Relationship Id="rId296" Type="http://schemas.openxmlformats.org/officeDocument/2006/relationships/customXml" Target="../ink/ink1496.xml"/><Relationship Id="rId461" Type="http://schemas.openxmlformats.org/officeDocument/2006/relationships/image" Target="../media/image1580.png"/><Relationship Id="rId60" Type="http://schemas.openxmlformats.org/officeDocument/2006/relationships/customXml" Target="../ink/ink1378.xml"/><Relationship Id="rId156" Type="http://schemas.openxmlformats.org/officeDocument/2006/relationships/customXml" Target="../ink/ink1426.xml"/><Relationship Id="rId198" Type="http://schemas.openxmlformats.org/officeDocument/2006/relationships/customXml" Target="../ink/ink1447.xml"/><Relationship Id="rId321" Type="http://schemas.openxmlformats.org/officeDocument/2006/relationships/image" Target="../media/image1510.png"/><Relationship Id="rId363" Type="http://schemas.openxmlformats.org/officeDocument/2006/relationships/image" Target="../media/image1531.png"/><Relationship Id="rId419" Type="http://schemas.openxmlformats.org/officeDocument/2006/relationships/image" Target="../media/image1559.png"/><Relationship Id="rId223" Type="http://schemas.openxmlformats.org/officeDocument/2006/relationships/image" Target="../media/image1463.png"/><Relationship Id="rId430" Type="http://schemas.openxmlformats.org/officeDocument/2006/relationships/customXml" Target="../ink/ink1563.xml"/><Relationship Id="rId18" Type="http://schemas.openxmlformats.org/officeDocument/2006/relationships/customXml" Target="../ink/ink1357.xml"/><Relationship Id="rId265" Type="http://schemas.openxmlformats.org/officeDocument/2006/relationships/image" Target="../media/image1482.png"/><Relationship Id="rId472" Type="http://schemas.openxmlformats.org/officeDocument/2006/relationships/image" Target="../media/image1584.png"/><Relationship Id="rId125" Type="http://schemas.openxmlformats.org/officeDocument/2006/relationships/image" Target="../media/image1416.png"/><Relationship Id="rId167" Type="http://schemas.openxmlformats.org/officeDocument/2006/relationships/image" Target="../media/image1437.png"/><Relationship Id="rId332" Type="http://schemas.openxmlformats.org/officeDocument/2006/relationships/customXml" Target="../ink/ink1514.xml"/><Relationship Id="rId374" Type="http://schemas.openxmlformats.org/officeDocument/2006/relationships/customXml" Target="../ink/ink1535.xml"/><Relationship Id="rId71" Type="http://schemas.openxmlformats.org/officeDocument/2006/relationships/image" Target="../media/image1389.png"/><Relationship Id="rId234" Type="http://schemas.openxmlformats.org/officeDocument/2006/relationships/customXml" Target="../ink/ink1465.xml"/><Relationship Id="rId2" Type="http://schemas.openxmlformats.org/officeDocument/2006/relationships/image" Target="../media/image3.jpeg"/><Relationship Id="rId29" Type="http://schemas.openxmlformats.org/officeDocument/2006/relationships/image" Target="../media/image1368.png"/><Relationship Id="rId276" Type="http://schemas.openxmlformats.org/officeDocument/2006/relationships/customXml" Target="../ink/ink1486.xml"/><Relationship Id="rId441" Type="http://schemas.openxmlformats.org/officeDocument/2006/relationships/image" Target="../media/image1570.png"/><Relationship Id="rId483" Type="http://schemas.openxmlformats.org/officeDocument/2006/relationships/customXml" Target="../ink/ink1590.xml"/><Relationship Id="rId40" Type="http://schemas.openxmlformats.org/officeDocument/2006/relationships/customXml" Target="../ink/ink1368.xml"/><Relationship Id="rId136" Type="http://schemas.openxmlformats.org/officeDocument/2006/relationships/customXml" Target="../ink/ink1416.xml"/><Relationship Id="rId178" Type="http://schemas.openxmlformats.org/officeDocument/2006/relationships/customXml" Target="../ink/ink1437.xml"/><Relationship Id="rId301" Type="http://schemas.openxmlformats.org/officeDocument/2006/relationships/image" Target="../media/image1500.png"/><Relationship Id="rId343" Type="http://schemas.openxmlformats.org/officeDocument/2006/relationships/image" Target="../media/image1521.png"/><Relationship Id="rId82" Type="http://schemas.openxmlformats.org/officeDocument/2006/relationships/customXml" Target="../ink/ink1389.xml"/><Relationship Id="rId203" Type="http://schemas.openxmlformats.org/officeDocument/2006/relationships/image" Target="../media/image1455.png"/><Relationship Id="rId385" Type="http://schemas.openxmlformats.org/officeDocument/2006/relationships/image" Target="../media/image1542.png"/><Relationship Id="rId245" Type="http://schemas.openxmlformats.org/officeDocument/2006/relationships/image" Target="../media/image1473.png"/><Relationship Id="rId287" Type="http://schemas.openxmlformats.org/officeDocument/2006/relationships/image" Target="../media/image1493.png"/><Relationship Id="rId410" Type="http://schemas.openxmlformats.org/officeDocument/2006/relationships/customXml" Target="../ink/ink1553.xml"/><Relationship Id="rId452" Type="http://schemas.openxmlformats.org/officeDocument/2006/relationships/customXml" Target="../ink/ink1574.xml"/><Relationship Id="rId494" Type="http://schemas.openxmlformats.org/officeDocument/2006/relationships/image" Target="../media/image1595.png"/><Relationship Id="rId105" Type="http://schemas.openxmlformats.org/officeDocument/2006/relationships/image" Target="../media/image1406.png"/><Relationship Id="rId147" Type="http://schemas.openxmlformats.org/officeDocument/2006/relationships/image" Target="../media/image1427.png"/><Relationship Id="rId312" Type="http://schemas.openxmlformats.org/officeDocument/2006/relationships/customXml" Target="../ink/ink1504.xml"/><Relationship Id="rId354" Type="http://schemas.openxmlformats.org/officeDocument/2006/relationships/customXml" Target="../ink/ink1525.xml"/><Relationship Id="rId51" Type="http://schemas.openxmlformats.org/officeDocument/2006/relationships/image" Target="../media/image1379.png"/><Relationship Id="rId93" Type="http://schemas.openxmlformats.org/officeDocument/2006/relationships/image" Target="../media/image1400.png"/><Relationship Id="rId189" Type="http://schemas.openxmlformats.org/officeDocument/2006/relationships/image" Target="../media/image1448.png"/><Relationship Id="rId396" Type="http://schemas.openxmlformats.org/officeDocument/2006/relationships/customXml" Target="../ink/ink1546.xml"/><Relationship Id="rId214" Type="http://schemas.openxmlformats.org/officeDocument/2006/relationships/customXml" Target="../ink/ink1455.xml"/><Relationship Id="rId256" Type="http://schemas.openxmlformats.org/officeDocument/2006/relationships/customXml" Target="../ink/ink1476.xml"/><Relationship Id="rId298" Type="http://schemas.openxmlformats.org/officeDocument/2006/relationships/customXml" Target="../ink/ink1497.xml"/><Relationship Id="rId421" Type="http://schemas.openxmlformats.org/officeDocument/2006/relationships/image" Target="../media/image1560.png"/><Relationship Id="rId463" Type="http://schemas.openxmlformats.org/officeDocument/2006/relationships/image" Target="../media/image1581.png"/><Relationship Id="rId116" Type="http://schemas.openxmlformats.org/officeDocument/2006/relationships/customXml" Target="../ink/ink1406.xml"/><Relationship Id="rId158" Type="http://schemas.openxmlformats.org/officeDocument/2006/relationships/customXml" Target="../ink/ink1427.xml"/><Relationship Id="rId323" Type="http://schemas.openxmlformats.org/officeDocument/2006/relationships/image" Target="../media/image1511.png"/><Relationship Id="rId20" Type="http://schemas.openxmlformats.org/officeDocument/2006/relationships/customXml" Target="../ink/ink1358.xml"/><Relationship Id="rId62" Type="http://schemas.openxmlformats.org/officeDocument/2006/relationships/customXml" Target="../ink/ink1379.xml"/><Relationship Id="rId365" Type="http://schemas.openxmlformats.org/officeDocument/2006/relationships/image" Target="../media/image1532.png"/><Relationship Id="rId225" Type="http://schemas.openxmlformats.org/officeDocument/2006/relationships/image" Target="../media/image1464.png"/><Relationship Id="rId267" Type="http://schemas.openxmlformats.org/officeDocument/2006/relationships/image" Target="../media/image1483.png"/><Relationship Id="rId432" Type="http://schemas.openxmlformats.org/officeDocument/2006/relationships/customXml" Target="../ink/ink1564.xml"/><Relationship Id="rId474" Type="http://schemas.openxmlformats.org/officeDocument/2006/relationships/image" Target="../media/image1585.png"/><Relationship Id="rId127" Type="http://schemas.openxmlformats.org/officeDocument/2006/relationships/image" Target="../media/image1417.png"/><Relationship Id="rId10" Type="http://schemas.openxmlformats.org/officeDocument/2006/relationships/customXml" Target="../ink/ink1353.xml"/><Relationship Id="rId31" Type="http://schemas.openxmlformats.org/officeDocument/2006/relationships/image" Target="../media/image1369.png"/><Relationship Id="rId52" Type="http://schemas.openxmlformats.org/officeDocument/2006/relationships/customXml" Target="../ink/ink1374.xml"/><Relationship Id="rId73" Type="http://schemas.openxmlformats.org/officeDocument/2006/relationships/image" Target="../media/image1390.png"/><Relationship Id="rId94" Type="http://schemas.openxmlformats.org/officeDocument/2006/relationships/customXml" Target="../ink/ink1395.xml"/><Relationship Id="rId148" Type="http://schemas.openxmlformats.org/officeDocument/2006/relationships/customXml" Target="../ink/ink1422.xml"/><Relationship Id="rId169" Type="http://schemas.openxmlformats.org/officeDocument/2006/relationships/image" Target="../media/image1438.png"/><Relationship Id="rId334" Type="http://schemas.openxmlformats.org/officeDocument/2006/relationships/customXml" Target="../ink/ink1515.xml"/><Relationship Id="rId355" Type="http://schemas.openxmlformats.org/officeDocument/2006/relationships/image" Target="../media/image1527.png"/><Relationship Id="rId376" Type="http://schemas.openxmlformats.org/officeDocument/2006/relationships/customXml" Target="../ink/ink1536.xml"/><Relationship Id="rId397" Type="http://schemas.openxmlformats.org/officeDocument/2006/relationships/image" Target="../media/image1548.png"/><Relationship Id="rId4" Type="http://schemas.openxmlformats.org/officeDocument/2006/relationships/image" Target="../media/image35.png"/><Relationship Id="rId180" Type="http://schemas.openxmlformats.org/officeDocument/2006/relationships/customXml" Target="../ink/ink1438.xml"/><Relationship Id="rId215" Type="http://schemas.openxmlformats.org/officeDocument/2006/relationships/image" Target="../media/image1460.png"/><Relationship Id="rId236" Type="http://schemas.openxmlformats.org/officeDocument/2006/relationships/customXml" Target="../ink/ink1466.xml"/><Relationship Id="rId257" Type="http://schemas.openxmlformats.org/officeDocument/2006/relationships/image" Target="../media/image1478.png"/><Relationship Id="rId278" Type="http://schemas.openxmlformats.org/officeDocument/2006/relationships/customXml" Target="../ink/ink1487.xml"/><Relationship Id="rId401" Type="http://schemas.openxmlformats.org/officeDocument/2006/relationships/image" Target="../media/image1550.png"/><Relationship Id="rId422" Type="http://schemas.openxmlformats.org/officeDocument/2006/relationships/customXml" Target="../ink/ink1559.xml"/><Relationship Id="rId443" Type="http://schemas.openxmlformats.org/officeDocument/2006/relationships/image" Target="../media/image1571.png"/><Relationship Id="rId464" Type="http://schemas.openxmlformats.org/officeDocument/2006/relationships/customXml" Target="../ink/ink1580.xml"/><Relationship Id="rId303" Type="http://schemas.openxmlformats.org/officeDocument/2006/relationships/image" Target="../media/image1501.png"/><Relationship Id="rId485" Type="http://schemas.openxmlformats.org/officeDocument/2006/relationships/customXml" Target="../ink/ink1591.xml"/><Relationship Id="rId42" Type="http://schemas.openxmlformats.org/officeDocument/2006/relationships/customXml" Target="../ink/ink1369.xml"/><Relationship Id="rId84" Type="http://schemas.openxmlformats.org/officeDocument/2006/relationships/customXml" Target="../ink/ink1390.xml"/><Relationship Id="rId138" Type="http://schemas.openxmlformats.org/officeDocument/2006/relationships/customXml" Target="../ink/ink1417.xml"/><Relationship Id="rId345" Type="http://schemas.openxmlformats.org/officeDocument/2006/relationships/image" Target="../media/image1522.png"/><Relationship Id="rId387" Type="http://schemas.openxmlformats.org/officeDocument/2006/relationships/image" Target="../media/image1543.png"/><Relationship Id="rId191" Type="http://schemas.openxmlformats.org/officeDocument/2006/relationships/image" Target="../media/image1449.png"/><Relationship Id="rId205" Type="http://schemas.openxmlformats.org/officeDocument/2006/relationships/image" Target="../media/image1316.png"/><Relationship Id="rId247" Type="http://schemas.openxmlformats.org/officeDocument/2006/relationships/image" Target="../media/image1474.png"/><Relationship Id="rId412" Type="http://schemas.openxmlformats.org/officeDocument/2006/relationships/customXml" Target="../ink/ink1554.xml"/><Relationship Id="rId107" Type="http://schemas.openxmlformats.org/officeDocument/2006/relationships/image" Target="../media/image1407.png"/><Relationship Id="rId289" Type="http://schemas.openxmlformats.org/officeDocument/2006/relationships/image" Target="../media/image1494.png"/><Relationship Id="rId454" Type="http://schemas.openxmlformats.org/officeDocument/2006/relationships/customXml" Target="../ink/ink1575.xml"/><Relationship Id="rId496" Type="http://schemas.openxmlformats.org/officeDocument/2006/relationships/image" Target="../media/image1596.png"/><Relationship Id="rId11" Type="http://schemas.openxmlformats.org/officeDocument/2006/relationships/image" Target="../media/image1359.png"/><Relationship Id="rId53" Type="http://schemas.openxmlformats.org/officeDocument/2006/relationships/image" Target="../media/image1380.png"/><Relationship Id="rId149" Type="http://schemas.openxmlformats.org/officeDocument/2006/relationships/image" Target="../media/image1428.png"/><Relationship Id="rId314" Type="http://schemas.openxmlformats.org/officeDocument/2006/relationships/customXml" Target="../ink/ink1505.xml"/><Relationship Id="rId356" Type="http://schemas.openxmlformats.org/officeDocument/2006/relationships/customXml" Target="../ink/ink1526.xml"/><Relationship Id="rId398" Type="http://schemas.openxmlformats.org/officeDocument/2006/relationships/customXml" Target="../ink/ink1547.xml"/><Relationship Id="rId95" Type="http://schemas.openxmlformats.org/officeDocument/2006/relationships/image" Target="../media/image1401.png"/><Relationship Id="rId160" Type="http://schemas.openxmlformats.org/officeDocument/2006/relationships/customXml" Target="../ink/ink1428.xml"/><Relationship Id="rId216" Type="http://schemas.openxmlformats.org/officeDocument/2006/relationships/customXml" Target="../ink/ink1456.xml"/><Relationship Id="rId423" Type="http://schemas.openxmlformats.org/officeDocument/2006/relationships/image" Target="../media/image1561.png"/><Relationship Id="rId258" Type="http://schemas.openxmlformats.org/officeDocument/2006/relationships/customXml" Target="../ink/ink1477.xml"/><Relationship Id="rId465" Type="http://schemas.openxmlformats.org/officeDocument/2006/relationships/image" Target="../media/image28.png"/><Relationship Id="rId22" Type="http://schemas.openxmlformats.org/officeDocument/2006/relationships/customXml" Target="../ink/ink1359.xml"/><Relationship Id="rId64" Type="http://schemas.openxmlformats.org/officeDocument/2006/relationships/customXml" Target="../ink/ink1380.xml"/><Relationship Id="rId118" Type="http://schemas.openxmlformats.org/officeDocument/2006/relationships/customXml" Target="../ink/ink1407.xml"/><Relationship Id="rId325" Type="http://schemas.openxmlformats.org/officeDocument/2006/relationships/image" Target="../media/image1512.png"/><Relationship Id="rId367" Type="http://schemas.openxmlformats.org/officeDocument/2006/relationships/image" Target="../media/image1533.png"/><Relationship Id="rId171" Type="http://schemas.openxmlformats.org/officeDocument/2006/relationships/image" Target="../media/image1439.png"/><Relationship Id="rId227" Type="http://schemas.openxmlformats.org/officeDocument/2006/relationships/image" Target="../media/image1465.png"/><Relationship Id="rId269" Type="http://schemas.openxmlformats.org/officeDocument/2006/relationships/image" Target="../media/image1484.png"/><Relationship Id="rId434" Type="http://schemas.openxmlformats.org/officeDocument/2006/relationships/customXml" Target="../ink/ink1565.xml"/><Relationship Id="rId476" Type="http://schemas.openxmlformats.org/officeDocument/2006/relationships/image" Target="../media/image1586.png"/><Relationship Id="rId33" Type="http://schemas.openxmlformats.org/officeDocument/2006/relationships/image" Target="../media/image1370.png"/><Relationship Id="rId129" Type="http://schemas.openxmlformats.org/officeDocument/2006/relationships/image" Target="../media/image1418.png"/><Relationship Id="rId280" Type="http://schemas.openxmlformats.org/officeDocument/2006/relationships/customXml" Target="../ink/ink1488.xml"/><Relationship Id="rId336" Type="http://schemas.openxmlformats.org/officeDocument/2006/relationships/customXml" Target="../ink/ink1516.xml"/><Relationship Id="rId501" Type="http://schemas.openxmlformats.org/officeDocument/2006/relationships/customXml" Target="../ink/ink1599.xml"/><Relationship Id="rId75" Type="http://schemas.openxmlformats.org/officeDocument/2006/relationships/image" Target="../media/image1391.png"/><Relationship Id="rId140" Type="http://schemas.openxmlformats.org/officeDocument/2006/relationships/customXml" Target="../ink/ink1418.xml"/><Relationship Id="rId182" Type="http://schemas.openxmlformats.org/officeDocument/2006/relationships/customXml" Target="../ink/ink1439.xml"/><Relationship Id="rId378" Type="http://schemas.openxmlformats.org/officeDocument/2006/relationships/customXml" Target="../ink/ink1537.xml"/><Relationship Id="rId403" Type="http://schemas.openxmlformats.org/officeDocument/2006/relationships/image" Target="../media/image1551.png"/><Relationship Id="rId6" Type="http://schemas.openxmlformats.org/officeDocument/2006/relationships/customXml" Target="../ink/ink1351.xml"/><Relationship Id="rId238" Type="http://schemas.openxmlformats.org/officeDocument/2006/relationships/customXml" Target="../ink/ink1467.xml"/><Relationship Id="rId445" Type="http://schemas.openxmlformats.org/officeDocument/2006/relationships/image" Target="../media/image1572.png"/><Relationship Id="rId487" Type="http://schemas.openxmlformats.org/officeDocument/2006/relationships/customXml" Target="../ink/ink1592.xml"/><Relationship Id="rId291" Type="http://schemas.openxmlformats.org/officeDocument/2006/relationships/image" Target="../media/image1495.png"/><Relationship Id="rId305" Type="http://schemas.openxmlformats.org/officeDocument/2006/relationships/image" Target="../media/image1502.png"/><Relationship Id="rId347" Type="http://schemas.openxmlformats.org/officeDocument/2006/relationships/image" Target="../media/image1523.png"/><Relationship Id="rId44" Type="http://schemas.openxmlformats.org/officeDocument/2006/relationships/customXml" Target="../ink/ink1370.xml"/><Relationship Id="rId86" Type="http://schemas.openxmlformats.org/officeDocument/2006/relationships/customXml" Target="../ink/ink1391.xml"/><Relationship Id="rId151" Type="http://schemas.openxmlformats.org/officeDocument/2006/relationships/image" Target="../media/image1429.png"/><Relationship Id="rId389" Type="http://schemas.openxmlformats.org/officeDocument/2006/relationships/image" Target="../media/image1544.png"/><Relationship Id="rId193" Type="http://schemas.openxmlformats.org/officeDocument/2006/relationships/image" Target="../media/image1450.png"/><Relationship Id="rId207" Type="http://schemas.openxmlformats.org/officeDocument/2006/relationships/image" Target="../media/image1456.png"/><Relationship Id="rId249" Type="http://schemas.openxmlformats.org/officeDocument/2006/relationships/image" Target="../media/image225.png"/><Relationship Id="rId414" Type="http://schemas.openxmlformats.org/officeDocument/2006/relationships/customXml" Target="../ink/ink1555.xml"/><Relationship Id="rId456" Type="http://schemas.openxmlformats.org/officeDocument/2006/relationships/customXml" Target="../ink/ink1576.xml"/><Relationship Id="rId498" Type="http://schemas.openxmlformats.org/officeDocument/2006/relationships/image" Target="../media/image1597.png"/><Relationship Id="rId13" Type="http://schemas.openxmlformats.org/officeDocument/2006/relationships/image" Target="../media/image1360.png"/><Relationship Id="rId109" Type="http://schemas.openxmlformats.org/officeDocument/2006/relationships/image" Target="../media/image1408.png"/><Relationship Id="rId260" Type="http://schemas.openxmlformats.org/officeDocument/2006/relationships/customXml" Target="../ink/ink1478.xml"/><Relationship Id="rId316" Type="http://schemas.openxmlformats.org/officeDocument/2006/relationships/customXml" Target="../ink/ink1506.xml"/><Relationship Id="rId55" Type="http://schemas.openxmlformats.org/officeDocument/2006/relationships/image" Target="../media/image1381.png"/><Relationship Id="rId97" Type="http://schemas.openxmlformats.org/officeDocument/2006/relationships/image" Target="../media/image1402.png"/><Relationship Id="rId120" Type="http://schemas.openxmlformats.org/officeDocument/2006/relationships/customXml" Target="../ink/ink1408.xml"/><Relationship Id="rId358" Type="http://schemas.openxmlformats.org/officeDocument/2006/relationships/customXml" Target="../ink/ink1527.xml"/><Relationship Id="rId162" Type="http://schemas.openxmlformats.org/officeDocument/2006/relationships/customXml" Target="../ink/ink1429.xml"/><Relationship Id="rId218" Type="http://schemas.openxmlformats.org/officeDocument/2006/relationships/customXml" Target="../ink/ink1457.xml"/><Relationship Id="rId425" Type="http://schemas.openxmlformats.org/officeDocument/2006/relationships/image" Target="../media/image1562.png"/><Relationship Id="rId467" Type="http://schemas.openxmlformats.org/officeDocument/2006/relationships/customXml" Target="../ink/ink1582.xml"/><Relationship Id="rId271" Type="http://schemas.openxmlformats.org/officeDocument/2006/relationships/image" Target="../media/image1485.png"/><Relationship Id="rId24" Type="http://schemas.openxmlformats.org/officeDocument/2006/relationships/customXml" Target="../ink/ink1360.xml"/><Relationship Id="rId66" Type="http://schemas.openxmlformats.org/officeDocument/2006/relationships/customXml" Target="../ink/ink1381.xml"/><Relationship Id="rId131" Type="http://schemas.openxmlformats.org/officeDocument/2006/relationships/image" Target="../media/image1419.png"/><Relationship Id="rId327" Type="http://schemas.openxmlformats.org/officeDocument/2006/relationships/image" Target="../media/image1513.png"/><Relationship Id="rId369" Type="http://schemas.openxmlformats.org/officeDocument/2006/relationships/image" Target="../media/image1534.png"/><Relationship Id="rId173" Type="http://schemas.openxmlformats.org/officeDocument/2006/relationships/image" Target="../media/image1440.png"/><Relationship Id="rId229" Type="http://schemas.openxmlformats.org/officeDocument/2006/relationships/image" Target="../media/image1466.png"/><Relationship Id="rId380" Type="http://schemas.openxmlformats.org/officeDocument/2006/relationships/customXml" Target="../ink/ink1538.xml"/><Relationship Id="rId436" Type="http://schemas.openxmlformats.org/officeDocument/2006/relationships/customXml" Target="../ink/ink1566.xml"/><Relationship Id="rId240" Type="http://schemas.openxmlformats.org/officeDocument/2006/relationships/customXml" Target="../ink/ink1468.xml"/><Relationship Id="rId478" Type="http://schemas.openxmlformats.org/officeDocument/2006/relationships/image" Target="../media/image1587.png"/><Relationship Id="rId35" Type="http://schemas.openxmlformats.org/officeDocument/2006/relationships/image" Target="../media/image1371.png"/><Relationship Id="rId77" Type="http://schemas.openxmlformats.org/officeDocument/2006/relationships/image" Target="../media/image1392.png"/><Relationship Id="rId100" Type="http://schemas.openxmlformats.org/officeDocument/2006/relationships/customXml" Target="../ink/ink1398.xml"/><Relationship Id="rId282" Type="http://schemas.openxmlformats.org/officeDocument/2006/relationships/customXml" Target="../ink/ink1489.xml"/><Relationship Id="rId338" Type="http://schemas.openxmlformats.org/officeDocument/2006/relationships/customXml" Target="../ink/ink1517.xml"/><Relationship Id="rId503" Type="http://schemas.openxmlformats.org/officeDocument/2006/relationships/customXml" Target="../ink/ink1600.xml"/><Relationship Id="rId8" Type="http://schemas.openxmlformats.org/officeDocument/2006/relationships/customXml" Target="../ink/ink1352.xml"/><Relationship Id="rId142" Type="http://schemas.openxmlformats.org/officeDocument/2006/relationships/customXml" Target="../ink/ink1419.xml"/><Relationship Id="rId184" Type="http://schemas.openxmlformats.org/officeDocument/2006/relationships/customXml" Target="../ink/ink1440.xml"/><Relationship Id="rId391" Type="http://schemas.openxmlformats.org/officeDocument/2006/relationships/image" Target="../media/image1545.png"/><Relationship Id="rId405" Type="http://schemas.openxmlformats.org/officeDocument/2006/relationships/image" Target="../media/image1552.png"/><Relationship Id="rId447" Type="http://schemas.openxmlformats.org/officeDocument/2006/relationships/image" Target="../media/image1573.png"/><Relationship Id="rId251" Type="http://schemas.openxmlformats.org/officeDocument/2006/relationships/image" Target="../media/image1475.png"/><Relationship Id="rId489" Type="http://schemas.openxmlformats.org/officeDocument/2006/relationships/customXml" Target="../ink/ink1593.xml"/><Relationship Id="rId46" Type="http://schemas.openxmlformats.org/officeDocument/2006/relationships/customXml" Target="../ink/ink1371.xml"/><Relationship Id="rId293" Type="http://schemas.openxmlformats.org/officeDocument/2006/relationships/image" Target="../media/image1496.png"/><Relationship Id="rId307" Type="http://schemas.openxmlformats.org/officeDocument/2006/relationships/image" Target="../media/image1503.png"/><Relationship Id="rId349" Type="http://schemas.openxmlformats.org/officeDocument/2006/relationships/image" Target="../media/image1524.png"/><Relationship Id="rId88" Type="http://schemas.openxmlformats.org/officeDocument/2006/relationships/customXml" Target="../ink/ink1392.xml"/><Relationship Id="rId111" Type="http://schemas.openxmlformats.org/officeDocument/2006/relationships/image" Target="../media/image1409.png"/><Relationship Id="rId153" Type="http://schemas.openxmlformats.org/officeDocument/2006/relationships/image" Target="../media/image1430.png"/><Relationship Id="rId195" Type="http://schemas.openxmlformats.org/officeDocument/2006/relationships/image" Target="../media/image1451.png"/><Relationship Id="rId209" Type="http://schemas.openxmlformats.org/officeDocument/2006/relationships/image" Target="../media/image1457.png"/><Relationship Id="rId360" Type="http://schemas.openxmlformats.org/officeDocument/2006/relationships/customXml" Target="../ink/ink1528.xml"/><Relationship Id="rId416" Type="http://schemas.openxmlformats.org/officeDocument/2006/relationships/customXml" Target="../ink/ink1556.xml"/><Relationship Id="rId220" Type="http://schemas.openxmlformats.org/officeDocument/2006/relationships/customXml" Target="../ink/ink1458.xml"/><Relationship Id="rId458" Type="http://schemas.openxmlformats.org/officeDocument/2006/relationships/customXml" Target="../ink/ink1577.xml"/><Relationship Id="rId15" Type="http://schemas.openxmlformats.org/officeDocument/2006/relationships/image" Target="../media/image1361.png"/><Relationship Id="rId57" Type="http://schemas.openxmlformats.org/officeDocument/2006/relationships/image" Target="../media/image1382.png"/><Relationship Id="rId262" Type="http://schemas.openxmlformats.org/officeDocument/2006/relationships/customXml" Target="../ink/ink1479.xml"/><Relationship Id="rId318" Type="http://schemas.openxmlformats.org/officeDocument/2006/relationships/customXml" Target="../ink/ink1507.xml"/><Relationship Id="rId99" Type="http://schemas.openxmlformats.org/officeDocument/2006/relationships/image" Target="../media/image1403.png"/><Relationship Id="rId122" Type="http://schemas.openxmlformats.org/officeDocument/2006/relationships/customXml" Target="../ink/ink1409.xml"/><Relationship Id="rId164" Type="http://schemas.openxmlformats.org/officeDocument/2006/relationships/customXml" Target="../ink/ink1430.xml"/><Relationship Id="rId371" Type="http://schemas.openxmlformats.org/officeDocument/2006/relationships/image" Target="../media/image1535.png"/><Relationship Id="rId427" Type="http://schemas.openxmlformats.org/officeDocument/2006/relationships/image" Target="../media/image1563.png"/><Relationship Id="rId469" Type="http://schemas.openxmlformats.org/officeDocument/2006/relationships/customXml" Target="../ink/ink1583.xml"/><Relationship Id="rId26" Type="http://schemas.openxmlformats.org/officeDocument/2006/relationships/customXml" Target="../ink/ink1361.xml"/><Relationship Id="rId231" Type="http://schemas.openxmlformats.org/officeDocument/2006/relationships/image" Target="../media/image1467.png"/><Relationship Id="rId273" Type="http://schemas.openxmlformats.org/officeDocument/2006/relationships/image" Target="../media/image1486.png"/><Relationship Id="rId329" Type="http://schemas.openxmlformats.org/officeDocument/2006/relationships/image" Target="../media/image1514.png"/><Relationship Id="rId480" Type="http://schemas.openxmlformats.org/officeDocument/2006/relationships/image" Target="../media/image1588.png"/><Relationship Id="rId68" Type="http://schemas.openxmlformats.org/officeDocument/2006/relationships/customXml" Target="../ink/ink1382.xml"/><Relationship Id="rId133" Type="http://schemas.openxmlformats.org/officeDocument/2006/relationships/image" Target="../media/image1420.png"/><Relationship Id="rId175" Type="http://schemas.openxmlformats.org/officeDocument/2006/relationships/image" Target="../media/image1441.png"/><Relationship Id="rId340" Type="http://schemas.openxmlformats.org/officeDocument/2006/relationships/customXml" Target="../ink/ink1518.xml"/><Relationship Id="rId200" Type="http://schemas.openxmlformats.org/officeDocument/2006/relationships/customXml" Target="../ink/ink1448.xml"/><Relationship Id="rId382" Type="http://schemas.openxmlformats.org/officeDocument/2006/relationships/customXml" Target="../ink/ink1539.xml"/><Relationship Id="rId438" Type="http://schemas.openxmlformats.org/officeDocument/2006/relationships/customXml" Target="../ink/ink1567.xml"/><Relationship Id="rId242" Type="http://schemas.openxmlformats.org/officeDocument/2006/relationships/customXml" Target="../ink/ink1469.xml"/><Relationship Id="rId284" Type="http://schemas.openxmlformats.org/officeDocument/2006/relationships/customXml" Target="../ink/ink1490.xml"/><Relationship Id="rId491" Type="http://schemas.openxmlformats.org/officeDocument/2006/relationships/customXml" Target="../ink/ink1594.xml"/><Relationship Id="rId37" Type="http://schemas.openxmlformats.org/officeDocument/2006/relationships/image" Target="../media/image1372.png"/><Relationship Id="rId79" Type="http://schemas.openxmlformats.org/officeDocument/2006/relationships/image" Target="../media/image1393.png"/><Relationship Id="rId102" Type="http://schemas.openxmlformats.org/officeDocument/2006/relationships/customXml" Target="../ink/ink1399.xml"/><Relationship Id="rId144" Type="http://schemas.openxmlformats.org/officeDocument/2006/relationships/customXml" Target="../ink/ink1420.xml"/><Relationship Id="rId90" Type="http://schemas.openxmlformats.org/officeDocument/2006/relationships/customXml" Target="../ink/ink1393.xml"/><Relationship Id="rId186" Type="http://schemas.openxmlformats.org/officeDocument/2006/relationships/customXml" Target="../ink/ink1441.xml"/><Relationship Id="rId351" Type="http://schemas.openxmlformats.org/officeDocument/2006/relationships/image" Target="../media/image1525.png"/><Relationship Id="rId393" Type="http://schemas.openxmlformats.org/officeDocument/2006/relationships/image" Target="../media/image1546.png"/><Relationship Id="rId407" Type="http://schemas.openxmlformats.org/officeDocument/2006/relationships/image" Target="../media/image1553.png"/><Relationship Id="rId449" Type="http://schemas.openxmlformats.org/officeDocument/2006/relationships/image" Target="../media/image1574.png"/><Relationship Id="rId211" Type="http://schemas.openxmlformats.org/officeDocument/2006/relationships/image" Target="../media/image1458.png"/><Relationship Id="rId253" Type="http://schemas.openxmlformats.org/officeDocument/2006/relationships/image" Target="../media/image1476.png"/><Relationship Id="rId295" Type="http://schemas.openxmlformats.org/officeDocument/2006/relationships/image" Target="../media/image1497.png"/><Relationship Id="rId309" Type="http://schemas.openxmlformats.org/officeDocument/2006/relationships/image" Target="../media/image1504.png"/><Relationship Id="rId460" Type="http://schemas.openxmlformats.org/officeDocument/2006/relationships/customXml" Target="../ink/ink1578.xml"/><Relationship Id="rId48" Type="http://schemas.openxmlformats.org/officeDocument/2006/relationships/customXml" Target="../ink/ink1372.xml"/><Relationship Id="rId113" Type="http://schemas.openxmlformats.org/officeDocument/2006/relationships/image" Target="../media/image1410.png"/><Relationship Id="rId320" Type="http://schemas.openxmlformats.org/officeDocument/2006/relationships/customXml" Target="../ink/ink1508.xml"/><Relationship Id="rId155" Type="http://schemas.openxmlformats.org/officeDocument/2006/relationships/image" Target="../media/image1431.png"/><Relationship Id="rId197" Type="http://schemas.openxmlformats.org/officeDocument/2006/relationships/image" Target="../media/image1452.png"/><Relationship Id="rId362" Type="http://schemas.openxmlformats.org/officeDocument/2006/relationships/customXml" Target="../ink/ink1529.xml"/><Relationship Id="rId418" Type="http://schemas.openxmlformats.org/officeDocument/2006/relationships/customXml" Target="../ink/ink1557.xml"/><Relationship Id="rId222" Type="http://schemas.openxmlformats.org/officeDocument/2006/relationships/customXml" Target="../ink/ink1459.xml"/><Relationship Id="rId264" Type="http://schemas.openxmlformats.org/officeDocument/2006/relationships/customXml" Target="../ink/ink1480.xml"/><Relationship Id="rId471" Type="http://schemas.openxmlformats.org/officeDocument/2006/relationships/customXml" Target="../ink/ink1584.xml"/><Relationship Id="rId17" Type="http://schemas.openxmlformats.org/officeDocument/2006/relationships/image" Target="../media/image1362.png"/><Relationship Id="rId59" Type="http://schemas.openxmlformats.org/officeDocument/2006/relationships/image" Target="../media/image1383.png"/><Relationship Id="rId124" Type="http://schemas.openxmlformats.org/officeDocument/2006/relationships/customXml" Target="../ink/ink1410.xml"/><Relationship Id="rId70" Type="http://schemas.openxmlformats.org/officeDocument/2006/relationships/customXml" Target="../ink/ink1383.xml"/><Relationship Id="rId166" Type="http://schemas.openxmlformats.org/officeDocument/2006/relationships/customXml" Target="../ink/ink1431.xml"/><Relationship Id="rId331" Type="http://schemas.openxmlformats.org/officeDocument/2006/relationships/image" Target="../media/image1515.png"/><Relationship Id="rId373" Type="http://schemas.openxmlformats.org/officeDocument/2006/relationships/image" Target="../media/image1536.png"/><Relationship Id="rId429" Type="http://schemas.openxmlformats.org/officeDocument/2006/relationships/image" Target="../media/image1564.png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1468.png"/><Relationship Id="rId440" Type="http://schemas.openxmlformats.org/officeDocument/2006/relationships/customXml" Target="../ink/ink1568.xml"/><Relationship Id="rId28" Type="http://schemas.openxmlformats.org/officeDocument/2006/relationships/customXml" Target="../ink/ink1362.xml"/><Relationship Id="rId275" Type="http://schemas.openxmlformats.org/officeDocument/2006/relationships/image" Target="../media/image1487.png"/><Relationship Id="rId300" Type="http://schemas.openxmlformats.org/officeDocument/2006/relationships/customXml" Target="../ink/ink1498.xml"/><Relationship Id="rId482" Type="http://schemas.openxmlformats.org/officeDocument/2006/relationships/image" Target="../media/image1589.png"/><Relationship Id="rId81" Type="http://schemas.openxmlformats.org/officeDocument/2006/relationships/image" Target="../media/image1394.png"/><Relationship Id="rId135" Type="http://schemas.openxmlformats.org/officeDocument/2006/relationships/image" Target="../media/image1421.png"/><Relationship Id="rId177" Type="http://schemas.openxmlformats.org/officeDocument/2006/relationships/image" Target="../media/image1442.png"/><Relationship Id="rId342" Type="http://schemas.openxmlformats.org/officeDocument/2006/relationships/customXml" Target="../ink/ink1519.xml"/><Relationship Id="rId384" Type="http://schemas.openxmlformats.org/officeDocument/2006/relationships/customXml" Target="../ink/ink1540.xml"/><Relationship Id="rId202" Type="http://schemas.openxmlformats.org/officeDocument/2006/relationships/customXml" Target="../ink/ink1449.xml"/><Relationship Id="rId244" Type="http://schemas.openxmlformats.org/officeDocument/2006/relationships/customXml" Target="../ink/ink1470.xml"/><Relationship Id="rId39" Type="http://schemas.openxmlformats.org/officeDocument/2006/relationships/image" Target="../media/image1373.png"/><Relationship Id="rId286" Type="http://schemas.openxmlformats.org/officeDocument/2006/relationships/customXml" Target="../ink/ink1491.xml"/><Relationship Id="rId451" Type="http://schemas.openxmlformats.org/officeDocument/2006/relationships/image" Target="../media/image1575.png"/><Relationship Id="rId493" Type="http://schemas.openxmlformats.org/officeDocument/2006/relationships/customXml" Target="../ink/ink1595.xml"/><Relationship Id="rId50" Type="http://schemas.openxmlformats.org/officeDocument/2006/relationships/customXml" Target="../ink/ink1373.xml"/><Relationship Id="rId104" Type="http://schemas.openxmlformats.org/officeDocument/2006/relationships/customXml" Target="../ink/ink1400.xml"/><Relationship Id="rId146" Type="http://schemas.openxmlformats.org/officeDocument/2006/relationships/customXml" Target="../ink/ink1421.xml"/><Relationship Id="rId188" Type="http://schemas.openxmlformats.org/officeDocument/2006/relationships/customXml" Target="../ink/ink1442.xml"/><Relationship Id="rId311" Type="http://schemas.openxmlformats.org/officeDocument/2006/relationships/image" Target="../media/image1505.png"/><Relationship Id="rId353" Type="http://schemas.openxmlformats.org/officeDocument/2006/relationships/image" Target="../media/image1526.png"/><Relationship Id="rId395" Type="http://schemas.openxmlformats.org/officeDocument/2006/relationships/image" Target="../media/image1547.png"/><Relationship Id="rId409" Type="http://schemas.openxmlformats.org/officeDocument/2006/relationships/image" Target="../media/image1554.png"/><Relationship Id="rId92" Type="http://schemas.openxmlformats.org/officeDocument/2006/relationships/customXml" Target="../ink/ink1394.xml"/><Relationship Id="rId213" Type="http://schemas.openxmlformats.org/officeDocument/2006/relationships/image" Target="../media/image1459.png"/><Relationship Id="rId420" Type="http://schemas.openxmlformats.org/officeDocument/2006/relationships/customXml" Target="../ink/ink1558.xml"/><Relationship Id="rId255" Type="http://schemas.openxmlformats.org/officeDocument/2006/relationships/image" Target="../media/image1477.png"/><Relationship Id="rId297" Type="http://schemas.openxmlformats.org/officeDocument/2006/relationships/image" Target="../media/image1498.png"/><Relationship Id="rId462" Type="http://schemas.openxmlformats.org/officeDocument/2006/relationships/customXml" Target="../ink/ink1579.xml"/><Relationship Id="rId115" Type="http://schemas.openxmlformats.org/officeDocument/2006/relationships/image" Target="../media/image1411.png"/><Relationship Id="rId157" Type="http://schemas.openxmlformats.org/officeDocument/2006/relationships/image" Target="../media/image1432.png"/><Relationship Id="rId322" Type="http://schemas.openxmlformats.org/officeDocument/2006/relationships/customXml" Target="../ink/ink1509.xml"/><Relationship Id="rId364" Type="http://schemas.openxmlformats.org/officeDocument/2006/relationships/customXml" Target="../ink/ink1530.xml"/><Relationship Id="rId61" Type="http://schemas.openxmlformats.org/officeDocument/2006/relationships/image" Target="../media/image1384.png"/><Relationship Id="rId199" Type="http://schemas.openxmlformats.org/officeDocument/2006/relationships/image" Target="../media/image1453.png"/><Relationship Id="rId19" Type="http://schemas.openxmlformats.org/officeDocument/2006/relationships/image" Target="../media/image1363.png"/><Relationship Id="rId224" Type="http://schemas.openxmlformats.org/officeDocument/2006/relationships/customXml" Target="../ink/ink1460.xml"/><Relationship Id="rId266" Type="http://schemas.openxmlformats.org/officeDocument/2006/relationships/customXml" Target="../ink/ink1481.xml"/><Relationship Id="rId431" Type="http://schemas.openxmlformats.org/officeDocument/2006/relationships/image" Target="../media/image1565.png"/><Relationship Id="rId473" Type="http://schemas.openxmlformats.org/officeDocument/2006/relationships/customXml" Target="../ink/ink1585.xml"/><Relationship Id="rId30" Type="http://schemas.openxmlformats.org/officeDocument/2006/relationships/customXml" Target="../ink/ink1363.xml"/><Relationship Id="rId126" Type="http://schemas.openxmlformats.org/officeDocument/2006/relationships/customXml" Target="../ink/ink1411.xml"/><Relationship Id="rId168" Type="http://schemas.openxmlformats.org/officeDocument/2006/relationships/customXml" Target="../ink/ink1432.xml"/><Relationship Id="rId333" Type="http://schemas.openxmlformats.org/officeDocument/2006/relationships/image" Target="../media/image1516.png"/><Relationship Id="rId72" Type="http://schemas.openxmlformats.org/officeDocument/2006/relationships/customXml" Target="../ink/ink1384.xml"/><Relationship Id="rId375" Type="http://schemas.openxmlformats.org/officeDocument/2006/relationships/image" Target="../media/image1537.png"/><Relationship Id="rId3" Type="http://schemas.openxmlformats.org/officeDocument/2006/relationships/image" Target="../media/image2.png"/><Relationship Id="rId235" Type="http://schemas.openxmlformats.org/officeDocument/2006/relationships/image" Target="../media/image1469.png"/><Relationship Id="rId277" Type="http://schemas.openxmlformats.org/officeDocument/2006/relationships/image" Target="../media/image1488.png"/><Relationship Id="rId400" Type="http://schemas.openxmlformats.org/officeDocument/2006/relationships/customXml" Target="../ink/ink1548.xml"/><Relationship Id="rId442" Type="http://schemas.openxmlformats.org/officeDocument/2006/relationships/customXml" Target="../ink/ink1569.xml"/><Relationship Id="rId484" Type="http://schemas.openxmlformats.org/officeDocument/2006/relationships/image" Target="../media/image1590.png"/><Relationship Id="rId137" Type="http://schemas.openxmlformats.org/officeDocument/2006/relationships/image" Target="../media/image1422.png"/><Relationship Id="rId302" Type="http://schemas.openxmlformats.org/officeDocument/2006/relationships/customXml" Target="../ink/ink1499.xml"/><Relationship Id="rId344" Type="http://schemas.openxmlformats.org/officeDocument/2006/relationships/customXml" Target="../ink/ink1520.xml"/><Relationship Id="rId41" Type="http://schemas.openxmlformats.org/officeDocument/2006/relationships/image" Target="../media/image1374.png"/><Relationship Id="rId83" Type="http://schemas.openxmlformats.org/officeDocument/2006/relationships/image" Target="../media/image1395.png"/><Relationship Id="rId179" Type="http://schemas.openxmlformats.org/officeDocument/2006/relationships/image" Target="../media/image1443.png"/><Relationship Id="rId386" Type="http://schemas.openxmlformats.org/officeDocument/2006/relationships/customXml" Target="../ink/ink1541.xml"/><Relationship Id="rId190" Type="http://schemas.openxmlformats.org/officeDocument/2006/relationships/customXml" Target="../ink/ink1443.xml"/><Relationship Id="rId204" Type="http://schemas.openxmlformats.org/officeDocument/2006/relationships/customXml" Target="../ink/ink1450.xml"/><Relationship Id="rId246" Type="http://schemas.openxmlformats.org/officeDocument/2006/relationships/customXml" Target="../ink/ink1471.xml"/><Relationship Id="rId288" Type="http://schemas.openxmlformats.org/officeDocument/2006/relationships/customXml" Target="../ink/ink1492.xml"/><Relationship Id="rId411" Type="http://schemas.openxmlformats.org/officeDocument/2006/relationships/image" Target="../media/image1555.png"/><Relationship Id="rId453" Type="http://schemas.openxmlformats.org/officeDocument/2006/relationships/image" Target="../media/image1576.png"/><Relationship Id="rId106" Type="http://schemas.openxmlformats.org/officeDocument/2006/relationships/customXml" Target="../ink/ink1401.xml"/><Relationship Id="rId313" Type="http://schemas.openxmlformats.org/officeDocument/2006/relationships/image" Target="../media/image1506.png"/><Relationship Id="rId495" Type="http://schemas.openxmlformats.org/officeDocument/2006/relationships/customXml" Target="../ink/ink159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02.xml"/><Relationship Id="rId3" Type="http://schemas.openxmlformats.org/officeDocument/2006/relationships/image" Target="../media/image2.png"/><Relationship Id="rId7" Type="http://schemas.openxmlformats.org/officeDocument/2006/relationships/image" Target="../media/image160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01.xml"/><Relationship Id="rId5" Type="http://schemas.openxmlformats.org/officeDocument/2006/relationships/image" Target="../media/image1356.png"/><Relationship Id="rId4" Type="http://schemas.openxmlformats.org/officeDocument/2006/relationships/image" Target="../media/image35.png"/><Relationship Id="rId9" Type="http://schemas.openxmlformats.org/officeDocument/2006/relationships/image" Target="../media/image160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04.xml"/><Relationship Id="rId13" Type="http://schemas.openxmlformats.org/officeDocument/2006/relationships/image" Target="../media/image1607.png"/><Relationship Id="rId18" Type="http://schemas.openxmlformats.org/officeDocument/2006/relationships/customXml" Target="../ink/ink1609.xml"/><Relationship Id="rId26" Type="http://schemas.openxmlformats.org/officeDocument/2006/relationships/customXml" Target="../ink/ink1613.xml"/><Relationship Id="rId3" Type="http://schemas.openxmlformats.org/officeDocument/2006/relationships/image" Target="../media/image2.png"/><Relationship Id="rId21" Type="http://schemas.openxmlformats.org/officeDocument/2006/relationships/image" Target="../media/image1611.png"/><Relationship Id="rId7" Type="http://schemas.openxmlformats.org/officeDocument/2006/relationships/image" Target="../media/image1604.png"/><Relationship Id="rId12" Type="http://schemas.openxmlformats.org/officeDocument/2006/relationships/customXml" Target="../ink/ink1606.xml"/><Relationship Id="rId17" Type="http://schemas.openxmlformats.org/officeDocument/2006/relationships/image" Target="../media/image1609.png"/><Relationship Id="rId25" Type="http://schemas.openxmlformats.org/officeDocument/2006/relationships/image" Target="../media/image1613.png"/><Relationship Id="rId2" Type="http://schemas.openxmlformats.org/officeDocument/2006/relationships/image" Target="../media/image3.jpeg"/><Relationship Id="rId16" Type="http://schemas.openxmlformats.org/officeDocument/2006/relationships/customXml" Target="../ink/ink1608.xml"/><Relationship Id="rId20" Type="http://schemas.openxmlformats.org/officeDocument/2006/relationships/customXml" Target="../ink/ink1610.xml"/><Relationship Id="rId29" Type="http://schemas.openxmlformats.org/officeDocument/2006/relationships/image" Target="../media/image1615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03.xml"/><Relationship Id="rId11" Type="http://schemas.openxmlformats.org/officeDocument/2006/relationships/image" Target="../media/image1606.png"/><Relationship Id="rId24" Type="http://schemas.openxmlformats.org/officeDocument/2006/relationships/customXml" Target="../ink/ink1612.xml"/><Relationship Id="rId5" Type="http://schemas.openxmlformats.org/officeDocument/2006/relationships/image" Target="../media/image1600.png"/><Relationship Id="rId15" Type="http://schemas.openxmlformats.org/officeDocument/2006/relationships/image" Target="../media/image1608.png"/><Relationship Id="rId23" Type="http://schemas.openxmlformats.org/officeDocument/2006/relationships/image" Target="../media/image1612.png"/><Relationship Id="rId28" Type="http://schemas.openxmlformats.org/officeDocument/2006/relationships/customXml" Target="../ink/ink1614.xml"/><Relationship Id="rId10" Type="http://schemas.openxmlformats.org/officeDocument/2006/relationships/customXml" Target="../ink/ink1605.xml"/><Relationship Id="rId19" Type="http://schemas.openxmlformats.org/officeDocument/2006/relationships/image" Target="../media/image1610.png"/><Relationship Id="rId4" Type="http://schemas.openxmlformats.org/officeDocument/2006/relationships/image" Target="../media/image35.png"/><Relationship Id="rId9" Type="http://schemas.openxmlformats.org/officeDocument/2006/relationships/image" Target="../media/image1605.png"/><Relationship Id="rId14" Type="http://schemas.openxmlformats.org/officeDocument/2006/relationships/customXml" Target="../ink/ink1607.xml"/><Relationship Id="rId22" Type="http://schemas.openxmlformats.org/officeDocument/2006/relationships/customXml" Target="../ink/ink1611.xml"/><Relationship Id="rId27" Type="http://schemas.openxmlformats.org/officeDocument/2006/relationships/image" Target="../media/image16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8.png"/><Relationship Id="rId13" Type="http://schemas.openxmlformats.org/officeDocument/2006/relationships/customXml" Target="../ink/ink1618.xml"/><Relationship Id="rId18" Type="http://schemas.openxmlformats.org/officeDocument/2006/relationships/image" Target="../media/image1623.png"/><Relationship Id="rId26" Type="http://schemas.openxmlformats.org/officeDocument/2006/relationships/image" Target="../media/image1627.png"/><Relationship Id="rId3" Type="http://schemas.openxmlformats.org/officeDocument/2006/relationships/image" Target="../media/image2.png"/><Relationship Id="rId21" Type="http://schemas.openxmlformats.org/officeDocument/2006/relationships/customXml" Target="../ink/ink1622.xml"/><Relationship Id="rId7" Type="http://schemas.openxmlformats.org/officeDocument/2006/relationships/customXml" Target="../ink/ink1615.xml"/><Relationship Id="rId12" Type="http://schemas.openxmlformats.org/officeDocument/2006/relationships/image" Target="../media/image1620.png"/><Relationship Id="rId17" Type="http://schemas.openxmlformats.org/officeDocument/2006/relationships/customXml" Target="../ink/ink1620.xml"/><Relationship Id="rId25" Type="http://schemas.openxmlformats.org/officeDocument/2006/relationships/customXml" Target="../ink/ink1624.xml"/><Relationship Id="rId2" Type="http://schemas.openxmlformats.org/officeDocument/2006/relationships/image" Target="../media/image3.jpeg"/><Relationship Id="rId16" Type="http://schemas.openxmlformats.org/officeDocument/2006/relationships/image" Target="../media/image1622.png"/><Relationship Id="rId20" Type="http://schemas.openxmlformats.org/officeDocument/2006/relationships/image" Target="../media/image1624.png"/><Relationship Id="rId29" Type="http://schemas.openxmlformats.org/officeDocument/2006/relationships/customXml" Target="../ink/ink16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16.png"/><Relationship Id="rId11" Type="http://schemas.openxmlformats.org/officeDocument/2006/relationships/customXml" Target="../ink/ink1617.xml"/><Relationship Id="rId24" Type="http://schemas.openxmlformats.org/officeDocument/2006/relationships/image" Target="../media/image1626.png"/><Relationship Id="rId5" Type="http://schemas.openxmlformats.org/officeDocument/2006/relationships/image" Target="../media/image1603.png"/><Relationship Id="rId15" Type="http://schemas.openxmlformats.org/officeDocument/2006/relationships/customXml" Target="../ink/ink1619.xml"/><Relationship Id="rId23" Type="http://schemas.openxmlformats.org/officeDocument/2006/relationships/customXml" Target="../ink/ink1623.xml"/><Relationship Id="rId28" Type="http://schemas.openxmlformats.org/officeDocument/2006/relationships/image" Target="../media/image1628.png"/><Relationship Id="rId10" Type="http://schemas.openxmlformats.org/officeDocument/2006/relationships/image" Target="../media/image1619.png"/><Relationship Id="rId19" Type="http://schemas.openxmlformats.org/officeDocument/2006/relationships/customXml" Target="../ink/ink1621.xml"/><Relationship Id="rId4" Type="http://schemas.openxmlformats.org/officeDocument/2006/relationships/image" Target="../media/image35.png"/><Relationship Id="rId9" Type="http://schemas.openxmlformats.org/officeDocument/2006/relationships/customXml" Target="../ink/ink1616.xml"/><Relationship Id="rId14" Type="http://schemas.openxmlformats.org/officeDocument/2006/relationships/image" Target="../media/image1621.png"/><Relationship Id="rId22" Type="http://schemas.openxmlformats.org/officeDocument/2006/relationships/image" Target="../media/image1625.png"/><Relationship Id="rId27" Type="http://schemas.openxmlformats.org/officeDocument/2006/relationships/customXml" Target="../ink/ink1625.xml"/><Relationship Id="rId30" Type="http://schemas.openxmlformats.org/officeDocument/2006/relationships/image" Target="../media/image16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3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27.xml"/><Relationship Id="rId5" Type="http://schemas.openxmlformats.org/officeDocument/2006/relationships/image" Target="../media/image1617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29.xml"/><Relationship Id="rId3" Type="http://schemas.openxmlformats.org/officeDocument/2006/relationships/image" Target="../media/image2.png"/><Relationship Id="rId7" Type="http://schemas.openxmlformats.org/officeDocument/2006/relationships/image" Target="../media/image163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28.xml"/><Relationship Id="rId5" Type="http://schemas.openxmlformats.org/officeDocument/2006/relationships/image" Target="../media/image1630.png"/><Relationship Id="rId4" Type="http://schemas.openxmlformats.org/officeDocument/2006/relationships/image" Target="../media/image35.png"/><Relationship Id="rId9" Type="http://schemas.openxmlformats.org/officeDocument/2006/relationships/image" Target="../media/image1634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686.xml"/><Relationship Id="rId21" Type="http://schemas.openxmlformats.org/officeDocument/2006/relationships/image" Target="../media/image1643.png"/><Relationship Id="rId42" Type="http://schemas.openxmlformats.org/officeDocument/2006/relationships/customXml" Target="../ink/ink1648.xml"/><Relationship Id="rId63" Type="http://schemas.openxmlformats.org/officeDocument/2006/relationships/image" Target="../media/image1664.png"/><Relationship Id="rId84" Type="http://schemas.openxmlformats.org/officeDocument/2006/relationships/customXml" Target="../ink/ink1669.xml"/><Relationship Id="rId138" Type="http://schemas.openxmlformats.org/officeDocument/2006/relationships/customXml" Target="../ink/ink1698.xml"/><Relationship Id="rId107" Type="http://schemas.openxmlformats.org/officeDocument/2006/relationships/customXml" Target="../ink/ink1681.xml"/><Relationship Id="rId11" Type="http://schemas.openxmlformats.org/officeDocument/2006/relationships/image" Target="../media/image1638.png"/><Relationship Id="rId32" Type="http://schemas.openxmlformats.org/officeDocument/2006/relationships/customXml" Target="../ink/ink1643.xml"/><Relationship Id="rId53" Type="http://schemas.openxmlformats.org/officeDocument/2006/relationships/image" Target="../media/image1659.png"/><Relationship Id="rId74" Type="http://schemas.openxmlformats.org/officeDocument/2006/relationships/customXml" Target="../ink/ink1664.xml"/><Relationship Id="rId128" Type="http://schemas.openxmlformats.org/officeDocument/2006/relationships/image" Target="../media/image1695.png"/><Relationship Id="rId149" Type="http://schemas.openxmlformats.org/officeDocument/2006/relationships/image" Target="../media/image1704.png"/><Relationship Id="rId5" Type="http://schemas.openxmlformats.org/officeDocument/2006/relationships/image" Target="../media/image1632.png"/><Relationship Id="rId95" Type="http://schemas.openxmlformats.org/officeDocument/2006/relationships/customXml" Target="../ink/ink1675.xml"/><Relationship Id="rId22" Type="http://schemas.openxmlformats.org/officeDocument/2006/relationships/customXml" Target="../ink/ink1638.xml"/><Relationship Id="rId27" Type="http://schemas.openxmlformats.org/officeDocument/2006/relationships/image" Target="../media/image1646.png"/><Relationship Id="rId43" Type="http://schemas.openxmlformats.org/officeDocument/2006/relationships/image" Target="../media/image1654.png"/><Relationship Id="rId48" Type="http://schemas.openxmlformats.org/officeDocument/2006/relationships/customXml" Target="../ink/ink1651.xml"/><Relationship Id="rId64" Type="http://schemas.openxmlformats.org/officeDocument/2006/relationships/customXml" Target="../ink/ink1659.xml"/><Relationship Id="rId69" Type="http://schemas.openxmlformats.org/officeDocument/2006/relationships/image" Target="../media/image1667.png"/><Relationship Id="rId113" Type="http://schemas.openxmlformats.org/officeDocument/2006/relationships/customXml" Target="../ink/ink1684.xml"/><Relationship Id="rId118" Type="http://schemas.openxmlformats.org/officeDocument/2006/relationships/image" Target="../media/image1690.png"/><Relationship Id="rId134" Type="http://schemas.openxmlformats.org/officeDocument/2006/relationships/customXml" Target="../ink/ink1695.xml"/><Relationship Id="rId139" Type="http://schemas.openxmlformats.org/officeDocument/2006/relationships/image" Target="../media/image1699.png"/><Relationship Id="rId80" Type="http://schemas.openxmlformats.org/officeDocument/2006/relationships/customXml" Target="../ink/ink1667.xml"/><Relationship Id="rId85" Type="http://schemas.openxmlformats.org/officeDocument/2006/relationships/customXml" Target="../ink/ink1670.xml"/><Relationship Id="rId12" Type="http://schemas.openxmlformats.org/officeDocument/2006/relationships/customXml" Target="../ink/ink1633.xml"/><Relationship Id="rId17" Type="http://schemas.openxmlformats.org/officeDocument/2006/relationships/image" Target="../media/image1641.png"/><Relationship Id="rId33" Type="http://schemas.openxmlformats.org/officeDocument/2006/relationships/image" Target="../media/image1649.png"/><Relationship Id="rId38" Type="http://schemas.openxmlformats.org/officeDocument/2006/relationships/customXml" Target="../ink/ink1646.xml"/><Relationship Id="rId59" Type="http://schemas.openxmlformats.org/officeDocument/2006/relationships/image" Target="../media/image1662.png"/><Relationship Id="rId103" Type="http://schemas.openxmlformats.org/officeDocument/2006/relationships/customXml" Target="../ink/ink1679.xml"/><Relationship Id="rId108" Type="http://schemas.openxmlformats.org/officeDocument/2006/relationships/image" Target="../media/image1685.png"/><Relationship Id="rId124" Type="http://schemas.openxmlformats.org/officeDocument/2006/relationships/image" Target="../media/image1693.png"/><Relationship Id="rId129" Type="http://schemas.openxmlformats.org/officeDocument/2006/relationships/customXml" Target="../ink/ink1692.xml"/><Relationship Id="rId54" Type="http://schemas.openxmlformats.org/officeDocument/2006/relationships/customXml" Target="../ink/ink1654.xml"/><Relationship Id="rId70" Type="http://schemas.openxmlformats.org/officeDocument/2006/relationships/customXml" Target="../ink/ink1662.xml"/><Relationship Id="rId75" Type="http://schemas.openxmlformats.org/officeDocument/2006/relationships/image" Target="../media/image1670.png"/><Relationship Id="rId91" Type="http://schemas.openxmlformats.org/officeDocument/2006/relationships/customXml" Target="../ink/ink1673.xml"/><Relationship Id="rId96" Type="http://schemas.openxmlformats.org/officeDocument/2006/relationships/image" Target="../media/image1679.png"/><Relationship Id="rId140" Type="http://schemas.openxmlformats.org/officeDocument/2006/relationships/customXml" Target="../ink/ink1699.xml"/><Relationship Id="rId145" Type="http://schemas.openxmlformats.org/officeDocument/2006/relationships/image" Target="../media/image170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30.xml"/><Relationship Id="rId23" Type="http://schemas.openxmlformats.org/officeDocument/2006/relationships/image" Target="../media/image1644.png"/><Relationship Id="rId28" Type="http://schemas.openxmlformats.org/officeDocument/2006/relationships/customXml" Target="../ink/ink1641.xml"/><Relationship Id="rId49" Type="http://schemas.openxmlformats.org/officeDocument/2006/relationships/image" Target="../media/image1657.png"/><Relationship Id="rId114" Type="http://schemas.openxmlformats.org/officeDocument/2006/relationships/image" Target="../media/image1688.png"/><Relationship Id="rId119" Type="http://schemas.openxmlformats.org/officeDocument/2006/relationships/customXml" Target="../ink/ink1687.xml"/><Relationship Id="rId44" Type="http://schemas.openxmlformats.org/officeDocument/2006/relationships/customXml" Target="../ink/ink1649.xml"/><Relationship Id="rId60" Type="http://schemas.openxmlformats.org/officeDocument/2006/relationships/customXml" Target="../ink/ink1657.xml"/><Relationship Id="rId65" Type="http://schemas.openxmlformats.org/officeDocument/2006/relationships/image" Target="../media/image1665.png"/><Relationship Id="rId81" Type="http://schemas.openxmlformats.org/officeDocument/2006/relationships/image" Target="../media/image1673.png"/><Relationship Id="rId86" Type="http://schemas.openxmlformats.org/officeDocument/2006/relationships/image" Target="../media/image1674.png"/><Relationship Id="rId130" Type="http://schemas.openxmlformats.org/officeDocument/2006/relationships/image" Target="../media/image1696.png"/><Relationship Id="rId135" Type="http://schemas.openxmlformats.org/officeDocument/2006/relationships/image" Target="../media/image1698.png"/><Relationship Id="rId13" Type="http://schemas.openxmlformats.org/officeDocument/2006/relationships/image" Target="../media/image1639.png"/><Relationship Id="rId18" Type="http://schemas.openxmlformats.org/officeDocument/2006/relationships/customXml" Target="../ink/ink1636.xml"/><Relationship Id="rId39" Type="http://schemas.openxmlformats.org/officeDocument/2006/relationships/image" Target="../media/image1652.png"/><Relationship Id="rId109" Type="http://schemas.openxmlformats.org/officeDocument/2006/relationships/customXml" Target="../ink/ink1682.xml"/><Relationship Id="rId34" Type="http://schemas.openxmlformats.org/officeDocument/2006/relationships/customXml" Target="../ink/ink1644.xml"/><Relationship Id="rId50" Type="http://schemas.openxmlformats.org/officeDocument/2006/relationships/customXml" Target="../ink/ink1652.xml"/><Relationship Id="rId55" Type="http://schemas.openxmlformats.org/officeDocument/2006/relationships/image" Target="../media/image1660.png"/><Relationship Id="rId76" Type="http://schemas.openxmlformats.org/officeDocument/2006/relationships/customXml" Target="../ink/ink1665.xml"/><Relationship Id="rId97" Type="http://schemas.openxmlformats.org/officeDocument/2006/relationships/customXml" Target="../ink/ink1676.xml"/><Relationship Id="rId104" Type="http://schemas.openxmlformats.org/officeDocument/2006/relationships/image" Target="../media/image1683.png"/><Relationship Id="rId120" Type="http://schemas.openxmlformats.org/officeDocument/2006/relationships/image" Target="../media/image1691.png"/><Relationship Id="rId125" Type="http://schemas.openxmlformats.org/officeDocument/2006/relationships/customXml" Target="../ink/ink1690.xml"/><Relationship Id="rId141" Type="http://schemas.openxmlformats.org/officeDocument/2006/relationships/image" Target="../media/image1700.png"/><Relationship Id="rId146" Type="http://schemas.openxmlformats.org/officeDocument/2006/relationships/customXml" Target="../ink/ink1702.xml"/><Relationship Id="rId7" Type="http://schemas.openxmlformats.org/officeDocument/2006/relationships/image" Target="../media/image1636.png"/><Relationship Id="rId71" Type="http://schemas.openxmlformats.org/officeDocument/2006/relationships/image" Target="../media/image1668.png"/><Relationship Id="rId92" Type="http://schemas.openxmlformats.org/officeDocument/2006/relationships/image" Target="../media/image1677.png"/><Relationship Id="rId2" Type="http://schemas.openxmlformats.org/officeDocument/2006/relationships/image" Target="../media/image3.jpeg"/><Relationship Id="rId29" Type="http://schemas.openxmlformats.org/officeDocument/2006/relationships/image" Target="../media/image1647.png"/><Relationship Id="rId24" Type="http://schemas.openxmlformats.org/officeDocument/2006/relationships/customXml" Target="../ink/ink1639.xml"/><Relationship Id="rId40" Type="http://schemas.openxmlformats.org/officeDocument/2006/relationships/customXml" Target="../ink/ink1647.xml"/><Relationship Id="rId45" Type="http://schemas.openxmlformats.org/officeDocument/2006/relationships/image" Target="../media/image1655.png"/><Relationship Id="rId66" Type="http://schemas.openxmlformats.org/officeDocument/2006/relationships/customXml" Target="../ink/ink1660.xml"/><Relationship Id="rId87" Type="http://schemas.openxmlformats.org/officeDocument/2006/relationships/customXml" Target="../ink/ink1671.xml"/><Relationship Id="rId110" Type="http://schemas.openxmlformats.org/officeDocument/2006/relationships/image" Target="../media/image1686.png"/><Relationship Id="rId115" Type="http://schemas.openxmlformats.org/officeDocument/2006/relationships/customXml" Target="../ink/ink1685.xml"/><Relationship Id="rId131" Type="http://schemas.openxmlformats.org/officeDocument/2006/relationships/customXml" Target="../ink/ink1693.xml"/><Relationship Id="rId136" Type="http://schemas.openxmlformats.org/officeDocument/2006/relationships/customXml" Target="../ink/ink1696.xml"/><Relationship Id="rId61" Type="http://schemas.openxmlformats.org/officeDocument/2006/relationships/image" Target="../media/image1663.png"/><Relationship Id="rId82" Type="http://schemas.openxmlformats.org/officeDocument/2006/relationships/customXml" Target="../ink/ink1668.xml"/><Relationship Id="rId19" Type="http://schemas.openxmlformats.org/officeDocument/2006/relationships/image" Target="../media/image1642.png"/><Relationship Id="rId14" Type="http://schemas.openxmlformats.org/officeDocument/2006/relationships/customXml" Target="../ink/ink1634.xml"/><Relationship Id="rId30" Type="http://schemas.openxmlformats.org/officeDocument/2006/relationships/customXml" Target="../ink/ink1642.xml"/><Relationship Id="rId35" Type="http://schemas.openxmlformats.org/officeDocument/2006/relationships/image" Target="../media/image1650.png"/><Relationship Id="rId56" Type="http://schemas.openxmlformats.org/officeDocument/2006/relationships/customXml" Target="../ink/ink1655.xml"/><Relationship Id="rId77" Type="http://schemas.openxmlformats.org/officeDocument/2006/relationships/image" Target="../media/image1671.png"/><Relationship Id="rId100" Type="http://schemas.openxmlformats.org/officeDocument/2006/relationships/image" Target="../media/image1681.png"/><Relationship Id="rId105" Type="http://schemas.openxmlformats.org/officeDocument/2006/relationships/customXml" Target="../ink/ink1680.xml"/><Relationship Id="rId126" Type="http://schemas.openxmlformats.org/officeDocument/2006/relationships/image" Target="../media/image1694.png"/><Relationship Id="rId147" Type="http://schemas.openxmlformats.org/officeDocument/2006/relationships/image" Target="../media/image1703.png"/><Relationship Id="rId8" Type="http://schemas.openxmlformats.org/officeDocument/2006/relationships/customXml" Target="../ink/ink1631.xml"/><Relationship Id="rId51" Type="http://schemas.openxmlformats.org/officeDocument/2006/relationships/image" Target="../media/image1658.png"/><Relationship Id="rId72" Type="http://schemas.openxmlformats.org/officeDocument/2006/relationships/customXml" Target="../ink/ink1663.xml"/><Relationship Id="rId93" Type="http://schemas.openxmlformats.org/officeDocument/2006/relationships/customXml" Target="../ink/ink1674.xml"/><Relationship Id="rId98" Type="http://schemas.openxmlformats.org/officeDocument/2006/relationships/image" Target="../media/image1680.png"/><Relationship Id="rId121" Type="http://schemas.openxmlformats.org/officeDocument/2006/relationships/customXml" Target="../ink/ink1688.xml"/><Relationship Id="rId142" Type="http://schemas.openxmlformats.org/officeDocument/2006/relationships/customXml" Target="../ink/ink1700.xml"/><Relationship Id="rId3" Type="http://schemas.openxmlformats.org/officeDocument/2006/relationships/image" Target="../media/image2.png"/><Relationship Id="rId25" Type="http://schemas.openxmlformats.org/officeDocument/2006/relationships/image" Target="../media/image1645.png"/><Relationship Id="rId46" Type="http://schemas.openxmlformats.org/officeDocument/2006/relationships/customXml" Target="../ink/ink1650.xml"/><Relationship Id="rId67" Type="http://schemas.openxmlformats.org/officeDocument/2006/relationships/image" Target="../media/image1666.png"/><Relationship Id="rId116" Type="http://schemas.openxmlformats.org/officeDocument/2006/relationships/image" Target="../media/image1689.png"/><Relationship Id="rId137" Type="http://schemas.openxmlformats.org/officeDocument/2006/relationships/customXml" Target="../ink/ink1697.xml"/><Relationship Id="rId20" Type="http://schemas.openxmlformats.org/officeDocument/2006/relationships/customXml" Target="../ink/ink1637.xml"/><Relationship Id="rId41" Type="http://schemas.openxmlformats.org/officeDocument/2006/relationships/image" Target="../media/image1653.png"/><Relationship Id="rId62" Type="http://schemas.openxmlformats.org/officeDocument/2006/relationships/customXml" Target="../ink/ink1658.xml"/><Relationship Id="rId83" Type="http://schemas.openxmlformats.org/officeDocument/2006/relationships/image" Target="../media/image28.png"/><Relationship Id="rId88" Type="http://schemas.openxmlformats.org/officeDocument/2006/relationships/image" Target="../media/image1675.png"/><Relationship Id="rId111" Type="http://schemas.openxmlformats.org/officeDocument/2006/relationships/customXml" Target="../ink/ink1683.xml"/><Relationship Id="rId132" Type="http://schemas.openxmlformats.org/officeDocument/2006/relationships/image" Target="../media/image1697.png"/><Relationship Id="rId15" Type="http://schemas.openxmlformats.org/officeDocument/2006/relationships/image" Target="../media/image1640.png"/><Relationship Id="rId36" Type="http://schemas.openxmlformats.org/officeDocument/2006/relationships/customXml" Target="../ink/ink1645.xml"/><Relationship Id="rId57" Type="http://schemas.openxmlformats.org/officeDocument/2006/relationships/image" Target="../media/image1661.png"/><Relationship Id="rId106" Type="http://schemas.openxmlformats.org/officeDocument/2006/relationships/image" Target="../media/image1684.png"/><Relationship Id="rId127" Type="http://schemas.openxmlformats.org/officeDocument/2006/relationships/customXml" Target="../ink/ink1691.xml"/><Relationship Id="rId10" Type="http://schemas.openxmlformats.org/officeDocument/2006/relationships/customXml" Target="../ink/ink1632.xml"/><Relationship Id="rId31" Type="http://schemas.openxmlformats.org/officeDocument/2006/relationships/image" Target="../media/image1648.png"/><Relationship Id="rId52" Type="http://schemas.openxmlformats.org/officeDocument/2006/relationships/customXml" Target="../ink/ink1653.xml"/><Relationship Id="rId73" Type="http://schemas.openxmlformats.org/officeDocument/2006/relationships/image" Target="../media/image1669.png"/><Relationship Id="rId78" Type="http://schemas.openxmlformats.org/officeDocument/2006/relationships/customXml" Target="../ink/ink1666.xml"/><Relationship Id="rId94" Type="http://schemas.openxmlformats.org/officeDocument/2006/relationships/image" Target="../media/image1678.png"/><Relationship Id="rId99" Type="http://schemas.openxmlformats.org/officeDocument/2006/relationships/customXml" Target="../ink/ink1677.xml"/><Relationship Id="rId101" Type="http://schemas.openxmlformats.org/officeDocument/2006/relationships/customXml" Target="../ink/ink1678.xml"/><Relationship Id="rId122" Type="http://schemas.openxmlformats.org/officeDocument/2006/relationships/image" Target="../media/image1692.png"/><Relationship Id="rId143" Type="http://schemas.openxmlformats.org/officeDocument/2006/relationships/image" Target="../media/image1701.png"/><Relationship Id="rId148" Type="http://schemas.openxmlformats.org/officeDocument/2006/relationships/customXml" Target="../ink/ink1703.xml"/><Relationship Id="rId4" Type="http://schemas.openxmlformats.org/officeDocument/2006/relationships/image" Target="../media/image35.png"/><Relationship Id="rId9" Type="http://schemas.openxmlformats.org/officeDocument/2006/relationships/image" Target="../media/image1637.png"/><Relationship Id="rId26" Type="http://schemas.openxmlformats.org/officeDocument/2006/relationships/customXml" Target="../ink/ink1640.xml"/><Relationship Id="rId47" Type="http://schemas.openxmlformats.org/officeDocument/2006/relationships/image" Target="../media/image1656.png"/><Relationship Id="rId68" Type="http://schemas.openxmlformats.org/officeDocument/2006/relationships/customXml" Target="../ink/ink1661.xml"/><Relationship Id="rId89" Type="http://schemas.openxmlformats.org/officeDocument/2006/relationships/customXml" Target="../ink/ink1672.xml"/><Relationship Id="rId112" Type="http://schemas.openxmlformats.org/officeDocument/2006/relationships/image" Target="../media/image1687.png"/><Relationship Id="rId133" Type="http://schemas.openxmlformats.org/officeDocument/2006/relationships/customXml" Target="../ink/ink1694.xml"/><Relationship Id="rId16" Type="http://schemas.openxmlformats.org/officeDocument/2006/relationships/customXml" Target="../ink/ink1635.xml"/><Relationship Id="rId37" Type="http://schemas.openxmlformats.org/officeDocument/2006/relationships/image" Target="../media/image1651.png"/><Relationship Id="rId58" Type="http://schemas.openxmlformats.org/officeDocument/2006/relationships/customXml" Target="../ink/ink1656.xml"/><Relationship Id="rId79" Type="http://schemas.openxmlformats.org/officeDocument/2006/relationships/image" Target="../media/image1672.png"/><Relationship Id="rId102" Type="http://schemas.openxmlformats.org/officeDocument/2006/relationships/image" Target="../media/image1682.png"/><Relationship Id="rId123" Type="http://schemas.openxmlformats.org/officeDocument/2006/relationships/customXml" Target="../ink/ink1689.xml"/><Relationship Id="rId144" Type="http://schemas.openxmlformats.org/officeDocument/2006/relationships/customXml" Target="../ink/ink1701.xml"/><Relationship Id="rId90" Type="http://schemas.openxmlformats.org/officeDocument/2006/relationships/image" Target="../media/image1676.png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14.xml"/><Relationship Id="rId21" Type="http://schemas.openxmlformats.org/officeDocument/2006/relationships/image" Target="../media/image1713.png"/><Relationship Id="rId34" Type="http://schemas.openxmlformats.org/officeDocument/2006/relationships/customXml" Target="../ink/ink1718.xml"/><Relationship Id="rId42" Type="http://schemas.openxmlformats.org/officeDocument/2006/relationships/customXml" Target="../ink/ink1722.xml"/><Relationship Id="rId47" Type="http://schemas.openxmlformats.org/officeDocument/2006/relationships/image" Target="../media/image1726.png"/><Relationship Id="rId50" Type="http://schemas.openxmlformats.org/officeDocument/2006/relationships/customXml" Target="../ink/ink1726.xml"/><Relationship Id="rId55" Type="http://schemas.openxmlformats.org/officeDocument/2006/relationships/image" Target="../media/image1730.png"/><Relationship Id="rId63" Type="http://schemas.openxmlformats.org/officeDocument/2006/relationships/image" Target="../media/image1734.png"/><Relationship Id="rId7" Type="http://schemas.openxmlformats.org/officeDocument/2006/relationships/image" Target="../media/image1706.png"/><Relationship Id="rId2" Type="http://schemas.openxmlformats.org/officeDocument/2006/relationships/image" Target="../media/image3.jpeg"/><Relationship Id="rId16" Type="http://schemas.openxmlformats.org/officeDocument/2006/relationships/customXml" Target="../ink/ink1709.xml"/><Relationship Id="rId29" Type="http://schemas.openxmlformats.org/officeDocument/2006/relationships/image" Target="../media/image1717.png"/><Relationship Id="rId11" Type="http://schemas.openxmlformats.org/officeDocument/2006/relationships/image" Target="../media/image1708.png"/><Relationship Id="rId24" Type="http://schemas.openxmlformats.org/officeDocument/2006/relationships/customXml" Target="../ink/ink1713.xml"/><Relationship Id="rId32" Type="http://schemas.openxmlformats.org/officeDocument/2006/relationships/customXml" Target="../ink/ink1717.xml"/><Relationship Id="rId37" Type="http://schemas.openxmlformats.org/officeDocument/2006/relationships/image" Target="../media/image1721.png"/><Relationship Id="rId40" Type="http://schemas.openxmlformats.org/officeDocument/2006/relationships/customXml" Target="../ink/ink1721.xml"/><Relationship Id="rId45" Type="http://schemas.openxmlformats.org/officeDocument/2006/relationships/image" Target="../media/image1725.png"/><Relationship Id="rId53" Type="http://schemas.openxmlformats.org/officeDocument/2006/relationships/image" Target="../media/image1729.png"/><Relationship Id="rId58" Type="http://schemas.openxmlformats.org/officeDocument/2006/relationships/customXml" Target="../ink/ink1730.xml"/><Relationship Id="rId66" Type="http://schemas.openxmlformats.org/officeDocument/2006/relationships/customXml" Target="../ink/ink1734.xml"/><Relationship Id="rId5" Type="http://schemas.openxmlformats.org/officeDocument/2006/relationships/image" Target="../media/image1635.png"/><Relationship Id="rId61" Type="http://schemas.openxmlformats.org/officeDocument/2006/relationships/image" Target="../media/image1733.png"/><Relationship Id="rId19" Type="http://schemas.openxmlformats.org/officeDocument/2006/relationships/image" Target="../media/image1712.png"/><Relationship Id="rId14" Type="http://schemas.openxmlformats.org/officeDocument/2006/relationships/customXml" Target="../ink/ink1708.xml"/><Relationship Id="rId22" Type="http://schemas.openxmlformats.org/officeDocument/2006/relationships/customXml" Target="../ink/ink1712.xml"/><Relationship Id="rId27" Type="http://schemas.openxmlformats.org/officeDocument/2006/relationships/image" Target="../media/image1716.png"/><Relationship Id="rId30" Type="http://schemas.openxmlformats.org/officeDocument/2006/relationships/customXml" Target="../ink/ink1716.xml"/><Relationship Id="rId35" Type="http://schemas.openxmlformats.org/officeDocument/2006/relationships/image" Target="../media/image1720.png"/><Relationship Id="rId43" Type="http://schemas.openxmlformats.org/officeDocument/2006/relationships/image" Target="../media/image1724.png"/><Relationship Id="rId48" Type="http://schemas.openxmlformats.org/officeDocument/2006/relationships/customXml" Target="../ink/ink1725.xml"/><Relationship Id="rId56" Type="http://schemas.openxmlformats.org/officeDocument/2006/relationships/customXml" Target="../ink/ink1729.xml"/><Relationship Id="rId64" Type="http://schemas.openxmlformats.org/officeDocument/2006/relationships/customXml" Target="../ink/ink1733.xml"/><Relationship Id="rId8" Type="http://schemas.openxmlformats.org/officeDocument/2006/relationships/customXml" Target="../ink/ink1705.xml"/><Relationship Id="rId51" Type="http://schemas.openxmlformats.org/officeDocument/2006/relationships/image" Target="../media/image1728.png"/><Relationship Id="rId3" Type="http://schemas.openxmlformats.org/officeDocument/2006/relationships/image" Target="../media/image2.png"/><Relationship Id="rId12" Type="http://schemas.openxmlformats.org/officeDocument/2006/relationships/customXml" Target="../ink/ink1707.xml"/><Relationship Id="rId17" Type="http://schemas.openxmlformats.org/officeDocument/2006/relationships/image" Target="../media/image1711.png"/><Relationship Id="rId25" Type="http://schemas.openxmlformats.org/officeDocument/2006/relationships/image" Target="../media/image1715.png"/><Relationship Id="rId33" Type="http://schemas.openxmlformats.org/officeDocument/2006/relationships/image" Target="../media/image1719.png"/><Relationship Id="rId38" Type="http://schemas.openxmlformats.org/officeDocument/2006/relationships/customXml" Target="../ink/ink1720.xml"/><Relationship Id="rId46" Type="http://schemas.openxmlformats.org/officeDocument/2006/relationships/customXml" Target="../ink/ink1724.xml"/><Relationship Id="rId59" Type="http://schemas.openxmlformats.org/officeDocument/2006/relationships/image" Target="../media/image1732.png"/><Relationship Id="rId67" Type="http://schemas.openxmlformats.org/officeDocument/2006/relationships/image" Target="../media/image1736.png"/><Relationship Id="rId20" Type="http://schemas.openxmlformats.org/officeDocument/2006/relationships/customXml" Target="../ink/ink1711.xml"/><Relationship Id="rId41" Type="http://schemas.openxmlformats.org/officeDocument/2006/relationships/image" Target="../media/image1723.png"/><Relationship Id="rId54" Type="http://schemas.openxmlformats.org/officeDocument/2006/relationships/customXml" Target="../ink/ink1728.xml"/><Relationship Id="rId62" Type="http://schemas.openxmlformats.org/officeDocument/2006/relationships/customXml" Target="../ink/ink173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04.xml"/><Relationship Id="rId15" Type="http://schemas.openxmlformats.org/officeDocument/2006/relationships/image" Target="../media/image1710.png"/><Relationship Id="rId23" Type="http://schemas.openxmlformats.org/officeDocument/2006/relationships/image" Target="../media/image1714.png"/><Relationship Id="rId28" Type="http://schemas.openxmlformats.org/officeDocument/2006/relationships/customXml" Target="../ink/ink1715.xml"/><Relationship Id="rId36" Type="http://schemas.openxmlformats.org/officeDocument/2006/relationships/customXml" Target="../ink/ink1719.xml"/><Relationship Id="rId49" Type="http://schemas.openxmlformats.org/officeDocument/2006/relationships/image" Target="../media/image1727.png"/><Relationship Id="rId57" Type="http://schemas.openxmlformats.org/officeDocument/2006/relationships/image" Target="../media/image1731.png"/><Relationship Id="rId10" Type="http://schemas.openxmlformats.org/officeDocument/2006/relationships/customXml" Target="../ink/ink1706.xml"/><Relationship Id="rId31" Type="http://schemas.openxmlformats.org/officeDocument/2006/relationships/image" Target="../media/image1718.png"/><Relationship Id="rId44" Type="http://schemas.openxmlformats.org/officeDocument/2006/relationships/customXml" Target="../ink/ink1723.xml"/><Relationship Id="rId52" Type="http://schemas.openxmlformats.org/officeDocument/2006/relationships/customXml" Target="../ink/ink1727.xml"/><Relationship Id="rId60" Type="http://schemas.openxmlformats.org/officeDocument/2006/relationships/customXml" Target="../ink/ink1731.xml"/><Relationship Id="rId65" Type="http://schemas.openxmlformats.org/officeDocument/2006/relationships/image" Target="../media/image1735.png"/><Relationship Id="rId4" Type="http://schemas.openxmlformats.org/officeDocument/2006/relationships/image" Target="../media/image35.png"/><Relationship Id="rId9" Type="http://schemas.openxmlformats.org/officeDocument/2006/relationships/image" Target="../media/image1707.png"/><Relationship Id="rId13" Type="http://schemas.openxmlformats.org/officeDocument/2006/relationships/image" Target="../media/image1709.png"/><Relationship Id="rId18" Type="http://schemas.openxmlformats.org/officeDocument/2006/relationships/customXml" Target="../ink/ink1710.xml"/><Relationship Id="rId39" Type="http://schemas.openxmlformats.org/officeDocument/2006/relationships/image" Target="../media/image172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9.png"/><Relationship Id="rId3" Type="http://schemas.openxmlformats.org/officeDocument/2006/relationships/image" Target="../media/image2.png"/><Relationship Id="rId7" Type="http://schemas.openxmlformats.org/officeDocument/2006/relationships/customXml" Target="../ink/ink173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37.png"/><Relationship Id="rId5" Type="http://schemas.openxmlformats.org/officeDocument/2006/relationships/image" Target="../media/image1705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37.xml"/><Relationship Id="rId13" Type="http://schemas.openxmlformats.org/officeDocument/2006/relationships/image" Target="../media/image1744.png"/><Relationship Id="rId3" Type="http://schemas.openxmlformats.org/officeDocument/2006/relationships/image" Target="../media/image2.png"/><Relationship Id="rId7" Type="http://schemas.openxmlformats.org/officeDocument/2006/relationships/image" Target="../media/image1741.png"/><Relationship Id="rId12" Type="http://schemas.openxmlformats.org/officeDocument/2006/relationships/customXml" Target="../ink/ink1739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36.xml"/><Relationship Id="rId11" Type="http://schemas.openxmlformats.org/officeDocument/2006/relationships/image" Target="../media/image1743.png"/><Relationship Id="rId5" Type="http://schemas.openxmlformats.org/officeDocument/2006/relationships/image" Target="../media/image1738.png"/><Relationship Id="rId15" Type="http://schemas.openxmlformats.org/officeDocument/2006/relationships/image" Target="../media/image1745.png"/><Relationship Id="rId10" Type="http://schemas.openxmlformats.org/officeDocument/2006/relationships/customXml" Target="../ink/ink1738.xml"/><Relationship Id="rId4" Type="http://schemas.openxmlformats.org/officeDocument/2006/relationships/image" Target="../media/image35.png"/><Relationship Id="rId9" Type="http://schemas.openxmlformats.org/officeDocument/2006/relationships/image" Target="../media/image1742.png"/><Relationship Id="rId14" Type="http://schemas.openxmlformats.org/officeDocument/2006/relationships/customXml" Target="../ink/ink1740.xml"/></Relationships>
</file>

<file path=ppt/slides/_rels/slide2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51.xml"/><Relationship Id="rId21" Type="http://schemas.openxmlformats.org/officeDocument/2006/relationships/image" Target="../media/image1754.png"/><Relationship Id="rId42" Type="http://schemas.openxmlformats.org/officeDocument/2006/relationships/customXml" Target="../ink/ink1759.xml"/><Relationship Id="rId47" Type="http://schemas.openxmlformats.org/officeDocument/2006/relationships/image" Target="../media/image28.png"/><Relationship Id="rId63" Type="http://schemas.openxmlformats.org/officeDocument/2006/relationships/image" Target="../media/image1774.png"/><Relationship Id="rId68" Type="http://schemas.openxmlformats.org/officeDocument/2006/relationships/customXml" Target="../ink/ink1772.xml"/><Relationship Id="rId7" Type="http://schemas.openxmlformats.org/officeDocument/2006/relationships/image" Target="../media/image1747.png"/><Relationship Id="rId71" Type="http://schemas.openxmlformats.org/officeDocument/2006/relationships/image" Target="../media/image1778.png"/><Relationship Id="rId2" Type="http://schemas.openxmlformats.org/officeDocument/2006/relationships/image" Target="../media/image3.jpeg"/><Relationship Id="rId16" Type="http://schemas.openxmlformats.org/officeDocument/2006/relationships/customXml" Target="../ink/ink1746.xml"/><Relationship Id="rId29" Type="http://schemas.openxmlformats.org/officeDocument/2006/relationships/image" Target="../media/image1758.png"/><Relationship Id="rId11" Type="http://schemas.openxmlformats.org/officeDocument/2006/relationships/image" Target="../media/image1749.png"/><Relationship Id="rId24" Type="http://schemas.openxmlformats.org/officeDocument/2006/relationships/customXml" Target="../ink/ink1750.xml"/><Relationship Id="rId32" Type="http://schemas.openxmlformats.org/officeDocument/2006/relationships/customXml" Target="../ink/ink1754.xml"/><Relationship Id="rId37" Type="http://schemas.openxmlformats.org/officeDocument/2006/relationships/image" Target="../media/image1762.png"/><Relationship Id="rId40" Type="http://schemas.openxmlformats.org/officeDocument/2006/relationships/customXml" Target="../ink/ink1758.xml"/><Relationship Id="rId45" Type="http://schemas.openxmlformats.org/officeDocument/2006/relationships/image" Target="../media/image1766.png"/><Relationship Id="rId53" Type="http://schemas.openxmlformats.org/officeDocument/2006/relationships/image" Target="../media/image1769.png"/><Relationship Id="rId58" Type="http://schemas.openxmlformats.org/officeDocument/2006/relationships/customXml" Target="../ink/ink1767.xml"/><Relationship Id="rId66" Type="http://schemas.openxmlformats.org/officeDocument/2006/relationships/customXml" Target="../ink/ink1771.xml"/><Relationship Id="rId5" Type="http://schemas.openxmlformats.org/officeDocument/2006/relationships/image" Target="../media/image1740.png"/><Relationship Id="rId61" Type="http://schemas.openxmlformats.org/officeDocument/2006/relationships/image" Target="../media/image1773.png"/><Relationship Id="rId19" Type="http://schemas.openxmlformats.org/officeDocument/2006/relationships/image" Target="../media/image1753.png"/><Relationship Id="rId14" Type="http://schemas.openxmlformats.org/officeDocument/2006/relationships/customXml" Target="../ink/ink1745.xml"/><Relationship Id="rId22" Type="http://schemas.openxmlformats.org/officeDocument/2006/relationships/customXml" Target="../ink/ink1749.xml"/><Relationship Id="rId27" Type="http://schemas.openxmlformats.org/officeDocument/2006/relationships/image" Target="../media/image1757.png"/><Relationship Id="rId30" Type="http://schemas.openxmlformats.org/officeDocument/2006/relationships/customXml" Target="../ink/ink1753.xml"/><Relationship Id="rId35" Type="http://schemas.openxmlformats.org/officeDocument/2006/relationships/image" Target="../media/image1761.png"/><Relationship Id="rId43" Type="http://schemas.openxmlformats.org/officeDocument/2006/relationships/image" Target="../media/image1765.png"/><Relationship Id="rId48" Type="http://schemas.openxmlformats.org/officeDocument/2006/relationships/customXml" Target="../ink/ink1762.xml"/><Relationship Id="rId56" Type="http://schemas.openxmlformats.org/officeDocument/2006/relationships/customXml" Target="../ink/ink1766.xml"/><Relationship Id="rId64" Type="http://schemas.openxmlformats.org/officeDocument/2006/relationships/customXml" Target="../ink/ink1770.xml"/><Relationship Id="rId69" Type="http://schemas.openxmlformats.org/officeDocument/2006/relationships/image" Target="../media/image1777.png"/><Relationship Id="rId8" Type="http://schemas.openxmlformats.org/officeDocument/2006/relationships/customXml" Target="../ink/ink1742.xml"/><Relationship Id="rId51" Type="http://schemas.openxmlformats.org/officeDocument/2006/relationships/image" Target="../media/image1768.png"/><Relationship Id="rId3" Type="http://schemas.openxmlformats.org/officeDocument/2006/relationships/image" Target="../media/image2.png"/><Relationship Id="rId12" Type="http://schemas.openxmlformats.org/officeDocument/2006/relationships/customXml" Target="../ink/ink1744.xml"/><Relationship Id="rId17" Type="http://schemas.openxmlformats.org/officeDocument/2006/relationships/image" Target="../media/image1752.png"/><Relationship Id="rId25" Type="http://schemas.openxmlformats.org/officeDocument/2006/relationships/image" Target="../media/image1756.png"/><Relationship Id="rId33" Type="http://schemas.openxmlformats.org/officeDocument/2006/relationships/image" Target="../media/image1760.png"/><Relationship Id="rId38" Type="http://schemas.openxmlformats.org/officeDocument/2006/relationships/customXml" Target="../ink/ink1757.xml"/><Relationship Id="rId46" Type="http://schemas.openxmlformats.org/officeDocument/2006/relationships/customXml" Target="../ink/ink1761.xml"/><Relationship Id="rId59" Type="http://schemas.openxmlformats.org/officeDocument/2006/relationships/image" Target="../media/image1772.png"/><Relationship Id="rId67" Type="http://schemas.openxmlformats.org/officeDocument/2006/relationships/image" Target="../media/image1776.png"/><Relationship Id="rId20" Type="http://schemas.openxmlformats.org/officeDocument/2006/relationships/customXml" Target="../ink/ink1748.xml"/><Relationship Id="rId41" Type="http://schemas.openxmlformats.org/officeDocument/2006/relationships/image" Target="../media/image1764.png"/><Relationship Id="rId54" Type="http://schemas.openxmlformats.org/officeDocument/2006/relationships/customXml" Target="../ink/ink1765.xml"/><Relationship Id="rId62" Type="http://schemas.openxmlformats.org/officeDocument/2006/relationships/customXml" Target="../ink/ink1769.xml"/><Relationship Id="rId70" Type="http://schemas.openxmlformats.org/officeDocument/2006/relationships/customXml" Target="../ink/ink177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41.xml"/><Relationship Id="rId15" Type="http://schemas.openxmlformats.org/officeDocument/2006/relationships/image" Target="../media/image1751.png"/><Relationship Id="rId23" Type="http://schemas.openxmlformats.org/officeDocument/2006/relationships/image" Target="../media/image1755.png"/><Relationship Id="rId28" Type="http://schemas.openxmlformats.org/officeDocument/2006/relationships/customXml" Target="../ink/ink1752.xml"/><Relationship Id="rId36" Type="http://schemas.openxmlformats.org/officeDocument/2006/relationships/customXml" Target="../ink/ink1756.xml"/><Relationship Id="rId49" Type="http://schemas.openxmlformats.org/officeDocument/2006/relationships/image" Target="../media/image1767.png"/><Relationship Id="rId57" Type="http://schemas.openxmlformats.org/officeDocument/2006/relationships/image" Target="../media/image1771.png"/><Relationship Id="rId10" Type="http://schemas.openxmlformats.org/officeDocument/2006/relationships/customXml" Target="../ink/ink1743.xml"/><Relationship Id="rId31" Type="http://schemas.openxmlformats.org/officeDocument/2006/relationships/image" Target="../media/image1759.png"/><Relationship Id="rId44" Type="http://schemas.openxmlformats.org/officeDocument/2006/relationships/customXml" Target="../ink/ink1760.xml"/><Relationship Id="rId52" Type="http://schemas.openxmlformats.org/officeDocument/2006/relationships/customXml" Target="../ink/ink1764.xml"/><Relationship Id="rId60" Type="http://schemas.openxmlformats.org/officeDocument/2006/relationships/customXml" Target="../ink/ink1768.xml"/><Relationship Id="rId65" Type="http://schemas.openxmlformats.org/officeDocument/2006/relationships/image" Target="../media/image1775.png"/><Relationship Id="rId4" Type="http://schemas.openxmlformats.org/officeDocument/2006/relationships/image" Target="../media/image35.png"/><Relationship Id="rId9" Type="http://schemas.openxmlformats.org/officeDocument/2006/relationships/image" Target="../media/image1748.png"/><Relationship Id="rId13" Type="http://schemas.openxmlformats.org/officeDocument/2006/relationships/image" Target="../media/image1750.png"/><Relationship Id="rId18" Type="http://schemas.openxmlformats.org/officeDocument/2006/relationships/customXml" Target="../ink/ink1747.xml"/><Relationship Id="rId39" Type="http://schemas.openxmlformats.org/officeDocument/2006/relationships/image" Target="../media/image1763.png"/><Relationship Id="rId34" Type="http://schemas.openxmlformats.org/officeDocument/2006/relationships/customXml" Target="../ink/ink1755.xml"/><Relationship Id="rId50" Type="http://schemas.openxmlformats.org/officeDocument/2006/relationships/customXml" Target="../ink/ink1763.xml"/><Relationship Id="rId55" Type="http://schemas.openxmlformats.org/officeDocument/2006/relationships/image" Target="../media/image1770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83.png"/><Relationship Id="rId18" Type="http://schemas.openxmlformats.org/officeDocument/2006/relationships/customXml" Target="../ink/ink1780.xml"/><Relationship Id="rId26" Type="http://schemas.openxmlformats.org/officeDocument/2006/relationships/customXml" Target="../ink/ink1784.xml"/><Relationship Id="rId39" Type="http://schemas.openxmlformats.org/officeDocument/2006/relationships/image" Target="../media/image1796.png"/><Relationship Id="rId21" Type="http://schemas.openxmlformats.org/officeDocument/2006/relationships/image" Target="../media/image1787.png"/><Relationship Id="rId34" Type="http://schemas.openxmlformats.org/officeDocument/2006/relationships/customXml" Target="../ink/ink1788.xml"/><Relationship Id="rId42" Type="http://schemas.openxmlformats.org/officeDocument/2006/relationships/customXml" Target="../ink/ink1792.xml"/><Relationship Id="rId7" Type="http://schemas.openxmlformats.org/officeDocument/2006/relationships/image" Target="../media/image1780.png"/><Relationship Id="rId2" Type="http://schemas.openxmlformats.org/officeDocument/2006/relationships/image" Target="../media/image3.jpeg"/><Relationship Id="rId16" Type="http://schemas.openxmlformats.org/officeDocument/2006/relationships/customXml" Target="../ink/ink1779.xml"/><Relationship Id="rId20" Type="http://schemas.openxmlformats.org/officeDocument/2006/relationships/customXml" Target="../ink/ink1781.xml"/><Relationship Id="rId29" Type="http://schemas.openxmlformats.org/officeDocument/2006/relationships/image" Target="../media/image1791.png"/><Relationship Id="rId41" Type="http://schemas.openxmlformats.org/officeDocument/2006/relationships/image" Target="../media/image179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74.xml"/><Relationship Id="rId11" Type="http://schemas.openxmlformats.org/officeDocument/2006/relationships/image" Target="../media/image1782.png"/><Relationship Id="rId24" Type="http://schemas.openxmlformats.org/officeDocument/2006/relationships/customXml" Target="../ink/ink1783.xml"/><Relationship Id="rId32" Type="http://schemas.openxmlformats.org/officeDocument/2006/relationships/customXml" Target="../ink/ink1787.xml"/><Relationship Id="rId37" Type="http://schemas.openxmlformats.org/officeDocument/2006/relationships/image" Target="../media/image1795.png"/><Relationship Id="rId40" Type="http://schemas.openxmlformats.org/officeDocument/2006/relationships/customXml" Target="../ink/ink1791.xml"/><Relationship Id="rId5" Type="http://schemas.openxmlformats.org/officeDocument/2006/relationships/image" Target="../media/image1746.png"/><Relationship Id="rId15" Type="http://schemas.openxmlformats.org/officeDocument/2006/relationships/image" Target="../media/image1784.png"/><Relationship Id="rId23" Type="http://schemas.openxmlformats.org/officeDocument/2006/relationships/image" Target="../media/image1788.png"/><Relationship Id="rId28" Type="http://schemas.openxmlformats.org/officeDocument/2006/relationships/customXml" Target="../ink/ink1785.xml"/><Relationship Id="rId36" Type="http://schemas.openxmlformats.org/officeDocument/2006/relationships/customXml" Target="../ink/ink1789.xml"/><Relationship Id="rId10" Type="http://schemas.openxmlformats.org/officeDocument/2006/relationships/customXml" Target="../ink/ink1776.xml"/><Relationship Id="rId19" Type="http://schemas.openxmlformats.org/officeDocument/2006/relationships/image" Target="../media/image1786.png"/><Relationship Id="rId31" Type="http://schemas.openxmlformats.org/officeDocument/2006/relationships/image" Target="../media/image1792.png"/><Relationship Id="rId4" Type="http://schemas.openxmlformats.org/officeDocument/2006/relationships/image" Target="../media/image35.png"/><Relationship Id="rId9" Type="http://schemas.openxmlformats.org/officeDocument/2006/relationships/image" Target="../media/image1781.png"/><Relationship Id="rId14" Type="http://schemas.openxmlformats.org/officeDocument/2006/relationships/customXml" Target="../ink/ink1778.xml"/><Relationship Id="rId22" Type="http://schemas.openxmlformats.org/officeDocument/2006/relationships/customXml" Target="../ink/ink1782.xml"/><Relationship Id="rId27" Type="http://schemas.openxmlformats.org/officeDocument/2006/relationships/image" Target="../media/image1790.png"/><Relationship Id="rId30" Type="http://schemas.openxmlformats.org/officeDocument/2006/relationships/customXml" Target="../ink/ink1786.xml"/><Relationship Id="rId35" Type="http://schemas.openxmlformats.org/officeDocument/2006/relationships/image" Target="../media/image1794.png"/><Relationship Id="rId43" Type="http://schemas.openxmlformats.org/officeDocument/2006/relationships/image" Target="../media/image1798.png"/><Relationship Id="rId8" Type="http://schemas.openxmlformats.org/officeDocument/2006/relationships/customXml" Target="../ink/ink1775.xml"/><Relationship Id="rId3" Type="http://schemas.openxmlformats.org/officeDocument/2006/relationships/image" Target="../media/image2.png"/><Relationship Id="rId12" Type="http://schemas.openxmlformats.org/officeDocument/2006/relationships/customXml" Target="../ink/ink1777.xml"/><Relationship Id="rId17" Type="http://schemas.openxmlformats.org/officeDocument/2006/relationships/image" Target="../media/image1785.png"/><Relationship Id="rId25" Type="http://schemas.openxmlformats.org/officeDocument/2006/relationships/image" Target="../media/image1789.png"/><Relationship Id="rId33" Type="http://schemas.openxmlformats.org/officeDocument/2006/relationships/image" Target="../media/image1793.png"/><Relationship Id="rId38" Type="http://schemas.openxmlformats.org/officeDocument/2006/relationships/customXml" Target="../ink/ink1790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03.png"/><Relationship Id="rId18" Type="http://schemas.openxmlformats.org/officeDocument/2006/relationships/customXml" Target="../ink/ink1799.xml"/><Relationship Id="rId26" Type="http://schemas.openxmlformats.org/officeDocument/2006/relationships/customXml" Target="../ink/ink1803.xml"/><Relationship Id="rId3" Type="http://schemas.openxmlformats.org/officeDocument/2006/relationships/image" Target="../media/image2.png"/><Relationship Id="rId21" Type="http://schemas.openxmlformats.org/officeDocument/2006/relationships/image" Target="../media/image1807.png"/><Relationship Id="rId7" Type="http://schemas.openxmlformats.org/officeDocument/2006/relationships/image" Target="../media/image1800.png"/><Relationship Id="rId12" Type="http://schemas.openxmlformats.org/officeDocument/2006/relationships/customXml" Target="../ink/ink1796.xml"/><Relationship Id="rId17" Type="http://schemas.openxmlformats.org/officeDocument/2006/relationships/image" Target="../media/image1805.png"/><Relationship Id="rId25" Type="http://schemas.openxmlformats.org/officeDocument/2006/relationships/image" Target="../media/image1809.png"/><Relationship Id="rId33" Type="http://schemas.openxmlformats.org/officeDocument/2006/relationships/image" Target="../media/image1813.png"/><Relationship Id="rId2" Type="http://schemas.openxmlformats.org/officeDocument/2006/relationships/image" Target="../media/image3.jpeg"/><Relationship Id="rId16" Type="http://schemas.openxmlformats.org/officeDocument/2006/relationships/customXml" Target="../ink/ink1798.xml"/><Relationship Id="rId20" Type="http://schemas.openxmlformats.org/officeDocument/2006/relationships/customXml" Target="../ink/ink1800.xml"/><Relationship Id="rId29" Type="http://schemas.openxmlformats.org/officeDocument/2006/relationships/image" Target="../media/image181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93.xml"/><Relationship Id="rId11" Type="http://schemas.openxmlformats.org/officeDocument/2006/relationships/image" Target="../media/image1802.png"/><Relationship Id="rId24" Type="http://schemas.openxmlformats.org/officeDocument/2006/relationships/customXml" Target="../ink/ink1802.xml"/><Relationship Id="rId32" Type="http://schemas.openxmlformats.org/officeDocument/2006/relationships/customXml" Target="../ink/ink1806.xml"/><Relationship Id="rId5" Type="http://schemas.openxmlformats.org/officeDocument/2006/relationships/image" Target="../media/image1779.png"/><Relationship Id="rId15" Type="http://schemas.openxmlformats.org/officeDocument/2006/relationships/image" Target="../media/image1804.png"/><Relationship Id="rId23" Type="http://schemas.openxmlformats.org/officeDocument/2006/relationships/image" Target="../media/image1808.png"/><Relationship Id="rId28" Type="http://schemas.openxmlformats.org/officeDocument/2006/relationships/customXml" Target="../ink/ink1804.xml"/><Relationship Id="rId10" Type="http://schemas.openxmlformats.org/officeDocument/2006/relationships/customXml" Target="../ink/ink1795.xml"/><Relationship Id="rId19" Type="http://schemas.openxmlformats.org/officeDocument/2006/relationships/image" Target="../media/image1806.png"/><Relationship Id="rId31" Type="http://schemas.openxmlformats.org/officeDocument/2006/relationships/image" Target="../media/image1812.png"/><Relationship Id="rId4" Type="http://schemas.openxmlformats.org/officeDocument/2006/relationships/image" Target="../media/image35.png"/><Relationship Id="rId9" Type="http://schemas.openxmlformats.org/officeDocument/2006/relationships/image" Target="../media/image1801.png"/><Relationship Id="rId14" Type="http://schemas.openxmlformats.org/officeDocument/2006/relationships/customXml" Target="../ink/ink1797.xml"/><Relationship Id="rId22" Type="http://schemas.openxmlformats.org/officeDocument/2006/relationships/customXml" Target="../ink/ink1801.xml"/><Relationship Id="rId27" Type="http://schemas.openxmlformats.org/officeDocument/2006/relationships/image" Target="../media/image1810.png"/><Relationship Id="rId30" Type="http://schemas.openxmlformats.org/officeDocument/2006/relationships/customXml" Target="../ink/ink1805.xml"/><Relationship Id="rId8" Type="http://schemas.openxmlformats.org/officeDocument/2006/relationships/customXml" Target="../ink/ink1794.xml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18.png"/><Relationship Id="rId18" Type="http://schemas.openxmlformats.org/officeDocument/2006/relationships/customXml" Target="../ink/ink1813.xml"/><Relationship Id="rId26" Type="http://schemas.openxmlformats.org/officeDocument/2006/relationships/customXml" Target="../ink/ink1817.xml"/><Relationship Id="rId3" Type="http://schemas.openxmlformats.org/officeDocument/2006/relationships/image" Target="../media/image2.png"/><Relationship Id="rId21" Type="http://schemas.openxmlformats.org/officeDocument/2006/relationships/image" Target="../media/image1822.png"/><Relationship Id="rId7" Type="http://schemas.openxmlformats.org/officeDocument/2006/relationships/image" Target="../media/image1815.png"/><Relationship Id="rId12" Type="http://schemas.openxmlformats.org/officeDocument/2006/relationships/customXml" Target="../ink/ink1810.xml"/><Relationship Id="rId17" Type="http://schemas.openxmlformats.org/officeDocument/2006/relationships/image" Target="../media/image1820.png"/><Relationship Id="rId25" Type="http://schemas.openxmlformats.org/officeDocument/2006/relationships/image" Target="../media/image1824.png"/><Relationship Id="rId33" Type="http://schemas.openxmlformats.org/officeDocument/2006/relationships/image" Target="../media/image1828.png"/><Relationship Id="rId2" Type="http://schemas.openxmlformats.org/officeDocument/2006/relationships/image" Target="../media/image3.jpeg"/><Relationship Id="rId16" Type="http://schemas.openxmlformats.org/officeDocument/2006/relationships/customXml" Target="../ink/ink1812.xml"/><Relationship Id="rId20" Type="http://schemas.openxmlformats.org/officeDocument/2006/relationships/customXml" Target="../ink/ink1814.xml"/><Relationship Id="rId29" Type="http://schemas.openxmlformats.org/officeDocument/2006/relationships/image" Target="../media/image182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07.xml"/><Relationship Id="rId11" Type="http://schemas.openxmlformats.org/officeDocument/2006/relationships/image" Target="../media/image1817.png"/><Relationship Id="rId24" Type="http://schemas.openxmlformats.org/officeDocument/2006/relationships/customXml" Target="../ink/ink1816.xml"/><Relationship Id="rId32" Type="http://schemas.openxmlformats.org/officeDocument/2006/relationships/customXml" Target="../ink/ink1820.xml"/><Relationship Id="rId5" Type="http://schemas.openxmlformats.org/officeDocument/2006/relationships/image" Target="../media/image1799.png"/><Relationship Id="rId15" Type="http://schemas.openxmlformats.org/officeDocument/2006/relationships/image" Target="../media/image1819.png"/><Relationship Id="rId23" Type="http://schemas.openxmlformats.org/officeDocument/2006/relationships/image" Target="../media/image1823.png"/><Relationship Id="rId28" Type="http://schemas.openxmlformats.org/officeDocument/2006/relationships/customXml" Target="../ink/ink1818.xml"/><Relationship Id="rId10" Type="http://schemas.openxmlformats.org/officeDocument/2006/relationships/customXml" Target="../ink/ink1809.xml"/><Relationship Id="rId19" Type="http://schemas.openxmlformats.org/officeDocument/2006/relationships/image" Target="../media/image1821.png"/><Relationship Id="rId31" Type="http://schemas.openxmlformats.org/officeDocument/2006/relationships/image" Target="../media/image1827.png"/><Relationship Id="rId4" Type="http://schemas.openxmlformats.org/officeDocument/2006/relationships/image" Target="../media/image35.png"/><Relationship Id="rId9" Type="http://schemas.openxmlformats.org/officeDocument/2006/relationships/image" Target="../media/image1816.png"/><Relationship Id="rId14" Type="http://schemas.openxmlformats.org/officeDocument/2006/relationships/customXml" Target="../ink/ink1811.xml"/><Relationship Id="rId22" Type="http://schemas.openxmlformats.org/officeDocument/2006/relationships/customXml" Target="../ink/ink1815.xml"/><Relationship Id="rId27" Type="http://schemas.openxmlformats.org/officeDocument/2006/relationships/image" Target="../media/image1825.png"/><Relationship Id="rId30" Type="http://schemas.openxmlformats.org/officeDocument/2006/relationships/customXml" Target="../ink/ink1819.xml"/><Relationship Id="rId8" Type="http://schemas.openxmlformats.org/officeDocument/2006/relationships/customXml" Target="../ink/ink180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22.xml"/><Relationship Id="rId13" Type="http://schemas.openxmlformats.org/officeDocument/2006/relationships/image" Target="../media/image1833.png"/><Relationship Id="rId18" Type="http://schemas.openxmlformats.org/officeDocument/2006/relationships/customXml" Target="../ink/ink1827.xml"/><Relationship Id="rId3" Type="http://schemas.openxmlformats.org/officeDocument/2006/relationships/image" Target="../media/image2.png"/><Relationship Id="rId21" Type="http://schemas.openxmlformats.org/officeDocument/2006/relationships/image" Target="../media/image1837.png"/><Relationship Id="rId7" Type="http://schemas.openxmlformats.org/officeDocument/2006/relationships/image" Target="../media/image1830.png"/><Relationship Id="rId12" Type="http://schemas.openxmlformats.org/officeDocument/2006/relationships/customXml" Target="../ink/ink1824.xml"/><Relationship Id="rId17" Type="http://schemas.openxmlformats.org/officeDocument/2006/relationships/image" Target="../media/image1835.png"/><Relationship Id="rId2" Type="http://schemas.openxmlformats.org/officeDocument/2006/relationships/image" Target="../media/image3.jpeg"/><Relationship Id="rId16" Type="http://schemas.openxmlformats.org/officeDocument/2006/relationships/customXml" Target="../ink/ink1826.xml"/><Relationship Id="rId20" Type="http://schemas.openxmlformats.org/officeDocument/2006/relationships/customXml" Target="../ink/ink182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21.xml"/><Relationship Id="rId11" Type="http://schemas.openxmlformats.org/officeDocument/2006/relationships/image" Target="../media/image1832.png"/><Relationship Id="rId5" Type="http://schemas.openxmlformats.org/officeDocument/2006/relationships/image" Target="../media/image1814.png"/><Relationship Id="rId15" Type="http://schemas.openxmlformats.org/officeDocument/2006/relationships/image" Target="../media/image1834.png"/><Relationship Id="rId10" Type="http://schemas.openxmlformats.org/officeDocument/2006/relationships/customXml" Target="../ink/ink1823.xml"/><Relationship Id="rId19" Type="http://schemas.openxmlformats.org/officeDocument/2006/relationships/image" Target="../media/image1836.png"/><Relationship Id="rId4" Type="http://schemas.openxmlformats.org/officeDocument/2006/relationships/image" Target="../media/image35.png"/><Relationship Id="rId9" Type="http://schemas.openxmlformats.org/officeDocument/2006/relationships/image" Target="../media/image1831.png"/><Relationship Id="rId14" Type="http://schemas.openxmlformats.org/officeDocument/2006/relationships/customXml" Target="../ink/ink1825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42.png"/><Relationship Id="rId18" Type="http://schemas.openxmlformats.org/officeDocument/2006/relationships/customXml" Target="../ink/ink1835.xml"/><Relationship Id="rId26" Type="http://schemas.openxmlformats.org/officeDocument/2006/relationships/customXml" Target="../ink/ink1839.xml"/><Relationship Id="rId21" Type="http://schemas.openxmlformats.org/officeDocument/2006/relationships/image" Target="../media/image1846.png"/><Relationship Id="rId34" Type="http://schemas.openxmlformats.org/officeDocument/2006/relationships/customXml" Target="../ink/ink1843.xml"/><Relationship Id="rId7" Type="http://schemas.openxmlformats.org/officeDocument/2006/relationships/image" Target="../media/image1839.png"/><Relationship Id="rId12" Type="http://schemas.openxmlformats.org/officeDocument/2006/relationships/customXml" Target="../ink/ink1832.xml"/><Relationship Id="rId17" Type="http://schemas.openxmlformats.org/officeDocument/2006/relationships/image" Target="../media/image1844.png"/><Relationship Id="rId25" Type="http://schemas.openxmlformats.org/officeDocument/2006/relationships/image" Target="../media/image1848.png"/><Relationship Id="rId33" Type="http://schemas.openxmlformats.org/officeDocument/2006/relationships/image" Target="../media/image1852.png"/><Relationship Id="rId2" Type="http://schemas.openxmlformats.org/officeDocument/2006/relationships/image" Target="../media/image3.jpeg"/><Relationship Id="rId16" Type="http://schemas.openxmlformats.org/officeDocument/2006/relationships/customXml" Target="../ink/ink1834.xml"/><Relationship Id="rId20" Type="http://schemas.openxmlformats.org/officeDocument/2006/relationships/customXml" Target="../ink/ink1836.xml"/><Relationship Id="rId29" Type="http://schemas.openxmlformats.org/officeDocument/2006/relationships/image" Target="../media/image185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29.xml"/><Relationship Id="rId11" Type="http://schemas.openxmlformats.org/officeDocument/2006/relationships/image" Target="../media/image1841.png"/><Relationship Id="rId24" Type="http://schemas.openxmlformats.org/officeDocument/2006/relationships/customXml" Target="../ink/ink1838.xml"/><Relationship Id="rId32" Type="http://schemas.openxmlformats.org/officeDocument/2006/relationships/customXml" Target="../ink/ink1842.xml"/><Relationship Id="rId37" Type="http://schemas.openxmlformats.org/officeDocument/2006/relationships/image" Target="../media/image1854.png"/><Relationship Id="rId5" Type="http://schemas.openxmlformats.org/officeDocument/2006/relationships/image" Target="../media/image1829.png"/><Relationship Id="rId15" Type="http://schemas.openxmlformats.org/officeDocument/2006/relationships/image" Target="../media/image1843.png"/><Relationship Id="rId23" Type="http://schemas.openxmlformats.org/officeDocument/2006/relationships/image" Target="../media/image1847.png"/><Relationship Id="rId28" Type="http://schemas.openxmlformats.org/officeDocument/2006/relationships/customXml" Target="../ink/ink1840.xml"/><Relationship Id="rId36" Type="http://schemas.openxmlformats.org/officeDocument/2006/relationships/customXml" Target="../ink/ink1844.xml"/><Relationship Id="rId10" Type="http://schemas.openxmlformats.org/officeDocument/2006/relationships/customXml" Target="../ink/ink1831.xml"/><Relationship Id="rId19" Type="http://schemas.openxmlformats.org/officeDocument/2006/relationships/image" Target="../media/image1845.png"/><Relationship Id="rId31" Type="http://schemas.openxmlformats.org/officeDocument/2006/relationships/image" Target="../media/image1851.png"/><Relationship Id="rId4" Type="http://schemas.openxmlformats.org/officeDocument/2006/relationships/image" Target="../media/image35.png"/><Relationship Id="rId9" Type="http://schemas.openxmlformats.org/officeDocument/2006/relationships/image" Target="../media/image1840.png"/><Relationship Id="rId14" Type="http://schemas.openxmlformats.org/officeDocument/2006/relationships/customXml" Target="../ink/ink1833.xml"/><Relationship Id="rId22" Type="http://schemas.openxmlformats.org/officeDocument/2006/relationships/customXml" Target="../ink/ink1837.xml"/><Relationship Id="rId27" Type="http://schemas.openxmlformats.org/officeDocument/2006/relationships/image" Target="../media/image1849.png"/><Relationship Id="rId30" Type="http://schemas.openxmlformats.org/officeDocument/2006/relationships/customXml" Target="../ink/ink1841.xml"/><Relationship Id="rId35" Type="http://schemas.openxmlformats.org/officeDocument/2006/relationships/image" Target="../media/image1853.png"/><Relationship Id="rId8" Type="http://schemas.openxmlformats.org/officeDocument/2006/relationships/customXml" Target="../ink/ink1830.xml"/><Relationship Id="rId3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38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60.png"/><Relationship Id="rId18" Type="http://schemas.openxmlformats.org/officeDocument/2006/relationships/customXml" Target="../ink/ink1851.xml"/><Relationship Id="rId26" Type="http://schemas.openxmlformats.org/officeDocument/2006/relationships/customXml" Target="../ink/ink1855.xml"/><Relationship Id="rId39" Type="http://schemas.openxmlformats.org/officeDocument/2006/relationships/image" Target="../media/image1873.png"/><Relationship Id="rId21" Type="http://schemas.openxmlformats.org/officeDocument/2006/relationships/image" Target="../media/image1864.png"/><Relationship Id="rId34" Type="http://schemas.openxmlformats.org/officeDocument/2006/relationships/customXml" Target="../ink/ink1859.xml"/><Relationship Id="rId42" Type="http://schemas.openxmlformats.org/officeDocument/2006/relationships/customXml" Target="../ink/ink1863.xml"/><Relationship Id="rId7" Type="http://schemas.openxmlformats.org/officeDocument/2006/relationships/image" Target="../media/image1857.png"/><Relationship Id="rId2" Type="http://schemas.openxmlformats.org/officeDocument/2006/relationships/image" Target="../media/image3.jpeg"/><Relationship Id="rId16" Type="http://schemas.openxmlformats.org/officeDocument/2006/relationships/customXml" Target="../ink/ink1850.xml"/><Relationship Id="rId20" Type="http://schemas.openxmlformats.org/officeDocument/2006/relationships/customXml" Target="../ink/ink1852.xml"/><Relationship Id="rId29" Type="http://schemas.openxmlformats.org/officeDocument/2006/relationships/image" Target="../media/image1868.png"/><Relationship Id="rId41" Type="http://schemas.openxmlformats.org/officeDocument/2006/relationships/image" Target="../media/image187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45.xml"/><Relationship Id="rId11" Type="http://schemas.openxmlformats.org/officeDocument/2006/relationships/image" Target="../media/image1859.png"/><Relationship Id="rId24" Type="http://schemas.openxmlformats.org/officeDocument/2006/relationships/customXml" Target="../ink/ink1854.xml"/><Relationship Id="rId32" Type="http://schemas.openxmlformats.org/officeDocument/2006/relationships/customXml" Target="../ink/ink1858.xml"/><Relationship Id="rId37" Type="http://schemas.openxmlformats.org/officeDocument/2006/relationships/image" Target="../media/image1872.png"/><Relationship Id="rId40" Type="http://schemas.openxmlformats.org/officeDocument/2006/relationships/customXml" Target="../ink/ink1862.xml"/><Relationship Id="rId5" Type="http://schemas.openxmlformats.org/officeDocument/2006/relationships/image" Target="../media/image1855.png"/><Relationship Id="rId15" Type="http://schemas.openxmlformats.org/officeDocument/2006/relationships/image" Target="../media/image1861.png"/><Relationship Id="rId23" Type="http://schemas.openxmlformats.org/officeDocument/2006/relationships/image" Target="../media/image1865.png"/><Relationship Id="rId28" Type="http://schemas.openxmlformats.org/officeDocument/2006/relationships/customXml" Target="../ink/ink1856.xml"/><Relationship Id="rId36" Type="http://schemas.openxmlformats.org/officeDocument/2006/relationships/customXml" Target="../ink/ink1860.xml"/><Relationship Id="rId10" Type="http://schemas.openxmlformats.org/officeDocument/2006/relationships/customXml" Target="../ink/ink1847.xml"/><Relationship Id="rId19" Type="http://schemas.openxmlformats.org/officeDocument/2006/relationships/image" Target="../media/image1863.png"/><Relationship Id="rId31" Type="http://schemas.openxmlformats.org/officeDocument/2006/relationships/image" Target="../media/image1869.png"/><Relationship Id="rId4" Type="http://schemas.openxmlformats.org/officeDocument/2006/relationships/image" Target="../media/image35.png"/><Relationship Id="rId9" Type="http://schemas.openxmlformats.org/officeDocument/2006/relationships/image" Target="../media/image1858.png"/><Relationship Id="rId14" Type="http://schemas.openxmlformats.org/officeDocument/2006/relationships/customXml" Target="../ink/ink1849.xml"/><Relationship Id="rId22" Type="http://schemas.openxmlformats.org/officeDocument/2006/relationships/customXml" Target="../ink/ink1853.xml"/><Relationship Id="rId27" Type="http://schemas.openxmlformats.org/officeDocument/2006/relationships/image" Target="../media/image1867.png"/><Relationship Id="rId30" Type="http://schemas.openxmlformats.org/officeDocument/2006/relationships/customXml" Target="../ink/ink1857.xml"/><Relationship Id="rId35" Type="http://schemas.openxmlformats.org/officeDocument/2006/relationships/image" Target="../media/image1871.png"/><Relationship Id="rId43" Type="http://schemas.openxmlformats.org/officeDocument/2006/relationships/image" Target="../media/image1875.png"/><Relationship Id="rId8" Type="http://schemas.openxmlformats.org/officeDocument/2006/relationships/customXml" Target="../ink/ink1846.xml"/><Relationship Id="rId3" Type="http://schemas.openxmlformats.org/officeDocument/2006/relationships/image" Target="../media/image2.png"/><Relationship Id="rId12" Type="http://schemas.openxmlformats.org/officeDocument/2006/relationships/customXml" Target="../ink/ink1848.xml"/><Relationship Id="rId17" Type="http://schemas.openxmlformats.org/officeDocument/2006/relationships/image" Target="../media/image1862.png"/><Relationship Id="rId25" Type="http://schemas.openxmlformats.org/officeDocument/2006/relationships/image" Target="../media/image1866.png"/><Relationship Id="rId33" Type="http://schemas.openxmlformats.org/officeDocument/2006/relationships/image" Target="../media/image1870.png"/><Relationship Id="rId38" Type="http://schemas.openxmlformats.org/officeDocument/2006/relationships/customXml" Target="../ink/ink1861.xml"/></Relationships>
</file>

<file path=ppt/slides/_rels/slide2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874.xml"/><Relationship Id="rId21" Type="http://schemas.openxmlformats.org/officeDocument/2006/relationships/image" Target="../media/image1884.png"/><Relationship Id="rId42" Type="http://schemas.openxmlformats.org/officeDocument/2006/relationships/customXml" Target="../ink/ink1882.xml"/><Relationship Id="rId47" Type="http://schemas.openxmlformats.org/officeDocument/2006/relationships/image" Target="../media/image1897.png"/><Relationship Id="rId63" Type="http://schemas.openxmlformats.org/officeDocument/2006/relationships/image" Target="../media/image1905.png"/><Relationship Id="rId68" Type="http://schemas.openxmlformats.org/officeDocument/2006/relationships/customXml" Target="../ink/ink1895.xml"/><Relationship Id="rId84" Type="http://schemas.openxmlformats.org/officeDocument/2006/relationships/customXml" Target="../ink/ink1903.xml"/><Relationship Id="rId89" Type="http://schemas.openxmlformats.org/officeDocument/2006/relationships/image" Target="../media/image1918.png"/><Relationship Id="rId16" Type="http://schemas.openxmlformats.org/officeDocument/2006/relationships/customXml" Target="../ink/ink1869.xml"/><Relationship Id="rId11" Type="http://schemas.openxmlformats.org/officeDocument/2006/relationships/image" Target="../media/image1879.png"/><Relationship Id="rId32" Type="http://schemas.openxmlformats.org/officeDocument/2006/relationships/customXml" Target="../ink/ink1877.xml"/><Relationship Id="rId37" Type="http://schemas.openxmlformats.org/officeDocument/2006/relationships/image" Target="../media/image1892.png"/><Relationship Id="rId53" Type="http://schemas.openxmlformats.org/officeDocument/2006/relationships/image" Target="../media/image1900.png"/><Relationship Id="rId58" Type="http://schemas.openxmlformats.org/officeDocument/2006/relationships/customXml" Target="../ink/ink1890.xml"/><Relationship Id="rId74" Type="http://schemas.openxmlformats.org/officeDocument/2006/relationships/customXml" Target="../ink/ink1898.xml"/><Relationship Id="rId79" Type="http://schemas.openxmlformats.org/officeDocument/2006/relationships/image" Target="../media/image1913.png"/><Relationship Id="rId5" Type="http://schemas.openxmlformats.org/officeDocument/2006/relationships/image" Target="../media/image1856.png"/><Relationship Id="rId90" Type="http://schemas.openxmlformats.org/officeDocument/2006/relationships/customXml" Target="../ink/ink1906.xml"/><Relationship Id="rId22" Type="http://schemas.openxmlformats.org/officeDocument/2006/relationships/customXml" Target="../ink/ink1872.xml"/><Relationship Id="rId27" Type="http://schemas.openxmlformats.org/officeDocument/2006/relationships/image" Target="../media/image1887.png"/><Relationship Id="rId43" Type="http://schemas.openxmlformats.org/officeDocument/2006/relationships/image" Target="../media/image1895.png"/><Relationship Id="rId48" Type="http://schemas.openxmlformats.org/officeDocument/2006/relationships/customXml" Target="../ink/ink1885.xml"/><Relationship Id="rId64" Type="http://schemas.openxmlformats.org/officeDocument/2006/relationships/customXml" Target="../ink/ink1893.xml"/><Relationship Id="rId69" Type="http://schemas.openxmlformats.org/officeDocument/2006/relationships/image" Target="../media/image1908.png"/><Relationship Id="rId8" Type="http://schemas.openxmlformats.org/officeDocument/2006/relationships/customXml" Target="../ink/ink1865.xml"/><Relationship Id="rId51" Type="http://schemas.openxmlformats.org/officeDocument/2006/relationships/image" Target="../media/image1899.png"/><Relationship Id="rId72" Type="http://schemas.openxmlformats.org/officeDocument/2006/relationships/customXml" Target="../ink/ink1897.xml"/><Relationship Id="rId80" Type="http://schemas.openxmlformats.org/officeDocument/2006/relationships/customXml" Target="../ink/ink1901.xml"/><Relationship Id="rId85" Type="http://schemas.openxmlformats.org/officeDocument/2006/relationships/image" Target="../media/image1916.png"/><Relationship Id="rId93" Type="http://schemas.openxmlformats.org/officeDocument/2006/relationships/image" Target="../media/image1920.png"/><Relationship Id="rId3" Type="http://schemas.openxmlformats.org/officeDocument/2006/relationships/image" Target="../media/image2.png"/><Relationship Id="rId12" Type="http://schemas.openxmlformats.org/officeDocument/2006/relationships/customXml" Target="../ink/ink1867.xml"/><Relationship Id="rId17" Type="http://schemas.openxmlformats.org/officeDocument/2006/relationships/image" Target="../media/image1882.png"/><Relationship Id="rId25" Type="http://schemas.openxmlformats.org/officeDocument/2006/relationships/image" Target="../media/image1886.png"/><Relationship Id="rId33" Type="http://schemas.openxmlformats.org/officeDocument/2006/relationships/image" Target="../media/image1890.png"/><Relationship Id="rId38" Type="http://schemas.openxmlformats.org/officeDocument/2006/relationships/customXml" Target="../ink/ink1880.xml"/><Relationship Id="rId46" Type="http://schemas.openxmlformats.org/officeDocument/2006/relationships/customXml" Target="../ink/ink1884.xml"/><Relationship Id="rId59" Type="http://schemas.openxmlformats.org/officeDocument/2006/relationships/image" Target="../media/image1903.png"/><Relationship Id="rId67" Type="http://schemas.openxmlformats.org/officeDocument/2006/relationships/image" Target="../media/image1907.png"/><Relationship Id="rId20" Type="http://schemas.openxmlformats.org/officeDocument/2006/relationships/customXml" Target="../ink/ink1871.xml"/><Relationship Id="rId41" Type="http://schemas.openxmlformats.org/officeDocument/2006/relationships/image" Target="../media/image1894.png"/><Relationship Id="rId54" Type="http://schemas.openxmlformats.org/officeDocument/2006/relationships/customXml" Target="../ink/ink1888.xml"/><Relationship Id="rId62" Type="http://schemas.openxmlformats.org/officeDocument/2006/relationships/customXml" Target="../ink/ink1892.xml"/><Relationship Id="rId70" Type="http://schemas.openxmlformats.org/officeDocument/2006/relationships/customXml" Target="../ink/ink1896.xml"/><Relationship Id="rId75" Type="http://schemas.openxmlformats.org/officeDocument/2006/relationships/image" Target="../media/image1911.png"/><Relationship Id="rId83" Type="http://schemas.openxmlformats.org/officeDocument/2006/relationships/image" Target="../media/image1915.png"/><Relationship Id="rId88" Type="http://schemas.openxmlformats.org/officeDocument/2006/relationships/customXml" Target="../ink/ink1905.xml"/><Relationship Id="rId91" Type="http://schemas.openxmlformats.org/officeDocument/2006/relationships/image" Target="../media/image1919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64.xml"/><Relationship Id="rId15" Type="http://schemas.openxmlformats.org/officeDocument/2006/relationships/image" Target="../media/image1881.png"/><Relationship Id="rId23" Type="http://schemas.openxmlformats.org/officeDocument/2006/relationships/image" Target="../media/image1885.png"/><Relationship Id="rId28" Type="http://schemas.openxmlformats.org/officeDocument/2006/relationships/customXml" Target="../ink/ink1875.xml"/><Relationship Id="rId36" Type="http://schemas.openxmlformats.org/officeDocument/2006/relationships/customXml" Target="../ink/ink1879.xml"/><Relationship Id="rId49" Type="http://schemas.openxmlformats.org/officeDocument/2006/relationships/image" Target="../media/image1898.png"/><Relationship Id="rId57" Type="http://schemas.openxmlformats.org/officeDocument/2006/relationships/image" Target="../media/image1902.png"/><Relationship Id="rId10" Type="http://schemas.openxmlformats.org/officeDocument/2006/relationships/customXml" Target="../ink/ink1866.xml"/><Relationship Id="rId31" Type="http://schemas.openxmlformats.org/officeDocument/2006/relationships/image" Target="../media/image1889.png"/><Relationship Id="rId44" Type="http://schemas.openxmlformats.org/officeDocument/2006/relationships/customXml" Target="../ink/ink1883.xml"/><Relationship Id="rId52" Type="http://schemas.openxmlformats.org/officeDocument/2006/relationships/customXml" Target="../ink/ink1887.xml"/><Relationship Id="rId60" Type="http://schemas.openxmlformats.org/officeDocument/2006/relationships/customXml" Target="../ink/ink1891.xml"/><Relationship Id="rId65" Type="http://schemas.openxmlformats.org/officeDocument/2006/relationships/image" Target="../media/image1906.png"/><Relationship Id="rId73" Type="http://schemas.openxmlformats.org/officeDocument/2006/relationships/image" Target="../media/image1910.png"/><Relationship Id="rId78" Type="http://schemas.openxmlformats.org/officeDocument/2006/relationships/customXml" Target="../ink/ink1900.xml"/><Relationship Id="rId81" Type="http://schemas.openxmlformats.org/officeDocument/2006/relationships/image" Target="../media/image1914.png"/><Relationship Id="rId86" Type="http://schemas.openxmlformats.org/officeDocument/2006/relationships/customXml" Target="../ink/ink1904.xml"/><Relationship Id="rId4" Type="http://schemas.openxmlformats.org/officeDocument/2006/relationships/image" Target="../media/image35.png"/><Relationship Id="rId9" Type="http://schemas.openxmlformats.org/officeDocument/2006/relationships/image" Target="../media/image1878.png"/><Relationship Id="rId13" Type="http://schemas.openxmlformats.org/officeDocument/2006/relationships/image" Target="../media/image1880.png"/><Relationship Id="rId18" Type="http://schemas.openxmlformats.org/officeDocument/2006/relationships/customXml" Target="../ink/ink1870.xml"/><Relationship Id="rId39" Type="http://schemas.openxmlformats.org/officeDocument/2006/relationships/image" Target="../media/image1893.png"/><Relationship Id="rId34" Type="http://schemas.openxmlformats.org/officeDocument/2006/relationships/customXml" Target="../ink/ink1878.xml"/><Relationship Id="rId50" Type="http://schemas.openxmlformats.org/officeDocument/2006/relationships/customXml" Target="../ink/ink1886.xml"/><Relationship Id="rId55" Type="http://schemas.openxmlformats.org/officeDocument/2006/relationships/image" Target="../media/image1901.png"/><Relationship Id="rId76" Type="http://schemas.openxmlformats.org/officeDocument/2006/relationships/customXml" Target="../ink/ink1899.xml"/><Relationship Id="rId7" Type="http://schemas.openxmlformats.org/officeDocument/2006/relationships/image" Target="../media/image1877.png"/><Relationship Id="rId71" Type="http://schemas.openxmlformats.org/officeDocument/2006/relationships/image" Target="../media/image1909.png"/><Relationship Id="rId92" Type="http://schemas.openxmlformats.org/officeDocument/2006/relationships/customXml" Target="../ink/ink1907.xml"/><Relationship Id="rId2" Type="http://schemas.openxmlformats.org/officeDocument/2006/relationships/image" Target="../media/image3.jpeg"/><Relationship Id="rId29" Type="http://schemas.openxmlformats.org/officeDocument/2006/relationships/image" Target="../media/image1888.png"/><Relationship Id="rId24" Type="http://schemas.openxmlformats.org/officeDocument/2006/relationships/customXml" Target="../ink/ink1873.xml"/><Relationship Id="rId40" Type="http://schemas.openxmlformats.org/officeDocument/2006/relationships/customXml" Target="../ink/ink1881.xml"/><Relationship Id="rId45" Type="http://schemas.openxmlformats.org/officeDocument/2006/relationships/image" Target="../media/image1896.png"/><Relationship Id="rId66" Type="http://schemas.openxmlformats.org/officeDocument/2006/relationships/customXml" Target="../ink/ink1894.xml"/><Relationship Id="rId87" Type="http://schemas.openxmlformats.org/officeDocument/2006/relationships/image" Target="../media/image1917.png"/><Relationship Id="rId61" Type="http://schemas.openxmlformats.org/officeDocument/2006/relationships/image" Target="../media/image1904.png"/><Relationship Id="rId82" Type="http://schemas.openxmlformats.org/officeDocument/2006/relationships/customXml" Target="../ink/ink1902.xml"/><Relationship Id="rId19" Type="http://schemas.openxmlformats.org/officeDocument/2006/relationships/image" Target="../media/image1883.png"/><Relationship Id="rId14" Type="http://schemas.openxmlformats.org/officeDocument/2006/relationships/customXml" Target="../ink/ink1868.xml"/><Relationship Id="rId30" Type="http://schemas.openxmlformats.org/officeDocument/2006/relationships/customXml" Target="../ink/ink1876.xml"/><Relationship Id="rId35" Type="http://schemas.openxmlformats.org/officeDocument/2006/relationships/image" Target="../media/image1891.png"/><Relationship Id="rId56" Type="http://schemas.openxmlformats.org/officeDocument/2006/relationships/customXml" Target="../ink/ink1889.xml"/><Relationship Id="rId77" Type="http://schemas.openxmlformats.org/officeDocument/2006/relationships/image" Target="../media/image191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09.xml"/><Relationship Id="rId3" Type="http://schemas.openxmlformats.org/officeDocument/2006/relationships/image" Target="../media/image2.png"/><Relationship Id="rId7" Type="http://schemas.openxmlformats.org/officeDocument/2006/relationships/image" Target="../media/image19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08.xml"/><Relationship Id="rId11" Type="http://schemas.openxmlformats.org/officeDocument/2006/relationships/image" Target="../media/image1924.png"/><Relationship Id="rId5" Type="http://schemas.openxmlformats.org/officeDocument/2006/relationships/image" Target="../media/image1876.png"/><Relationship Id="rId10" Type="http://schemas.openxmlformats.org/officeDocument/2006/relationships/customXml" Target="../ink/ink1910.xml"/><Relationship Id="rId4" Type="http://schemas.openxmlformats.org/officeDocument/2006/relationships/image" Target="../media/image35.png"/><Relationship Id="rId9" Type="http://schemas.openxmlformats.org/officeDocument/2006/relationships/image" Target="../media/image1923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968.xml"/><Relationship Id="rId21" Type="http://schemas.openxmlformats.org/officeDocument/2006/relationships/image" Target="../media/image1933.png"/><Relationship Id="rId42" Type="http://schemas.openxmlformats.org/officeDocument/2006/relationships/customXml" Target="../ink/ink1929.xml"/><Relationship Id="rId63" Type="http://schemas.openxmlformats.org/officeDocument/2006/relationships/image" Target="../media/image1954.png"/><Relationship Id="rId84" Type="http://schemas.openxmlformats.org/officeDocument/2006/relationships/image" Target="../media/image1962.png"/><Relationship Id="rId138" Type="http://schemas.openxmlformats.org/officeDocument/2006/relationships/image" Target="../media/image1989.png"/><Relationship Id="rId159" Type="http://schemas.openxmlformats.org/officeDocument/2006/relationships/customXml" Target="../ink/ink1989.xml"/><Relationship Id="rId170" Type="http://schemas.openxmlformats.org/officeDocument/2006/relationships/image" Target="../media/image2005.png"/><Relationship Id="rId107" Type="http://schemas.openxmlformats.org/officeDocument/2006/relationships/customXml" Target="../ink/ink1963.xml"/><Relationship Id="rId11" Type="http://schemas.openxmlformats.org/officeDocument/2006/relationships/image" Target="../media/image1928.png"/><Relationship Id="rId32" Type="http://schemas.openxmlformats.org/officeDocument/2006/relationships/customXml" Target="../ink/ink1924.xml"/><Relationship Id="rId53" Type="http://schemas.openxmlformats.org/officeDocument/2006/relationships/image" Target="../media/image1949.png"/><Relationship Id="rId74" Type="http://schemas.openxmlformats.org/officeDocument/2006/relationships/customXml" Target="../ink/ink1945.xml"/><Relationship Id="rId128" Type="http://schemas.openxmlformats.org/officeDocument/2006/relationships/image" Target="../media/image1984.png"/><Relationship Id="rId149" Type="http://schemas.openxmlformats.org/officeDocument/2006/relationships/customXml" Target="../ink/ink1984.xml"/><Relationship Id="rId5" Type="http://schemas.openxmlformats.org/officeDocument/2006/relationships/image" Target="../media/image1921.png"/><Relationship Id="rId95" Type="http://schemas.openxmlformats.org/officeDocument/2006/relationships/customXml" Target="../ink/ink1957.xml"/><Relationship Id="rId160" Type="http://schemas.openxmlformats.org/officeDocument/2006/relationships/image" Target="../media/image2000.png"/><Relationship Id="rId181" Type="http://schemas.openxmlformats.org/officeDocument/2006/relationships/customXml" Target="../ink/ink2000.xml"/><Relationship Id="rId22" Type="http://schemas.openxmlformats.org/officeDocument/2006/relationships/customXml" Target="../ink/ink1919.xml"/><Relationship Id="rId43" Type="http://schemas.openxmlformats.org/officeDocument/2006/relationships/image" Target="../media/image1944.png"/><Relationship Id="rId64" Type="http://schemas.openxmlformats.org/officeDocument/2006/relationships/customXml" Target="../ink/ink1940.xml"/><Relationship Id="rId118" Type="http://schemas.openxmlformats.org/officeDocument/2006/relationships/image" Target="../media/image1979.png"/><Relationship Id="rId139" Type="http://schemas.openxmlformats.org/officeDocument/2006/relationships/customXml" Target="../ink/ink1979.xml"/><Relationship Id="rId85" Type="http://schemas.openxmlformats.org/officeDocument/2006/relationships/customXml" Target="../ink/ink1952.xml"/><Relationship Id="rId150" Type="http://schemas.openxmlformats.org/officeDocument/2006/relationships/image" Target="../media/image1995.png"/><Relationship Id="rId171" Type="http://schemas.openxmlformats.org/officeDocument/2006/relationships/customXml" Target="../ink/ink1995.xml"/><Relationship Id="rId12" Type="http://schemas.openxmlformats.org/officeDocument/2006/relationships/customXml" Target="../ink/ink1914.xml"/><Relationship Id="rId33" Type="http://schemas.openxmlformats.org/officeDocument/2006/relationships/image" Target="../media/image1939.png"/><Relationship Id="rId108" Type="http://schemas.openxmlformats.org/officeDocument/2006/relationships/image" Target="../media/image1974.png"/><Relationship Id="rId129" Type="http://schemas.openxmlformats.org/officeDocument/2006/relationships/customXml" Target="../ink/ink1974.xml"/><Relationship Id="rId54" Type="http://schemas.openxmlformats.org/officeDocument/2006/relationships/customXml" Target="../ink/ink1935.xml"/><Relationship Id="rId75" Type="http://schemas.openxmlformats.org/officeDocument/2006/relationships/image" Target="../media/image1960.png"/><Relationship Id="rId96" Type="http://schemas.openxmlformats.org/officeDocument/2006/relationships/image" Target="../media/image1968.png"/><Relationship Id="rId140" Type="http://schemas.openxmlformats.org/officeDocument/2006/relationships/image" Target="../media/image1990.png"/><Relationship Id="rId161" Type="http://schemas.openxmlformats.org/officeDocument/2006/relationships/customXml" Target="../ink/ink1990.xml"/><Relationship Id="rId182" Type="http://schemas.openxmlformats.org/officeDocument/2006/relationships/image" Target="../media/image2011.png"/><Relationship Id="rId6" Type="http://schemas.openxmlformats.org/officeDocument/2006/relationships/customXml" Target="../ink/ink1911.xml"/><Relationship Id="rId23" Type="http://schemas.openxmlformats.org/officeDocument/2006/relationships/image" Target="../media/image1934.png"/><Relationship Id="rId119" Type="http://schemas.openxmlformats.org/officeDocument/2006/relationships/customXml" Target="../ink/ink1969.xml"/><Relationship Id="rId44" Type="http://schemas.openxmlformats.org/officeDocument/2006/relationships/customXml" Target="../ink/ink1930.xml"/><Relationship Id="rId60" Type="http://schemas.openxmlformats.org/officeDocument/2006/relationships/customXml" Target="../ink/ink1938.xml"/><Relationship Id="rId65" Type="http://schemas.openxmlformats.org/officeDocument/2006/relationships/image" Target="../media/image1955.png"/><Relationship Id="rId81" Type="http://schemas.openxmlformats.org/officeDocument/2006/relationships/customXml" Target="../ink/ink1949.xml"/><Relationship Id="rId86" Type="http://schemas.openxmlformats.org/officeDocument/2006/relationships/image" Target="../media/image1963.png"/><Relationship Id="rId130" Type="http://schemas.openxmlformats.org/officeDocument/2006/relationships/image" Target="../media/image1985.png"/><Relationship Id="rId135" Type="http://schemas.openxmlformats.org/officeDocument/2006/relationships/customXml" Target="../ink/ink1977.xml"/><Relationship Id="rId151" Type="http://schemas.openxmlformats.org/officeDocument/2006/relationships/customXml" Target="../ink/ink1985.xml"/><Relationship Id="rId156" Type="http://schemas.openxmlformats.org/officeDocument/2006/relationships/image" Target="../media/image1998.png"/><Relationship Id="rId177" Type="http://schemas.openxmlformats.org/officeDocument/2006/relationships/customXml" Target="../ink/ink1998.xml"/><Relationship Id="rId172" Type="http://schemas.openxmlformats.org/officeDocument/2006/relationships/image" Target="../media/image2006.png"/><Relationship Id="rId13" Type="http://schemas.openxmlformats.org/officeDocument/2006/relationships/image" Target="../media/image1929.png"/><Relationship Id="rId18" Type="http://schemas.openxmlformats.org/officeDocument/2006/relationships/customXml" Target="../ink/ink1917.xml"/><Relationship Id="rId39" Type="http://schemas.openxmlformats.org/officeDocument/2006/relationships/image" Target="../media/image1942.png"/><Relationship Id="rId109" Type="http://schemas.openxmlformats.org/officeDocument/2006/relationships/customXml" Target="../ink/ink1964.xml"/><Relationship Id="rId34" Type="http://schemas.openxmlformats.org/officeDocument/2006/relationships/customXml" Target="../ink/ink1925.xml"/><Relationship Id="rId50" Type="http://schemas.openxmlformats.org/officeDocument/2006/relationships/customXml" Target="../ink/ink1933.xml"/><Relationship Id="rId55" Type="http://schemas.openxmlformats.org/officeDocument/2006/relationships/image" Target="../media/image1950.png"/><Relationship Id="rId76" Type="http://schemas.openxmlformats.org/officeDocument/2006/relationships/customXml" Target="../ink/ink1946.xml"/><Relationship Id="rId97" Type="http://schemas.openxmlformats.org/officeDocument/2006/relationships/customXml" Target="../ink/ink1958.xml"/><Relationship Id="rId104" Type="http://schemas.openxmlformats.org/officeDocument/2006/relationships/image" Target="../media/image1972.png"/><Relationship Id="rId120" Type="http://schemas.openxmlformats.org/officeDocument/2006/relationships/image" Target="../media/image1980.png"/><Relationship Id="rId125" Type="http://schemas.openxmlformats.org/officeDocument/2006/relationships/customXml" Target="../ink/ink1972.xml"/><Relationship Id="rId141" Type="http://schemas.openxmlformats.org/officeDocument/2006/relationships/customXml" Target="../ink/ink1980.xml"/><Relationship Id="rId146" Type="http://schemas.openxmlformats.org/officeDocument/2006/relationships/image" Target="../media/image1993.png"/><Relationship Id="rId167" Type="http://schemas.openxmlformats.org/officeDocument/2006/relationships/customXml" Target="../ink/ink1993.xml"/><Relationship Id="rId7" Type="http://schemas.openxmlformats.org/officeDocument/2006/relationships/image" Target="../media/image1926.png"/><Relationship Id="rId71" Type="http://schemas.openxmlformats.org/officeDocument/2006/relationships/image" Target="../media/image1958.png"/><Relationship Id="rId92" Type="http://schemas.openxmlformats.org/officeDocument/2006/relationships/image" Target="../media/image1966.png"/><Relationship Id="rId162" Type="http://schemas.openxmlformats.org/officeDocument/2006/relationships/image" Target="../media/image2001.png"/><Relationship Id="rId183" Type="http://schemas.openxmlformats.org/officeDocument/2006/relationships/customXml" Target="../ink/ink2001.xml"/><Relationship Id="rId2" Type="http://schemas.openxmlformats.org/officeDocument/2006/relationships/image" Target="../media/image3.jpeg"/><Relationship Id="rId29" Type="http://schemas.openxmlformats.org/officeDocument/2006/relationships/image" Target="../media/image1937.png"/><Relationship Id="rId24" Type="http://schemas.openxmlformats.org/officeDocument/2006/relationships/customXml" Target="../ink/ink1920.xml"/><Relationship Id="rId40" Type="http://schemas.openxmlformats.org/officeDocument/2006/relationships/customXml" Target="../ink/ink1928.xml"/><Relationship Id="rId45" Type="http://schemas.openxmlformats.org/officeDocument/2006/relationships/image" Target="../media/image1945.png"/><Relationship Id="rId66" Type="http://schemas.openxmlformats.org/officeDocument/2006/relationships/customXml" Target="../ink/ink1941.xml"/><Relationship Id="rId87" Type="http://schemas.openxmlformats.org/officeDocument/2006/relationships/customXml" Target="../ink/ink1953.xml"/><Relationship Id="rId110" Type="http://schemas.openxmlformats.org/officeDocument/2006/relationships/image" Target="../media/image1975.png"/><Relationship Id="rId115" Type="http://schemas.openxmlformats.org/officeDocument/2006/relationships/customXml" Target="../ink/ink1967.xml"/><Relationship Id="rId131" Type="http://schemas.openxmlformats.org/officeDocument/2006/relationships/customXml" Target="../ink/ink1975.xml"/><Relationship Id="rId136" Type="http://schemas.openxmlformats.org/officeDocument/2006/relationships/image" Target="../media/image1988.png"/><Relationship Id="rId157" Type="http://schemas.openxmlformats.org/officeDocument/2006/relationships/customXml" Target="../ink/ink1988.xml"/><Relationship Id="rId178" Type="http://schemas.openxmlformats.org/officeDocument/2006/relationships/image" Target="../media/image2009.png"/><Relationship Id="rId61" Type="http://schemas.openxmlformats.org/officeDocument/2006/relationships/image" Target="../media/image1953.png"/><Relationship Id="rId82" Type="http://schemas.openxmlformats.org/officeDocument/2006/relationships/customXml" Target="../ink/ink1950.xml"/><Relationship Id="rId152" Type="http://schemas.openxmlformats.org/officeDocument/2006/relationships/image" Target="../media/image1996.png"/><Relationship Id="rId173" Type="http://schemas.openxmlformats.org/officeDocument/2006/relationships/customXml" Target="../ink/ink1996.xml"/><Relationship Id="rId19" Type="http://schemas.openxmlformats.org/officeDocument/2006/relationships/image" Target="../media/image1932.png"/><Relationship Id="rId14" Type="http://schemas.openxmlformats.org/officeDocument/2006/relationships/customXml" Target="../ink/ink1915.xml"/><Relationship Id="rId30" Type="http://schemas.openxmlformats.org/officeDocument/2006/relationships/customXml" Target="../ink/ink1923.xml"/><Relationship Id="rId35" Type="http://schemas.openxmlformats.org/officeDocument/2006/relationships/image" Target="../media/image1940.png"/><Relationship Id="rId56" Type="http://schemas.openxmlformats.org/officeDocument/2006/relationships/customXml" Target="../ink/ink1936.xml"/><Relationship Id="rId77" Type="http://schemas.openxmlformats.org/officeDocument/2006/relationships/image" Target="../media/image28.png"/><Relationship Id="rId100" Type="http://schemas.openxmlformats.org/officeDocument/2006/relationships/image" Target="../media/image1970.png"/><Relationship Id="rId105" Type="http://schemas.openxmlformats.org/officeDocument/2006/relationships/customXml" Target="../ink/ink1962.xml"/><Relationship Id="rId126" Type="http://schemas.openxmlformats.org/officeDocument/2006/relationships/image" Target="../media/image1983.png"/><Relationship Id="rId147" Type="http://schemas.openxmlformats.org/officeDocument/2006/relationships/customXml" Target="../ink/ink1983.xml"/><Relationship Id="rId168" Type="http://schemas.openxmlformats.org/officeDocument/2006/relationships/image" Target="../media/image2004.png"/><Relationship Id="rId8" Type="http://schemas.openxmlformats.org/officeDocument/2006/relationships/customXml" Target="../ink/ink1912.xml"/><Relationship Id="rId51" Type="http://schemas.openxmlformats.org/officeDocument/2006/relationships/image" Target="../media/image1948.png"/><Relationship Id="rId72" Type="http://schemas.openxmlformats.org/officeDocument/2006/relationships/customXml" Target="../ink/ink1944.xml"/><Relationship Id="rId93" Type="http://schemas.openxmlformats.org/officeDocument/2006/relationships/customXml" Target="../ink/ink1956.xml"/><Relationship Id="rId98" Type="http://schemas.openxmlformats.org/officeDocument/2006/relationships/image" Target="../media/image1969.png"/><Relationship Id="rId121" Type="http://schemas.openxmlformats.org/officeDocument/2006/relationships/customXml" Target="../ink/ink1970.xml"/><Relationship Id="rId142" Type="http://schemas.openxmlformats.org/officeDocument/2006/relationships/image" Target="../media/image1991.png"/><Relationship Id="rId163" Type="http://schemas.openxmlformats.org/officeDocument/2006/relationships/customXml" Target="../ink/ink1991.xml"/><Relationship Id="rId184" Type="http://schemas.openxmlformats.org/officeDocument/2006/relationships/image" Target="../media/image2012.png"/><Relationship Id="rId3" Type="http://schemas.openxmlformats.org/officeDocument/2006/relationships/image" Target="../media/image2.png"/><Relationship Id="rId25" Type="http://schemas.openxmlformats.org/officeDocument/2006/relationships/image" Target="../media/image1935.png"/><Relationship Id="rId46" Type="http://schemas.openxmlformats.org/officeDocument/2006/relationships/customXml" Target="../ink/ink1931.xml"/><Relationship Id="rId67" Type="http://schemas.openxmlformats.org/officeDocument/2006/relationships/image" Target="../media/image1956.png"/><Relationship Id="rId116" Type="http://schemas.openxmlformats.org/officeDocument/2006/relationships/image" Target="../media/image1978.png"/><Relationship Id="rId137" Type="http://schemas.openxmlformats.org/officeDocument/2006/relationships/customXml" Target="../ink/ink1978.xml"/><Relationship Id="rId158" Type="http://schemas.openxmlformats.org/officeDocument/2006/relationships/image" Target="../media/image1999.png"/><Relationship Id="rId20" Type="http://schemas.openxmlformats.org/officeDocument/2006/relationships/customXml" Target="../ink/ink1918.xml"/><Relationship Id="rId41" Type="http://schemas.openxmlformats.org/officeDocument/2006/relationships/image" Target="../media/image1943.png"/><Relationship Id="rId62" Type="http://schemas.openxmlformats.org/officeDocument/2006/relationships/customXml" Target="../ink/ink1939.xml"/><Relationship Id="rId83" Type="http://schemas.openxmlformats.org/officeDocument/2006/relationships/customXml" Target="../ink/ink1951.xml"/><Relationship Id="rId88" Type="http://schemas.openxmlformats.org/officeDocument/2006/relationships/image" Target="../media/image1964.png"/><Relationship Id="rId111" Type="http://schemas.openxmlformats.org/officeDocument/2006/relationships/customXml" Target="../ink/ink1965.xml"/><Relationship Id="rId132" Type="http://schemas.openxmlformats.org/officeDocument/2006/relationships/image" Target="../media/image1986.png"/><Relationship Id="rId153" Type="http://schemas.openxmlformats.org/officeDocument/2006/relationships/customXml" Target="../ink/ink1986.xml"/><Relationship Id="rId174" Type="http://schemas.openxmlformats.org/officeDocument/2006/relationships/image" Target="../media/image2007.png"/><Relationship Id="rId179" Type="http://schemas.openxmlformats.org/officeDocument/2006/relationships/customXml" Target="../ink/ink1999.xml"/><Relationship Id="rId15" Type="http://schemas.openxmlformats.org/officeDocument/2006/relationships/image" Target="../media/image1930.png"/><Relationship Id="rId36" Type="http://schemas.openxmlformats.org/officeDocument/2006/relationships/customXml" Target="../ink/ink1926.xml"/><Relationship Id="rId57" Type="http://schemas.openxmlformats.org/officeDocument/2006/relationships/image" Target="../media/image1951.png"/><Relationship Id="rId106" Type="http://schemas.openxmlformats.org/officeDocument/2006/relationships/image" Target="../media/image1973.png"/><Relationship Id="rId127" Type="http://schemas.openxmlformats.org/officeDocument/2006/relationships/customXml" Target="../ink/ink1973.xml"/><Relationship Id="rId10" Type="http://schemas.openxmlformats.org/officeDocument/2006/relationships/customXml" Target="../ink/ink1913.xml"/><Relationship Id="rId31" Type="http://schemas.openxmlformats.org/officeDocument/2006/relationships/image" Target="../media/image1938.png"/><Relationship Id="rId52" Type="http://schemas.openxmlformats.org/officeDocument/2006/relationships/customXml" Target="../ink/ink1934.xml"/><Relationship Id="rId73" Type="http://schemas.openxmlformats.org/officeDocument/2006/relationships/image" Target="../media/image1959.png"/><Relationship Id="rId78" Type="http://schemas.openxmlformats.org/officeDocument/2006/relationships/customXml" Target="../ink/ink1947.xml"/><Relationship Id="rId94" Type="http://schemas.openxmlformats.org/officeDocument/2006/relationships/image" Target="../media/image1967.png"/><Relationship Id="rId99" Type="http://schemas.openxmlformats.org/officeDocument/2006/relationships/customXml" Target="../ink/ink1959.xml"/><Relationship Id="rId101" Type="http://schemas.openxmlformats.org/officeDocument/2006/relationships/customXml" Target="../ink/ink1960.xml"/><Relationship Id="rId122" Type="http://schemas.openxmlformats.org/officeDocument/2006/relationships/image" Target="../media/image1981.png"/><Relationship Id="rId143" Type="http://schemas.openxmlformats.org/officeDocument/2006/relationships/customXml" Target="../ink/ink1981.xml"/><Relationship Id="rId148" Type="http://schemas.openxmlformats.org/officeDocument/2006/relationships/image" Target="../media/image1994.png"/><Relationship Id="rId164" Type="http://schemas.openxmlformats.org/officeDocument/2006/relationships/image" Target="../media/image2002.png"/><Relationship Id="rId169" Type="http://schemas.openxmlformats.org/officeDocument/2006/relationships/customXml" Target="../ink/ink1994.xml"/><Relationship Id="rId4" Type="http://schemas.openxmlformats.org/officeDocument/2006/relationships/image" Target="../media/image35.png"/><Relationship Id="rId9" Type="http://schemas.openxmlformats.org/officeDocument/2006/relationships/image" Target="../media/image1927.png"/><Relationship Id="rId180" Type="http://schemas.openxmlformats.org/officeDocument/2006/relationships/image" Target="../media/image2010.png"/><Relationship Id="rId26" Type="http://schemas.openxmlformats.org/officeDocument/2006/relationships/customXml" Target="../ink/ink1921.xml"/><Relationship Id="rId47" Type="http://schemas.openxmlformats.org/officeDocument/2006/relationships/image" Target="../media/image1946.png"/><Relationship Id="rId68" Type="http://schemas.openxmlformats.org/officeDocument/2006/relationships/customXml" Target="../ink/ink1942.xml"/><Relationship Id="rId89" Type="http://schemas.openxmlformats.org/officeDocument/2006/relationships/customXml" Target="../ink/ink1954.xml"/><Relationship Id="rId112" Type="http://schemas.openxmlformats.org/officeDocument/2006/relationships/image" Target="../media/image1976.png"/><Relationship Id="rId133" Type="http://schemas.openxmlformats.org/officeDocument/2006/relationships/customXml" Target="../ink/ink1976.xml"/><Relationship Id="rId154" Type="http://schemas.openxmlformats.org/officeDocument/2006/relationships/image" Target="../media/image1997.png"/><Relationship Id="rId175" Type="http://schemas.openxmlformats.org/officeDocument/2006/relationships/customXml" Target="../ink/ink1997.xml"/><Relationship Id="rId16" Type="http://schemas.openxmlformats.org/officeDocument/2006/relationships/customXml" Target="../ink/ink1916.xml"/><Relationship Id="rId37" Type="http://schemas.openxmlformats.org/officeDocument/2006/relationships/image" Target="../media/image1941.png"/><Relationship Id="rId58" Type="http://schemas.openxmlformats.org/officeDocument/2006/relationships/customXml" Target="../ink/ink1937.xml"/><Relationship Id="rId79" Type="http://schemas.openxmlformats.org/officeDocument/2006/relationships/customXml" Target="../ink/ink1948.xml"/><Relationship Id="rId102" Type="http://schemas.openxmlformats.org/officeDocument/2006/relationships/image" Target="../media/image1971.png"/><Relationship Id="rId123" Type="http://schemas.openxmlformats.org/officeDocument/2006/relationships/customXml" Target="../ink/ink1971.xml"/><Relationship Id="rId144" Type="http://schemas.openxmlformats.org/officeDocument/2006/relationships/image" Target="../media/image1992.png"/><Relationship Id="rId90" Type="http://schemas.openxmlformats.org/officeDocument/2006/relationships/image" Target="../media/image1965.png"/><Relationship Id="rId165" Type="http://schemas.openxmlformats.org/officeDocument/2006/relationships/customXml" Target="../ink/ink1992.xml"/><Relationship Id="rId27" Type="http://schemas.openxmlformats.org/officeDocument/2006/relationships/image" Target="../media/image1936.png"/><Relationship Id="rId48" Type="http://schemas.openxmlformats.org/officeDocument/2006/relationships/customXml" Target="../ink/ink1932.xml"/><Relationship Id="rId69" Type="http://schemas.openxmlformats.org/officeDocument/2006/relationships/image" Target="../media/image1957.png"/><Relationship Id="rId113" Type="http://schemas.openxmlformats.org/officeDocument/2006/relationships/customXml" Target="../ink/ink1966.xml"/><Relationship Id="rId134" Type="http://schemas.openxmlformats.org/officeDocument/2006/relationships/image" Target="../media/image1987.png"/><Relationship Id="rId80" Type="http://schemas.openxmlformats.org/officeDocument/2006/relationships/image" Target="../media/image1961.png"/><Relationship Id="rId155" Type="http://schemas.openxmlformats.org/officeDocument/2006/relationships/customXml" Target="../ink/ink1987.xml"/><Relationship Id="rId176" Type="http://schemas.openxmlformats.org/officeDocument/2006/relationships/image" Target="../media/image2008.png"/><Relationship Id="rId17" Type="http://schemas.openxmlformats.org/officeDocument/2006/relationships/image" Target="../media/image1931.png"/><Relationship Id="rId38" Type="http://schemas.openxmlformats.org/officeDocument/2006/relationships/customXml" Target="../ink/ink1927.xml"/><Relationship Id="rId59" Type="http://schemas.openxmlformats.org/officeDocument/2006/relationships/image" Target="../media/image1952.png"/><Relationship Id="rId103" Type="http://schemas.openxmlformats.org/officeDocument/2006/relationships/customXml" Target="../ink/ink1961.xml"/><Relationship Id="rId124" Type="http://schemas.openxmlformats.org/officeDocument/2006/relationships/image" Target="../media/image1982.png"/><Relationship Id="rId70" Type="http://schemas.openxmlformats.org/officeDocument/2006/relationships/customXml" Target="../ink/ink1943.xml"/><Relationship Id="rId91" Type="http://schemas.openxmlformats.org/officeDocument/2006/relationships/customXml" Target="../ink/ink1955.xml"/><Relationship Id="rId145" Type="http://schemas.openxmlformats.org/officeDocument/2006/relationships/customXml" Target="../ink/ink1982.xml"/><Relationship Id="rId166" Type="http://schemas.openxmlformats.org/officeDocument/2006/relationships/image" Target="../media/image2003.png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1922.xml"/><Relationship Id="rId49" Type="http://schemas.openxmlformats.org/officeDocument/2006/relationships/image" Target="../media/image1947.png"/><Relationship Id="rId114" Type="http://schemas.openxmlformats.org/officeDocument/2006/relationships/image" Target="../media/image1977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057.xml"/><Relationship Id="rId671" Type="http://schemas.openxmlformats.org/officeDocument/2006/relationships/customXml" Target="../ink/ink2337.xml"/><Relationship Id="rId769" Type="http://schemas.openxmlformats.org/officeDocument/2006/relationships/customXml" Target="../ink/ink2386.xml"/><Relationship Id="rId976" Type="http://schemas.openxmlformats.org/officeDocument/2006/relationships/image" Target="../media/image2490.png"/><Relationship Id="rId21" Type="http://schemas.openxmlformats.org/officeDocument/2006/relationships/customXml" Target="../ink/ink2009.xml"/><Relationship Id="rId324" Type="http://schemas.openxmlformats.org/officeDocument/2006/relationships/image" Target="../media/image2168.png"/><Relationship Id="rId531" Type="http://schemas.openxmlformats.org/officeDocument/2006/relationships/customXml" Target="../ink/ink2267.xml"/><Relationship Id="rId629" Type="http://schemas.openxmlformats.org/officeDocument/2006/relationships/customXml" Target="../ink/ink2316.xml"/><Relationship Id="rId170" Type="http://schemas.openxmlformats.org/officeDocument/2006/relationships/image" Target="../media/image2093.png"/><Relationship Id="rId836" Type="http://schemas.openxmlformats.org/officeDocument/2006/relationships/image" Target="../media/image2420.png"/><Relationship Id="rId268" Type="http://schemas.openxmlformats.org/officeDocument/2006/relationships/image" Target="../media/image2141.png"/><Relationship Id="rId475" Type="http://schemas.openxmlformats.org/officeDocument/2006/relationships/customXml" Target="../ink/ink2238.xml"/><Relationship Id="rId682" Type="http://schemas.openxmlformats.org/officeDocument/2006/relationships/image" Target="../media/image2344.png"/><Relationship Id="rId903" Type="http://schemas.openxmlformats.org/officeDocument/2006/relationships/customXml" Target="../ink/ink2453.xml"/><Relationship Id="rId32" Type="http://schemas.openxmlformats.org/officeDocument/2006/relationships/image" Target="../media/image2025.png"/><Relationship Id="rId128" Type="http://schemas.openxmlformats.org/officeDocument/2006/relationships/image" Target="../media/image2072.png"/><Relationship Id="rId335" Type="http://schemas.openxmlformats.org/officeDocument/2006/relationships/customXml" Target="../ink/ink2168.xml"/><Relationship Id="rId542" Type="http://schemas.openxmlformats.org/officeDocument/2006/relationships/image" Target="../media/image2274.png"/><Relationship Id="rId181" Type="http://schemas.openxmlformats.org/officeDocument/2006/relationships/customXml" Target="../ink/ink2090.xml"/><Relationship Id="rId402" Type="http://schemas.openxmlformats.org/officeDocument/2006/relationships/image" Target="../media/image2205.png"/><Relationship Id="rId847" Type="http://schemas.openxmlformats.org/officeDocument/2006/relationships/customXml" Target="../ink/ink2425.xml"/><Relationship Id="rId279" Type="http://schemas.openxmlformats.org/officeDocument/2006/relationships/customXml" Target="../ink/ink2139.xml"/><Relationship Id="rId486" Type="http://schemas.openxmlformats.org/officeDocument/2006/relationships/image" Target="../media/image2247.png"/><Relationship Id="rId693" Type="http://schemas.openxmlformats.org/officeDocument/2006/relationships/customXml" Target="../ink/ink2348.xml"/><Relationship Id="rId707" Type="http://schemas.openxmlformats.org/officeDocument/2006/relationships/customXml" Target="../ink/ink2355.xml"/><Relationship Id="rId914" Type="http://schemas.openxmlformats.org/officeDocument/2006/relationships/image" Target="../media/image2459.png"/><Relationship Id="rId43" Type="http://schemas.openxmlformats.org/officeDocument/2006/relationships/customXml" Target="../ink/ink2020.xml"/><Relationship Id="rId139" Type="http://schemas.openxmlformats.org/officeDocument/2006/relationships/customXml" Target="../ink/ink2068.xml"/><Relationship Id="rId346" Type="http://schemas.openxmlformats.org/officeDocument/2006/relationships/image" Target="../media/image2177.png"/><Relationship Id="rId553" Type="http://schemas.openxmlformats.org/officeDocument/2006/relationships/customXml" Target="../ink/ink2278.xml"/><Relationship Id="rId760" Type="http://schemas.openxmlformats.org/officeDocument/2006/relationships/image" Target="../media/image2383.png"/><Relationship Id="rId192" Type="http://schemas.openxmlformats.org/officeDocument/2006/relationships/image" Target="../media/image2103.png"/><Relationship Id="rId206" Type="http://schemas.openxmlformats.org/officeDocument/2006/relationships/image" Target="../media/image2110.png"/><Relationship Id="rId413" Type="http://schemas.openxmlformats.org/officeDocument/2006/relationships/customXml" Target="../ink/ink2207.xml"/><Relationship Id="rId858" Type="http://schemas.openxmlformats.org/officeDocument/2006/relationships/image" Target="../media/image2431.png"/><Relationship Id="rId497" Type="http://schemas.openxmlformats.org/officeDocument/2006/relationships/customXml" Target="../ink/ink2249.xml"/><Relationship Id="rId620" Type="http://schemas.openxmlformats.org/officeDocument/2006/relationships/image" Target="../media/image2313.png"/><Relationship Id="rId718" Type="http://schemas.openxmlformats.org/officeDocument/2006/relationships/image" Target="../media/image2362.png"/><Relationship Id="rId925" Type="http://schemas.openxmlformats.org/officeDocument/2006/relationships/customXml" Target="../ink/ink2464.xml"/><Relationship Id="rId357" Type="http://schemas.openxmlformats.org/officeDocument/2006/relationships/customXml" Target="../ink/ink2179.xml"/><Relationship Id="rId54" Type="http://schemas.openxmlformats.org/officeDocument/2006/relationships/image" Target="../media/image2035.png"/><Relationship Id="rId217" Type="http://schemas.openxmlformats.org/officeDocument/2006/relationships/customXml" Target="../ink/ink2108.xml"/><Relationship Id="rId564" Type="http://schemas.openxmlformats.org/officeDocument/2006/relationships/image" Target="../media/image2285.png"/><Relationship Id="rId771" Type="http://schemas.openxmlformats.org/officeDocument/2006/relationships/customXml" Target="../ink/ink2387.xml"/><Relationship Id="rId869" Type="http://schemas.openxmlformats.org/officeDocument/2006/relationships/customXml" Target="../ink/ink2436.xml"/><Relationship Id="rId424" Type="http://schemas.openxmlformats.org/officeDocument/2006/relationships/image" Target="../media/image2216.png"/><Relationship Id="rId631" Type="http://schemas.openxmlformats.org/officeDocument/2006/relationships/customXml" Target="../ink/ink2317.xml"/><Relationship Id="rId729" Type="http://schemas.openxmlformats.org/officeDocument/2006/relationships/customXml" Target="../ink/ink2366.xml"/><Relationship Id="rId270" Type="http://schemas.openxmlformats.org/officeDocument/2006/relationships/image" Target="../media/image2142.png"/><Relationship Id="rId936" Type="http://schemas.openxmlformats.org/officeDocument/2006/relationships/image" Target="../media/image2470.png"/><Relationship Id="rId65" Type="http://schemas.openxmlformats.org/officeDocument/2006/relationships/customXml" Target="../ink/ink2031.xml"/><Relationship Id="rId130" Type="http://schemas.openxmlformats.org/officeDocument/2006/relationships/image" Target="../media/image2073.png"/><Relationship Id="rId368" Type="http://schemas.openxmlformats.org/officeDocument/2006/relationships/image" Target="../media/image2188.png"/><Relationship Id="rId575" Type="http://schemas.openxmlformats.org/officeDocument/2006/relationships/customXml" Target="../ink/ink2289.xml"/><Relationship Id="rId782" Type="http://schemas.openxmlformats.org/officeDocument/2006/relationships/image" Target="../media/image2394.png"/><Relationship Id="rId228" Type="http://schemas.openxmlformats.org/officeDocument/2006/relationships/image" Target="../media/image2121.png"/><Relationship Id="rId435" Type="http://schemas.openxmlformats.org/officeDocument/2006/relationships/customXml" Target="../ink/ink2218.xml"/><Relationship Id="rId642" Type="http://schemas.openxmlformats.org/officeDocument/2006/relationships/image" Target="../media/image2324.png"/><Relationship Id="rId281" Type="http://schemas.openxmlformats.org/officeDocument/2006/relationships/customXml" Target="../ink/ink2140.xml"/><Relationship Id="rId502" Type="http://schemas.openxmlformats.org/officeDocument/2006/relationships/image" Target="../media/image2254.png"/><Relationship Id="rId947" Type="http://schemas.openxmlformats.org/officeDocument/2006/relationships/customXml" Target="../ink/ink2475.xml"/><Relationship Id="rId76" Type="http://schemas.openxmlformats.org/officeDocument/2006/relationships/image" Target="../media/image2046.png"/><Relationship Id="rId141" Type="http://schemas.openxmlformats.org/officeDocument/2006/relationships/customXml" Target="../ink/ink2069.xml"/><Relationship Id="rId379" Type="http://schemas.openxmlformats.org/officeDocument/2006/relationships/customXml" Target="../ink/ink2190.xml"/><Relationship Id="rId586" Type="http://schemas.openxmlformats.org/officeDocument/2006/relationships/image" Target="../media/image2296.png"/><Relationship Id="rId793" Type="http://schemas.openxmlformats.org/officeDocument/2006/relationships/customXml" Target="../ink/ink2398.xml"/><Relationship Id="rId807" Type="http://schemas.openxmlformats.org/officeDocument/2006/relationships/customXml" Target="../ink/ink2405.xml"/><Relationship Id="rId7" Type="http://schemas.openxmlformats.org/officeDocument/2006/relationships/customXml" Target="../ink/ink2002.xml"/><Relationship Id="rId239" Type="http://schemas.openxmlformats.org/officeDocument/2006/relationships/customXml" Target="../ink/ink2119.xml"/><Relationship Id="rId446" Type="http://schemas.openxmlformats.org/officeDocument/2006/relationships/image" Target="../media/image2227.png"/><Relationship Id="rId653" Type="http://schemas.openxmlformats.org/officeDocument/2006/relationships/customXml" Target="../ink/ink2328.xml"/><Relationship Id="rId292" Type="http://schemas.openxmlformats.org/officeDocument/2006/relationships/image" Target="../media/image2153.png"/><Relationship Id="rId306" Type="http://schemas.openxmlformats.org/officeDocument/2006/relationships/image" Target="../media/image2160.png"/><Relationship Id="rId860" Type="http://schemas.openxmlformats.org/officeDocument/2006/relationships/image" Target="../media/image2432.png"/><Relationship Id="rId958" Type="http://schemas.openxmlformats.org/officeDocument/2006/relationships/image" Target="../media/image2481.png"/><Relationship Id="rId87" Type="http://schemas.openxmlformats.org/officeDocument/2006/relationships/customXml" Target="../ink/ink2042.xml"/><Relationship Id="rId513" Type="http://schemas.openxmlformats.org/officeDocument/2006/relationships/customXml" Target="../ink/ink2258.xml"/><Relationship Id="rId597" Type="http://schemas.openxmlformats.org/officeDocument/2006/relationships/customXml" Target="../ink/ink2300.xml"/><Relationship Id="rId720" Type="http://schemas.openxmlformats.org/officeDocument/2006/relationships/image" Target="../media/image2363.png"/><Relationship Id="rId818" Type="http://schemas.openxmlformats.org/officeDocument/2006/relationships/image" Target="../media/image2411.png"/><Relationship Id="rId152" Type="http://schemas.openxmlformats.org/officeDocument/2006/relationships/image" Target="../media/image2084.png"/><Relationship Id="rId457" Type="http://schemas.openxmlformats.org/officeDocument/2006/relationships/customXml" Target="../ink/ink2229.xml"/><Relationship Id="rId664" Type="http://schemas.openxmlformats.org/officeDocument/2006/relationships/image" Target="../media/image2335.png"/><Relationship Id="rId871" Type="http://schemas.openxmlformats.org/officeDocument/2006/relationships/customXml" Target="../ink/ink2437.xml"/><Relationship Id="rId969" Type="http://schemas.openxmlformats.org/officeDocument/2006/relationships/customXml" Target="../ink/ink2486.xml"/><Relationship Id="rId14" Type="http://schemas.openxmlformats.org/officeDocument/2006/relationships/image" Target="../media/image2017.png"/><Relationship Id="rId317" Type="http://schemas.openxmlformats.org/officeDocument/2006/relationships/customXml" Target="../ink/ink2158.xml"/><Relationship Id="rId524" Type="http://schemas.openxmlformats.org/officeDocument/2006/relationships/image" Target="../media/image2265.png"/><Relationship Id="rId731" Type="http://schemas.openxmlformats.org/officeDocument/2006/relationships/customXml" Target="../ink/ink2367.xml"/><Relationship Id="rId98" Type="http://schemas.openxmlformats.org/officeDocument/2006/relationships/image" Target="../media/image2057.png"/><Relationship Id="rId163" Type="http://schemas.openxmlformats.org/officeDocument/2006/relationships/customXml" Target="../ink/ink2080.xml"/><Relationship Id="rId370" Type="http://schemas.openxmlformats.org/officeDocument/2006/relationships/image" Target="../media/image2189.png"/><Relationship Id="rId829" Type="http://schemas.openxmlformats.org/officeDocument/2006/relationships/customXml" Target="../ink/ink2416.xml"/><Relationship Id="rId230" Type="http://schemas.openxmlformats.org/officeDocument/2006/relationships/image" Target="../media/image2122.png"/><Relationship Id="rId468" Type="http://schemas.openxmlformats.org/officeDocument/2006/relationships/image" Target="../media/image2238.png"/><Relationship Id="rId675" Type="http://schemas.openxmlformats.org/officeDocument/2006/relationships/customXml" Target="../ink/ink2339.xml"/><Relationship Id="rId882" Type="http://schemas.openxmlformats.org/officeDocument/2006/relationships/image" Target="../media/image2443.png"/><Relationship Id="rId25" Type="http://schemas.openxmlformats.org/officeDocument/2006/relationships/customXml" Target="../ink/ink2011.xml"/><Relationship Id="rId328" Type="http://schemas.openxmlformats.org/officeDocument/2006/relationships/image" Target="../media/image2169.png"/><Relationship Id="rId535" Type="http://schemas.openxmlformats.org/officeDocument/2006/relationships/customXml" Target="../ink/ink2269.xml"/><Relationship Id="rId742" Type="http://schemas.openxmlformats.org/officeDocument/2006/relationships/image" Target="../media/image2374.png"/><Relationship Id="rId174" Type="http://schemas.openxmlformats.org/officeDocument/2006/relationships/image" Target="../media/image2095.png"/><Relationship Id="rId381" Type="http://schemas.openxmlformats.org/officeDocument/2006/relationships/customXml" Target="../ink/ink2191.xml"/><Relationship Id="rId602" Type="http://schemas.openxmlformats.org/officeDocument/2006/relationships/image" Target="../media/image2304.png"/><Relationship Id="rId241" Type="http://schemas.openxmlformats.org/officeDocument/2006/relationships/customXml" Target="../ink/ink2120.xml"/><Relationship Id="rId479" Type="http://schemas.openxmlformats.org/officeDocument/2006/relationships/customXml" Target="../ink/ink2240.xml"/><Relationship Id="rId686" Type="http://schemas.openxmlformats.org/officeDocument/2006/relationships/image" Target="../media/image2346.png"/><Relationship Id="rId893" Type="http://schemas.openxmlformats.org/officeDocument/2006/relationships/customXml" Target="../ink/ink2448.xml"/><Relationship Id="rId907" Type="http://schemas.openxmlformats.org/officeDocument/2006/relationships/customXml" Target="../ink/ink2455.xml"/><Relationship Id="rId36" Type="http://schemas.openxmlformats.org/officeDocument/2006/relationships/image" Target="../media/image2027.png"/><Relationship Id="rId339" Type="http://schemas.openxmlformats.org/officeDocument/2006/relationships/customXml" Target="../ink/ink2170.xml"/><Relationship Id="rId546" Type="http://schemas.openxmlformats.org/officeDocument/2006/relationships/image" Target="../media/image2276.png"/><Relationship Id="rId753" Type="http://schemas.openxmlformats.org/officeDocument/2006/relationships/customXml" Target="../ink/ink2378.xml"/><Relationship Id="rId101" Type="http://schemas.openxmlformats.org/officeDocument/2006/relationships/customXml" Target="../ink/ink2049.xml"/><Relationship Id="rId185" Type="http://schemas.openxmlformats.org/officeDocument/2006/relationships/customXml" Target="../ink/ink2092.xml"/><Relationship Id="rId406" Type="http://schemas.openxmlformats.org/officeDocument/2006/relationships/image" Target="../media/image2207.png"/><Relationship Id="rId960" Type="http://schemas.openxmlformats.org/officeDocument/2006/relationships/image" Target="../media/image2482.png"/><Relationship Id="rId392" Type="http://schemas.openxmlformats.org/officeDocument/2006/relationships/image" Target="../media/image2200.png"/><Relationship Id="rId613" Type="http://schemas.openxmlformats.org/officeDocument/2006/relationships/customXml" Target="../ink/ink2308.xml"/><Relationship Id="rId697" Type="http://schemas.openxmlformats.org/officeDocument/2006/relationships/customXml" Target="../ink/ink2350.xml"/><Relationship Id="rId820" Type="http://schemas.openxmlformats.org/officeDocument/2006/relationships/image" Target="../media/image2412.png"/><Relationship Id="rId918" Type="http://schemas.openxmlformats.org/officeDocument/2006/relationships/image" Target="../media/image2461.png"/><Relationship Id="rId252" Type="http://schemas.openxmlformats.org/officeDocument/2006/relationships/image" Target="../media/image2133.png"/><Relationship Id="rId47" Type="http://schemas.openxmlformats.org/officeDocument/2006/relationships/customXml" Target="../ink/ink2022.xml"/><Relationship Id="rId112" Type="http://schemas.openxmlformats.org/officeDocument/2006/relationships/image" Target="../media/image2064.png"/><Relationship Id="rId557" Type="http://schemas.openxmlformats.org/officeDocument/2006/relationships/customXml" Target="../ink/ink2280.xml"/><Relationship Id="rId764" Type="http://schemas.openxmlformats.org/officeDocument/2006/relationships/image" Target="../media/image2385.png"/><Relationship Id="rId971" Type="http://schemas.openxmlformats.org/officeDocument/2006/relationships/customXml" Target="../ink/ink2487.xml"/><Relationship Id="rId196" Type="http://schemas.openxmlformats.org/officeDocument/2006/relationships/image" Target="../media/image2105.png"/><Relationship Id="rId417" Type="http://schemas.openxmlformats.org/officeDocument/2006/relationships/customXml" Target="../ink/ink2209.xml"/><Relationship Id="rId624" Type="http://schemas.openxmlformats.org/officeDocument/2006/relationships/image" Target="../media/image2315.png"/><Relationship Id="rId831" Type="http://schemas.openxmlformats.org/officeDocument/2006/relationships/customXml" Target="../ink/ink2417.xml"/><Relationship Id="rId263" Type="http://schemas.openxmlformats.org/officeDocument/2006/relationships/customXml" Target="../ink/ink2131.xml"/><Relationship Id="rId470" Type="http://schemas.openxmlformats.org/officeDocument/2006/relationships/image" Target="../media/image2239.png"/><Relationship Id="rId929" Type="http://schemas.openxmlformats.org/officeDocument/2006/relationships/customXml" Target="../ink/ink2466.xml"/><Relationship Id="rId58" Type="http://schemas.openxmlformats.org/officeDocument/2006/relationships/image" Target="../media/image2037.png"/><Relationship Id="rId123" Type="http://schemas.openxmlformats.org/officeDocument/2006/relationships/customXml" Target="../ink/ink2060.xml"/><Relationship Id="rId330" Type="http://schemas.openxmlformats.org/officeDocument/2006/relationships/image" Target="../media/image488.png"/><Relationship Id="rId568" Type="http://schemas.openxmlformats.org/officeDocument/2006/relationships/image" Target="../media/image2287.png"/><Relationship Id="rId775" Type="http://schemas.openxmlformats.org/officeDocument/2006/relationships/customXml" Target="../ink/ink2389.xml"/><Relationship Id="rId428" Type="http://schemas.openxmlformats.org/officeDocument/2006/relationships/image" Target="../media/image2218.png"/><Relationship Id="rId635" Type="http://schemas.openxmlformats.org/officeDocument/2006/relationships/customXml" Target="../ink/ink2319.xml"/><Relationship Id="rId842" Type="http://schemas.openxmlformats.org/officeDocument/2006/relationships/image" Target="../media/image2423.png"/><Relationship Id="rId274" Type="http://schemas.openxmlformats.org/officeDocument/2006/relationships/image" Target="../media/image2144.png"/><Relationship Id="rId481" Type="http://schemas.openxmlformats.org/officeDocument/2006/relationships/customXml" Target="../ink/ink2241.xml"/><Relationship Id="rId702" Type="http://schemas.openxmlformats.org/officeDocument/2006/relationships/image" Target="../media/image2354.png"/><Relationship Id="rId69" Type="http://schemas.openxmlformats.org/officeDocument/2006/relationships/customXml" Target="../ink/ink2033.xml"/><Relationship Id="rId134" Type="http://schemas.openxmlformats.org/officeDocument/2006/relationships/image" Target="../media/image2075.png"/><Relationship Id="rId579" Type="http://schemas.openxmlformats.org/officeDocument/2006/relationships/customXml" Target="../ink/ink2291.xml"/><Relationship Id="rId786" Type="http://schemas.openxmlformats.org/officeDocument/2006/relationships/image" Target="../media/image2396.png"/><Relationship Id="rId341" Type="http://schemas.openxmlformats.org/officeDocument/2006/relationships/customXml" Target="../ink/ink2171.xml"/><Relationship Id="rId439" Type="http://schemas.openxmlformats.org/officeDocument/2006/relationships/customXml" Target="../ink/ink2220.xml"/><Relationship Id="rId646" Type="http://schemas.openxmlformats.org/officeDocument/2006/relationships/image" Target="../media/image2326.png"/><Relationship Id="rId201" Type="http://schemas.openxmlformats.org/officeDocument/2006/relationships/customXml" Target="../ink/ink2100.xml"/><Relationship Id="rId285" Type="http://schemas.openxmlformats.org/officeDocument/2006/relationships/customXml" Target="../ink/ink2142.xml"/><Relationship Id="rId506" Type="http://schemas.openxmlformats.org/officeDocument/2006/relationships/image" Target="../media/image2256.png"/><Relationship Id="rId853" Type="http://schemas.openxmlformats.org/officeDocument/2006/relationships/customXml" Target="../ink/ink2428.xml"/><Relationship Id="rId492" Type="http://schemas.openxmlformats.org/officeDocument/2006/relationships/image" Target="../media/image2250.png"/><Relationship Id="rId713" Type="http://schemas.openxmlformats.org/officeDocument/2006/relationships/customXml" Target="../ink/ink2358.xml"/><Relationship Id="rId797" Type="http://schemas.openxmlformats.org/officeDocument/2006/relationships/customXml" Target="../ink/ink2400.xml"/><Relationship Id="rId920" Type="http://schemas.openxmlformats.org/officeDocument/2006/relationships/image" Target="../media/image2462.png"/><Relationship Id="rId145" Type="http://schemas.openxmlformats.org/officeDocument/2006/relationships/customXml" Target="../ink/ink2071.xml"/><Relationship Id="rId352" Type="http://schemas.openxmlformats.org/officeDocument/2006/relationships/image" Target="../media/image2180.png"/><Relationship Id="rId212" Type="http://schemas.openxmlformats.org/officeDocument/2006/relationships/image" Target="../media/image2113.png"/><Relationship Id="rId657" Type="http://schemas.openxmlformats.org/officeDocument/2006/relationships/customXml" Target="../ink/ink2330.xml"/><Relationship Id="rId864" Type="http://schemas.openxmlformats.org/officeDocument/2006/relationships/image" Target="../media/image2434.png"/><Relationship Id="rId296" Type="http://schemas.openxmlformats.org/officeDocument/2006/relationships/image" Target="../media/image2155.png"/><Relationship Id="rId517" Type="http://schemas.openxmlformats.org/officeDocument/2006/relationships/customXml" Target="../ink/ink2260.xml"/><Relationship Id="rId724" Type="http://schemas.openxmlformats.org/officeDocument/2006/relationships/image" Target="../media/image2365.png"/><Relationship Id="rId931" Type="http://schemas.openxmlformats.org/officeDocument/2006/relationships/customXml" Target="../ink/ink2467.xml"/><Relationship Id="rId60" Type="http://schemas.openxmlformats.org/officeDocument/2006/relationships/image" Target="../media/image2038.png"/><Relationship Id="rId156" Type="http://schemas.openxmlformats.org/officeDocument/2006/relationships/image" Target="../media/image2086.png"/><Relationship Id="rId363" Type="http://schemas.openxmlformats.org/officeDocument/2006/relationships/customXml" Target="../ink/ink2182.xml"/><Relationship Id="rId570" Type="http://schemas.openxmlformats.org/officeDocument/2006/relationships/image" Target="../media/image2288.png"/><Relationship Id="rId223" Type="http://schemas.openxmlformats.org/officeDocument/2006/relationships/customXml" Target="../ink/ink2111.xml"/><Relationship Id="rId430" Type="http://schemas.openxmlformats.org/officeDocument/2006/relationships/image" Target="../media/image2219.png"/><Relationship Id="rId668" Type="http://schemas.openxmlformats.org/officeDocument/2006/relationships/image" Target="../media/image2337.png"/><Relationship Id="rId875" Type="http://schemas.openxmlformats.org/officeDocument/2006/relationships/customXml" Target="../ink/ink2439.xml"/><Relationship Id="rId18" Type="http://schemas.openxmlformats.org/officeDocument/2006/relationships/image" Target="../media/image2019.png"/><Relationship Id="rId528" Type="http://schemas.openxmlformats.org/officeDocument/2006/relationships/image" Target="../media/image2267.png"/><Relationship Id="rId735" Type="http://schemas.openxmlformats.org/officeDocument/2006/relationships/customXml" Target="../ink/ink2369.xml"/><Relationship Id="rId942" Type="http://schemas.openxmlformats.org/officeDocument/2006/relationships/image" Target="../media/image2473.png"/><Relationship Id="rId167" Type="http://schemas.openxmlformats.org/officeDocument/2006/relationships/customXml" Target="../ink/ink2082.xml"/><Relationship Id="rId374" Type="http://schemas.openxmlformats.org/officeDocument/2006/relationships/image" Target="../media/image2191.png"/><Relationship Id="rId581" Type="http://schemas.openxmlformats.org/officeDocument/2006/relationships/customXml" Target="../ink/ink2292.xml"/><Relationship Id="rId71" Type="http://schemas.openxmlformats.org/officeDocument/2006/relationships/customXml" Target="../ink/ink2034.xml"/><Relationship Id="rId234" Type="http://schemas.openxmlformats.org/officeDocument/2006/relationships/image" Target="../media/image2124.png"/><Relationship Id="rId679" Type="http://schemas.openxmlformats.org/officeDocument/2006/relationships/customXml" Target="../ink/ink2341.xml"/><Relationship Id="rId802" Type="http://schemas.openxmlformats.org/officeDocument/2006/relationships/image" Target="../media/image2404.png"/><Relationship Id="rId886" Type="http://schemas.openxmlformats.org/officeDocument/2006/relationships/image" Target="../media/image2445.png"/><Relationship Id="rId2" Type="http://schemas.openxmlformats.org/officeDocument/2006/relationships/notesSlide" Target="../notesSlides/notesSlide1.xml"/><Relationship Id="rId29" Type="http://schemas.openxmlformats.org/officeDocument/2006/relationships/customXml" Target="../ink/ink2013.xml"/><Relationship Id="rId441" Type="http://schemas.openxmlformats.org/officeDocument/2006/relationships/customXml" Target="../ink/ink2221.xml"/><Relationship Id="rId539" Type="http://schemas.openxmlformats.org/officeDocument/2006/relationships/customXml" Target="../ink/ink2271.xml"/><Relationship Id="rId746" Type="http://schemas.openxmlformats.org/officeDocument/2006/relationships/image" Target="../media/image2376.png"/><Relationship Id="rId178" Type="http://schemas.openxmlformats.org/officeDocument/2006/relationships/image" Target="../media/image2097.png"/><Relationship Id="rId301" Type="http://schemas.openxmlformats.org/officeDocument/2006/relationships/customXml" Target="../ink/ink2150.xml"/><Relationship Id="rId953" Type="http://schemas.openxmlformats.org/officeDocument/2006/relationships/customXml" Target="../ink/ink2478.xml"/><Relationship Id="rId82" Type="http://schemas.openxmlformats.org/officeDocument/2006/relationships/image" Target="../media/image2049.png"/><Relationship Id="rId385" Type="http://schemas.openxmlformats.org/officeDocument/2006/relationships/customXml" Target="../ink/ink2193.xml"/><Relationship Id="rId592" Type="http://schemas.openxmlformats.org/officeDocument/2006/relationships/image" Target="../media/image2299.png"/><Relationship Id="rId606" Type="http://schemas.openxmlformats.org/officeDocument/2006/relationships/image" Target="../media/image2306.png"/><Relationship Id="rId813" Type="http://schemas.openxmlformats.org/officeDocument/2006/relationships/customXml" Target="../ink/ink2408.xml"/><Relationship Id="rId245" Type="http://schemas.openxmlformats.org/officeDocument/2006/relationships/customXml" Target="../ink/ink2122.xml"/><Relationship Id="rId452" Type="http://schemas.openxmlformats.org/officeDocument/2006/relationships/image" Target="../media/image2230.png"/><Relationship Id="rId897" Type="http://schemas.openxmlformats.org/officeDocument/2006/relationships/customXml" Target="../ink/ink2450.xml"/><Relationship Id="rId105" Type="http://schemas.openxmlformats.org/officeDocument/2006/relationships/customXml" Target="../ink/ink2051.xml"/><Relationship Id="rId312" Type="http://schemas.openxmlformats.org/officeDocument/2006/relationships/image" Target="../media/image2163.png"/><Relationship Id="rId757" Type="http://schemas.openxmlformats.org/officeDocument/2006/relationships/customXml" Target="../ink/ink2380.xml"/><Relationship Id="rId964" Type="http://schemas.openxmlformats.org/officeDocument/2006/relationships/image" Target="../media/image2484.png"/><Relationship Id="rId93" Type="http://schemas.openxmlformats.org/officeDocument/2006/relationships/customXml" Target="../ink/ink2045.xml"/><Relationship Id="rId189" Type="http://schemas.openxmlformats.org/officeDocument/2006/relationships/customXml" Target="../ink/ink2094.xml"/><Relationship Id="rId396" Type="http://schemas.openxmlformats.org/officeDocument/2006/relationships/image" Target="../media/image2202.png"/><Relationship Id="rId617" Type="http://schemas.openxmlformats.org/officeDocument/2006/relationships/customXml" Target="../ink/ink2310.xml"/><Relationship Id="rId824" Type="http://schemas.openxmlformats.org/officeDocument/2006/relationships/image" Target="../media/image2414.png"/><Relationship Id="rId256" Type="http://schemas.openxmlformats.org/officeDocument/2006/relationships/image" Target="../media/image2135.png"/><Relationship Id="rId463" Type="http://schemas.openxmlformats.org/officeDocument/2006/relationships/customXml" Target="../ink/ink2232.xml"/><Relationship Id="rId670" Type="http://schemas.openxmlformats.org/officeDocument/2006/relationships/image" Target="../media/image2338.png"/><Relationship Id="rId116" Type="http://schemas.openxmlformats.org/officeDocument/2006/relationships/image" Target="../media/image2066.png"/><Relationship Id="rId323" Type="http://schemas.openxmlformats.org/officeDocument/2006/relationships/customXml" Target="../ink/ink2161.xml"/><Relationship Id="rId530" Type="http://schemas.openxmlformats.org/officeDocument/2006/relationships/image" Target="../media/image2268.png"/><Relationship Id="rId768" Type="http://schemas.openxmlformats.org/officeDocument/2006/relationships/image" Target="../media/image2387.png"/><Relationship Id="rId975" Type="http://schemas.openxmlformats.org/officeDocument/2006/relationships/customXml" Target="../ink/ink2489.xml"/><Relationship Id="rId20" Type="http://schemas.openxmlformats.org/officeDocument/2006/relationships/image" Target="../media/image28.png"/><Relationship Id="rId628" Type="http://schemas.openxmlformats.org/officeDocument/2006/relationships/image" Target="../media/image2317.png"/><Relationship Id="rId835" Type="http://schemas.openxmlformats.org/officeDocument/2006/relationships/customXml" Target="../ink/ink2419.xml"/><Relationship Id="rId267" Type="http://schemas.openxmlformats.org/officeDocument/2006/relationships/customXml" Target="../ink/ink2133.xml"/><Relationship Id="rId474" Type="http://schemas.openxmlformats.org/officeDocument/2006/relationships/image" Target="../media/image2241.png"/><Relationship Id="rId127" Type="http://schemas.openxmlformats.org/officeDocument/2006/relationships/customXml" Target="../ink/ink2062.xml"/><Relationship Id="rId681" Type="http://schemas.openxmlformats.org/officeDocument/2006/relationships/customXml" Target="../ink/ink2342.xml"/><Relationship Id="rId779" Type="http://schemas.openxmlformats.org/officeDocument/2006/relationships/customXml" Target="../ink/ink2391.xml"/><Relationship Id="rId902" Type="http://schemas.openxmlformats.org/officeDocument/2006/relationships/image" Target="../media/image2453.png"/><Relationship Id="rId31" Type="http://schemas.openxmlformats.org/officeDocument/2006/relationships/customXml" Target="../ink/ink2014.xml"/><Relationship Id="rId334" Type="http://schemas.openxmlformats.org/officeDocument/2006/relationships/image" Target="../media/image2171.png"/><Relationship Id="rId541" Type="http://schemas.openxmlformats.org/officeDocument/2006/relationships/customXml" Target="../ink/ink2272.xml"/><Relationship Id="rId639" Type="http://schemas.openxmlformats.org/officeDocument/2006/relationships/customXml" Target="../ink/ink2321.xml"/><Relationship Id="rId180" Type="http://schemas.openxmlformats.org/officeDocument/2006/relationships/customXml" Target="../ink/ink2089.xml"/><Relationship Id="rId278" Type="http://schemas.openxmlformats.org/officeDocument/2006/relationships/image" Target="../media/image2146.png"/><Relationship Id="rId401" Type="http://schemas.openxmlformats.org/officeDocument/2006/relationships/customXml" Target="../ink/ink2201.xml"/><Relationship Id="rId846" Type="http://schemas.openxmlformats.org/officeDocument/2006/relationships/image" Target="../media/image2425.png"/><Relationship Id="rId485" Type="http://schemas.openxmlformats.org/officeDocument/2006/relationships/customXml" Target="../ink/ink2243.xml"/><Relationship Id="rId692" Type="http://schemas.openxmlformats.org/officeDocument/2006/relationships/image" Target="../media/image2349.png"/><Relationship Id="rId706" Type="http://schemas.openxmlformats.org/officeDocument/2006/relationships/image" Target="../media/image2356.png"/><Relationship Id="rId913" Type="http://schemas.openxmlformats.org/officeDocument/2006/relationships/customXml" Target="../ink/ink2458.xml"/><Relationship Id="rId42" Type="http://schemas.openxmlformats.org/officeDocument/2006/relationships/image" Target="../media/image2030.png"/><Relationship Id="rId138" Type="http://schemas.openxmlformats.org/officeDocument/2006/relationships/image" Target="../media/image2077.png"/><Relationship Id="rId345" Type="http://schemas.openxmlformats.org/officeDocument/2006/relationships/customXml" Target="../ink/ink2173.xml"/><Relationship Id="rId552" Type="http://schemas.openxmlformats.org/officeDocument/2006/relationships/image" Target="../media/image2279.png"/><Relationship Id="rId191" Type="http://schemas.openxmlformats.org/officeDocument/2006/relationships/customXml" Target="../ink/ink2095.xml"/><Relationship Id="rId205" Type="http://schemas.openxmlformats.org/officeDocument/2006/relationships/customXml" Target="../ink/ink2102.xml"/><Relationship Id="rId412" Type="http://schemas.openxmlformats.org/officeDocument/2006/relationships/image" Target="../media/image2210.png"/><Relationship Id="rId857" Type="http://schemas.openxmlformats.org/officeDocument/2006/relationships/customXml" Target="../ink/ink2430.xml"/><Relationship Id="rId289" Type="http://schemas.openxmlformats.org/officeDocument/2006/relationships/customXml" Target="../ink/ink2144.xml"/><Relationship Id="rId496" Type="http://schemas.openxmlformats.org/officeDocument/2006/relationships/image" Target="../media/image2252.png"/><Relationship Id="rId717" Type="http://schemas.openxmlformats.org/officeDocument/2006/relationships/customXml" Target="../ink/ink2360.xml"/><Relationship Id="rId924" Type="http://schemas.openxmlformats.org/officeDocument/2006/relationships/image" Target="../media/image2464.png"/><Relationship Id="rId53" Type="http://schemas.openxmlformats.org/officeDocument/2006/relationships/customXml" Target="../ink/ink2025.xml"/><Relationship Id="rId149" Type="http://schemas.openxmlformats.org/officeDocument/2006/relationships/customXml" Target="../ink/ink2073.xml"/><Relationship Id="rId356" Type="http://schemas.openxmlformats.org/officeDocument/2006/relationships/image" Target="../media/image2182.png"/><Relationship Id="rId563" Type="http://schemas.openxmlformats.org/officeDocument/2006/relationships/customXml" Target="../ink/ink2283.xml"/><Relationship Id="rId770" Type="http://schemas.openxmlformats.org/officeDocument/2006/relationships/image" Target="../media/image2388.png"/><Relationship Id="rId216" Type="http://schemas.openxmlformats.org/officeDocument/2006/relationships/image" Target="../media/image2115.png"/><Relationship Id="rId423" Type="http://schemas.openxmlformats.org/officeDocument/2006/relationships/customXml" Target="../ink/ink2212.xml"/><Relationship Id="rId868" Type="http://schemas.openxmlformats.org/officeDocument/2006/relationships/image" Target="../media/image2436.png"/><Relationship Id="rId630" Type="http://schemas.openxmlformats.org/officeDocument/2006/relationships/image" Target="../media/image2318.png"/><Relationship Id="rId728" Type="http://schemas.openxmlformats.org/officeDocument/2006/relationships/image" Target="../media/image2367.png"/><Relationship Id="rId935" Type="http://schemas.openxmlformats.org/officeDocument/2006/relationships/customXml" Target="../ink/ink2469.xml"/><Relationship Id="rId64" Type="http://schemas.openxmlformats.org/officeDocument/2006/relationships/image" Target="../media/image2040.png"/><Relationship Id="rId367" Type="http://schemas.openxmlformats.org/officeDocument/2006/relationships/customXml" Target="../ink/ink2184.xml"/><Relationship Id="rId574" Type="http://schemas.openxmlformats.org/officeDocument/2006/relationships/image" Target="../media/image2290.png"/><Relationship Id="rId227" Type="http://schemas.openxmlformats.org/officeDocument/2006/relationships/customXml" Target="../ink/ink2113.xml"/><Relationship Id="rId781" Type="http://schemas.openxmlformats.org/officeDocument/2006/relationships/customXml" Target="../ink/ink2392.xml"/><Relationship Id="rId879" Type="http://schemas.openxmlformats.org/officeDocument/2006/relationships/customXml" Target="../ink/ink2441.xml"/><Relationship Id="rId434" Type="http://schemas.openxmlformats.org/officeDocument/2006/relationships/image" Target="../media/image2221.png"/><Relationship Id="rId641" Type="http://schemas.openxmlformats.org/officeDocument/2006/relationships/customXml" Target="../ink/ink2322.xml"/><Relationship Id="rId739" Type="http://schemas.openxmlformats.org/officeDocument/2006/relationships/customXml" Target="../ink/ink2371.xml"/><Relationship Id="rId280" Type="http://schemas.openxmlformats.org/officeDocument/2006/relationships/image" Target="../media/image2147.png"/><Relationship Id="rId501" Type="http://schemas.openxmlformats.org/officeDocument/2006/relationships/customXml" Target="../ink/ink2252.xml"/><Relationship Id="rId946" Type="http://schemas.openxmlformats.org/officeDocument/2006/relationships/image" Target="../media/image2475.png"/><Relationship Id="rId75" Type="http://schemas.openxmlformats.org/officeDocument/2006/relationships/customXml" Target="../ink/ink2036.xml"/><Relationship Id="rId140" Type="http://schemas.openxmlformats.org/officeDocument/2006/relationships/image" Target="../media/image2078.png"/><Relationship Id="rId378" Type="http://schemas.openxmlformats.org/officeDocument/2006/relationships/image" Target="../media/image2193.png"/><Relationship Id="rId585" Type="http://schemas.openxmlformats.org/officeDocument/2006/relationships/customXml" Target="../ink/ink2294.xml"/><Relationship Id="rId792" Type="http://schemas.openxmlformats.org/officeDocument/2006/relationships/image" Target="../media/image2399.png"/><Relationship Id="rId806" Type="http://schemas.openxmlformats.org/officeDocument/2006/relationships/image" Target="../media/image2406.png"/><Relationship Id="rId6" Type="http://schemas.openxmlformats.org/officeDocument/2006/relationships/image" Target="../media/image1925.png"/><Relationship Id="rId238" Type="http://schemas.openxmlformats.org/officeDocument/2006/relationships/image" Target="../media/image2126.png"/><Relationship Id="rId445" Type="http://schemas.openxmlformats.org/officeDocument/2006/relationships/customXml" Target="../ink/ink2223.xml"/><Relationship Id="rId652" Type="http://schemas.openxmlformats.org/officeDocument/2006/relationships/image" Target="../media/image2329.png"/><Relationship Id="rId291" Type="http://schemas.openxmlformats.org/officeDocument/2006/relationships/customXml" Target="../ink/ink2145.xml"/><Relationship Id="rId305" Type="http://schemas.openxmlformats.org/officeDocument/2006/relationships/customXml" Target="../ink/ink2152.xml"/><Relationship Id="rId512" Type="http://schemas.openxmlformats.org/officeDocument/2006/relationships/image" Target="../media/image2259.png"/><Relationship Id="rId957" Type="http://schemas.openxmlformats.org/officeDocument/2006/relationships/customXml" Target="../ink/ink2480.xml"/><Relationship Id="rId86" Type="http://schemas.openxmlformats.org/officeDocument/2006/relationships/image" Target="../media/image2051.png"/><Relationship Id="rId151" Type="http://schemas.openxmlformats.org/officeDocument/2006/relationships/customXml" Target="../ink/ink2074.xml"/><Relationship Id="rId389" Type="http://schemas.openxmlformats.org/officeDocument/2006/relationships/customXml" Target="../ink/ink2195.xml"/><Relationship Id="rId596" Type="http://schemas.openxmlformats.org/officeDocument/2006/relationships/image" Target="../media/image2301.png"/><Relationship Id="rId817" Type="http://schemas.openxmlformats.org/officeDocument/2006/relationships/customXml" Target="../ink/ink2410.xml"/><Relationship Id="rId249" Type="http://schemas.openxmlformats.org/officeDocument/2006/relationships/customXml" Target="../ink/ink2124.xml"/><Relationship Id="rId456" Type="http://schemas.openxmlformats.org/officeDocument/2006/relationships/image" Target="../media/image2232.png"/><Relationship Id="rId663" Type="http://schemas.openxmlformats.org/officeDocument/2006/relationships/customXml" Target="../ink/ink2333.xml"/><Relationship Id="rId870" Type="http://schemas.openxmlformats.org/officeDocument/2006/relationships/image" Target="../media/image2437.png"/><Relationship Id="rId13" Type="http://schemas.openxmlformats.org/officeDocument/2006/relationships/customXml" Target="../ink/ink2005.xml"/><Relationship Id="rId109" Type="http://schemas.openxmlformats.org/officeDocument/2006/relationships/customXml" Target="../ink/ink2053.xml"/><Relationship Id="rId316" Type="http://schemas.openxmlformats.org/officeDocument/2006/relationships/image" Target="../media/image2165.png"/><Relationship Id="rId523" Type="http://schemas.openxmlformats.org/officeDocument/2006/relationships/customXml" Target="../ink/ink2263.xml"/><Relationship Id="rId968" Type="http://schemas.openxmlformats.org/officeDocument/2006/relationships/image" Target="../media/image2486.png"/><Relationship Id="rId97" Type="http://schemas.openxmlformats.org/officeDocument/2006/relationships/customXml" Target="../ink/ink2047.xml"/><Relationship Id="rId730" Type="http://schemas.openxmlformats.org/officeDocument/2006/relationships/image" Target="../media/image2368.png"/><Relationship Id="rId828" Type="http://schemas.openxmlformats.org/officeDocument/2006/relationships/image" Target="../media/image2416.png"/><Relationship Id="rId162" Type="http://schemas.openxmlformats.org/officeDocument/2006/relationships/image" Target="../media/image2089.png"/><Relationship Id="rId467" Type="http://schemas.openxmlformats.org/officeDocument/2006/relationships/customXml" Target="../ink/ink2234.xml"/><Relationship Id="rId674" Type="http://schemas.openxmlformats.org/officeDocument/2006/relationships/image" Target="../media/image2340.png"/><Relationship Id="rId881" Type="http://schemas.openxmlformats.org/officeDocument/2006/relationships/customXml" Target="../ink/ink2442.xml"/><Relationship Id="rId24" Type="http://schemas.openxmlformats.org/officeDocument/2006/relationships/image" Target="../media/image2021.png"/><Relationship Id="rId327" Type="http://schemas.openxmlformats.org/officeDocument/2006/relationships/customXml" Target="../ink/ink2164.xml"/><Relationship Id="rId534" Type="http://schemas.openxmlformats.org/officeDocument/2006/relationships/image" Target="../media/image2270.png"/><Relationship Id="rId741" Type="http://schemas.openxmlformats.org/officeDocument/2006/relationships/customXml" Target="../ink/ink2372.xml"/><Relationship Id="rId839" Type="http://schemas.openxmlformats.org/officeDocument/2006/relationships/customXml" Target="../ink/ink2421.xml"/><Relationship Id="rId173" Type="http://schemas.openxmlformats.org/officeDocument/2006/relationships/customXml" Target="../ink/ink2085.xml"/><Relationship Id="rId380" Type="http://schemas.openxmlformats.org/officeDocument/2006/relationships/image" Target="../media/image2194.png"/><Relationship Id="rId601" Type="http://schemas.openxmlformats.org/officeDocument/2006/relationships/customXml" Target="../ink/ink2302.xml"/><Relationship Id="rId240" Type="http://schemas.openxmlformats.org/officeDocument/2006/relationships/image" Target="../media/image2127.png"/><Relationship Id="rId478" Type="http://schemas.openxmlformats.org/officeDocument/2006/relationships/image" Target="../media/image2243.png"/><Relationship Id="rId685" Type="http://schemas.openxmlformats.org/officeDocument/2006/relationships/customXml" Target="../ink/ink2344.xml"/><Relationship Id="rId892" Type="http://schemas.openxmlformats.org/officeDocument/2006/relationships/image" Target="../media/image2448.png"/><Relationship Id="rId906" Type="http://schemas.openxmlformats.org/officeDocument/2006/relationships/image" Target="../media/image2455.png"/><Relationship Id="rId35" Type="http://schemas.openxmlformats.org/officeDocument/2006/relationships/customXml" Target="../ink/ink2016.xml"/><Relationship Id="rId100" Type="http://schemas.openxmlformats.org/officeDocument/2006/relationships/image" Target="../media/image2058.png"/><Relationship Id="rId338" Type="http://schemas.openxmlformats.org/officeDocument/2006/relationships/image" Target="../media/image2173.png"/><Relationship Id="rId545" Type="http://schemas.openxmlformats.org/officeDocument/2006/relationships/customXml" Target="../ink/ink2274.xml"/><Relationship Id="rId752" Type="http://schemas.openxmlformats.org/officeDocument/2006/relationships/image" Target="../media/image2379.png"/><Relationship Id="rId184" Type="http://schemas.openxmlformats.org/officeDocument/2006/relationships/image" Target="../media/image2099.png"/><Relationship Id="rId391" Type="http://schemas.openxmlformats.org/officeDocument/2006/relationships/customXml" Target="../ink/ink2196.xml"/><Relationship Id="rId405" Type="http://schemas.openxmlformats.org/officeDocument/2006/relationships/customXml" Target="../ink/ink2203.xml"/><Relationship Id="rId612" Type="http://schemas.openxmlformats.org/officeDocument/2006/relationships/image" Target="../media/image2309.png"/><Relationship Id="rId251" Type="http://schemas.openxmlformats.org/officeDocument/2006/relationships/customXml" Target="../ink/ink2125.xml"/><Relationship Id="rId489" Type="http://schemas.openxmlformats.org/officeDocument/2006/relationships/customXml" Target="../ink/ink2245.xml"/><Relationship Id="rId696" Type="http://schemas.openxmlformats.org/officeDocument/2006/relationships/image" Target="../media/image2351.png"/><Relationship Id="rId917" Type="http://schemas.openxmlformats.org/officeDocument/2006/relationships/customXml" Target="../ink/ink2460.xml"/><Relationship Id="rId46" Type="http://schemas.openxmlformats.org/officeDocument/2006/relationships/image" Target="../media/image2032.png"/><Relationship Id="rId349" Type="http://schemas.openxmlformats.org/officeDocument/2006/relationships/customXml" Target="../ink/ink2175.xml"/><Relationship Id="rId556" Type="http://schemas.openxmlformats.org/officeDocument/2006/relationships/image" Target="../media/image2281.png"/><Relationship Id="rId763" Type="http://schemas.openxmlformats.org/officeDocument/2006/relationships/customXml" Target="../ink/ink2383.xml"/><Relationship Id="rId111" Type="http://schemas.openxmlformats.org/officeDocument/2006/relationships/customXml" Target="../ink/ink2054.xml"/><Relationship Id="rId195" Type="http://schemas.openxmlformats.org/officeDocument/2006/relationships/customXml" Target="../ink/ink2097.xml"/><Relationship Id="rId209" Type="http://schemas.openxmlformats.org/officeDocument/2006/relationships/customXml" Target="../ink/ink2104.xml"/><Relationship Id="rId416" Type="http://schemas.openxmlformats.org/officeDocument/2006/relationships/image" Target="../media/image2212.png"/><Relationship Id="rId970" Type="http://schemas.openxmlformats.org/officeDocument/2006/relationships/image" Target="../media/image2487.png"/><Relationship Id="rId623" Type="http://schemas.openxmlformats.org/officeDocument/2006/relationships/customXml" Target="../ink/ink2313.xml"/><Relationship Id="rId830" Type="http://schemas.openxmlformats.org/officeDocument/2006/relationships/image" Target="../media/image2417.png"/><Relationship Id="rId928" Type="http://schemas.openxmlformats.org/officeDocument/2006/relationships/image" Target="../media/image2466.png"/><Relationship Id="rId57" Type="http://schemas.openxmlformats.org/officeDocument/2006/relationships/customXml" Target="../ink/ink2027.xml"/><Relationship Id="rId262" Type="http://schemas.openxmlformats.org/officeDocument/2006/relationships/image" Target="../media/image2138.png"/><Relationship Id="rId567" Type="http://schemas.openxmlformats.org/officeDocument/2006/relationships/customXml" Target="../ink/ink2285.xml"/><Relationship Id="rId122" Type="http://schemas.openxmlformats.org/officeDocument/2006/relationships/image" Target="../media/image2069.png"/><Relationship Id="rId774" Type="http://schemas.openxmlformats.org/officeDocument/2006/relationships/image" Target="../media/image2390.png"/><Relationship Id="rId427" Type="http://schemas.openxmlformats.org/officeDocument/2006/relationships/customXml" Target="../ink/ink2214.xml"/><Relationship Id="rId634" Type="http://schemas.openxmlformats.org/officeDocument/2006/relationships/image" Target="../media/image2320.png"/><Relationship Id="rId841" Type="http://schemas.openxmlformats.org/officeDocument/2006/relationships/customXml" Target="../ink/ink2422.xml"/><Relationship Id="rId273" Type="http://schemas.openxmlformats.org/officeDocument/2006/relationships/customXml" Target="../ink/ink2136.xml"/><Relationship Id="rId480" Type="http://schemas.openxmlformats.org/officeDocument/2006/relationships/image" Target="../media/image2244.png"/><Relationship Id="rId701" Type="http://schemas.openxmlformats.org/officeDocument/2006/relationships/customXml" Target="../ink/ink2352.xml"/><Relationship Id="rId939" Type="http://schemas.openxmlformats.org/officeDocument/2006/relationships/customXml" Target="../ink/ink2471.xml"/><Relationship Id="rId68" Type="http://schemas.openxmlformats.org/officeDocument/2006/relationships/image" Target="../media/image2042.png"/><Relationship Id="rId133" Type="http://schemas.openxmlformats.org/officeDocument/2006/relationships/customXml" Target="../ink/ink2065.xml"/><Relationship Id="rId340" Type="http://schemas.openxmlformats.org/officeDocument/2006/relationships/image" Target="../media/image2174.png"/><Relationship Id="rId578" Type="http://schemas.openxmlformats.org/officeDocument/2006/relationships/image" Target="../media/image2292.png"/><Relationship Id="rId785" Type="http://schemas.openxmlformats.org/officeDocument/2006/relationships/customXml" Target="../ink/ink2394.xml"/><Relationship Id="rId200" Type="http://schemas.openxmlformats.org/officeDocument/2006/relationships/image" Target="../media/image2107.png"/><Relationship Id="rId438" Type="http://schemas.openxmlformats.org/officeDocument/2006/relationships/image" Target="../media/image2223.png"/><Relationship Id="rId645" Type="http://schemas.openxmlformats.org/officeDocument/2006/relationships/customXml" Target="../ink/ink2324.xml"/><Relationship Id="rId852" Type="http://schemas.openxmlformats.org/officeDocument/2006/relationships/image" Target="../media/image2428.png"/><Relationship Id="rId284" Type="http://schemas.openxmlformats.org/officeDocument/2006/relationships/image" Target="../media/image2149.png"/><Relationship Id="rId491" Type="http://schemas.openxmlformats.org/officeDocument/2006/relationships/customXml" Target="../ink/ink2246.xml"/><Relationship Id="rId505" Type="http://schemas.openxmlformats.org/officeDocument/2006/relationships/customXml" Target="../ink/ink2254.xml"/><Relationship Id="rId712" Type="http://schemas.openxmlformats.org/officeDocument/2006/relationships/image" Target="../media/image2359.png"/><Relationship Id="rId79" Type="http://schemas.openxmlformats.org/officeDocument/2006/relationships/customXml" Target="../ink/ink2038.xml"/><Relationship Id="rId144" Type="http://schemas.openxmlformats.org/officeDocument/2006/relationships/image" Target="../media/image2080.png"/><Relationship Id="rId589" Type="http://schemas.openxmlformats.org/officeDocument/2006/relationships/customXml" Target="../ink/ink2296.xml"/><Relationship Id="rId796" Type="http://schemas.openxmlformats.org/officeDocument/2006/relationships/image" Target="../media/image2401.png"/><Relationship Id="rId351" Type="http://schemas.openxmlformats.org/officeDocument/2006/relationships/customXml" Target="../ink/ink2176.xml"/><Relationship Id="rId449" Type="http://schemas.openxmlformats.org/officeDocument/2006/relationships/customXml" Target="../ink/ink2225.xml"/><Relationship Id="rId656" Type="http://schemas.openxmlformats.org/officeDocument/2006/relationships/image" Target="../media/image2331.png"/><Relationship Id="rId863" Type="http://schemas.openxmlformats.org/officeDocument/2006/relationships/customXml" Target="../ink/ink2433.xml"/><Relationship Id="rId211" Type="http://schemas.openxmlformats.org/officeDocument/2006/relationships/customXml" Target="../ink/ink2105.xml"/><Relationship Id="rId295" Type="http://schemas.openxmlformats.org/officeDocument/2006/relationships/customXml" Target="../ink/ink2147.xml"/><Relationship Id="rId309" Type="http://schemas.openxmlformats.org/officeDocument/2006/relationships/customXml" Target="../ink/ink2154.xml"/><Relationship Id="rId516" Type="http://schemas.openxmlformats.org/officeDocument/2006/relationships/image" Target="../media/image2261.png"/><Relationship Id="rId723" Type="http://schemas.openxmlformats.org/officeDocument/2006/relationships/customXml" Target="../ink/ink2363.xml"/><Relationship Id="rId930" Type="http://schemas.openxmlformats.org/officeDocument/2006/relationships/image" Target="../media/image2467.png"/><Relationship Id="rId155" Type="http://schemas.openxmlformats.org/officeDocument/2006/relationships/customXml" Target="../ink/ink2076.xml"/><Relationship Id="rId362" Type="http://schemas.openxmlformats.org/officeDocument/2006/relationships/image" Target="../media/image2185.png"/><Relationship Id="rId222" Type="http://schemas.openxmlformats.org/officeDocument/2006/relationships/image" Target="../media/image2118.png"/><Relationship Id="rId667" Type="http://schemas.openxmlformats.org/officeDocument/2006/relationships/customXml" Target="../ink/ink2335.xml"/><Relationship Id="rId874" Type="http://schemas.openxmlformats.org/officeDocument/2006/relationships/image" Target="../media/image2439.png"/><Relationship Id="rId17" Type="http://schemas.openxmlformats.org/officeDocument/2006/relationships/customXml" Target="../ink/ink2007.xml"/><Relationship Id="rId527" Type="http://schemas.openxmlformats.org/officeDocument/2006/relationships/customXml" Target="../ink/ink2265.xml"/><Relationship Id="rId734" Type="http://schemas.openxmlformats.org/officeDocument/2006/relationships/image" Target="../media/image2370.png"/><Relationship Id="rId941" Type="http://schemas.openxmlformats.org/officeDocument/2006/relationships/customXml" Target="../ink/ink2472.xml"/><Relationship Id="rId70" Type="http://schemas.openxmlformats.org/officeDocument/2006/relationships/image" Target="../media/image2043.png"/><Relationship Id="rId166" Type="http://schemas.openxmlformats.org/officeDocument/2006/relationships/image" Target="../media/image2091.png"/><Relationship Id="rId373" Type="http://schemas.openxmlformats.org/officeDocument/2006/relationships/customXml" Target="../ink/ink2187.xml"/><Relationship Id="rId580" Type="http://schemas.openxmlformats.org/officeDocument/2006/relationships/image" Target="../media/image2293.png"/><Relationship Id="rId801" Type="http://schemas.openxmlformats.org/officeDocument/2006/relationships/customXml" Target="../ink/ink2402.xml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2116.xml"/><Relationship Id="rId440" Type="http://schemas.openxmlformats.org/officeDocument/2006/relationships/image" Target="../media/image2224.png"/><Relationship Id="rId678" Type="http://schemas.openxmlformats.org/officeDocument/2006/relationships/image" Target="../media/image2342.png"/><Relationship Id="rId885" Type="http://schemas.openxmlformats.org/officeDocument/2006/relationships/customXml" Target="../ink/ink2444.xml"/><Relationship Id="rId28" Type="http://schemas.openxmlformats.org/officeDocument/2006/relationships/image" Target="../media/image2023.png"/><Relationship Id="rId300" Type="http://schemas.openxmlformats.org/officeDocument/2006/relationships/image" Target="../media/image2157.png"/><Relationship Id="rId538" Type="http://schemas.openxmlformats.org/officeDocument/2006/relationships/image" Target="../media/image2272.png"/><Relationship Id="rId745" Type="http://schemas.openxmlformats.org/officeDocument/2006/relationships/customXml" Target="../ink/ink2374.xml"/><Relationship Id="rId952" Type="http://schemas.openxmlformats.org/officeDocument/2006/relationships/image" Target="../media/image2478.png"/><Relationship Id="rId81" Type="http://schemas.openxmlformats.org/officeDocument/2006/relationships/customXml" Target="../ink/ink2039.xml"/><Relationship Id="rId177" Type="http://schemas.openxmlformats.org/officeDocument/2006/relationships/customXml" Target="../ink/ink2087.xml"/><Relationship Id="rId384" Type="http://schemas.openxmlformats.org/officeDocument/2006/relationships/image" Target="../media/image2196.png"/><Relationship Id="rId591" Type="http://schemas.openxmlformats.org/officeDocument/2006/relationships/customXml" Target="../ink/ink2297.xml"/><Relationship Id="rId605" Type="http://schemas.openxmlformats.org/officeDocument/2006/relationships/customXml" Target="../ink/ink2304.xml"/><Relationship Id="rId812" Type="http://schemas.openxmlformats.org/officeDocument/2006/relationships/image" Target="../media/image2408.png"/><Relationship Id="rId244" Type="http://schemas.openxmlformats.org/officeDocument/2006/relationships/image" Target="../media/image2129.png"/><Relationship Id="rId689" Type="http://schemas.openxmlformats.org/officeDocument/2006/relationships/customXml" Target="../ink/ink2346.xml"/><Relationship Id="rId896" Type="http://schemas.openxmlformats.org/officeDocument/2006/relationships/image" Target="../media/image2450.png"/><Relationship Id="rId39" Type="http://schemas.openxmlformats.org/officeDocument/2006/relationships/customXml" Target="../ink/ink2018.xml"/><Relationship Id="rId451" Type="http://schemas.openxmlformats.org/officeDocument/2006/relationships/customXml" Target="../ink/ink2226.xml"/><Relationship Id="rId549" Type="http://schemas.openxmlformats.org/officeDocument/2006/relationships/customXml" Target="../ink/ink2276.xml"/><Relationship Id="rId756" Type="http://schemas.openxmlformats.org/officeDocument/2006/relationships/image" Target="../media/image2381.png"/><Relationship Id="rId104" Type="http://schemas.openxmlformats.org/officeDocument/2006/relationships/image" Target="../media/image2060.png"/><Relationship Id="rId188" Type="http://schemas.openxmlformats.org/officeDocument/2006/relationships/image" Target="../media/image2101.png"/><Relationship Id="rId311" Type="http://schemas.openxmlformats.org/officeDocument/2006/relationships/customXml" Target="../ink/ink2155.xml"/><Relationship Id="rId395" Type="http://schemas.openxmlformats.org/officeDocument/2006/relationships/customXml" Target="../ink/ink2198.xml"/><Relationship Id="rId409" Type="http://schemas.openxmlformats.org/officeDocument/2006/relationships/customXml" Target="../ink/ink2205.xml"/><Relationship Id="rId963" Type="http://schemas.openxmlformats.org/officeDocument/2006/relationships/customXml" Target="../ink/ink2483.xml"/><Relationship Id="rId92" Type="http://schemas.openxmlformats.org/officeDocument/2006/relationships/image" Target="../media/image2054.png"/><Relationship Id="rId616" Type="http://schemas.openxmlformats.org/officeDocument/2006/relationships/image" Target="../media/image2311.png"/><Relationship Id="rId823" Type="http://schemas.openxmlformats.org/officeDocument/2006/relationships/customXml" Target="../ink/ink2413.xml"/><Relationship Id="rId255" Type="http://schemas.openxmlformats.org/officeDocument/2006/relationships/customXml" Target="../ink/ink2127.xml"/><Relationship Id="rId462" Type="http://schemas.openxmlformats.org/officeDocument/2006/relationships/image" Target="../media/image2235.png"/><Relationship Id="rId115" Type="http://schemas.openxmlformats.org/officeDocument/2006/relationships/customXml" Target="../ink/ink2056.xml"/><Relationship Id="rId157" Type="http://schemas.openxmlformats.org/officeDocument/2006/relationships/customXml" Target="../ink/ink2077.xml"/><Relationship Id="rId322" Type="http://schemas.openxmlformats.org/officeDocument/2006/relationships/image" Target="../media/image2167.png"/><Relationship Id="rId364" Type="http://schemas.openxmlformats.org/officeDocument/2006/relationships/image" Target="../media/image2186.png"/><Relationship Id="rId767" Type="http://schemas.openxmlformats.org/officeDocument/2006/relationships/customXml" Target="../ink/ink2385.xml"/><Relationship Id="rId974" Type="http://schemas.openxmlformats.org/officeDocument/2006/relationships/image" Target="../media/image2489.png"/><Relationship Id="rId61" Type="http://schemas.openxmlformats.org/officeDocument/2006/relationships/customXml" Target="../ink/ink2029.xml"/><Relationship Id="rId199" Type="http://schemas.openxmlformats.org/officeDocument/2006/relationships/customXml" Target="../ink/ink2099.xml"/><Relationship Id="rId571" Type="http://schemas.openxmlformats.org/officeDocument/2006/relationships/customXml" Target="../ink/ink2287.xml"/><Relationship Id="rId627" Type="http://schemas.openxmlformats.org/officeDocument/2006/relationships/customXml" Target="../ink/ink2315.xml"/><Relationship Id="rId669" Type="http://schemas.openxmlformats.org/officeDocument/2006/relationships/customXml" Target="../ink/ink2336.xml"/><Relationship Id="rId834" Type="http://schemas.openxmlformats.org/officeDocument/2006/relationships/image" Target="../media/image2419.png"/><Relationship Id="rId876" Type="http://schemas.openxmlformats.org/officeDocument/2006/relationships/image" Target="../media/image2440.png"/><Relationship Id="rId19" Type="http://schemas.openxmlformats.org/officeDocument/2006/relationships/customXml" Target="../ink/ink2008.xml"/><Relationship Id="rId224" Type="http://schemas.openxmlformats.org/officeDocument/2006/relationships/image" Target="../media/image2119.png"/><Relationship Id="rId266" Type="http://schemas.openxmlformats.org/officeDocument/2006/relationships/image" Target="../media/image2140.png"/><Relationship Id="rId431" Type="http://schemas.openxmlformats.org/officeDocument/2006/relationships/customXml" Target="../ink/ink2216.xml"/><Relationship Id="rId473" Type="http://schemas.openxmlformats.org/officeDocument/2006/relationships/customXml" Target="../ink/ink2237.xml"/><Relationship Id="rId529" Type="http://schemas.openxmlformats.org/officeDocument/2006/relationships/customXml" Target="../ink/ink2266.xml"/><Relationship Id="rId680" Type="http://schemas.openxmlformats.org/officeDocument/2006/relationships/image" Target="../media/image2343.png"/><Relationship Id="rId736" Type="http://schemas.openxmlformats.org/officeDocument/2006/relationships/image" Target="../media/image2371.png"/><Relationship Id="rId901" Type="http://schemas.openxmlformats.org/officeDocument/2006/relationships/customXml" Target="../ink/ink2452.xml"/><Relationship Id="rId30" Type="http://schemas.openxmlformats.org/officeDocument/2006/relationships/image" Target="../media/image2024.png"/><Relationship Id="rId126" Type="http://schemas.openxmlformats.org/officeDocument/2006/relationships/image" Target="../media/image2071.png"/><Relationship Id="rId168" Type="http://schemas.openxmlformats.org/officeDocument/2006/relationships/image" Target="../media/image2092.png"/><Relationship Id="rId333" Type="http://schemas.openxmlformats.org/officeDocument/2006/relationships/customXml" Target="../ink/ink2167.xml"/><Relationship Id="rId540" Type="http://schemas.openxmlformats.org/officeDocument/2006/relationships/image" Target="../media/image2273.png"/><Relationship Id="rId778" Type="http://schemas.openxmlformats.org/officeDocument/2006/relationships/image" Target="../media/image2392.png"/><Relationship Id="rId943" Type="http://schemas.openxmlformats.org/officeDocument/2006/relationships/customXml" Target="../ink/ink2473.xml"/><Relationship Id="rId72" Type="http://schemas.openxmlformats.org/officeDocument/2006/relationships/image" Target="../media/image2044.png"/><Relationship Id="rId375" Type="http://schemas.openxmlformats.org/officeDocument/2006/relationships/customXml" Target="../ink/ink2188.xml"/><Relationship Id="rId582" Type="http://schemas.openxmlformats.org/officeDocument/2006/relationships/image" Target="../media/image2294.png"/><Relationship Id="rId638" Type="http://schemas.openxmlformats.org/officeDocument/2006/relationships/image" Target="../media/image2322.png"/><Relationship Id="rId803" Type="http://schemas.openxmlformats.org/officeDocument/2006/relationships/customXml" Target="../ink/ink2403.xml"/><Relationship Id="rId845" Type="http://schemas.openxmlformats.org/officeDocument/2006/relationships/customXml" Target="../ink/ink2424.xml"/><Relationship Id="rId3" Type="http://schemas.openxmlformats.org/officeDocument/2006/relationships/image" Target="../media/image3.jpeg"/><Relationship Id="rId235" Type="http://schemas.openxmlformats.org/officeDocument/2006/relationships/customXml" Target="../ink/ink2117.xml"/><Relationship Id="rId277" Type="http://schemas.openxmlformats.org/officeDocument/2006/relationships/customXml" Target="../ink/ink2138.xml"/><Relationship Id="rId400" Type="http://schemas.openxmlformats.org/officeDocument/2006/relationships/image" Target="../media/image2204.png"/><Relationship Id="rId442" Type="http://schemas.openxmlformats.org/officeDocument/2006/relationships/image" Target="../media/image2225.png"/><Relationship Id="rId484" Type="http://schemas.openxmlformats.org/officeDocument/2006/relationships/image" Target="../media/image2246.png"/><Relationship Id="rId705" Type="http://schemas.openxmlformats.org/officeDocument/2006/relationships/customXml" Target="../ink/ink2354.xml"/><Relationship Id="rId887" Type="http://schemas.openxmlformats.org/officeDocument/2006/relationships/customXml" Target="../ink/ink2445.xml"/><Relationship Id="rId137" Type="http://schemas.openxmlformats.org/officeDocument/2006/relationships/customXml" Target="../ink/ink2067.xml"/><Relationship Id="rId302" Type="http://schemas.openxmlformats.org/officeDocument/2006/relationships/image" Target="../media/image2158.png"/><Relationship Id="rId344" Type="http://schemas.openxmlformats.org/officeDocument/2006/relationships/image" Target="../media/image2176.png"/><Relationship Id="rId691" Type="http://schemas.openxmlformats.org/officeDocument/2006/relationships/customXml" Target="../ink/ink2347.xml"/><Relationship Id="rId747" Type="http://schemas.openxmlformats.org/officeDocument/2006/relationships/customXml" Target="../ink/ink2375.xml"/><Relationship Id="rId789" Type="http://schemas.openxmlformats.org/officeDocument/2006/relationships/customXml" Target="../ink/ink2396.xml"/><Relationship Id="rId912" Type="http://schemas.openxmlformats.org/officeDocument/2006/relationships/image" Target="../media/image2458.png"/><Relationship Id="rId954" Type="http://schemas.openxmlformats.org/officeDocument/2006/relationships/image" Target="../media/image2479.png"/><Relationship Id="rId41" Type="http://schemas.openxmlformats.org/officeDocument/2006/relationships/customXml" Target="../ink/ink2019.xml"/><Relationship Id="rId83" Type="http://schemas.openxmlformats.org/officeDocument/2006/relationships/customXml" Target="../ink/ink2040.xml"/><Relationship Id="rId179" Type="http://schemas.openxmlformats.org/officeDocument/2006/relationships/customXml" Target="../ink/ink2088.xml"/><Relationship Id="rId386" Type="http://schemas.openxmlformats.org/officeDocument/2006/relationships/image" Target="../media/image2197.png"/><Relationship Id="rId551" Type="http://schemas.openxmlformats.org/officeDocument/2006/relationships/customXml" Target="../ink/ink2277.xml"/><Relationship Id="rId593" Type="http://schemas.openxmlformats.org/officeDocument/2006/relationships/customXml" Target="../ink/ink2298.xml"/><Relationship Id="rId607" Type="http://schemas.openxmlformats.org/officeDocument/2006/relationships/customXml" Target="../ink/ink2305.xml"/><Relationship Id="rId649" Type="http://schemas.openxmlformats.org/officeDocument/2006/relationships/customXml" Target="../ink/ink2326.xml"/><Relationship Id="rId814" Type="http://schemas.openxmlformats.org/officeDocument/2006/relationships/image" Target="../media/image2409.png"/><Relationship Id="rId856" Type="http://schemas.openxmlformats.org/officeDocument/2006/relationships/image" Target="../media/image2430.png"/><Relationship Id="rId190" Type="http://schemas.openxmlformats.org/officeDocument/2006/relationships/image" Target="../media/image2102.png"/><Relationship Id="rId204" Type="http://schemas.openxmlformats.org/officeDocument/2006/relationships/image" Target="../media/image2109.png"/><Relationship Id="rId246" Type="http://schemas.openxmlformats.org/officeDocument/2006/relationships/image" Target="../media/image2130.png"/><Relationship Id="rId288" Type="http://schemas.openxmlformats.org/officeDocument/2006/relationships/image" Target="../media/image2151.png"/><Relationship Id="rId411" Type="http://schemas.openxmlformats.org/officeDocument/2006/relationships/customXml" Target="../ink/ink2206.xml"/><Relationship Id="rId453" Type="http://schemas.openxmlformats.org/officeDocument/2006/relationships/customXml" Target="../ink/ink2227.xml"/><Relationship Id="rId509" Type="http://schemas.openxmlformats.org/officeDocument/2006/relationships/customXml" Target="../ink/ink2256.xml"/><Relationship Id="rId660" Type="http://schemas.openxmlformats.org/officeDocument/2006/relationships/image" Target="../media/image2333.png"/><Relationship Id="rId898" Type="http://schemas.openxmlformats.org/officeDocument/2006/relationships/image" Target="../media/image2451.png"/><Relationship Id="rId106" Type="http://schemas.openxmlformats.org/officeDocument/2006/relationships/image" Target="../media/image2061.png"/><Relationship Id="rId313" Type="http://schemas.openxmlformats.org/officeDocument/2006/relationships/customXml" Target="../ink/ink2156.xml"/><Relationship Id="rId495" Type="http://schemas.openxmlformats.org/officeDocument/2006/relationships/customXml" Target="../ink/ink2248.xml"/><Relationship Id="rId716" Type="http://schemas.openxmlformats.org/officeDocument/2006/relationships/image" Target="../media/image2361.png"/><Relationship Id="rId758" Type="http://schemas.openxmlformats.org/officeDocument/2006/relationships/image" Target="../media/image2382.png"/><Relationship Id="rId923" Type="http://schemas.openxmlformats.org/officeDocument/2006/relationships/customXml" Target="../ink/ink2463.xml"/><Relationship Id="rId965" Type="http://schemas.openxmlformats.org/officeDocument/2006/relationships/customXml" Target="../ink/ink2484.xml"/><Relationship Id="rId10" Type="http://schemas.openxmlformats.org/officeDocument/2006/relationships/image" Target="../media/image2015.png"/><Relationship Id="rId52" Type="http://schemas.openxmlformats.org/officeDocument/2006/relationships/image" Target="../media/image1446.png"/><Relationship Id="rId94" Type="http://schemas.openxmlformats.org/officeDocument/2006/relationships/image" Target="../media/image2055.png"/><Relationship Id="rId148" Type="http://schemas.openxmlformats.org/officeDocument/2006/relationships/image" Target="../media/image2082.png"/><Relationship Id="rId355" Type="http://schemas.openxmlformats.org/officeDocument/2006/relationships/customXml" Target="../ink/ink2178.xml"/><Relationship Id="rId397" Type="http://schemas.openxmlformats.org/officeDocument/2006/relationships/customXml" Target="../ink/ink2199.xml"/><Relationship Id="rId520" Type="http://schemas.openxmlformats.org/officeDocument/2006/relationships/image" Target="../media/image2263.png"/><Relationship Id="rId562" Type="http://schemas.openxmlformats.org/officeDocument/2006/relationships/image" Target="../media/image2284.png"/><Relationship Id="rId618" Type="http://schemas.openxmlformats.org/officeDocument/2006/relationships/image" Target="../media/image2312.png"/><Relationship Id="rId825" Type="http://schemas.openxmlformats.org/officeDocument/2006/relationships/customXml" Target="../ink/ink2414.xml"/><Relationship Id="rId215" Type="http://schemas.openxmlformats.org/officeDocument/2006/relationships/customXml" Target="../ink/ink2107.xml"/><Relationship Id="rId257" Type="http://schemas.openxmlformats.org/officeDocument/2006/relationships/customXml" Target="../ink/ink2128.xml"/><Relationship Id="rId422" Type="http://schemas.openxmlformats.org/officeDocument/2006/relationships/image" Target="../media/image2215.png"/><Relationship Id="rId464" Type="http://schemas.openxmlformats.org/officeDocument/2006/relationships/image" Target="../media/image2236.png"/><Relationship Id="rId867" Type="http://schemas.openxmlformats.org/officeDocument/2006/relationships/customXml" Target="../ink/ink2435.xml"/><Relationship Id="rId299" Type="http://schemas.openxmlformats.org/officeDocument/2006/relationships/customXml" Target="../ink/ink2149.xml"/><Relationship Id="rId727" Type="http://schemas.openxmlformats.org/officeDocument/2006/relationships/customXml" Target="../ink/ink2365.xml"/><Relationship Id="rId934" Type="http://schemas.openxmlformats.org/officeDocument/2006/relationships/image" Target="../media/image2469.png"/><Relationship Id="rId63" Type="http://schemas.openxmlformats.org/officeDocument/2006/relationships/customXml" Target="../ink/ink2030.xml"/><Relationship Id="rId159" Type="http://schemas.openxmlformats.org/officeDocument/2006/relationships/customXml" Target="../ink/ink2078.xml"/><Relationship Id="rId366" Type="http://schemas.openxmlformats.org/officeDocument/2006/relationships/image" Target="../media/image2187.png"/><Relationship Id="rId573" Type="http://schemas.openxmlformats.org/officeDocument/2006/relationships/customXml" Target="../ink/ink2288.xml"/><Relationship Id="rId780" Type="http://schemas.openxmlformats.org/officeDocument/2006/relationships/image" Target="../media/image2393.png"/><Relationship Id="rId226" Type="http://schemas.openxmlformats.org/officeDocument/2006/relationships/image" Target="../media/image2120.png"/><Relationship Id="rId433" Type="http://schemas.openxmlformats.org/officeDocument/2006/relationships/customXml" Target="../ink/ink2217.xml"/><Relationship Id="rId878" Type="http://schemas.openxmlformats.org/officeDocument/2006/relationships/image" Target="../media/image2441.png"/><Relationship Id="rId640" Type="http://schemas.openxmlformats.org/officeDocument/2006/relationships/image" Target="../media/image2323.png"/><Relationship Id="rId738" Type="http://schemas.openxmlformats.org/officeDocument/2006/relationships/image" Target="../media/image2372.png"/><Relationship Id="rId945" Type="http://schemas.openxmlformats.org/officeDocument/2006/relationships/customXml" Target="../ink/ink2474.xml"/><Relationship Id="rId74" Type="http://schemas.openxmlformats.org/officeDocument/2006/relationships/image" Target="../media/image2045.png"/><Relationship Id="rId377" Type="http://schemas.openxmlformats.org/officeDocument/2006/relationships/customXml" Target="../ink/ink2189.xml"/><Relationship Id="rId500" Type="http://schemas.openxmlformats.org/officeDocument/2006/relationships/image" Target="../media/image2253.png"/><Relationship Id="rId584" Type="http://schemas.openxmlformats.org/officeDocument/2006/relationships/image" Target="../media/image2295.png"/><Relationship Id="rId805" Type="http://schemas.openxmlformats.org/officeDocument/2006/relationships/customXml" Target="../ink/ink2404.xml"/><Relationship Id="rId5" Type="http://schemas.openxmlformats.org/officeDocument/2006/relationships/image" Target="../media/image35.png"/><Relationship Id="rId237" Type="http://schemas.openxmlformats.org/officeDocument/2006/relationships/customXml" Target="../ink/ink2118.xml"/><Relationship Id="rId791" Type="http://schemas.openxmlformats.org/officeDocument/2006/relationships/customXml" Target="../ink/ink2397.xml"/><Relationship Id="rId889" Type="http://schemas.openxmlformats.org/officeDocument/2006/relationships/customXml" Target="../ink/ink2446.xml"/><Relationship Id="rId444" Type="http://schemas.openxmlformats.org/officeDocument/2006/relationships/image" Target="../media/image2226.png"/><Relationship Id="rId651" Type="http://schemas.openxmlformats.org/officeDocument/2006/relationships/customXml" Target="../ink/ink2327.xml"/><Relationship Id="rId749" Type="http://schemas.openxmlformats.org/officeDocument/2006/relationships/customXml" Target="../ink/ink2376.xml"/><Relationship Id="rId290" Type="http://schemas.openxmlformats.org/officeDocument/2006/relationships/image" Target="../media/image2152.png"/><Relationship Id="rId304" Type="http://schemas.openxmlformats.org/officeDocument/2006/relationships/image" Target="../media/image2159.png"/><Relationship Id="rId388" Type="http://schemas.openxmlformats.org/officeDocument/2006/relationships/image" Target="../media/image2198.png"/><Relationship Id="rId511" Type="http://schemas.openxmlformats.org/officeDocument/2006/relationships/customXml" Target="../ink/ink2257.xml"/><Relationship Id="rId609" Type="http://schemas.openxmlformats.org/officeDocument/2006/relationships/customXml" Target="../ink/ink2306.xml"/><Relationship Id="rId956" Type="http://schemas.openxmlformats.org/officeDocument/2006/relationships/image" Target="../media/image2480.png"/><Relationship Id="rId85" Type="http://schemas.openxmlformats.org/officeDocument/2006/relationships/customXml" Target="../ink/ink2041.xml"/><Relationship Id="rId150" Type="http://schemas.openxmlformats.org/officeDocument/2006/relationships/image" Target="../media/image2083.png"/><Relationship Id="rId595" Type="http://schemas.openxmlformats.org/officeDocument/2006/relationships/customXml" Target="../ink/ink2299.xml"/><Relationship Id="rId816" Type="http://schemas.openxmlformats.org/officeDocument/2006/relationships/image" Target="../media/image2410.png"/><Relationship Id="rId248" Type="http://schemas.openxmlformats.org/officeDocument/2006/relationships/image" Target="../media/image2131.png"/><Relationship Id="rId455" Type="http://schemas.openxmlformats.org/officeDocument/2006/relationships/customXml" Target="../ink/ink2228.xml"/><Relationship Id="rId662" Type="http://schemas.openxmlformats.org/officeDocument/2006/relationships/image" Target="../media/image2334.png"/><Relationship Id="rId12" Type="http://schemas.openxmlformats.org/officeDocument/2006/relationships/image" Target="../media/image2016.png"/><Relationship Id="rId108" Type="http://schemas.openxmlformats.org/officeDocument/2006/relationships/image" Target="../media/image2062.png"/><Relationship Id="rId315" Type="http://schemas.openxmlformats.org/officeDocument/2006/relationships/customXml" Target="../ink/ink2157.xml"/><Relationship Id="rId522" Type="http://schemas.openxmlformats.org/officeDocument/2006/relationships/image" Target="../media/image2264.png"/><Relationship Id="rId967" Type="http://schemas.openxmlformats.org/officeDocument/2006/relationships/customXml" Target="../ink/ink2485.xml"/><Relationship Id="rId96" Type="http://schemas.openxmlformats.org/officeDocument/2006/relationships/image" Target="../media/image2056.png"/><Relationship Id="rId161" Type="http://schemas.openxmlformats.org/officeDocument/2006/relationships/customXml" Target="../ink/ink2079.xml"/><Relationship Id="rId399" Type="http://schemas.openxmlformats.org/officeDocument/2006/relationships/customXml" Target="../ink/ink2200.xml"/><Relationship Id="rId827" Type="http://schemas.openxmlformats.org/officeDocument/2006/relationships/customXml" Target="../ink/ink2415.xml"/><Relationship Id="rId259" Type="http://schemas.openxmlformats.org/officeDocument/2006/relationships/customXml" Target="../ink/ink2129.xml"/><Relationship Id="rId466" Type="http://schemas.openxmlformats.org/officeDocument/2006/relationships/image" Target="../media/image2237.png"/><Relationship Id="rId673" Type="http://schemas.openxmlformats.org/officeDocument/2006/relationships/customXml" Target="../ink/ink2338.xml"/><Relationship Id="rId880" Type="http://schemas.openxmlformats.org/officeDocument/2006/relationships/image" Target="../media/image2442.png"/><Relationship Id="rId23" Type="http://schemas.openxmlformats.org/officeDocument/2006/relationships/customXml" Target="../ink/ink2010.xml"/><Relationship Id="rId119" Type="http://schemas.openxmlformats.org/officeDocument/2006/relationships/customXml" Target="../ink/ink2058.xml"/><Relationship Id="rId326" Type="http://schemas.openxmlformats.org/officeDocument/2006/relationships/customXml" Target="../ink/ink2163.xml"/><Relationship Id="rId533" Type="http://schemas.openxmlformats.org/officeDocument/2006/relationships/customXml" Target="../ink/ink2268.xml"/><Relationship Id="rId740" Type="http://schemas.openxmlformats.org/officeDocument/2006/relationships/image" Target="../media/image2373.png"/><Relationship Id="rId838" Type="http://schemas.openxmlformats.org/officeDocument/2006/relationships/image" Target="../media/image2421.png"/><Relationship Id="rId172" Type="http://schemas.openxmlformats.org/officeDocument/2006/relationships/image" Target="../media/image2094.png"/><Relationship Id="rId477" Type="http://schemas.openxmlformats.org/officeDocument/2006/relationships/customXml" Target="../ink/ink2239.xml"/><Relationship Id="rId600" Type="http://schemas.openxmlformats.org/officeDocument/2006/relationships/image" Target="../media/image2303.png"/><Relationship Id="rId684" Type="http://schemas.openxmlformats.org/officeDocument/2006/relationships/image" Target="../media/image2345.png"/><Relationship Id="rId337" Type="http://schemas.openxmlformats.org/officeDocument/2006/relationships/customXml" Target="../ink/ink2169.xml"/><Relationship Id="rId891" Type="http://schemas.openxmlformats.org/officeDocument/2006/relationships/customXml" Target="../ink/ink2447.xml"/><Relationship Id="rId905" Type="http://schemas.openxmlformats.org/officeDocument/2006/relationships/customXml" Target="../ink/ink2454.xml"/><Relationship Id="rId34" Type="http://schemas.openxmlformats.org/officeDocument/2006/relationships/image" Target="../media/image2026.png"/><Relationship Id="rId544" Type="http://schemas.openxmlformats.org/officeDocument/2006/relationships/image" Target="../media/image2275.png"/><Relationship Id="rId751" Type="http://schemas.openxmlformats.org/officeDocument/2006/relationships/customXml" Target="../ink/ink2377.xml"/><Relationship Id="rId849" Type="http://schemas.openxmlformats.org/officeDocument/2006/relationships/customXml" Target="../ink/ink2426.xml"/><Relationship Id="rId183" Type="http://schemas.openxmlformats.org/officeDocument/2006/relationships/customXml" Target="../ink/ink2091.xml"/><Relationship Id="rId390" Type="http://schemas.openxmlformats.org/officeDocument/2006/relationships/image" Target="../media/image2199.png"/><Relationship Id="rId404" Type="http://schemas.openxmlformats.org/officeDocument/2006/relationships/image" Target="../media/image2206.png"/><Relationship Id="rId611" Type="http://schemas.openxmlformats.org/officeDocument/2006/relationships/customXml" Target="../ink/ink2307.xml"/><Relationship Id="rId250" Type="http://schemas.openxmlformats.org/officeDocument/2006/relationships/image" Target="../media/image2132.png"/><Relationship Id="rId488" Type="http://schemas.openxmlformats.org/officeDocument/2006/relationships/image" Target="../media/image2248.png"/><Relationship Id="rId695" Type="http://schemas.openxmlformats.org/officeDocument/2006/relationships/customXml" Target="../ink/ink2349.xml"/><Relationship Id="rId709" Type="http://schemas.openxmlformats.org/officeDocument/2006/relationships/customXml" Target="../ink/ink2356.xml"/><Relationship Id="rId916" Type="http://schemas.openxmlformats.org/officeDocument/2006/relationships/image" Target="../media/image2460.png"/><Relationship Id="rId45" Type="http://schemas.openxmlformats.org/officeDocument/2006/relationships/customXml" Target="../ink/ink2021.xml"/><Relationship Id="rId110" Type="http://schemas.openxmlformats.org/officeDocument/2006/relationships/image" Target="../media/image2063.png"/><Relationship Id="rId348" Type="http://schemas.openxmlformats.org/officeDocument/2006/relationships/image" Target="../media/image2178.png"/><Relationship Id="rId555" Type="http://schemas.openxmlformats.org/officeDocument/2006/relationships/customXml" Target="../ink/ink2279.xml"/><Relationship Id="rId762" Type="http://schemas.openxmlformats.org/officeDocument/2006/relationships/image" Target="../media/image2384.png"/><Relationship Id="rId194" Type="http://schemas.openxmlformats.org/officeDocument/2006/relationships/image" Target="../media/image2104.png"/><Relationship Id="rId208" Type="http://schemas.openxmlformats.org/officeDocument/2006/relationships/image" Target="../media/image2111.png"/><Relationship Id="rId415" Type="http://schemas.openxmlformats.org/officeDocument/2006/relationships/customXml" Target="../ink/ink2208.xml"/><Relationship Id="rId622" Type="http://schemas.openxmlformats.org/officeDocument/2006/relationships/image" Target="../media/image2314.png"/><Relationship Id="rId261" Type="http://schemas.openxmlformats.org/officeDocument/2006/relationships/customXml" Target="../ink/ink2130.xml"/><Relationship Id="rId499" Type="http://schemas.openxmlformats.org/officeDocument/2006/relationships/customXml" Target="../ink/ink2251.xml"/><Relationship Id="rId927" Type="http://schemas.openxmlformats.org/officeDocument/2006/relationships/customXml" Target="../ink/ink2465.xml"/><Relationship Id="rId56" Type="http://schemas.openxmlformats.org/officeDocument/2006/relationships/image" Target="../media/image2036.png"/><Relationship Id="rId359" Type="http://schemas.openxmlformats.org/officeDocument/2006/relationships/customXml" Target="../ink/ink2180.xml"/><Relationship Id="rId566" Type="http://schemas.openxmlformats.org/officeDocument/2006/relationships/image" Target="../media/image2286.png"/><Relationship Id="rId773" Type="http://schemas.openxmlformats.org/officeDocument/2006/relationships/customXml" Target="../ink/ink2388.xml"/><Relationship Id="rId121" Type="http://schemas.openxmlformats.org/officeDocument/2006/relationships/customXml" Target="../ink/ink2059.xml"/><Relationship Id="rId219" Type="http://schemas.openxmlformats.org/officeDocument/2006/relationships/customXml" Target="../ink/ink2109.xml"/><Relationship Id="rId426" Type="http://schemas.openxmlformats.org/officeDocument/2006/relationships/image" Target="../media/image2217.png"/><Relationship Id="rId633" Type="http://schemas.openxmlformats.org/officeDocument/2006/relationships/customXml" Target="../ink/ink2318.xml"/><Relationship Id="rId840" Type="http://schemas.openxmlformats.org/officeDocument/2006/relationships/image" Target="../media/image2422.png"/><Relationship Id="rId938" Type="http://schemas.openxmlformats.org/officeDocument/2006/relationships/image" Target="../media/image2471.png"/><Relationship Id="rId67" Type="http://schemas.openxmlformats.org/officeDocument/2006/relationships/customXml" Target="../ink/ink2032.xml"/><Relationship Id="rId272" Type="http://schemas.openxmlformats.org/officeDocument/2006/relationships/image" Target="../media/image2143.png"/><Relationship Id="rId577" Type="http://schemas.openxmlformats.org/officeDocument/2006/relationships/customXml" Target="../ink/ink2290.xml"/><Relationship Id="rId700" Type="http://schemas.openxmlformats.org/officeDocument/2006/relationships/image" Target="../media/image2353.png"/><Relationship Id="rId132" Type="http://schemas.openxmlformats.org/officeDocument/2006/relationships/image" Target="../media/image2074.png"/><Relationship Id="rId784" Type="http://schemas.openxmlformats.org/officeDocument/2006/relationships/image" Target="../media/image2395.png"/><Relationship Id="rId437" Type="http://schemas.openxmlformats.org/officeDocument/2006/relationships/customXml" Target="../ink/ink2219.xml"/><Relationship Id="rId644" Type="http://schemas.openxmlformats.org/officeDocument/2006/relationships/image" Target="../media/image2325.png"/><Relationship Id="rId851" Type="http://schemas.openxmlformats.org/officeDocument/2006/relationships/customXml" Target="../ink/ink2427.xml"/><Relationship Id="rId283" Type="http://schemas.openxmlformats.org/officeDocument/2006/relationships/customXml" Target="../ink/ink2141.xml"/><Relationship Id="rId490" Type="http://schemas.openxmlformats.org/officeDocument/2006/relationships/image" Target="../media/image2249.png"/><Relationship Id="rId504" Type="http://schemas.openxmlformats.org/officeDocument/2006/relationships/image" Target="../media/image2255.png"/><Relationship Id="rId711" Type="http://schemas.openxmlformats.org/officeDocument/2006/relationships/customXml" Target="../ink/ink2357.xml"/><Relationship Id="rId949" Type="http://schemas.openxmlformats.org/officeDocument/2006/relationships/customXml" Target="../ink/ink2476.xml"/><Relationship Id="rId78" Type="http://schemas.openxmlformats.org/officeDocument/2006/relationships/image" Target="../media/image2047.png"/><Relationship Id="rId143" Type="http://schemas.openxmlformats.org/officeDocument/2006/relationships/customXml" Target="../ink/ink2070.xml"/><Relationship Id="rId350" Type="http://schemas.openxmlformats.org/officeDocument/2006/relationships/image" Target="../media/image2179.png"/><Relationship Id="rId588" Type="http://schemas.openxmlformats.org/officeDocument/2006/relationships/image" Target="../media/image2297.png"/><Relationship Id="rId795" Type="http://schemas.openxmlformats.org/officeDocument/2006/relationships/customXml" Target="../ink/ink2399.xml"/><Relationship Id="rId809" Type="http://schemas.openxmlformats.org/officeDocument/2006/relationships/customXml" Target="../ink/ink2406.xml"/><Relationship Id="rId9" Type="http://schemas.openxmlformats.org/officeDocument/2006/relationships/customXml" Target="../ink/ink2003.xml"/><Relationship Id="rId210" Type="http://schemas.openxmlformats.org/officeDocument/2006/relationships/image" Target="../media/image2112.png"/><Relationship Id="rId448" Type="http://schemas.openxmlformats.org/officeDocument/2006/relationships/image" Target="../media/image2228.png"/><Relationship Id="rId655" Type="http://schemas.openxmlformats.org/officeDocument/2006/relationships/customXml" Target="../ink/ink2329.xml"/><Relationship Id="rId862" Type="http://schemas.openxmlformats.org/officeDocument/2006/relationships/image" Target="../media/image2433.png"/><Relationship Id="rId294" Type="http://schemas.openxmlformats.org/officeDocument/2006/relationships/image" Target="../media/image2154.png"/><Relationship Id="rId308" Type="http://schemas.openxmlformats.org/officeDocument/2006/relationships/image" Target="../media/image2161.png"/><Relationship Id="rId515" Type="http://schemas.openxmlformats.org/officeDocument/2006/relationships/customXml" Target="../ink/ink2259.xml"/><Relationship Id="rId722" Type="http://schemas.openxmlformats.org/officeDocument/2006/relationships/image" Target="../media/image2364.png"/><Relationship Id="rId89" Type="http://schemas.openxmlformats.org/officeDocument/2006/relationships/customXml" Target="../ink/ink2043.xml"/><Relationship Id="rId154" Type="http://schemas.openxmlformats.org/officeDocument/2006/relationships/image" Target="../media/image2085.png"/><Relationship Id="rId361" Type="http://schemas.openxmlformats.org/officeDocument/2006/relationships/customXml" Target="../ink/ink2181.xml"/><Relationship Id="rId599" Type="http://schemas.openxmlformats.org/officeDocument/2006/relationships/customXml" Target="../ink/ink2301.xml"/><Relationship Id="rId459" Type="http://schemas.openxmlformats.org/officeDocument/2006/relationships/customXml" Target="../ink/ink2230.xml"/><Relationship Id="rId666" Type="http://schemas.openxmlformats.org/officeDocument/2006/relationships/image" Target="../media/image2336.png"/><Relationship Id="rId873" Type="http://schemas.openxmlformats.org/officeDocument/2006/relationships/customXml" Target="../ink/ink2438.xml"/><Relationship Id="rId16" Type="http://schemas.openxmlformats.org/officeDocument/2006/relationships/image" Target="../media/image2018.png"/><Relationship Id="rId221" Type="http://schemas.openxmlformats.org/officeDocument/2006/relationships/customXml" Target="../ink/ink2110.xml"/><Relationship Id="rId319" Type="http://schemas.openxmlformats.org/officeDocument/2006/relationships/customXml" Target="../ink/ink2159.xml"/><Relationship Id="rId526" Type="http://schemas.openxmlformats.org/officeDocument/2006/relationships/image" Target="../media/image2266.png"/><Relationship Id="rId733" Type="http://schemas.openxmlformats.org/officeDocument/2006/relationships/customXml" Target="../ink/ink2368.xml"/><Relationship Id="rId940" Type="http://schemas.openxmlformats.org/officeDocument/2006/relationships/image" Target="../media/image2472.png"/><Relationship Id="rId165" Type="http://schemas.openxmlformats.org/officeDocument/2006/relationships/customXml" Target="../ink/ink2081.xml"/><Relationship Id="rId372" Type="http://schemas.openxmlformats.org/officeDocument/2006/relationships/image" Target="../media/image2190.png"/><Relationship Id="rId677" Type="http://schemas.openxmlformats.org/officeDocument/2006/relationships/customXml" Target="../ink/ink2340.xml"/><Relationship Id="rId800" Type="http://schemas.openxmlformats.org/officeDocument/2006/relationships/image" Target="../media/image2403.png"/><Relationship Id="rId232" Type="http://schemas.openxmlformats.org/officeDocument/2006/relationships/image" Target="../media/image2123.png"/><Relationship Id="rId884" Type="http://schemas.openxmlformats.org/officeDocument/2006/relationships/image" Target="../media/image2444.png"/><Relationship Id="rId27" Type="http://schemas.openxmlformats.org/officeDocument/2006/relationships/customXml" Target="../ink/ink2012.xml"/><Relationship Id="rId537" Type="http://schemas.openxmlformats.org/officeDocument/2006/relationships/customXml" Target="../ink/ink2270.xml"/><Relationship Id="rId744" Type="http://schemas.openxmlformats.org/officeDocument/2006/relationships/image" Target="../media/image2375.png"/><Relationship Id="rId951" Type="http://schemas.openxmlformats.org/officeDocument/2006/relationships/customXml" Target="../ink/ink2477.xml"/><Relationship Id="rId80" Type="http://schemas.openxmlformats.org/officeDocument/2006/relationships/image" Target="../media/image2048.png"/><Relationship Id="rId176" Type="http://schemas.openxmlformats.org/officeDocument/2006/relationships/image" Target="../media/image2096.png"/><Relationship Id="rId383" Type="http://schemas.openxmlformats.org/officeDocument/2006/relationships/customXml" Target="../ink/ink2192.xml"/><Relationship Id="rId590" Type="http://schemas.openxmlformats.org/officeDocument/2006/relationships/image" Target="../media/image2298.png"/><Relationship Id="rId604" Type="http://schemas.openxmlformats.org/officeDocument/2006/relationships/image" Target="../media/image2305.png"/><Relationship Id="rId811" Type="http://schemas.openxmlformats.org/officeDocument/2006/relationships/customXml" Target="../ink/ink2407.xml"/><Relationship Id="rId243" Type="http://schemas.openxmlformats.org/officeDocument/2006/relationships/customXml" Target="../ink/ink2121.xml"/><Relationship Id="rId450" Type="http://schemas.openxmlformats.org/officeDocument/2006/relationships/image" Target="../media/image2229.png"/><Relationship Id="rId688" Type="http://schemas.openxmlformats.org/officeDocument/2006/relationships/image" Target="../media/image2347.png"/><Relationship Id="rId895" Type="http://schemas.openxmlformats.org/officeDocument/2006/relationships/customXml" Target="../ink/ink2449.xml"/><Relationship Id="rId909" Type="http://schemas.openxmlformats.org/officeDocument/2006/relationships/customXml" Target="../ink/ink2456.xml"/><Relationship Id="rId38" Type="http://schemas.openxmlformats.org/officeDocument/2006/relationships/image" Target="../media/image2028.png"/><Relationship Id="rId103" Type="http://schemas.openxmlformats.org/officeDocument/2006/relationships/customXml" Target="../ink/ink2050.xml"/><Relationship Id="rId310" Type="http://schemas.openxmlformats.org/officeDocument/2006/relationships/image" Target="../media/image2162.png"/><Relationship Id="rId548" Type="http://schemas.openxmlformats.org/officeDocument/2006/relationships/image" Target="../media/image2277.png"/><Relationship Id="rId755" Type="http://schemas.openxmlformats.org/officeDocument/2006/relationships/customXml" Target="../ink/ink2379.xml"/><Relationship Id="rId962" Type="http://schemas.openxmlformats.org/officeDocument/2006/relationships/image" Target="../media/image2483.png"/><Relationship Id="rId91" Type="http://schemas.openxmlformats.org/officeDocument/2006/relationships/customXml" Target="../ink/ink2044.xml"/><Relationship Id="rId187" Type="http://schemas.openxmlformats.org/officeDocument/2006/relationships/customXml" Target="../ink/ink2093.xml"/><Relationship Id="rId394" Type="http://schemas.openxmlformats.org/officeDocument/2006/relationships/image" Target="../media/image2201.png"/><Relationship Id="rId408" Type="http://schemas.openxmlformats.org/officeDocument/2006/relationships/image" Target="../media/image2208.png"/><Relationship Id="rId615" Type="http://schemas.openxmlformats.org/officeDocument/2006/relationships/customXml" Target="../ink/ink2309.xml"/><Relationship Id="rId822" Type="http://schemas.openxmlformats.org/officeDocument/2006/relationships/image" Target="../media/image2413.png"/><Relationship Id="rId254" Type="http://schemas.openxmlformats.org/officeDocument/2006/relationships/image" Target="../media/image2134.png"/><Relationship Id="rId699" Type="http://schemas.openxmlformats.org/officeDocument/2006/relationships/customXml" Target="../ink/ink2351.xml"/><Relationship Id="rId49" Type="http://schemas.openxmlformats.org/officeDocument/2006/relationships/customXml" Target="../ink/ink2023.xml"/><Relationship Id="rId114" Type="http://schemas.openxmlformats.org/officeDocument/2006/relationships/image" Target="../media/image2065.png"/><Relationship Id="rId461" Type="http://schemas.openxmlformats.org/officeDocument/2006/relationships/customXml" Target="../ink/ink2231.xml"/><Relationship Id="rId559" Type="http://schemas.openxmlformats.org/officeDocument/2006/relationships/customXml" Target="../ink/ink2281.xml"/><Relationship Id="rId766" Type="http://schemas.openxmlformats.org/officeDocument/2006/relationships/image" Target="../media/image2386.png"/><Relationship Id="rId198" Type="http://schemas.openxmlformats.org/officeDocument/2006/relationships/image" Target="../media/image2106.png"/><Relationship Id="rId321" Type="http://schemas.openxmlformats.org/officeDocument/2006/relationships/customXml" Target="../ink/ink2160.xml"/><Relationship Id="rId419" Type="http://schemas.openxmlformats.org/officeDocument/2006/relationships/customXml" Target="../ink/ink2210.xml"/><Relationship Id="rId626" Type="http://schemas.openxmlformats.org/officeDocument/2006/relationships/image" Target="../media/image2316.png"/><Relationship Id="rId973" Type="http://schemas.openxmlformats.org/officeDocument/2006/relationships/customXml" Target="../ink/ink2488.xml"/><Relationship Id="rId833" Type="http://schemas.openxmlformats.org/officeDocument/2006/relationships/customXml" Target="../ink/ink2418.xml"/><Relationship Id="rId265" Type="http://schemas.openxmlformats.org/officeDocument/2006/relationships/customXml" Target="../ink/ink2132.xml"/><Relationship Id="rId472" Type="http://schemas.openxmlformats.org/officeDocument/2006/relationships/image" Target="../media/image2240.png"/><Relationship Id="rId900" Type="http://schemas.openxmlformats.org/officeDocument/2006/relationships/image" Target="../media/image2452.png"/><Relationship Id="rId125" Type="http://schemas.openxmlformats.org/officeDocument/2006/relationships/customXml" Target="../ink/ink2061.xml"/><Relationship Id="rId332" Type="http://schemas.openxmlformats.org/officeDocument/2006/relationships/image" Target="../media/image2170.png"/><Relationship Id="rId777" Type="http://schemas.openxmlformats.org/officeDocument/2006/relationships/customXml" Target="../ink/ink2390.xml"/><Relationship Id="rId637" Type="http://schemas.openxmlformats.org/officeDocument/2006/relationships/customXml" Target="../ink/ink2320.xml"/><Relationship Id="rId844" Type="http://schemas.openxmlformats.org/officeDocument/2006/relationships/image" Target="../media/image2424.png"/><Relationship Id="rId276" Type="http://schemas.openxmlformats.org/officeDocument/2006/relationships/image" Target="../media/image2145.png"/><Relationship Id="rId483" Type="http://schemas.openxmlformats.org/officeDocument/2006/relationships/customXml" Target="../ink/ink2242.xml"/><Relationship Id="rId690" Type="http://schemas.openxmlformats.org/officeDocument/2006/relationships/image" Target="../media/image2348.png"/><Relationship Id="rId704" Type="http://schemas.openxmlformats.org/officeDocument/2006/relationships/image" Target="../media/image2355.png"/><Relationship Id="rId911" Type="http://schemas.openxmlformats.org/officeDocument/2006/relationships/customXml" Target="../ink/ink2457.xml"/><Relationship Id="rId40" Type="http://schemas.openxmlformats.org/officeDocument/2006/relationships/image" Target="../media/image2029.png"/><Relationship Id="rId136" Type="http://schemas.openxmlformats.org/officeDocument/2006/relationships/image" Target="../media/image2076.png"/><Relationship Id="rId343" Type="http://schemas.openxmlformats.org/officeDocument/2006/relationships/customXml" Target="../ink/ink2172.xml"/><Relationship Id="rId550" Type="http://schemas.openxmlformats.org/officeDocument/2006/relationships/image" Target="../media/image2278.png"/><Relationship Id="rId788" Type="http://schemas.openxmlformats.org/officeDocument/2006/relationships/image" Target="../media/image2397.png"/><Relationship Id="rId203" Type="http://schemas.openxmlformats.org/officeDocument/2006/relationships/customXml" Target="../ink/ink2101.xml"/><Relationship Id="rId648" Type="http://schemas.openxmlformats.org/officeDocument/2006/relationships/image" Target="../media/image2327.png"/><Relationship Id="rId855" Type="http://schemas.openxmlformats.org/officeDocument/2006/relationships/customXml" Target="../ink/ink2429.xml"/><Relationship Id="rId287" Type="http://schemas.openxmlformats.org/officeDocument/2006/relationships/customXml" Target="../ink/ink2143.xml"/><Relationship Id="rId410" Type="http://schemas.openxmlformats.org/officeDocument/2006/relationships/image" Target="../media/image2209.png"/><Relationship Id="rId494" Type="http://schemas.openxmlformats.org/officeDocument/2006/relationships/image" Target="../media/image2251.png"/><Relationship Id="rId508" Type="http://schemas.openxmlformats.org/officeDocument/2006/relationships/image" Target="../media/image2257.png"/><Relationship Id="rId715" Type="http://schemas.openxmlformats.org/officeDocument/2006/relationships/customXml" Target="../ink/ink2359.xml"/><Relationship Id="rId922" Type="http://schemas.openxmlformats.org/officeDocument/2006/relationships/image" Target="../media/image2463.png"/><Relationship Id="rId147" Type="http://schemas.openxmlformats.org/officeDocument/2006/relationships/customXml" Target="../ink/ink2072.xml"/><Relationship Id="rId354" Type="http://schemas.openxmlformats.org/officeDocument/2006/relationships/image" Target="../media/image2181.png"/><Relationship Id="rId799" Type="http://schemas.openxmlformats.org/officeDocument/2006/relationships/customXml" Target="../ink/ink2401.xml"/><Relationship Id="rId51" Type="http://schemas.openxmlformats.org/officeDocument/2006/relationships/customXml" Target="../ink/ink2024.xml"/><Relationship Id="rId561" Type="http://schemas.openxmlformats.org/officeDocument/2006/relationships/customXml" Target="../ink/ink2282.xml"/><Relationship Id="rId659" Type="http://schemas.openxmlformats.org/officeDocument/2006/relationships/customXml" Target="../ink/ink2331.xml"/><Relationship Id="rId866" Type="http://schemas.openxmlformats.org/officeDocument/2006/relationships/image" Target="../media/image2435.png"/><Relationship Id="rId214" Type="http://schemas.openxmlformats.org/officeDocument/2006/relationships/image" Target="../media/image2114.png"/><Relationship Id="rId298" Type="http://schemas.openxmlformats.org/officeDocument/2006/relationships/image" Target="../media/image2156.png"/><Relationship Id="rId421" Type="http://schemas.openxmlformats.org/officeDocument/2006/relationships/customXml" Target="../ink/ink2211.xml"/><Relationship Id="rId519" Type="http://schemas.openxmlformats.org/officeDocument/2006/relationships/customXml" Target="../ink/ink2261.xml"/><Relationship Id="rId158" Type="http://schemas.openxmlformats.org/officeDocument/2006/relationships/image" Target="../media/image2087.png"/><Relationship Id="rId726" Type="http://schemas.openxmlformats.org/officeDocument/2006/relationships/image" Target="../media/image2366.png"/><Relationship Id="rId933" Type="http://schemas.openxmlformats.org/officeDocument/2006/relationships/customXml" Target="../ink/ink2468.xml"/><Relationship Id="rId62" Type="http://schemas.openxmlformats.org/officeDocument/2006/relationships/image" Target="../media/image2039.png"/><Relationship Id="rId365" Type="http://schemas.openxmlformats.org/officeDocument/2006/relationships/customXml" Target="../ink/ink2183.xml"/><Relationship Id="rId572" Type="http://schemas.openxmlformats.org/officeDocument/2006/relationships/image" Target="../media/image2289.png"/><Relationship Id="rId225" Type="http://schemas.openxmlformats.org/officeDocument/2006/relationships/customXml" Target="../ink/ink2112.xml"/><Relationship Id="rId432" Type="http://schemas.openxmlformats.org/officeDocument/2006/relationships/image" Target="../media/image2220.png"/><Relationship Id="rId877" Type="http://schemas.openxmlformats.org/officeDocument/2006/relationships/customXml" Target="../ink/ink2440.xml"/><Relationship Id="rId737" Type="http://schemas.openxmlformats.org/officeDocument/2006/relationships/customXml" Target="../ink/ink2370.xml"/><Relationship Id="rId944" Type="http://schemas.openxmlformats.org/officeDocument/2006/relationships/image" Target="../media/image2474.png"/><Relationship Id="rId73" Type="http://schemas.openxmlformats.org/officeDocument/2006/relationships/customXml" Target="../ink/ink2035.xml"/><Relationship Id="rId169" Type="http://schemas.openxmlformats.org/officeDocument/2006/relationships/customXml" Target="../ink/ink2083.xml"/><Relationship Id="rId376" Type="http://schemas.openxmlformats.org/officeDocument/2006/relationships/image" Target="../media/image2192.png"/><Relationship Id="rId583" Type="http://schemas.openxmlformats.org/officeDocument/2006/relationships/customXml" Target="../ink/ink2293.xml"/><Relationship Id="rId790" Type="http://schemas.openxmlformats.org/officeDocument/2006/relationships/image" Target="../media/image2398.png"/><Relationship Id="rId804" Type="http://schemas.openxmlformats.org/officeDocument/2006/relationships/image" Target="../media/image2405.png"/><Relationship Id="rId4" Type="http://schemas.openxmlformats.org/officeDocument/2006/relationships/image" Target="../media/image2.png"/><Relationship Id="rId236" Type="http://schemas.openxmlformats.org/officeDocument/2006/relationships/image" Target="../media/image2125.png"/><Relationship Id="rId443" Type="http://schemas.openxmlformats.org/officeDocument/2006/relationships/customXml" Target="../ink/ink2222.xml"/><Relationship Id="rId650" Type="http://schemas.openxmlformats.org/officeDocument/2006/relationships/image" Target="../media/image2328.png"/><Relationship Id="rId888" Type="http://schemas.openxmlformats.org/officeDocument/2006/relationships/image" Target="../media/image2446.png"/><Relationship Id="rId303" Type="http://schemas.openxmlformats.org/officeDocument/2006/relationships/customXml" Target="../ink/ink2151.xml"/><Relationship Id="rId748" Type="http://schemas.openxmlformats.org/officeDocument/2006/relationships/image" Target="../media/image2377.png"/><Relationship Id="rId955" Type="http://schemas.openxmlformats.org/officeDocument/2006/relationships/customXml" Target="../ink/ink2479.xml"/><Relationship Id="rId84" Type="http://schemas.openxmlformats.org/officeDocument/2006/relationships/image" Target="../media/image2050.png"/><Relationship Id="rId387" Type="http://schemas.openxmlformats.org/officeDocument/2006/relationships/customXml" Target="../ink/ink2194.xml"/><Relationship Id="rId510" Type="http://schemas.openxmlformats.org/officeDocument/2006/relationships/image" Target="../media/image2258.png"/><Relationship Id="rId594" Type="http://schemas.openxmlformats.org/officeDocument/2006/relationships/image" Target="../media/image2300.png"/><Relationship Id="rId608" Type="http://schemas.openxmlformats.org/officeDocument/2006/relationships/image" Target="../media/image2307.png"/><Relationship Id="rId815" Type="http://schemas.openxmlformats.org/officeDocument/2006/relationships/customXml" Target="../ink/ink2409.xml"/><Relationship Id="rId247" Type="http://schemas.openxmlformats.org/officeDocument/2006/relationships/customXml" Target="../ink/ink2123.xml"/><Relationship Id="rId899" Type="http://schemas.openxmlformats.org/officeDocument/2006/relationships/customXml" Target="../ink/ink2451.xml"/><Relationship Id="rId107" Type="http://schemas.openxmlformats.org/officeDocument/2006/relationships/customXml" Target="../ink/ink2052.xml"/><Relationship Id="rId454" Type="http://schemas.openxmlformats.org/officeDocument/2006/relationships/image" Target="../media/image2231.png"/><Relationship Id="rId661" Type="http://schemas.openxmlformats.org/officeDocument/2006/relationships/customXml" Target="../ink/ink2332.xml"/><Relationship Id="rId759" Type="http://schemas.openxmlformats.org/officeDocument/2006/relationships/customXml" Target="../ink/ink2381.xml"/><Relationship Id="rId966" Type="http://schemas.openxmlformats.org/officeDocument/2006/relationships/image" Target="../media/image2485.png"/><Relationship Id="rId11" Type="http://schemas.openxmlformats.org/officeDocument/2006/relationships/customXml" Target="../ink/ink2004.xml"/><Relationship Id="rId314" Type="http://schemas.openxmlformats.org/officeDocument/2006/relationships/image" Target="../media/image2164.png"/><Relationship Id="rId398" Type="http://schemas.openxmlformats.org/officeDocument/2006/relationships/image" Target="../media/image2203.png"/><Relationship Id="rId521" Type="http://schemas.openxmlformats.org/officeDocument/2006/relationships/customXml" Target="../ink/ink2262.xml"/><Relationship Id="rId619" Type="http://schemas.openxmlformats.org/officeDocument/2006/relationships/customXml" Target="../ink/ink2311.xml"/><Relationship Id="rId95" Type="http://schemas.openxmlformats.org/officeDocument/2006/relationships/customXml" Target="../ink/ink2046.xml"/><Relationship Id="rId160" Type="http://schemas.openxmlformats.org/officeDocument/2006/relationships/image" Target="../media/image2088.png"/><Relationship Id="rId826" Type="http://schemas.openxmlformats.org/officeDocument/2006/relationships/image" Target="../media/image2415.png"/><Relationship Id="rId258" Type="http://schemas.openxmlformats.org/officeDocument/2006/relationships/image" Target="../media/image2136.png"/><Relationship Id="rId465" Type="http://schemas.openxmlformats.org/officeDocument/2006/relationships/customXml" Target="../ink/ink2233.xml"/><Relationship Id="rId672" Type="http://schemas.openxmlformats.org/officeDocument/2006/relationships/image" Target="../media/image2339.png"/><Relationship Id="rId22" Type="http://schemas.openxmlformats.org/officeDocument/2006/relationships/image" Target="../media/image2020.png"/><Relationship Id="rId118" Type="http://schemas.openxmlformats.org/officeDocument/2006/relationships/image" Target="../media/image2067.png"/><Relationship Id="rId325" Type="http://schemas.openxmlformats.org/officeDocument/2006/relationships/customXml" Target="../ink/ink2162.xml"/><Relationship Id="rId532" Type="http://schemas.openxmlformats.org/officeDocument/2006/relationships/image" Target="../media/image2269.png"/><Relationship Id="rId171" Type="http://schemas.openxmlformats.org/officeDocument/2006/relationships/customXml" Target="../ink/ink2084.xml"/><Relationship Id="rId837" Type="http://schemas.openxmlformats.org/officeDocument/2006/relationships/customXml" Target="../ink/ink2420.xml"/><Relationship Id="rId269" Type="http://schemas.openxmlformats.org/officeDocument/2006/relationships/customXml" Target="../ink/ink2134.xml"/><Relationship Id="rId476" Type="http://schemas.openxmlformats.org/officeDocument/2006/relationships/image" Target="../media/image2242.png"/><Relationship Id="rId683" Type="http://schemas.openxmlformats.org/officeDocument/2006/relationships/customXml" Target="../ink/ink2343.xml"/><Relationship Id="rId890" Type="http://schemas.openxmlformats.org/officeDocument/2006/relationships/image" Target="../media/image2447.png"/><Relationship Id="rId904" Type="http://schemas.openxmlformats.org/officeDocument/2006/relationships/image" Target="../media/image2454.png"/><Relationship Id="rId33" Type="http://schemas.openxmlformats.org/officeDocument/2006/relationships/customXml" Target="../ink/ink2015.xml"/><Relationship Id="rId129" Type="http://schemas.openxmlformats.org/officeDocument/2006/relationships/customXml" Target="../ink/ink2063.xml"/><Relationship Id="rId336" Type="http://schemas.openxmlformats.org/officeDocument/2006/relationships/image" Target="../media/image2172.png"/><Relationship Id="rId543" Type="http://schemas.openxmlformats.org/officeDocument/2006/relationships/customXml" Target="../ink/ink2273.xml"/><Relationship Id="rId182" Type="http://schemas.openxmlformats.org/officeDocument/2006/relationships/image" Target="../media/image2098.png"/><Relationship Id="rId403" Type="http://schemas.openxmlformats.org/officeDocument/2006/relationships/customXml" Target="../ink/ink2202.xml"/><Relationship Id="rId750" Type="http://schemas.openxmlformats.org/officeDocument/2006/relationships/image" Target="../media/image2378.png"/><Relationship Id="rId848" Type="http://schemas.openxmlformats.org/officeDocument/2006/relationships/image" Target="../media/image2426.png"/><Relationship Id="rId487" Type="http://schemas.openxmlformats.org/officeDocument/2006/relationships/customXml" Target="../ink/ink2244.xml"/><Relationship Id="rId610" Type="http://schemas.openxmlformats.org/officeDocument/2006/relationships/image" Target="../media/image2308.png"/><Relationship Id="rId694" Type="http://schemas.openxmlformats.org/officeDocument/2006/relationships/image" Target="../media/image2350.png"/><Relationship Id="rId708" Type="http://schemas.openxmlformats.org/officeDocument/2006/relationships/image" Target="../media/image2357.png"/><Relationship Id="rId915" Type="http://schemas.openxmlformats.org/officeDocument/2006/relationships/customXml" Target="../ink/ink2459.xml"/><Relationship Id="rId347" Type="http://schemas.openxmlformats.org/officeDocument/2006/relationships/customXml" Target="../ink/ink2174.xml"/><Relationship Id="rId44" Type="http://schemas.openxmlformats.org/officeDocument/2006/relationships/image" Target="../media/image2031.png"/><Relationship Id="rId554" Type="http://schemas.openxmlformats.org/officeDocument/2006/relationships/image" Target="../media/image2280.png"/><Relationship Id="rId761" Type="http://schemas.openxmlformats.org/officeDocument/2006/relationships/customXml" Target="../ink/ink2382.xml"/><Relationship Id="rId859" Type="http://schemas.openxmlformats.org/officeDocument/2006/relationships/customXml" Target="../ink/ink2431.xml"/><Relationship Id="rId193" Type="http://schemas.openxmlformats.org/officeDocument/2006/relationships/customXml" Target="../ink/ink2096.xml"/><Relationship Id="rId207" Type="http://schemas.openxmlformats.org/officeDocument/2006/relationships/customXml" Target="../ink/ink2103.xml"/><Relationship Id="rId414" Type="http://schemas.openxmlformats.org/officeDocument/2006/relationships/image" Target="../media/image2211.png"/><Relationship Id="rId498" Type="http://schemas.openxmlformats.org/officeDocument/2006/relationships/customXml" Target="../ink/ink2250.xml"/><Relationship Id="rId621" Type="http://schemas.openxmlformats.org/officeDocument/2006/relationships/customXml" Target="../ink/ink2312.xml"/><Relationship Id="rId260" Type="http://schemas.openxmlformats.org/officeDocument/2006/relationships/image" Target="../media/image2137.png"/><Relationship Id="rId719" Type="http://schemas.openxmlformats.org/officeDocument/2006/relationships/customXml" Target="../ink/ink2361.xml"/><Relationship Id="rId926" Type="http://schemas.openxmlformats.org/officeDocument/2006/relationships/image" Target="../media/image2465.png"/><Relationship Id="rId55" Type="http://schemas.openxmlformats.org/officeDocument/2006/relationships/customXml" Target="../ink/ink2026.xml"/><Relationship Id="rId120" Type="http://schemas.openxmlformats.org/officeDocument/2006/relationships/image" Target="../media/image2068.png"/><Relationship Id="rId358" Type="http://schemas.openxmlformats.org/officeDocument/2006/relationships/image" Target="../media/image2183.png"/><Relationship Id="rId565" Type="http://schemas.openxmlformats.org/officeDocument/2006/relationships/customXml" Target="../ink/ink2284.xml"/><Relationship Id="rId772" Type="http://schemas.openxmlformats.org/officeDocument/2006/relationships/image" Target="../media/image2389.png"/><Relationship Id="rId218" Type="http://schemas.openxmlformats.org/officeDocument/2006/relationships/image" Target="../media/image2116.png"/><Relationship Id="rId425" Type="http://schemas.openxmlformats.org/officeDocument/2006/relationships/customXml" Target="../ink/ink2213.xml"/><Relationship Id="rId632" Type="http://schemas.openxmlformats.org/officeDocument/2006/relationships/image" Target="../media/image2319.png"/><Relationship Id="rId271" Type="http://schemas.openxmlformats.org/officeDocument/2006/relationships/customXml" Target="../ink/ink2135.xml"/><Relationship Id="rId937" Type="http://schemas.openxmlformats.org/officeDocument/2006/relationships/customXml" Target="../ink/ink2470.xml"/><Relationship Id="rId66" Type="http://schemas.openxmlformats.org/officeDocument/2006/relationships/image" Target="../media/image2041.png"/><Relationship Id="rId131" Type="http://schemas.openxmlformats.org/officeDocument/2006/relationships/customXml" Target="../ink/ink2064.xml"/><Relationship Id="rId369" Type="http://schemas.openxmlformats.org/officeDocument/2006/relationships/customXml" Target="../ink/ink2185.xml"/><Relationship Id="rId576" Type="http://schemas.openxmlformats.org/officeDocument/2006/relationships/image" Target="../media/image2291.png"/><Relationship Id="rId783" Type="http://schemas.openxmlformats.org/officeDocument/2006/relationships/customXml" Target="../ink/ink2393.xml"/><Relationship Id="rId229" Type="http://schemas.openxmlformats.org/officeDocument/2006/relationships/customXml" Target="../ink/ink2114.xml"/><Relationship Id="rId436" Type="http://schemas.openxmlformats.org/officeDocument/2006/relationships/image" Target="../media/image2222.png"/><Relationship Id="rId643" Type="http://schemas.openxmlformats.org/officeDocument/2006/relationships/customXml" Target="../ink/ink2323.xml"/><Relationship Id="rId850" Type="http://schemas.openxmlformats.org/officeDocument/2006/relationships/image" Target="../media/image2427.png"/><Relationship Id="rId948" Type="http://schemas.openxmlformats.org/officeDocument/2006/relationships/image" Target="../media/image2476.png"/><Relationship Id="rId77" Type="http://schemas.openxmlformats.org/officeDocument/2006/relationships/customXml" Target="../ink/ink2037.xml"/><Relationship Id="rId282" Type="http://schemas.openxmlformats.org/officeDocument/2006/relationships/image" Target="../media/image2148.png"/><Relationship Id="rId503" Type="http://schemas.openxmlformats.org/officeDocument/2006/relationships/customXml" Target="../ink/ink2253.xml"/><Relationship Id="rId587" Type="http://schemas.openxmlformats.org/officeDocument/2006/relationships/customXml" Target="../ink/ink2295.xml"/><Relationship Id="rId710" Type="http://schemas.openxmlformats.org/officeDocument/2006/relationships/image" Target="../media/image2358.png"/><Relationship Id="rId808" Type="http://schemas.openxmlformats.org/officeDocument/2006/relationships/image" Target="../media/image2407.png"/><Relationship Id="rId8" Type="http://schemas.openxmlformats.org/officeDocument/2006/relationships/image" Target="../media/image2014.png"/><Relationship Id="rId142" Type="http://schemas.openxmlformats.org/officeDocument/2006/relationships/image" Target="../media/image2079.png"/><Relationship Id="rId447" Type="http://schemas.openxmlformats.org/officeDocument/2006/relationships/customXml" Target="../ink/ink2224.xml"/><Relationship Id="rId794" Type="http://schemas.openxmlformats.org/officeDocument/2006/relationships/image" Target="../media/image2400.png"/><Relationship Id="rId654" Type="http://schemas.openxmlformats.org/officeDocument/2006/relationships/image" Target="../media/image2330.png"/><Relationship Id="rId861" Type="http://schemas.openxmlformats.org/officeDocument/2006/relationships/customXml" Target="../ink/ink2432.xml"/><Relationship Id="rId959" Type="http://schemas.openxmlformats.org/officeDocument/2006/relationships/customXml" Target="../ink/ink2481.xml"/><Relationship Id="rId293" Type="http://schemas.openxmlformats.org/officeDocument/2006/relationships/customXml" Target="../ink/ink2146.xml"/><Relationship Id="rId307" Type="http://schemas.openxmlformats.org/officeDocument/2006/relationships/customXml" Target="../ink/ink2153.xml"/><Relationship Id="rId514" Type="http://schemas.openxmlformats.org/officeDocument/2006/relationships/image" Target="../media/image2260.png"/><Relationship Id="rId721" Type="http://schemas.openxmlformats.org/officeDocument/2006/relationships/customXml" Target="../ink/ink2362.xml"/><Relationship Id="rId88" Type="http://schemas.openxmlformats.org/officeDocument/2006/relationships/image" Target="../media/image2052.png"/><Relationship Id="rId153" Type="http://schemas.openxmlformats.org/officeDocument/2006/relationships/customXml" Target="../ink/ink2075.xml"/><Relationship Id="rId360" Type="http://schemas.openxmlformats.org/officeDocument/2006/relationships/image" Target="../media/image2184.png"/><Relationship Id="rId598" Type="http://schemas.openxmlformats.org/officeDocument/2006/relationships/image" Target="../media/image2302.png"/><Relationship Id="rId819" Type="http://schemas.openxmlformats.org/officeDocument/2006/relationships/customXml" Target="../ink/ink2411.xml"/><Relationship Id="rId220" Type="http://schemas.openxmlformats.org/officeDocument/2006/relationships/image" Target="../media/image2117.png"/><Relationship Id="rId458" Type="http://schemas.openxmlformats.org/officeDocument/2006/relationships/image" Target="../media/image2233.png"/><Relationship Id="rId665" Type="http://schemas.openxmlformats.org/officeDocument/2006/relationships/customXml" Target="../ink/ink2334.xml"/><Relationship Id="rId872" Type="http://schemas.openxmlformats.org/officeDocument/2006/relationships/image" Target="../media/image2438.png"/><Relationship Id="rId15" Type="http://schemas.openxmlformats.org/officeDocument/2006/relationships/customXml" Target="../ink/ink2006.xml"/><Relationship Id="rId318" Type="http://schemas.openxmlformats.org/officeDocument/2006/relationships/image" Target="../media/image1571.png"/><Relationship Id="rId525" Type="http://schemas.openxmlformats.org/officeDocument/2006/relationships/customXml" Target="../ink/ink2264.xml"/><Relationship Id="rId732" Type="http://schemas.openxmlformats.org/officeDocument/2006/relationships/image" Target="../media/image2369.png"/><Relationship Id="rId99" Type="http://schemas.openxmlformats.org/officeDocument/2006/relationships/customXml" Target="../ink/ink2048.xml"/><Relationship Id="rId164" Type="http://schemas.openxmlformats.org/officeDocument/2006/relationships/image" Target="../media/image2090.png"/><Relationship Id="rId371" Type="http://schemas.openxmlformats.org/officeDocument/2006/relationships/customXml" Target="../ink/ink2186.xml"/><Relationship Id="rId469" Type="http://schemas.openxmlformats.org/officeDocument/2006/relationships/customXml" Target="../ink/ink2235.xml"/><Relationship Id="rId676" Type="http://schemas.openxmlformats.org/officeDocument/2006/relationships/image" Target="../media/image2341.png"/><Relationship Id="rId883" Type="http://schemas.openxmlformats.org/officeDocument/2006/relationships/customXml" Target="../ink/ink2443.xml"/><Relationship Id="rId26" Type="http://schemas.openxmlformats.org/officeDocument/2006/relationships/image" Target="../media/image2022.png"/><Relationship Id="rId231" Type="http://schemas.openxmlformats.org/officeDocument/2006/relationships/customXml" Target="../ink/ink2115.xml"/><Relationship Id="rId329" Type="http://schemas.openxmlformats.org/officeDocument/2006/relationships/customXml" Target="../ink/ink2165.xml"/><Relationship Id="rId536" Type="http://schemas.openxmlformats.org/officeDocument/2006/relationships/image" Target="../media/image2271.png"/><Relationship Id="rId175" Type="http://schemas.openxmlformats.org/officeDocument/2006/relationships/customXml" Target="../ink/ink2086.xml"/><Relationship Id="rId743" Type="http://schemas.openxmlformats.org/officeDocument/2006/relationships/customXml" Target="../ink/ink2373.xml"/><Relationship Id="rId950" Type="http://schemas.openxmlformats.org/officeDocument/2006/relationships/image" Target="../media/image2477.png"/><Relationship Id="rId382" Type="http://schemas.openxmlformats.org/officeDocument/2006/relationships/image" Target="../media/image2195.png"/><Relationship Id="rId603" Type="http://schemas.openxmlformats.org/officeDocument/2006/relationships/customXml" Target="../ink/ink2303.xml"/><Relationship Id="rId687" Type="http://schemas.openxmlformats.org/officeDocument/2006/relationships/customXml" Target="../ink/ink2345.xml"/><Relationship Id="rId810" Type="http://schemas.openxmlformats.org/officeDocument/2006/relationships/image" Target="../media/image428.png"/><Relationship Id="rId908" Type="http://schemas.openxmlformats.org/officeDocument/2006/relationships/image" Target="../media/image2456.png"/><Relationship Id="rId242" Type="http://schemas.openxmlformats.org/officeDocument/2006/relationships/image" Target="../media/image2128.png"/><Relationship Id="rId894" Type="http://schemas.openxmlformats.org/officeDocument/2006/relationships/image" Target="../media/image2449.png"/><Relationship Id="rId37" Type="http://schemas.openxmlformats.org/officeDocument/2006/relationships/customXml" Target="../ink/ink2017.xml"/><Relationship Id="rId102" Type="http://schemas.openxmlformats.org/officeDocument/2006/relationships/image" Target="../media/image2059.png"/><Relationship Id="rId547" Type="http://schemas.openxmlformats.org/officeDocument/2006/relationships/customXml" Target="../ink/ink2275.xml"/><Relationship Id="rId754" Type="http://schemas.openxmlformats.org/officeDocument/2006/relationships/image" Target="../media/image2380.png"/><Relationship Id="rId961" Type="http://schemas.openxmlformats.org/officeDocument/2006/relationships/customXml" Target="../ink/ink2482.xml"/><Relationship Id="rId90" Type="http://schemas.openxmlformats.org/officeDocument/2006/relationships/image" Target="../media/image2053.png"/><Relationship Id="rId186" Type="http://schemas.openxmlformats.org/officeDocument/2006/relationships/image" Target="../media/image2100.png"/><Relationship Id="rId393" Type="http://schemas.openxmlformats.org/officeDocument/2006/relationships/customXml" Target="../ink/ink2197.xml"/><Relationship Id="rId407" Type="http://schemas.openxmlformats.org/officeDocument/2006/relationships/customXml" Target="../ink/ink2204.xml"/><Relationship Id="rId614" Type="http://schemas.openxmlformats.org/officeDocument/2006/relationships/image" Target="../media/image2310.png"/><Relationship Id="rId821" Type="http://schemas.openxmlformats.org/officeDocument/2006/relationships/customXml" Target="../ink/ink2412.xml"/><Relationship Id="rId253" Type="http://schemas.openxmlformats.org/officeDocument/2006/relationships/customXml" Target="../ink/ink2126.xml"/><Relationship Id="rId460" Type="http://schemas.openxmlformats.org/officeDocument/2006/relationships/image" Target="../media/image2234.png"/><Relationship Id="rId698" Type="http://schemas.openxmlformats.org/officeDocument/2006/relationships/image" Target="../media/image2352.png"/><Relationship Id="rId919" Type="http://schemas.openxmlformats.org/officeDocument/2006/relationships/customXml" Target="../ink/ink2461.xml"/><Relationship Id="rId48" Type="http://schemas.openxmlformats.org/officeDocument/2006/relationships/image" Target="../media/image2033.png"/><Relationship Id="rId113" Type="http://schemas.openxmlformats.org/officeDocument/2006/relationships/customXml" Target="../ink/ink2055.xml"/><Relationship Id="rId320" Type="http://schemas.openxmlformats.org/officeDocument/2006/relationships/image" Target="../media/image2166.png"/><Relationship Id="rId558" Type="http://schemas.openxmlformats.org/officeDocument/2006/relationships/image" Target="../media/image2282.png"/><Relationship Id="rId765" Type="http://schemas.openxmlformats.org/officeDocument/2006/relationships/customXml" Target="../ink/ink2384.xml"/><Relationship Id="rId972" Type="http://schemas.openxmlformats.org/officeDocument/2006/relationships/image" Target="../media/image2488.png"/><Relationship Id="rId197" Type="http://schemas.openxmlformats.org/officeDocument/2006/relationships/customXml" Target="../ink/ink2098.xml"/><Relationship Id="rId418" Type="http://schemas.openxmlformats.org/officeDocument/2006/relationships/image" Target="../media/image2213.png"/><Relationship Id="rId625" Type="http://schemas.openxmlformats.org/officeDocument/2006/relationships/customXml" Target="../ink/ink2314.xml"/><Relationship Id="rId832" Type="http://schemas.openxmlformats.org/officeDocument/2006/relationships/image" Target="../media/image2418.png"/><Relationship Id="rId264" Type="http://schemas.openxmlformats.org/officeDocument/2006/relationships/image" Target="../media/image2139.png"/><Relationship Id="rId471" Type="http://schemas.openxmlformats.org/officeDocument/2006/relationships/customXml" Target="../ink/ink2236.xml"/><Relationship Id="rId59" Type="http://schemas.openxmlformats.org/officeDocument/2006/relationships/customXml" Target="../ink/ink2028.xml"/><Relationship Id="rId124" Type="http://schemas.openxmlformats.org/officeDocument/2006/relationships/image" Target="../media/image2070.png"/><Relationship Id="rId569" Type="http://schemas.openxmlformats.org/officeDocument/2006/relationships/customXml" Target="../ink/ink2286.xml"/><Relationship Id="rId776" Type="http://schemas.openxmlformats.org/officeDocument/2006/relationships/image" Target="../media/image2391.png"/><Relationship Id="rId331" Type="http://schemas.openxmlformats.org/officeDocument/2006/relationships/customXml" Target="../ink/ink2166.xml"/><Relationship Id="rId429" Type="http://schemas.openxmlformats.org/officeDocument/2006/relationships/customXml" Target="../ink/ink2215.xml"/><Relationship Id="rId636" Type="http://schemas.openxmlformats.org/officeDocument/2006/relationships/image" Target="../media/image2321.png"/><Relationship Id="rId843" Type="http://schemas.openxmlformats.org/officeDocument/2006/relationships/customXml" Target="../ink/ink2423.xml"/><Relationship Id="rId275" Type="http://schemas.openxmlformats.org/officeDocument/2006/relationships/customXml" Target="../ink/ink2137.xml"/><Relationship Id="rId482" Type="http://schemas.openxmlformats.org/officeDocument/2006/relationships/image" Target="../media/image2245.png"/><Relationship Id="rId703" Type="http://schemas.openxmlformats.org/officeDocument/2006/relationships/customXml" Target="../ink/ink2353.xml"/><Relationship Id="rId910" Type="http://schemas.openxmlformats.org/officeDocument/2006/relationships/image" Target="../media/image2457.png"/><Relationship Id="rId135" Type="http://schemas.openxmlformats.org/officeDocument/2006/relationships/customXml" Target="../ink/ink2066.xml"/><Relationship Id="rId342" Type="http://schemas.openxmlformats.org/officeDocument/2006/relationships/image" Target="../media/image2175.png"/><Relationship Id="rId787" Type="http://schemas.openxmlformats.org/officeDocument/2006/relationships/customXml" Target="../ink/ink2395.xml"/><Relationship Id="rId202" Type="http://schemas.openxmlformats.org/officeDocument/2006/relationships/image" Target="../media/image2108.png"/><Relationship Id="rId647" Type="http://schemas.openxmlformats.org/officeDocument/2006/relationships/customXml" Target="../ink/ink2325.xml"/><Relationship Id="rId854" Type="http://schemas.openxmlformats.org/officeDocument/2006/relationships/image" Target="../media/image2429.png"/><Relationship Id="rId286" Type="http://schemas.openxmlformats.org/officeDocument/2006/relationships/image" Target="../media/image2150.png"/><Relationship Id="rId493" Type="http://schemas.openxmlformats.org/officeDocument/2006/relationships/customXml" Target="../ink/ink2247.xml"/><Relationship Id="rId507" Type="http://schemas.openxmlformats.org/officeDocument/2006/relationships/customXml" Target="../ink/ink2255.xml"/><Relationship Id="rId714" Type="http://schemas.openxmlformats.org/officeDocument/2006/relationships/image" Target="../media/image2360.png"/><Relationship Id="rId921" Type="http://schemas.openxmlformats.org/officeDocument/2006/relationships/customXml" Target="../ink/ink2462.xml"/><Relationship Id="rId50" Type="http://schemas.openxmlformats.org/officeDocument/2006/relationships/image" Target="../media/image2034.png"/><Relationship Id="rId146" Type="http://schemas.openxmlformats.org/officeDocument/2006/relationships/image" Target="../media/image2081.png"/><Relationship Id="rId353" Type="http://schemas.openxmlformats.org/officeDocument/2006/relationships/customXml" Target="../ink/ink2177.xml"/><Relationship Id="rId560" Type="http://schemas.openxmlformats.org/officeDocument/2006/relationships/image" Target="../media/image2283.png"/><Relationship Id="rId798" Type="http://schemas.openxmlformats.org/officeDocument/2006/relationships/image" Target="../media/image2402.png"/><Relationship Id="rId213" Type="http://schemas.openxmlformats.org/officeDocument/2006/relationships/customXml" Target="../ink/ink2106.xml"/><Relationship Id="rId420" Type="http://schemas.openxmlformats.org/officeDocument/2006/relationships/image" Target="../media/image2214.png"/><Relationship Id="rId658" Type="http://schemas.openxmlformats.org/officeDocument/2006/relationships/image" Target="../media/image2332.png"/><Relationship Id="rId865" Type="http://schemas.openxmlformats.org/officeDocument/2006/relationships/customXml" Target="../ink/ink2434.xml"/><Relationship Id="rId297" Type="http://schemas.openxmlformats.org/officeDocument/2006/relationships/customXml" Target="../ink/ink2148.xml"/><Relationship Id="rId518" Type="http://schemas.openxmlformats.org/officeDocument/2006/relationships/image" Target="../media/image2262.png"/><Relationship Id="rId725" Type="http://schemas.openxmlformats.org/officeDocument/2006/relationships/customXml" Target="../ink/ink2364.xml"/><Relationship Id="rId932" Type="http://schemas.openxmlformats.org/officeDocument/2006/relationships/image" Target="../media/image2468.png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546.xml"/><Relationship Id="rId21" Type="http://schemas.openxmlformats.org/officeDocument/2006/relationships/customXml" Target="../ink/ink2498.xml"/><Relationship Id="rId324" Type="http://schemas.openxmlformats.org/officeDocument/2006/relationships/image" Target="../media/image2649.png"/><Relationship Id="rId531" Type="http://schemas.openxmlformats.org/officeDocument/2006/relationships/customXml" Target="../ink/ink2753.xml"/><Relationship Id="rId170" Type="http://schemas.openxmlformats.org/officeDocument/2006/relationships/image" Target="../media/image2572.png"/><Relationship Id="rId268" Type="http://schemas.openxmlformats.org/officeDocument/2006/relationships/image" Target="../media/image2621.png"/><Relationship Id="rId475" Type="http://schemas.openxmlformats.org/officeDocument/2006/relationships/customXml" Target="../ink/ink2725.xml"/><Relationship Id="rId32" Type="http://schemas.openxmlformats.org/officeDocument/2006/relationships/image" Target="../media/image1274.png"/><Relationship Id="rId128" Type="http://schemas.openxmlformats.org/officeDocument/2006/relationships/image" Target="../media/image2551.png"/><Relationship Id="rId335" Type="http://schemas.openxmlformats.org/officeDocument/2006/relationships/customXml" Target="../ink/ink2655.xml"/><Relationship Id="rId542" Type="http://schemas.openxmlformats.org/officeDocument/2006/relationships/image" Target="../media/image2757.png"/><Relationship Id="rId181" Type="http://schemas.openxmlformats.org/officeDocument/2006/relationships/customXml" Target="../ink/ink2578.xml"/><Relationship Id="rId402" Type="http://schemas.openxmlformats.org/officeDocument/2006/relationships/image" Target="../media/image2687.png"/><Relationship Id="rId279" Type="http://schemas.openxmlformats.org/officeDocument/2006/relationships/customXml" Target="../ink/ink2627.xml"/><Relationship Id="rId486" Type="http://schemas.openxmlformats.org/officeDocument/2006/relationships/image" Target="../media/image2729.png"/><Relationship Id="rId43" Type="http://schemas.openxmlformats.org/officeDocument/2006/relationships/customXml" Target="../ink/ink2509.xml"/><Relationship Id="rId139" Type="http://schemas.openxmlformats.org/officeDocument/2006/relationships/customXml" Target="../ink/ink2557.xml"/><Relationship Id="rId346" Type="http://schemas.openxmlformats.org/officeDocument/2006/relationships/image" Target="../media/image2660.png"/><Relationship Id="rId553" Type="http://schemas.openxmlformats.org/officeDocument/2006/relationships/customXml" Target="../ink/ink2764.xml"/><Relationship Id="rId192" Type="http://schemas.openxmlformats.org/officeDocument/2006/relationships/image" Target="../media/image2583.png"/><Relationship Id="rId206" Type="http://schemas.openxmlformats.org/officeDocument/2006/relationships/image" Target="../media/image2590.png"/><Relationship Id="rId413" Type="http://schemas.openxmlformats.org/officeDocument/2006/relationships/customXml" Target="../ink/ink2694.xml"/><Relationship Id="rId497" Type="http://schemas.openxmlformats.org/officeDocument/2006/relationships/customXml" Target="../ink/ink2736.xml"/><Relationship Id="rId357" Type="http://schemas.openxmlformats.org/officeDocument/2006/relationships/customXml" Target="../ink/ink2666.xml"/><Relationship Id="rId54" Type="http://schemas.openxmlformats.org/officeDocument/2006/relationships/image" Target="../media/image2514.png"/><Relationship Id="rId217" Type="http://schemas.openxmlformats.org/officeDocument/2006/relationships/customXml" Target="../ink/ink2596.xml"/><Relationship Id="rId564" Type="http://schemas.openxmlformats.org/officeDocument/2006/relationships/image" Target="../media/image2768.png"/><Relationship Id="rId424" Type="http://schemas.openxmlformats.org/officeDocument/2006/relationships/image" Target="../media/image2698.png"/><Relationship Id="rId270" Type="http://schemas.openxmlformats.org/officeDocument/2006/relationships/image" Target="../media/image2622.png"/><Relationship Id="rId65" Type="http://schemas.openxmlformats.org/officeDocument/2006/relationships/customXml" Target="../ink/ink2520.xml"/><Relationship Id="rId130" Type="http://schemas.openxmlformats.org/officeDocument/2006/relationships/image" Target="../media/image2552.png"/><Relationship Id="rId368" Type="http://schemas.openxmlformats.org/officeDocument/2006/relationships/image" Target="../media/image2670.png"/><Relationship Id="rId575" Type="http://schemas.openxmlformats.org/officeDocument/2006/relationships/customXml" Target="../ink/ink2775.xml"/><Relationship Id="rId228" Type="http://schemas.openxmlformats.org/officeDocument/2006/relationships/image" Target="../media/image2601.png"/><Relationship Id="rId435" Type="http://schemas.openxmlformats.org/officeDocument/2006/relationships/customXml" Target="../ink/ink2705.xml"/><Relationship Id="rId281" Type="http://schemas.openxmlformats.org/officeDocument/2006/relationships/customXml" Target="../ink/ink2628.xml"/><Relationship Id="rId502" Type="http://schemas.openxmlformats.org/officeDocument/2006/relationships/image" Target="../media/image2737.png"/><Relationship Id="rId76" Type="http://schemas.openxmlformats.org/officeDocument/2006/relationships/image" Target="../media/image2525.png"/><Relationship Id="rId141" Type="http://schemas.openxmlformats.org/officeDocument/2006/relationships/customXml" Target="../ink/ink2558.xml"/><Relationship Id="rId379" Type="http://schemas.openxmlformats.org/officeDocument/2006/relationships/customXml" Target="../ink/ink2677.xml"/><Relationship Id="rId586" Type="http://schemas.openxmlformats.org/officeDocument/2006/relationships/image" Target="../media/image2779.png"/><Relationship Id="rId7" Type="http://schemas.openxmlformats.org/officeDocument/2006/relationships/customXml" Target="../ink/ink2491.xml"/><Relationship Id="rId239" Type="http://schemas.openxmlformats.org/officeDocument/2006/relationships/customXml" Target="../ink/ink2607.xml"/><Relationship Id="rId446" Type="http://schemas.openxmlformats.org/officeDocument/2006/relationships/image" Target="../media/image2709.png"/><Relationship Id="rId250" Type="http://schemas.openxmlformats.org/officeDocument/2006/relationships/image" Target="../media/image2612.png"/><Relationship Id="rId292" Type="http://schemas.openxmlformats.org/officeDocument/2006/relationships/image" Target="../media/image2633.png"/><Relationship Id="rId306" Type="http://schemas.openxmlformats.org/officeDocument/2006/relationships/image" Target="../media/image2640.png"/><Relationship Id="rId488" Type="http://schemas.openxmlformats.org/officeDocument/2006/relationships/image" Target="../media/image2730.png"/><Relationship Id="rId45" Type="http://schemas.openxmlformats.org/officeDocument/2006/relationships/customXml" Target="../ink/ink2510.xml"/><Relationship Id="rId87" Type="http://schemas.openxmlformats.org/officeDocument/2006/relationships/customXml" Target="../ink/ink2531.xml"/><Relationship Id="rId110" Type="http://schemas.openxmlformats.org/officeDocument/2006/relationships/image" Target="../media/image2542.png"/><Relationship Id="rId348" Type="http://schemas.openxmlformats.org/officeDocument/2006/relationships/image" Target="../media/image28.png"/><Relationship Id="rId513" Type="http://schemas.openxmlformats.org/officeDocument/2006/relationships/customXml" Target="../ink/ink2744.xml"/><Relationship Id="rId555" Type="http://schemas.openxmlformats.org/officeDocument/2006/relationships/customXml" Target="../ink/ink2765.xml"/><Relationship Id="rId152" Type="http://schemas.openxmlformats.org/officeDocument/2006/relationships/image" Target="../media/image2563.png"/><Relationship Id="rId194" Type="http://schemas.openxmlformats.org/officeDocument/2006/relationships/image" Target="../media/image2584.png"/><Relationship Id="rId208" Type="http://schemas.openxmlformats.org/officeDocument/2006/relationships/image" Target="../media/image2591.png"/><Relationship Id="rId415" Type="http://schemas.openxmlformats.org/officeDocument/2006/relationships/customXml" Target="../ink/ink2695.xml"/><Relationship Id="rId457" Type="http://schemas.openxmlformats.org/officeDocument/2006/relationships/customXml" Target="../ink/ink2716.xml"/><Relationship Id="rId261" Type="http://schemas.openxmlformats.org/officeDocument/2006/relationships/customXml" Target="../ink/ink2618.xml"/><Relationship Id="rId499" Type="http://schemas.openxmlformats.org/officeDocument/2006/relationships/customXml" Target="../ink/ink2737.xml"/><Relationship Id="rId14" Type="http://schemas.openxmlformats.org/officeDocument/2006/relationships/image" Target="../media/image2495.png"/><Relationship Id="rId56" Type="http://schemas.openxmlformats.org/officeDocument/2006/relationships/image" Target="../media/image2515.png"/><Relationship Id="rId317" Type="http://schemas.openxmlformats.org/officeDocument/2006/relationships/customXml" Target="../ink/ink2646.xml"/><Relationship Id="rId359" Type="http://schemas.openxmlformats.org/officeDocument/2006/relationships/customXml" Target="../ink/ink2667.xml"/><Relationship Id="rId524" Type="http://schemas.openxmlformats.org/officeDocument/2006/relationships/image" Target="../media/image2748.png"/><Relationship Id="rId566" Type="http://schemas.openxmlformats.org/officeDocument/2006/relationships/image" Target="../media/image2769.png"/><Relationship Id="rId98" Type="http://schemas.openxmlformats.org/officeDocument/2006/relationships/image" Target="../media/image2536.png"/><Relationship Id="rId121" Type="http://schemas.openxmlformats.org/officeDocument/2006/relationships/customXml" Target="../ink/ink2548.xml"/><Relationship Id="rId163" Type="http://schemas.openxmlformats.org/officeDocument/2006/relationships/customXml" Target="../ink/ink2569.xml"/><Relationship Id="rId219" Type="http://schemas.openxmlformats.org/officeDocument/2006/relationships/customXml" Target="../ink/ink2597.xml"/><Relationship Id="rId370" Type="http://schemas.openxmlformats.org/officeDocument/2006/relationships/image" Target="../media/image2671.png"/><Relationship Id="rId426" Type="http://schemas.openxmlformats.org/officeDocument/2006/relationships/image" Target="../media/image2699.png"/><Relationship Id="rId230" Type="http://schemas.openxmlformats.org/officeDocument/2006/relationships/image" Target="../media/image2602.png"/><Relationship Id="rId468" Type="http://schemas.openxmlformats.org/officeDocument/2006/relationships/image" Target="../media/image2720.png"/><Relationship Id="rId25" Type="http://schemas.openxmlformats.org/officeDocument/2006/relationships/customXml" Target="../ink/ink2500.xml"/><Relationship Id="rId67" Type="http://schemas.openxmlformats.org/officeDocument/2006/relationships/customXml" Target="../ink/ink2521.xml"/><Relationship Id="rId272" Type="http://schemas.openxmlformats.org/officeDocument/2006/relationships/image" Target="../media/image2623.png"/><Relationship Id="rId328" Type="http://schemas.openxmlformats.org/officeDocument/2006/relationships/image" Target="../media/image2651.png"/><Relationship Id="rId535" Type="http://schemas.openxmlformats.org/officeDocument/2006/relationships/customXml" Target="../ink/ink2755.xml"/><Relationship Id="rId577" Type="http://schemas.openxmlformats.org/officeDocument/2006/relationships/customXml" Target="../ink/ink2776.xml"/><Relationship Id="rId132" Type="http://schemas.openxmlformats.org/officeDocument/2006/relationships/image" Target="../media/image2553.png"/><Relationship Id="rId174" Type="http://schemas.openxmlformats.org/officeDocument/2006/relationships/image" Target="../media/image2574.png"/><Relationship Id="rId381" Type="http://schemas.openxmlformats.org/officeDocument/2006/relationships/customXml" Target="../ink/ink2678.xml"/><Relationship Id="rId241" Type="http://schemas.openxmlformats.org/officeDocument/2006/relationships/customXml" Target="../ink/ink2608.xml"/><Relationship Id="rId437" Type="http://schemas.openxmlformats.org/officeDocument/2006/relationships/customXml" Target="../ink/ink2706.xml"/><Relationship Id="rId479" Type="http://schemas.openxmlformats.org/officeDocument/2006/relationships/customXml" Target="../ink/ink2727.xml"/><Relationship Id="rId36" Type="http://schemas.openxmlformats.org/officeDocument/2006/relationships/image" Target="../media/image2505.png"/><Relationship Id="rId283" Type="http://schemas.openxmlformats.org/officeDocument/2006/relationships/customXml" Target="../ink/ink2629.xml"/><Relationship Id="rId339" Type="http://schemas.openxmlformats.org/officeDocument/2006/relationships/customXml" Target="../ink/ink2657.xml"/><Relationship Id="rId490" Type="http://schemas.openxmlformats.org/officeDocument/2006/relationships/image" Target="../media/image2731.png"/><Relationship Id="rId504" Type="http://schemas.openxmlformats.org/officeDocument/2006/relationships/image" Target="../media/image2738.png"/><Relationship Id="rId546" Type="http://schemas.openxmlformats.org/officeDocument/2006/relationships/image" Target="../media/image2759.png"/><Relationship Id="rId78" Type="http://schemas.openxmlformats.org/officeDocument/2006/relationships/image" Target="../media/image2526.png"/><Relationship Id="rId101" Type="http://schemas.openxmlformats.org/officeDocument/2006/relationships/customXml" Target="../ink/ink2538.xml"/><Relationship Id="rId143" Type="http://schemas.openxmlformats.org/officeDocument/2006/relationships/customXml" Target="../ink/ink2559.xml"/><Relationship Id="rId185" Type="http://schemas.openxmlformats.org/officeDocument/2006/relationships/customXml" Target="../ink/ink2580.xml"/><Relationship Id="rId350" Type="http://schemas.openxmlformats.org/officeDocument/2006/relationships/image" Target="../media/image2661.png"/><Relationship Id="rId406" Type="http://schemas.openxmlformats.org/officeDocument/2006/relationships/image" Target="../media/image2689.png"/><Relationship Id="rId588" Type="http://schemas.openxmlformats.org/officeDocument/2006/relationships/image" Target="../media/image2780.png"/><Relationship Id="rId9" Type="http://schemas.openxmlformats.org/officeDocument/2006/relationships/customXml" Target="../ink/ink2492.xml"/><Relationship Id="rId210" Type="http://schemas.openxmlformats.org/officeDocument/2006/relationships/image" Target="../media/image2592.png"/><Relationship Id="rId392" Type="http://schemas.openxmlformats.org/officeDocument/2006/relationships/image" Target="../media/image2682.png"/><Relationship Id="rId448" Type="http://schemas.openxmlformats.org/officeDocument/2006/relationships/image" Target="../media/image2710.png"/><Relationship Id="rId252" Type="http://schemas.openxmlformats.org/officeDocument/2006/relationships/image" Target="../media/image2613.png"/><Relationship Id="rId294" Type="http://schemas.openxmlformats.org/officeDocument/2006/relationships/image" Target="../media/image2634.png"/><Relationship Id="rId308" Type="http://schemas.openxmlformats.org/officeDocument/2006/relationships/image" Target="../media/image2641.png"/><Relationship Id="rId515" Type="http://schemas.openxmlformats.org/officeDocument/2006/relationships/customXml" Target="../ink/ink2745.xml"/><Relationship Id="rId47" Type="http://schemas.openxmlformats.org/officeDocument/2006/relationships/customXml" Target="../ink/ink2511.xml"/><Relationship Id="rId89" Type="http://schemas.openxmlformats.org/officeDocument/2006/relationships/customXml" Target="../ink/ink2532.xml"/><Relationship Id="rId112" Type="http://schemas.openxmlformats.org/officeDocument/2006/relationships/image" Target="../media/image2543.png"/><Relationship Id="rId154" Type="http://schemas.openxmlformats.org/officeDocument/2006/relationships/image" Target="../media/image2564.png"/><Relationship Id="rId361" Type="http://schemas.openxmlformats.org/officeDocument/2006/relationships/customXml" Target="../ink/ink2668.xml"/><Relationship Id="rId557" Type="http://schemas.openxmlformats.org/officeDocument/2006/relationships/customXml" Target="../ink/ink2766.xml"/><Relationship Id="rId196" Type="http://schemas.openxmlformats.org/officeDocument/2006/relationships/image" Target="../media/image2585.png"/><Relationship Id="rId417" Type="http://schemas.openxmlformats.org/officeDocument/2006/relationships/customXml" Target="../ink/ink2696.xml"/><Relationship Id="rId459" Type="http://schemas.openxmlformats.org/officeDocument/2006/relationships/customXml" Target="../ink/ink2717.xml"/><Relationship Id="rId16" Type="http://schemas.openxmlformats.org/officeDocument/2006/relationships/image" Target="../media/image2496.png"/><Relationship Id="rId221" Type="http://schemas.openxmlformats.org/officeDocument/2006/relationships/customXml" Target="../ink/ink2598.xml"/><Relationship Id="rId263" Type="http://schemas.openxmlformats.org/officeDocument/2006/relationships/customXml" Target="../ink/ink2619.xml"/><Relationship Id="rId319" Type="http://schemas.openxmlformats.org/officeDocument/2006/relationships/customXml" Target="../ink/ink2647.xml"/><Relationship Id="rId470" Type="http://schemas.openxmlformats.org/officeDocument/2006/relationships/image" Target="../media/image2721.png"/><Relationship Id="rId526" Type="http://schemas.openxmlformats.org/officeDocument/2006/relationships/image" Target="../media/image2749.png"/><Relationship Id="rId58" Type="http://schemas.openxmlformats.org/officeDocument/2006/relationships/image" Target="../media/image2516.png"/><Relationship Id="rId123" Type="http://schemas.openxmlformats.org/officeDocument/2006/relationships/customXml" Target="../ink/ink2549.xml"/><Relationship Id="rId330" Type="http://schemas.openxmlformats.org/officeDocument/2006/relationships/image" Target="../media/image2652.png"/><Relationship Id="rId568" Type="http://schemas.openxmlformats.org/officeDocument/2006/relationships/image" Target="../media/image2770.png"/><Relationship Id="rId165" Type="http://schemas.openxmlformats.org/officeDocument/2006/relationships/customXml" Target="../ink/ink2570.xml"/><Relationship Id="rId372" Type="http://schemas.openxmlformats.org/officeDocument/2006/relationships/image" Target="../media/image2672.png"/><Relationship Id="rId428" Type="http://schemas.openxmlformats.org/officeDocument/2006/relationships/image" Target="../media/image2700.png"/><Relationship Id="rId232" Type="http://schemas.openxmlformats.org/officeDocument/2006/relationships/image" Target="../media/image2603.png"/><Relationship Id="rId274" Type="http://schemas.openxmlformats.org/officeDocument/2006/relationships/image" Target="../media/image2624.png"/><Relationship Id="rId481" Type="http://schemas.openxmlformats.org/officeDocument/2006/relationships/customXml" Target="../ink/ink2728.xml"/><Relationship Id="rId27" Type="http://schemas.openxmlformats.org/officeDocument/2006/relationships/customXml" Target="../ink/ink2501.xml"/><Relationship Id="rId69" Type="http://schemas.openxmlformats.org/officeDocument/2006/relationships/customXml" Target="../ink/ink2522.xml"/><Relationship Id="rId134" Type="http://schemas.openxmlformats.org/officeDocument/2006/relationships/image" Target="../media/image2554.png"/><Relationship Id="rId537" Type="http://schemas.openxmlformats.org/officeDocument/2006/relationships/customXml" Target="../ink/ink2756.xml"/><Relationship Id="rId579" Type="http://schemas.openxmlformats.org/officeDocument/2006/relationships/customXml" Target="../ink/ink2777.xml"/><Relationship Id="rId80" Type="http://schemas.openxmlformats.org/officeDocument/2006/relationships/image" Target="../media/image2527.png"/><Relationship Id="rId176" Type="http://schemas.openxmlformats.org/officeDocument/2006/relationships/image" Target="../media/image2575.png"/><Relationship Id="rId341" Type="http://schemas.openxmlformats.org/officeDocument/2006/relationships/customXml" Target="../ink/ink2658.xml"/><Relationship Id="rId383" Type="http://schemas.openxmlformats.org/officeDocument/2006/relationships/customXml" Target="../ink/ink2679.xml"/><Relationship Id="rId439" Type="http://schemas.openxmlformats.org/officeDocument/2006/relationships/customXml" Target="../ink/ink2707.xml"/><Relationship Id="rId201" Type="http://schemas.openxmlformats.org/officeDocument/2006/relationships/customXml" Target="../ink/ink2588.xml"/><Relationship Id="rId243" Type="http://schemas.openxmlformats.org/officeDocument/2006/relationships/customXml" Target="../ink/ink2609.xml"/><Relationship Id="rId285" Type="http://schemas.openxmlformats.org/officeDocument/2006/relationships/customXml" Target="../ink/ink2630.xml"/><Relationship Id="rId450" Type="http://schemas.openxmlformats.org/officeDocument/2006/relationships/image" Target="../media/image2711.png"/><Relationship Id="rId506" Type="http://schemas.openxmlformats.org/officeDocument/2006/relationships/image" Target="../media/image2739.png"/><Relationship Id="rId38" Type="http://schemas.openxmlformats.org/officeDocument/2006/relationships/image" Target="../media/image2506.png"/><Relationship Id="rId103" Type="http://schemas.openxmlformats.org/officeDocument/2006/relationships/customXml" Target="../ink/ink2539.xml"/><Relationship Id="rId310" Type="http://schemas.openxmlformats.org/officeDocument/2006/relationships/image" Target="../media/image2642.png"/><Relationship Id="rId492" Type="http://schemas.openxmlformats.org/officeDocument/2006/relationships/image" Target="../media/image2732.png"/><Relationship Id="rId548" Type="http://schemas.openxmlformats.org/officeDocument/2006/relationships/image" Target="../media/image2760.png"/><Relationship Id="rId91" Type="http://schemas.openxmlformats.org/officeDocument/2006/relationships/customXml" Target="../ink/ink2533.xml"/><Relationship Id="rId145" Type="http://schemas.openxmlformats.org/officeDocument/2006/relationships/customXml" Target="../ink/ink2560.xml"/><Relationship Id="rId187" Type="http://schemas.openxmlformats.org/officeDocument/2006/relationships/customXml" Target="../ink/ink2581.xml"/><Relationship Id="rId352" Type="http://schemas.openxmlformats.org/officeDocument/2006/relationships/image" Target="../media/image2662.png"/><Relationship Id="rId394" Type="http://schemas.openxmlformats.org/officeDocument/2006/relationships/image" Target="../media/image2683.png"/><Relationship Id="rId408" Type="http://schemas.openxmlformats.org/officeDocument/2006/relationships/image" Target="../media/image2690.png"/><Relationship Id="rId212" Type="http://schemas.openxmlformats.org/officeDocument/2006/relationships/image" Target="../media/image2593.png"/><Relationship Id="rId254" Type="http://schemas.openxmlformats.org/officeDocument/2006/relationships/image" Target="../media/image2614.png"/><Relationship Id="rId49" Type="http://schemas.openxmlformats.org/officeDocument/2006/relationships/customXml" Target="../ink/ink2512.xml"/><Relationship Id="rId114" Type="http://schemas.openxmlformats.org/officeDocument/2006/relationships/image" Target="../media/image2544.png"/><Relationship Id="rId296" Type="http://schemas.openxmlformats.org/officeDocument/2006/relationships/image" Target="../media/image2635.png"/><Relationship Id="rId461" Type="http://schemas.openxmlformats.org/officeDocument/2006/relationships/customXml" Target="../ink/ink2718.xml"/><Relationship Id="rId517" Type="http://schemas.openxmlformats.org/officeDocument/2006/relationships/customXml" Target="../ink/ink2746.xml"/><Relationship Id="rId559" Type="http://schemas.openxmlformats.org/officeDocument/2006/relationships/customXml" Target="../ink/ink2767.xml"/><Relationship Id="rId60" Type="http://schemas.openxmlformats.org/officeDocument/2006/relationships/image" Target="../media/image2517.png"/><Relationship Id="rId156" Type="http://schemas.openxmlformats.org/officeDocument/2006/relationships/image" Target="../media/image2565.png"/><Relationship Id="rId198" Type="http://schemas.openxmlformats.org/officeDocument/2006/relationships/image" Target="../media/image2586.png"/><Relationship Id="rId321" Type="http://schemas.openxmlformats.org/officeDocument/2006/relationships/customXml" Target="../ink/ink2648.xml"/><Relationship Id="rId363" Type="http://schemas.openxmlformats.org/officeDocument/2006/relationships/customXml" Target="../ink/ink2669.xml"/><Relationship Id="rId419" Type="http://schemas.openxmlformats.org/officeDocument/2006/relationships/customXml" Target="../ink/ink2697.xml"/><Relationship Id="rId570" Type="http://schemas.openxmlformats.org/officeDocument/2006/relationships/image" Target="../media/image2771.png"/><Relationship Id="rId223" Type="http://schemas.openxmlformats.org/officeDocument/2006/relationships/customXml" Target="../ink/ink2599.xml"/><Relationship Id="rId430" Type="http://schemas.openxmlformats.org/officeDocument/2006/relationships/image" Target="../media/image2701.png"/><Relationship Id="rId18" Type="http://schemas.openxmlformats.org/officeDocument/2006/relationships/image" Target="../media/image2497.png"/><Relationship Id="rId265" Type="http://schemas.openxmlformats.org/officeDocument/2006/relationships/customXml" Target="../ink/ink2620.xml"/><Relationship Id="rId472" Type="http://schemas.openxmlformats.org/officeDocument/2006/relationships/image" Target="../media/image2722.png"/><Relationship Id="rId528" Type="http://schemas.openxmlformats.org/officeDocument/2006/relationships/image" Target="../media/image2750.png"/><Relationship Id="rId125" Type="http://schemas.openxmlformats.org/officeDocument/2006/relationships/customXml" Target="../ink/ink2550.xml"/><Relationship Id="rId167" Type="http://schemas.openxmlformats.org/officeDocument/2006/relationships/customXml" Target="../ink/ink2571.xml"/><Relationship Id="rId332" Type="http://schemas.openxmlformats.org/officeDocument/2006/relationships/image" Target="../media/image2653.png"/><Relationship Id="rId374" Type="http://schemas.openxmlformats.org/officeDocument/2006/relationships/image" Target="../media/image2673.png"/><Relationship Id="rId581" Type="http://schemas.openxmlformats.org/officeDocument/2006/relationships/customXml" Target="../ink/ink2778.xml"/><Relationship Id="rId71" Type="http://schemas.openxmlformats.org/officeDocument/2006/relationships/customXml" Target="../ink/ink2523.xml"/><Relationship Id="rId234" Type="http://schemas.openxmlformats.org/officeDocument/2006/relationships/image" Target="../media/image2604.png"/><Relationship Id="rId2" Type="http://schemas.openxmlformats.org/officeDocument/2006/relationships/image" Target="../media/image3.jpeg"/><Relationship Id="rId29" Type="http://schemas.openxmlformats.org/officeDocument/2006/relationships/customXml" Target="../ink/ink2502.xml"/><Relationship Id="rId276" Type="http://schemas.openxmlformats.org/officeDocument/2006/relationships/image" Target="../media/image2625.png"/><Relationship Id="rId441" Type="http://schemas.openxmlformats.org/officeDocument/2006/relationships/customXml" Target="../ink/ink2708.xml"/><Relationship Id="rId483" Type="http://schemas.openxmlformats.org/officeDocument/2006/relationships/customXml" Target="../ink/ink2729.xml"/><Relationship Id="rId539" Type="http://schemas.openxmlformats.org/officeDocument/2006/relationships/customXml" Target="../ink/ink2757.xml"/><Relationship Id="rId40" Type="http://schemas.openxmlformats.org/officeDocument/2006/relationships/image" Target="../media/image2507.png"/><Relationship Id="rId136" Type="http://schemas.openxmlformats.org/officeDocument/2006/relationships/image" Target="../media/image2555.png"/><Relationship Id="rId178" Type="http://schemas.openxmlformats.org/officeDocument/2006/relationships/image" Target="../media/image2576.png"/><Relationship Id="rId301" Type="http://schemas.openxmlformats.org/officeDocument/2006/relationships/customXml" Target="../ink/ink2638.xml"/><Relationship Id="rId343" Type="http://schemas.openxmlformats.org/officeDocument/2006/relationships/customXml" Target="../ink/ink2659.xml"/><Relationship Id="rId550" Type="http://schemas.openxmlformats.org/officeDocument/2006/relationships/image" Target="../media/image2761.png"/><Relationship Id="rId82" Type="http://schemas.openxmlformats.org/officeDocument/2006/relationships/image" Target="../media/image2528.png"/><Relationship Id="rId203" Type="http://schemas.openxmlformats.org/officeDocument/2006/relationships/customXml" Target="../ink/ink2589.xml"/><Relationship Id="rId385" Type="http://schemas.openxmlformats.org/officeDocument/2006/relationships/customXml" Target="../ink/ink2680.xml"/><Relationship Id="rId245" Type="http://schemas.openxmlformats.org/officeDocument/2006/relationships/customXml" Target="../ink/ink2610.xml"/><Relationship Id="rId287" Type="http://schemas.openxmlformats.org/officeDocument/2006/relationships/customXml" Target="../ink/ink2631.xml"/><Relationship Id="rId410" Type="http://schemas.openxmlformats.org/officeDocument/2006/relationships/image" Target="../media/image2691.png"/><Relationship Id="rId452" Type="http://schemas.openxmlformats.org/officeDocument/2006/relationships/image" Target="../media/image2712.png"/><Relationship Id="rId494" Type="http://schemas.openxmlformats.org/officeDocument/2006/relationships/image" Target="../media/image2733.png"/><Relationship Id="rId508" Type="http://schemas.openxmlformats.org/officeDocument/2006/relationships/image" Target="../media/image2740.png"/><Relationship Id="rId105" Type="http://schemas.openxmlformats.org/officeDocument/2006/relationships/customXml" Target="../ink/ink2540.xml"/><Relationship Id="rId147" Type="http://schemas.openxmlformats.org/officeDocument/2006/relationships/customXml" Target="../ink/ink2561.xml"/><Relationship Id="rId312" Type="http://schemas.openxmlformats.org/officeDocument/2006/relationships/image" Target="../media/image2643.png"/><Relationship Id="rId354" Type="http://schemas.openxmlformats.org/officeDocument/2006/relationships/image" Target="../media/image2663.png"/><Relationship Id="rId51" Type="http://schemas.openxmlformats.org/officeDocument/2006/relationships/customXml" Target="../ink/ink2513.xml"/><Relationship Id="rId93" Type="http://schemas.openxmlformats.org/officeDocument/2006/relationships/customXml" Target="../ink/ink2534.xml"/><Relationship Id="rId189" Type="http://schemas.openxmlformats.org/officeDocument/2006/relationships/customXml" Target="../ink/ink2582.xml"/><Relationship Id="rId396" Type="http://schemas.openxmlformats.org/officeDocument/2006/relationships/image" Target="../media/image2684.png"/><Relationship Id="rId561" Type="http://schemas.openxmlformats.org/officeDocument/2006/relationships/customXml" Target="../ink/ink2768.xml"/><Relationship Id="rId214" Type="http://schemas.openxmlformats.org/officeDocument/2006/relationships/image" Target="../media/image2594.png"/><Relationship Id="rId256" Type="http://schemas.openxmlformats.org/officeDocument/2006/relationships/image" Target="../media/image2615.png"/><Relationship Id="rId298" Type="http://schemas.openxmlformats.org/officeDocument/2006/relationships/image" Target="../media/image2636.png"/><Relationship Id="rId421" Type="http://schemas.openxmlformats.org/officeDocument/2006/relationships/customXml" Target="../ink/ink2698.xml"/><Relationship Id="rId463" Type="http://schemas.openxmlformats.org/officeDocument/2006/relationships/customXml" Target="../ink/ink2719.xml"/><Relationship Id="rId519" Type="http://schemas.openxmlformats.org/officeDocument/2006/relationships/customXml" Target="../ink/ink2747.xml"/><Relationship Id="rId116" Type="http://schemas.openxmlformats.org/officeDocument/2006/relationships/image" Target="../media/image2545.png"/><Relationship Id="rId158" Type="http://schemas.openxmlformats.org/officeDocument/2006/relationships/image" Target="../media/image2566.png"/><Relationship Id="rId323" Type="http://schemas.openxmlformats.org/officeDocument/2006/relationships/customXml" Target="../ink/ink2649.xml"/><Relationship Id="rId530" Type="http://schemas.openxmlformats.org/officeDocument/2006/relationships/image" Target="../media/image2751.png"/><Relationship Id="rId20" Type="http://schemas.openxmlformats.org/officeDocument/2006/relationships/image" Target="../media/image2498.png"/><Relationship Id="rId62" Type="http://schemas.openxmlformats.org/officeDocument/2006/relationships/image" Target="../media/image2518.png"/><Relationship Id="rId365" Type="http://schemas.openxmlformats.org/officeDocument/2006/relationships/customXml" Target="../ink/ink2670.xml"/><Relationship Id="rId572" Type="http://schemas.openxmlformats.org/officeDocument/2006/relationships/image" Target="../media/image2772.png"/><Relationship Id="rId225" Type="http://schemas.openxmlformats.org/officeDocument/2006/relationships/customXml" Target="../ink/ink2600.xml"/><Relationship Id="rId267" Type="http://schemas.openxmlformats.org/officeDocument/2006/relationships/customXml" Target="../ink/ink2621.xml"/><Relationship Id="rId432" Type="http://schemas.openxmlformats.org/officeDocument/2006/relationships/image" Target="../media/image2702.png"/><Relationship Id="rId474" Type="http://schemas.openxmlformats.org/officeDocument/2006/relationships/image" Target="../media/image2723.png"/><Relationship Id="rId127" Type="http://schemas.openxmlformats.org/officeDocument/2006/relationships/customXml" Target="../ink/ink2551.xml"/><Relationship Id="rId31" Type="http://schemas.openxmlformats.org/officeDocument/2006/relationships/customXml" Target="../ink/ink2503.xml"/><Relationship Id="rId73" Type="http://schemas.openxmlformats.org/officeDocument/2006/relationships/customXml" Target="../ink/ink2524.xml"/><Relationship Id="rId169" Type="http://schemas.openxmlformats.org/officeDocument/2006/relationships/customXml" Target="../ink/ink2572.xml"/><Relationship Id="rId334" Type="http://schemas.openxmlformats.org/officeDocument/2006/relationships/image" Target="../media/image2654.png"/><Relationship Id="rId376" Type="http://schemas.openxmlformats.org/officeDocument/2006/relationships/image" Target="../media/image2674.png"/><Relationship Id="rId541" Type="http://schemas.openxmlformats.org/officeDocument/2006/relationships/customXml" Target="../ink/ink2758.xml"/><Relationship Id="rId583" Type="http://schemas.openxmlformats.org/officeDocument/2006/relationships/customXml" Target="../ink/ink2779.xml"/><Relationship Id="rId4" Type="http://schemas.openxmlformats.org/officeDocument/2006/relationships/image" Target="../media/image35.png"/><Relationship Id="rId180" Type="http://schemas.openxmlformats.org/officeDocument/2006/relationships/image" Target="../media/image2577.png"/><Relationship Id="rId236" Type="http://schemas.openxmlformats.org/officeDocument/2006/relationships/image" Target="../media/image2605.png"/><Relationship Id="rId278" Type="http://schemas.openxmlformats.org/officeDocument/2006/relationships/image" Target="../media/image2626.png"/><Relationship Id="rId401" Type="http://schemas.openxmlformats.org/officeDocument/2006/relationships/customXml" Target="../ink/ink2688.xml"/><Relationship Id="rId443" Type="http://schemas.openxmlformats.org/officeDocument/2006/relationships/customXml" Target="../ink/ink2709.xml"/><Relationship Id="rId303" Type="http://schemas.openxmlformats.org/officeDocument/2006/relationships/customXml" Target="../ink/ink2639.xml"/><Relationship Id="rId485" Type="http://schemas.openxmlformats.org/officeDocument/2006/relationships/customXml" Target="../ink/ink2730.xml"/><Relationship Id="rId42" Type="http://schemas.openxmlformats.org/officeDocument/2006/relationships/image" Target="../media/image2508.png"/><Relationship Id="rId84" Type="http://schemas.openxmlformats.org/officeDocument/2006/relationships/image" Target="../media/image2529.png"/><Relationship Id="rId138" Type="http://schemas.openxmlformats.org/officeDocument/2006/relationships/image" Target="../media/image2556.png"/><Relationship Id="rId345" Type="http://schemas.openxmlformats.org/officeDocument/2006/relationships/customXml" Target="../ink/ink2660.xml"/><Relationship Id="rId387" Type="http://schemas.openxmlformats.org/officeDocument/2006/relationships/customXml" Target="../ink/ink2681.xml"/><Relationship Id="rId510" Type="http://schemas.openxmlformats.org/officeDocument/2006/relationships/image" Target="../media/image2741.png"/><Relationship Id="rId552" Type="http://schemas.openxmlformats.org/officeDocument/2006/relationships/image" Target="../media/image2762.png"/><Relationship Id="rId191" Type="http://schemas.openxmlformats.org/officeDocument/2006/relationships/customXml" Target="../ink/ink2583.xml"/><Relationship Id="rId205" Type="http://schemas.openxmlformats.org/officeDocument/2006/relationships/customXml" Target="../ink/ink2590.xml"/><Relationship Id="rId247" Type="http://schemas.openxmlformats.org/officeDocument/2006/relationships/customXml" Target="../ink/ink2611.xml"/><Relationship Id="rId412" Type="http://schemas.openxmlformats.org/officeDocument/2006/relationships/image" Target="../media/image2692.png"/><Relationship Id="rId107" Type="http://schemas.openxmlformats.org/officeDocument/2006/relationships/customXml" Target="../ink/ink2541.xml"/><Relationship Id="rId289" Type="http://schemas.openxmlformats.org/officeDocument/2006/relationships/customXml" Target="../ink/ink2632.xml"/><Relationship Id="rId454" Type="http://schemas.openxmlformats.org/officeDocument/2006/relationships/image" Target="../media/image2713.png"/><Relationship Id="rId496" Type="http://schemas.openxmlformats.org/officeDocument/2006/relationships/image" Target="../media/image2734.png"/><Relationship Id="rId11" Type="http://schemas.openxmlformats.org/officeDocument/2006/relationships/customXml" Target="../ink/ink2493.xml"/><Relationship Id="rId53" Type="http://schemas.openxmlformats.org/officeDocument/2006/relationships/customXml" Target="../ink/ink2514.xml"/><Relationship Id="rId149" Type="http://schemas.openxmlformats.org/officeDocument/2006/relationships/customXml" Target="../ink/ink2562.xml"/><Relationship Id="rId314" Type="http://schemas.openxmlformats.org/officeDocument/2006/relationships/image" Target="../media/image2644.png"/><Relationship Id="rId356" Type="http://schemas.openxmlformats.org/officeDocument/2006/relationships/image" Target="../media/image2664.png"/><Relationship Id="rId398" Type="http://schemas.openxmlformats.org/officeDocument/2006/relationships/image" Target="../media/image2685.png"/><Relationship Id="rId521" Type="http://schemas.openxmlformats.org/officeDocument/2006/relationships/customXml" Target="../ink/ink2748.xml"/><Relationship Id="rId563" Type="http://schemas.openxmlformats.org/officeDocument/2006/relationships/customXml" Target="../ink/ink2769.xml"/><Relationship Id="rId95" Type="http://schemas.openxmlformats.org/officeDocument/2006/relationships/customXml" Target="../ink/ink2535.xml"/><Relationship Id="rId160" Type="http://schemas.openxmlformats.org/officeDocument/2006/relationships/image" Target="../media/image2567.png"/><Relationship Id="rId216" Type="http://schemas.openxmlformats.org/officeDocument/2006/relationships/image" Target="../media/image2595.png"/><Relationship Id="rId423" Type="http://schemas.openxmlformats.org/officeDocument/2006/relationships/customXml" Target="../ink/ink2699.xml"/><Relationship Id="rId258" Type="http://schemas.openxmlformats.org/officeDocument/2006/relationships/image" Target="../media/image2616.png"/><Relationship Id="rId465" Type="http://schemas.openxmlformats.org/officeDocument/2006/relationships/customXml" Target="../ink/ink2720.xml"/><Relationship Id="rId22" Type="http://schemas.openxmlformats.org/officeDocument/2006/relationships/image" Target="../media/image2499.png"/><Relationship Id="rId64" Type="http://schemas.openxmlformats.org/officeDocument/2006/relationships/image" Target="../media/image2519.png"/><Relationship Id="rId118" Type="http://schemas.openxmlformats.org/officeDocument/2006/relationships/image" Target="../media/image2546.png"/><Relationship Id="rId325" Type="http://schemas.openxmlformats.org/officeDocument/2006/relationships/customXml" Target="../ink/ink2650.xml"/><Relationship Id="rId367" Type="http://schemas.openxmlformats.org/officeDocument/2006/relationships/customXml" Target="../ink/ink2671.xml"/><Relationship Id="rId532" Type="http://schemas.openxmlformats.org/officeDocument/2006/relationships/image" Target="../media/image2752.png"/><Relationship Id="rId574" Type="http://schemas.openxmlformats.org/officeDocument/2006/relationships/image" Target="../media/image2773.png"/><Relationship Id="rId171" Type="http://schemas.openxmlformats.org/officeDocument/2006/relationships/customXml" Target="../ink/ink2573.xml"/><Relationship Id="rId227" Type="http://schemas.openxmlformats.org/officeDocument/2006/relationships/customXml" Target="../ink/ink2601.xml"/><Relationship Id="rId269" Type="http://schemas.openxmlformats.org/officeDocument/2006/relationships/customXml" Target="../ink/ink2622.xml"/><Relationship Id="rId434" Type="http://schemas.openxmlformats.org/officeDocument/2006/relationships/image" Target="../media/image2703.png"/><Relationship Id="rId476" Type="http://schemas.openxmlformats.org/officeDocument/2006/relationships/image" Target="../media/image2724.png"/><Relationship Id="rId33" Type="http://schemas.openxmlformats.org/officeDocument/2006/relationships/customXml" Target="../ink/ink2504.xml"/><Relationship Id="rId129" Type="http://schemas.openxmlformats.org/officeDocument/2006/relationships/customXml" Target="../ink/ink2552.xml"/><Relationship Id="rId280" Type="http://schemas.openxmlformats.org/officeDocument/2006/relationships/image" Target="../media/image2627.png"/><Relationship Id="rId336" Type="http://schemas.openxmlformats.org/officeDocument/2006/relationships/image" Target="../media/image2655.png"/><Relationship Id="rId501" Type="http://schemas.openxmlformats.org/officeDocument/2006/relationships/customXml" Target="../ink/ink2738.xml"/><Relationship Id="rId543" Type="http://schemas.openxmlformats.org/officeDocument/2006/relationships/customXml" Target="../ink/ink2759.xml"/><Relationship Id="rId75" Type="http://schemas.openxmlformats.org/officeDocument/2006/relationships/customXml" Target="../ink/ink2525.xml"/><Relationship Id="rId140" Type="http://schemas.openxmlformats.org/officeDocument/2006/relationships/image" Target="../media/image2557.png"/><Relationship Id="rId182" Type="http://schemas.openxmlformats.org/officeDocument/2006/relationships/image" Target="../media/image2578.png"/><Relationship Id="rId378" Type="http://schemas.openxmlformats.org/officeDocument/2006/relationships/image" Target="../media/image2675.png"/><Relationship Id="rId403" Type="http://schemas.openxmlformats.org/officeDocument/2006/relationships/customXml" Target="../ink/ink2689.xml"/><Relationship Id="rId585" Type="http://schemas.openxmlformats.org/officeDocument/2006/relationships/customXml" Target="../ink/ink2780.xml"/><Relationship Id="rId6" Type="http://schemas.openxmlformats.org/officeDocument/2006/relationships/image" Target="../media/image2491.png"/><Relationship Id="rId238" Type="http://schemas.openxmlformats.org/officeDocument/2006/relationships/image" Target="../media/image2606.png"/><Relationship Id="rId445" Type="http://schemas.openxmlformats.org/officeDocument/2006/relationships/customXml" Target="../ink/ink2710.xml"/><Relationship Id="rId487" Type="http://schemas.openxmlformats.org/officeDocument/2006/relationships/customXml" Target="../ink/ink2731.xml"/><Relationship Id="rId291" Type="http://schemas.openxmlformats.org/officeDocument/2006/relationships/customXml" Target="../ink/ink2633.xml"/><Relationship Id="rId305" Type="http://schemas.openxmlformats.org/officeDocument/2006/relationships/customXml" Target="../ink/ink2640.xml"/><Relationship Id="rId347" Type="http://schemas.openxmlformats.org/officeDocument/2006/relationships/customXml" Target="../ink/ink2661.xml"/><Relationship Id="rId512" Type="http://schemas.openxmlformats.org/officeDocument/2006/relationships/image" Target="../media/image2742.png"/><Relationship Id="rId44" Type="http://schemas.openxmlformats.org/officeDocument/2006/relationships/image" Target="../media/image2509.png"/><Relationship Id="rId86" Type="http://schemas.openxmlformats.org/officeDocument/2006/relationships/image" Target="../media/image2530.png"/><Relationship Id="rId151" Type="http://schemas.openxmlformats.org/officeDocument/2006/relationships/customXml" Target="../ink/ink2563.xml"/><Relationship Id="rId389" Type="http://schemas.openxmlformats.org/officeDocument/2006/relationships/customXml" Target="../ink/ink2682.xml"/><Relationship Id="rId554" Type="http://schemas.openxmlformats.org/officeDocument/2006/relationships/image" Target="../media/image2763.png"/><Relationship Id="rId193" Type="http://schemas.openxmlformats.org/officeDocument/2006/relationships/customXml" Target="../ink/ink2584.xml"/><Relationship Id="rId207" Type="http://schemas.openxmlformats.org/officeDocument/2006/relationships/customXml" Target="../ink/ink2591.xml"/><Relationship Id="rId249" Type="http://schemas.openxmlformats.org/officeDocument/2006/relationships/customXml" Target="../ink/ink2612.xml"/><Relationship Id="rId414" Type="http://schemas.openxmlformats.org/officeDocument/2006/relationships/image" Target="../media/image2693.png"/><Relationship Id="rId456" Type="http://schemas.openxmlformats.org/officeDocument/2006/relationships/image" Target="../media/image2714.png"/><Relationship Id="rId498" Type="http://schemas.openxmlformats.org/officeDocument/2006/relationships/image" Target="../media/image2735.png"/><Relationship Id="rId13" Type="http://schemas.openxmlformats.org/officeDocument/2006/relationships/customXml" Target="../ink/ink2494.xml"/><Relationship Id="rId109" Type="http://schemas.openxmlformats.org/officeDocument/2006/relationships/customXml" Target="../ink/ink2542.xml"/><Relationship Id="rId260" Type="http://schemas.openxmlformats.org/officeDocument/2006/relationships/image" Target="../media/image2617.png"/><Relationship Id="rId316" Type="http://schemas.openxmlformats.org/officeDocument/2006/relationships/image" Target="../media/image2645.png"/><Relationship Id="rId523" Type="http://schemas.openxmlformats.org/officeDocument/2006/relationships/customXml" Target="../ink/ink2749.xml"/><Relationship Id="rId55" Type="http://schemas.openxmlformats.org/officeDocument/2006/relationships/customXml" Target="../ink/ink2515.xml"/><Relationship Id="rId97" Type="http://schemas.openxmlformats.org/officeDocument/2006/relationships/customXml" Target="../ink/ink2536.xml"/><Relationship Id="rId120" Type="http://schemas.openxmlformats.org/officeDocument/2006/relationships/image" Target="../media/image2547.png"/><Relationship Id="rId358" Type="http://schemas.openxmlformats.org/officeDocument/2006/relationships/image" Target="../media/image2665.png"/><Relationship Id="rId565" Type="http://schemas.openxmlformats.org/officeDocument/2006/relationships/customXml" Target="../ink/ink2770.xml"/><Relationship Id="rId162" Type="http://schemas.openxmlformats.org/officeDocument/2006/relationships/image" Target="../media/image2568.png"/><Relationship Id="rId218" Type="http://schemas.openxmlformats.org/officeDocument/2006/relationships/image" Target="../media/image2596.png"/><Relationship Id="rId425" Type="http://schemas.openxmlformats.org/officeDocument/2006/relationships/customXml" Target="../ink/ink2700.xml"/><Relationship Id="rId467" Type="http://schemas.openxmlformats.org/officeDocument/2006/relationships/customXml" Target="../ink/ink2721.xml"/><Relationship Id="rId271" Type="http://schemas.openxmlformats.org/officeDocument/2006/relationships/customXml" Target="../ink/ink2623.xml"/><Relationship Id="rId24" Type="http://schemas.openxmlformats.org/officeDocument/2006/relationships/image" Target="../media/image2500.png"/><Relationship Id="rId66" Type="http://schemas.openxmlformats.org/officeDocument/2006/relationships/image" Target="../media/image2520.png"/><Relationship Id="rId131" Type="http://schemas.openxmlformats.org/officeDocument/2006/relationships/customXml" Target="../ink/ink2553.xml"/><Relationship Id="rId327" Type="http://schemas.openxmlformats.org/officeDocument/2006/relationships/customXml" Target="../ink/ink2651.xml"/><Relationship Id="rId369" Type="http://schemas.openxmlformats.org/officeDocument/2006/relationships/customXml" Target="../ink/ink2672.xml"/><Relationship Id="rId534" Type="http://schemas.openxmlformats.org/officeDocument/2006/relationships/image" Target="../media/image2753.png"/><Relationship Id="rId576" Type="http://schemas.openxmlformats.org/officeDocument/2006/relationships/image" Target="../media/image2774.png"/><Relationship Id="rId173" Type="http://schemas.openxmlformats.org/officeDocument/2006/relationships/customXml" Target="../ink/ink2574.xml"/><Relationship Id="rId229" Type="http://schemas.openxmlformats.org/officeDocument/2006/relationships/customXml" Target="../ink/ink2602.xml"/><Relationship Id="rId380" Type="http://schemas.openxmlformats.org/officeDocument/2006/relationships/image" Target="../media/image2676.png"/><Relationship Id="rId436" Type="http://schemas.openxmlformats.org/officeDocument/2006/relationships/image" Target="../media/image2704.png"/><Relationship Id="rId240" Type="http://schemas.openxmlformats.org/officeDocument/2006/relationships/image" Target="../media/image2607.png"/><Relationship Id="rId478" Type="http://schemas.openxmlformats.org/officeDocument/2006/relationships/image" Target="../media/image2725.png"/><Relationship Id="rId35" Type="http://schemas.openxmlformats.org/officeDocument/2006/relationships/customXml" Target="../ink/ink2505.xml"/><Relationship Id="rId77" Type="http://schemas.openxmlformats.org/officeDocument/2006/relationships/customXml" Target="../ink/ink2526.xml"/><Relationship Id="rId100" Type="http://schemas.openxmlformats.org/officeDocument/2006/relationships/image" Target="../media/image2537.png"/><Relationship Id="rId282" Type="http://schemas.openxmlformats.org/officeDocument/2006/relationships/image" Target="../media/image2628.png"/><Relationship Id="rId338" Type="http://schemas.openxmlformats.org/officeDocument/2006/relationships/image" Target="../media/image2656.png"/><Relationship Id="rId503" Type="http://schemas.openxmlformats.org/officeDocument/2006/relationships/customXml" Target="../ink/ink2739.xml"/><Relationship Id="rId545" Type="http://schemas.openxmlformats.org/officeDocument/2006/relationships/customXml" Target="../ink/ink2760.xml"/><Relationship Id="rId587" Type="http://schemas.openxmlformats.org/officeDocument/2006/relationships/customXml" Target="../ink/ink2781.xml"/><Relationship Id="rId8" Type="http://schemas.openxmlformats.org/officeDocument/2006/relationships/image" Target="../media/image2492.png"/><Relationship Id="rId142" Type="http://schemas.openxmlformats.org/officeDocument/2006/relationships/image" Target="../media/image2558.png"/><Relationship Id="rId184" Type="http://schemas.openxmlformats.org/officeDocument/2006/relationships/image" Target="../media/image2579.png"/><Relationship Id="rId391" Type="http://schemas.openxmlformats.org/officeDocument/2006/relationships/customXml" Target="../ink/ink2683.xml"/><Relationship Id="rId405" Type="http://schemas.openxmlformats.org/officeDocument/2006/relationships/customXml" Target="../ink/ink2690.xml"/><Relationship Id="rId447" Type="http://schemas.openxmlformats.org/officeDocument/2006/relationships/customXml" Target="../ink/ink2711.xml"/><Relationship Id="rId251" Type="http://schemas.openxmlformats.org/officeDocument/2006/relationships/customXml" Target="../ink/ink2613.xml"/><Relationship Id="rId489" Type="http://schemas.openxmlformats.org/officeDocument/2006/relationships/customXml" Target="../ink/ink2732.xml"/><Relationship Id="rId46" Type="http://schemas.openxmlformats.org/officeDocument/2006/relationships/image" Target="../media/image2510.png"/><Relationship Id="rId293" Type="http://schemas.openxmlformats.org/officeDocument/2006/relationships/customXml" Target="../ink/ink2634.xml"/><Relationship Id="rId307" Type="http://schemas.openxmlformats.org/officeDocument/2006/relationships/customXml" Target="../ink/ink2641.xml"/><Relationship Id="rId349" Type="http://schemas.openxmlformats.org/officeDocument/2006/relationships/customXml" Target="../ink/ink2662.xml"/><Relationship Id="rId514" Type="http://schemas.openxmlformats.org/officeDocument/2006/relationships/image" Target="../media/image2743.png"/><Relationship Id="rId556" Type="http://schemas.openxmlformats.org/officeDocument/2006/relationships/image" Target="../media/image2764.png"/><Relationship Id="rId88" Type="http://schemas.openxmlformats.org/officeDocument/2006/relationships/image" Target="../media/image2531.png"/><Relationship Id="rId111" Type="http://schemas.openxmlformats.org/officeDocument/2006/relationships/customXml" Target="../ink/ink2543.xml"/><Relationship Id="rId153" Type="http://schemas.openxmlformats.org/officeDocument/2006/relationships/customXml" Target="../ink/ink2564.xml"/><Relationship Id="rId195" Type="http://schemas.openxmlformats.org/officeDocument/2006/relationships/customXml" Target="../ink/ink2585.xml"/><Relationship Id="rId209" Type="http://schemas.openxmlformats.org/officeDocument/2006/relationships/customXml" Target="../ink/ink2592.xml"/><Relationship Id="rId360" Type="http://schemas.openxmlformats.org/officeDocument/2006/relationships/image" Target="../media/image2666.png"/><Relationship Id="rId416" Type="http://schemas.openxmlformats.org/officeDocument/2006/relationships/image" Target="../media/image2694.png"/><Relationship Id="rId220" Type="http://schemas.openxmlformats.org/officeDocument/2006/relationships/image" Target="../media/image2597.png"/><Relationship Id="rId458" Type="http://schemas.openxmlformats.org/officeDocument/2006/relationships/image" Target="../media/image2715.png"/><Relationship Id="rId15" Type="http://schemas.openxmlformats.org/officeDocument/2006/relationships/customXml" Target="../ink/ink2495.xml"/><Relationship Id="rId57" Type="http://schemas.openxmlformats.org/officeDocument/2006/relationships/customXml" Target="../ink/ink2516.xml"/><Relationship Id="rId262" Type="http://schemas.openxmlformats.org/officeDocument/2006/relationships/image" Target="../media/image2618.png"/><Relationship Id="rId318" Type="http://schemas.openxmlformats.org/officeDocument/2006/relationships/image" Target="../media/image2646.png"/><Relationship Id="rId525" Type="http://schemas.openxmlformats.org/officeDocument/2006/relationships/customXml" Target="../ink/ink2750.xml"/><Relationship Id="rId567" Type="http://schemas.openxmlformats.org/officeDocument/2006/relationships/customXml" Target="../ink/ink2771.xml"/><Relationship Id="rId99" Type="http://schemas.openxmlformats.org/officeDocument/2006/relationships/customXml" Target="../ink/ink2537.xml"/><Relationship Id="rId122" Type="http://schemas.openxmlformats.org/officeDocument/2006/relationships/image" Target="../media/image2548.png"/><Relationship Id="rId164" Type="http://schemas.openxmlformats.org/officeDocument/2006/relationships/image" Target="../media/image2569.png"/><Relationship Id="rId371" Type="http://schemas.openxmlformats.org/officeDocument/2006/relationships/customXml" Target="../ink/ink2673.xml"/><Relationship Id="rId427" Type="http://schemas.openxmlformats.org/officeDocument/2006/relationships/customXml" Target="../ink/ink2701.xml"/><Relationship Id="rId469" Type="http://schemas.openxmlformats.org/officeDocument/2006/relationships/customXml" Target="../ink/ink2722.xml"/><Relationship Id="rId26" Type="http://schemas.openxmlformats.org/officeDocument/2006/relationships/image" Target="../media/image2501.png"/><Relationship Id="rId231" Type="http://schemas.openxmlformats.org/officeDocument/2006/relationships/customXml" Target="../ink/ink2603.xml"/><Relationship Id="rId273" Type="http://schemas.openxmlformats.org/officeDocument/2006/relationships/customXml" Target="../ink/ink2624.xml"/><Relationship Id="rId329" Type="http://schemas.openxmlformats.org/officeDocument/2006/relationships/customXml" Target="../ink/ink2652.xml"/><Relationship Id="rId480" Type="http://schemas.openxmlformats.org/officeDocument/2006/relationships/image" Target="../media/image2726.png"/><Relationship Id="rId536" Type="http://schemas.openxmlformats.org/officeDocument/2006/relationships/image" Target="../media/image2754.png"/><Relationship Id="rId68" Type="http://schemas.openxmlformats.org/officeDocument/2006/relationships/image" Target="../media/image2521.png"/><Relationship Id="rId133" Type="http://schemas.openxmlformats.org/officeDocument/2006/relationships/customXml" Target="../ink/ink2554.xml"/><Relationship Id="rId175" Type="http://schemas.openxmlformats.org/officeDocument/2006/relationships/customXml" Target="../ink/ink2575.xml"/><Relationship Id="rId340" Type="http://schemas.openxmlformats.org/officeDocument/2006/relationships/image" Target="../media/image2657.png"/><Relationship Id="rId578" Type="http://schemas.openxmlformats.org/officeDocument/2006/relationships/image" Target="../media/image2775.png"/><Relationship Id="rId200" Type="http://schemas.openxmlformats.org/officeDocument/2006/relationships/image" Target="../media/image2587.png"/><Relationship Id="rId382" Type="http://schemas.openxmlformats.org/officeDocument/2006/relationships/image" Target="../media/image2677.png"/><Relationship Id="rId438" Type="http://schemas.openxmlformats.org/officeDocument/2006/relationships/image" Target="../media/image2705.png"/><Relationship Id="rId242" Type="http://schemas.openxmlformats.org/officeDocument/2006/relationships/image" Target="../media/image2608.png"/><Relationship Id="rId284" Type="http://schemas.openxmlformats.org/officeDocument/2006/relationships/image" Target="../media/image2629.png"/><Relationship Id="rId491" Type="http://schemas.openxmlformats.org/officeDocument/2006/relationships/customXml" Target="../ink/ink2733.xml"/><Relationship Id="rId505" Type="http://schemas.openxmlformats.org/officeDocument/2006/relationships/customXml" Target="../ink/ink2740.xml"/><Relationship Id="rId37" Type="http://schemas.openxmlformats.org/officeDocument/2006/relationships/customXml" Target="../ink/ink2506.xml"/><Relationship Id="rId79" Type="http://schemas.openxmlformats.org/officeDocument/2006/relationships/customXml" Target="../ink/ink2527.xml"/><Relationship Id="rId102" Type="http://schemas.openxmlformats.org/officeDocument/2006/relationships/image" Target="../media/image2538.png"/><Relationship Id="rId144" Type="http://schemas.openxmlformats.org/officeDocument/2006/relationships/image" Target="../media/image2559.png"/><Relationship Id="rId547" Type="http://schemas.openxmlformats.org/officeDocument/2006/relationships/customXml" Target="../ink/ink2761.xml"/><Relationship Id="rId90" Type="http://schemas.openxmlformats.org/officeDocument/2006/relationships/image" Target="../media/image2532.png"/><Relationship Id="rId186" Type="http://schemas.openxmlformats.org/officeDocument/2006/relationships/image" Target="../media/image2580.png"/><Relationship Id="rId351" Type="http://schemas.openxmlformats.org/officeDocument/2006/relationships/customXml" Target="../ink/ink2663.xml"/><Relationship Id="rId393" Type="http://schemas.openxmlformats.org/officeDocument/2006/relationships/customXml" Target="../ink/ink2684.xml"/><Relationship Id="rId407" Type="http://schemas.openxmlformats.org/officeDocument/2006/relationships/customXml" Target="../ink/ink2691.xml"/><Relationship Id="rId449" Type="http://schemas.openxmlformats.org/officeDocument/2006/relationships/customXml" Target="../ink/ink2712.xml"/><Relationship Id="rId211" Type="http://schemas.openxmlformats.org/officeDocument/2006/relationships/customXml" Target="../ink/ink2593.xml"/><Relationship Id="rId253" Type="http://schemas.openxmlformats.org/officeDocument/2006/relationships/customXml" Target="../ink/ink2614.xml"/><Relationship Id="rId295" Type="http://schemas.openxmlformats.org/officeDocument/2006/relationships/customXml" Target="../ink/ink2635.xml"/><Relationship Id="rId309" Type="http://schemas.openxmlformats.org/officeDocument/2006/relationships/customXml" Target="../ink/ink2642.xml"/><Relationship Id="rId460" Type="http://schemas.openxmlformats.org/officeDocument/2006/relationships/image" Target="../media/image2716.png"/><Relationship Id="rId516" Type="http://schemas.openxmlformats.org/officeDocument/2006/relationships/image" Target="../media/image2744.png"/><Relationship Id="rId48" Type="http://schemas.openxmlformats.org/officeDocument/2006/relationships/image" Target="../media/image2511.png"/><Relationship Id="rId113" Type="http://schemas.openxmlformats.org/officeDocument/2006/relationships/customXml" Target="../ink/ink2544.xml"/><Relationship Id="rId320" Type="http://schemas.openxmlformats.org/officeDocument/2006/relationships/image" Target="../media/image2647.png"/><Relationship Id="rId558" Type="http://schemas.openxmlformats.org/officeDocument/2006/relationships/image" Target="../media/image2765.png"/><Relationship Id="rId155" Type="http://schemas.openxmlformats.org/officeDocument/2006/relationships/customXml" Target="../ink/ink2565.xml"/><Relationship Id="rId197" Type="http://schemas.openxmlformats.org/officeDocument/2006/relationships/customXml" Target="../ink/ink2586.xml"/><Relationship Id="rId362" Type="http://schemas.openxmlformats.org/officeDocument/2006/relationships/image" Target="../media/image2667.png"/><Relationship Id="rId418" Type="http://schemas.openxmlformats.org/officeDocument/2006/relationships/image" Target="../media/image2695.png"/><Relationship Id="rId222" Type="http://schemas.openxmlformats.org/officeDocument/2006/relationships/image" Target="../media/image2598.png"/><Relationship Id="rId264" Type="http://schemas.openxmlformats.org/officeDocument/2006/relationships/image" Target="../media/image2619.png"/><Relationship Id="rId471" Type="http://schemas.openxmlformats.org/officeDocument/2006/relationships/customXml" Target="../ink/ink2723.xml"/><Relationship Id="rId17" Type="http://schemas.openxmlformats.org/officeDocument/2006/relationships/customXml" Target="../ink/ink2496.xml"/><Relationship Id="rId59" Type="http://schemas.openxmlformats.org/officeDocument/2006/relationships/customXml" Target="../ink/ink2517.xml"/><Relationship Id="rId124" Type="http://schemas.openxmlformats.org/officeDocument/2006/relationships/image" Target="../media/image2549.png"/><Relationship Id="rId527" Type="http://schemas.openxmlformats.org/officeDocument/2006/relationships/customXml" Target="../ink/ink2751.xml"/><Relationship Id="rId569" Type="http://schemas.openxmlformats.org/officeDocument/2006/relationships/customXml" Target="../ink/ink2772.xml"/><Relationship Id="rId70" Type="http://schemas.openxmlformats.org/officeDocument/2006/relationships/image" Target="../media/image2522.png"/><Relationship Id="rId166" Type="http://schemas.openxmlformats.org/officeDocument/2006/relationships/image" Target="../media/image2570.png"/><Relationship Id="rId331" Type="http://schemas.openxmlformats.org/officeDocument/2006/relationships/customXml" Target="../ink/ink2653.xml"/><Relationship Id="rId373" Type="http://schemas.openxmlformats.org/officeDocument/2006/relationships/customXml" Target="../ink/ink2674.xml"/><Relationship Id="rId429" Type="http://schemas.openxmlformats.org/officeDocument/2006/relationships/customXml" Target="../ink/ink2702.xml"/><Relationship Id="rId580" Type="http://schemas.openxmlformats.org/officeDocument/2006/relationships/image" Target="../media/image2776.png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2604.xml"/><Relationship Id="rId440" Type="http://schemas.openxmlformats.org/officeDocument/2006/relationships/image" Target="../media/image2706.png"/><Relationship Id="rId28" Type="http://schemas.openxmlformats.org/officeDocument/2006/relationships/image" Target="../media/image2502.png"/><Relationship Id="rId275" Type="http://schemas.openxmlformats.org/officeDocument/2006/relationships/customXml" Target="../ink/ink2625.xml"/><Relationship Id="rId300" Type="http://schemas.openxmlformats.org/officeDocument/2006/relationships/image" Target="../media/image2637.png"/><Relationship Id="rId482" Type="http://schemas.openxmlformats.org/officeDocument/2006/relationships/image" Target="../media/image2727.png"/><Relationship Id="rId538" Type="http://schemas.openxmlformats.org/officeDocument/2006/relationships/image" Target="../media/image2755.png"/><Relationship Id="rId81" Type="http://schemas.openxmlformats.org/officeDocument/2006/relationships/customXml" Target="../ink/ink2528.xml"/><Relationship Id="rId135" Type="http://schemas.openxmlformats.org/officeDocument/2006/relationships/customXml" Target="../ink/ink2555.xml"/><Relationship Id="rId177" Type="http://schemas.openxmlformats.org/officeDocument/2006/relationships/customXml" Target="../ink/ink2576.xml"/><Relationship Id="rId342" Type="http://schemas.openxmlformats.org/officeDocument/2006/relationships/image" Target="../media/image2658.png"/><Relationship Id="rId384" Type="http://schemas.openxmlformats.org/officeDocument/2006/relationships/image" Target="../media/image2678.png"/><Relationship Id="rId202" Type="http://schemas.openxmlformats.org/officeDocument/2006/relationships/image" Target="../media/image2588.png"/><Relationship Id="rId244" Type="http://schemas.openxmlformats.org/officeDocument/2006/relationships/image" Target="../media/image2609.png"/><Relationship Id="rId39" Type="http://schemas.openxmlformats.org/officeDocument/2006/relationships/customXml" Target="../ink/ink2507.xml"/><Relationship Id="rId286" Type="http://schemas.openxmlformats.org/officeDocument/2006/relationships/image" Target="../media/image2630.png"/><Relationship Id="rId451" Type="http://schemas.openxmlformats.org/officeDocument/2006/relationships/customXml" Target="../ink/ink2713.xml"/><Relationship Id="rId493" Type="http://schemas.openxmlformats.org/officeDocument/2006/relationships/customXml" Target="../ink/ink2734.xml"/><Relationship Id="rId507" Type="http://schemas.openxmlformats.org/officeDocument/2006/relationships/customXml" Target="../ink/ink2741.xml"/><Relationship Id="rId549" Type="http://schemas.openxmlformats.org/officeDocument/2006/relationships/customXml" Target="../ink/ink2762.xml"/><Relationship Id="rId50" Type="http://schemas.openxmlformats.org/officeDocument/2006/relationships/image" Target="../media/image2512.png"/><Relationship Id="rId104" Type="http://schemas.openxmlformats.org/officeDocument/2006/relationships/image" Target="../media/image2539.png"/><Relationship Id="rId146" Type="http://schemas.openxmlformats.org/officeDocument/2006/relationships/image" Target="../media/image2560.png"/><Relationship Id="rId188" Type="http://schemas.openxmlformats.org/officeDocument/2006/relationships/image" Target="../media/image2581.png"/><Relationship Id="rId311" Type="http://schemas.openxmlformats.org/officeDocument/2006/relationships/customXml" Target="../ink/ink2643.xml"/><Relationship Id="rId353" Type="http://schemas.openxmlformats.org/officeDocument/2006/relationships/customXml" Target="../ink/ink2664.xml"/><Relationship Id="rId395" Type="http://schemas.openxmlformats.org/officeDocument/2006/relationships/customXml" Target="../ink/ink2685.xml"/><Relationship Id="rId409" Type="http://schemas.openxmlformats.org/officeDocument/2006/relationships/customXml" Target="../ink/ink2692.xml"/><Relationship Id="rId560" Type="http://schemas.openxmlformats.org/officeDocument/2006/relationships/image" Target="../media/image2766.png"/><Relationship Id="rId92" Type="http://schemas.openxmlformats.org/officeDocument/2006/relationships/image" Target="../media/image2533.png"/><Relationship Id="rId213" Type="http://schemas.openxmlformats.org/officeDocument/2006/relationships/customXml" Target="../ink/ink2594.xml"/><Relationship Id="rId420" Type="http://schemas.openxmlformats.org/officeDocument/2006/relationships/image" Target="../media/image2696.png"/><Relationship Id="rId255" Type="http://schemas.openxmlformats.org/officeDocument/2006/relationships/customXml" Target="../ink/ink2615.xml"/><Relationship Id="rId297" Type="http://schemas.openxmlformats.org/officeDocument/2006/relationships/customXml" Target="../ink/ink2636.xml"/><Relationship Id="rId462" Type="http://schemas.openxmlformats.org/officeDocument/2006/relationships/image" Target="../media/image2717.png"/><Relationship Id="rId518" Type="http://schemas.openxmlformats.org/officeDocument/2006/relationships/image" Target="../media/image2745.png"/><Relationship Id="rId115" Type="http://schemas.openxmlformats.org/officeDocument/2006/relationships/customXml" Target="../ink/ink2545.xml"/><Relationship Id="rId157" Type="http://schemas.openxmlformats.org/officeDocument/2006/relationships/customXml" Target="../ink/ink2566.xml"/><Relationship Id="rId322" Type="http://schemas.openxmlformats.org/officeDocument/2006/relationships/image" Target="../media/image2648.png"/><Relationship Id="rId364" Type="http://schemas.openxmlformats.org/officeDocument/2006/relationships/image" Target="../media/image2668.png"/><Relationship Id="rId61" Type="http://schemas.openxmlformats.org/officeDocument/2006/relationships/customXml" Target="../ink/ink2518.xml"/><Relationship Id="rId199" Type="http://schemas.openxmlformats.org/officeDocument/2006/relationships/customXml" Target="../ink/ink2587.xml"/><Relationship Id="rId571" Type="http://schemas.openxmlformats.org/officeDocument/2006/relationships/customXml" Target="../ink/ink2773.xml"/><Relationship Id="rId19" Type="http://schemas.openxmlformats.org/officeDocument/2006/relationships/customXml" Target="../ink/ink2497.xml"/><Relationship Id="rId224" Type="http://schemas.openxmlformats.org/officeDocument/2006/relationships/image" Target="../media/image2599.png"/><Relationship Id="rId266" Type="http://schemas.openxmlformats.org/officeDocument/2006/relationships/image" Target="../media/image2620.png"/><Relationship Id="rId431" Type="http://schemas.openxmlformats.org/officeDocument/2006/relationships/customXml" Target="../ink/ink2703.xml"/><Relationship Id="rId473" Type="http://schemas.openxmlformats.org/officeDocument/2006/relationships/customXml" Target="../ink/ink2724.xml"/><Relationship Id="rId529" Type="http://schemas.openxmlformats.org/officeDocument/2006/relationships/customXml" Target="../ink/ink2752.xml"/><Relationship Id="rId30" Type="http://schemas.openxmlformats.org/officeDocument/2006/relationships/image" Target="../media/image2503.png"/><Relationship Id="rId126" Type="http://schemas.openxmlformats.org/officeDocument/2006/relationships/image" Target="../media/image2550.png"/><Relationship Id="rId168" Type="http://schemas.openxmlformats.org/officeDocument/2006/relationships/image" Target="../media/image2571.png"/><Relationship Id="rId333" Type="http://schemas.openxmlformats.org/officeDocument/2006/relationships/customXml" Target="../ink/ink2654.xml"/><Relationship Id="rId540" Type="http://schemas.openxmlformats.org/officeDocument/2006/relationships/image" Target="../media/image2756.png"/><Relationship Id="rId72" Type="http://schemas.openxmlformats.org/officeDocument/2006/relationships/image" Target="../media/image2523.png"/><Relationship Id="rId375" Type="http://schemas.openxmlformats.org/officeDocument/2006/relationships/customXml" Target="../ink/ink2675.xml"/><Relationship Id="rId582" Type="http://schemas.openxmlformats.org/officeDocument/2006/relationships/image" Target="../media/image2777.png"/><Relationship Id="rId3" Type="http://schemas.openxmlformats.org/officeDocument/2006/relationships/image" Target="../media/image2.png"/><Relationship Id="rId235" Type="http://schemas.openxmlformats.org/officeDocument/2006/relationships/customXml" Target="../ink/ink2605.xml"/><Relationship Id="rId277" Type="http://schemas.openxmlformats.org/officeDocument/2006/relationships/customXml" Target="../ink/ink2626.xml"/><Relationship Id="rId400" Type="http://schemas.openxmlformats.org/officeDocument/2006/relationships/image" Target="../media/image2686.png"/><Relationship Id="rId442" Type="http://schemas.openxmlformats.org/officeDocument/2006/relationships/image" Target="../media/image2707.png"/><Relationship Id="rId484" Type="http://schemas.openxmlformats.org/officeDocument/2006/relationships/image" Target="../media/image2728.png"/><Relationship Id="rId137" Type="http://schemas.openxmlformats.org/officeDocument/2006/relationships/customXml" Target="../ink/ink2556.xml"/><Relationship Id="rId302" Type="http://schemas.openxmlformats.org/officeDocument/2006/relationships/image" Target="../media/image2638.png"/><Relationship Id="rId344" Type="http://schemas.openxmlformats.org/officeDocument/2006/relationships/image" Target="../media/image2659.png"/><Relationship Id="rId41" Type="http://schemas.openxmlformats.org/officeDocument/2006/relationships/customXml" Target="../ink/ink2508.xml"/><Relationship Id="rId83" Type="http://schemas.openxmlformats.org/officeDocument/2006/relationships/customXml" Target="../ink/ink2529.xml"/><Relationship Id="rId179" Type="http://schemas.openxmlformats.org/officeDocument/2006/relationships/customXml" Target="../ink/ink2577.xml"/><Relationship Id="rId386" Type="http://schemas.openxmlformats.org/officeDocument/2006/relationships/image" Target="../media/image2679.png"/><Relationship Id="rId551" Type="http://schemas.openxmlformats.org/officeDocument/2006/relationships/customXml" Target="../ink/ink2763.xml"/><Relationship Id="rId190" Type="http://schemas.openxmlformats.org/officeDocument/2006/relationships/image" Target="../media/image2582.png"/><Relationship Id="rId204" Type="http://schemas.openxmlformats.org/officeDocument/2006/relationships/image" Target="../media/image2589.png"/><Relationship Id="rId246" Type="http://schemas.openxmlformats.org/officeDocument/2006/relationships/image" Target="../media/image2610.png"/><Relationship Id="rId288" Type="http://schemas.openxmlformats.org/officeDocument/2006/relationships/image" Target="../media/image2631.png"/><Relationship Id="rId411" Type="http://schemas.openxmlformats.org/officeDocument/2006/relationships/customXml" Target="../ink/ink2693.xml"/><Relationship Id="rId453" Type="http://schemas.openxmlformats.org/officeDocument/2006/relationships/customXml" Target="../ink/ink2714.xml"/><Relationship Id="rId509" Type="http://schemas.openxmlformats.org/officeDocument/2006/relationships/customXml" Target="../ink/ink2742.xml"/><Relationship Id="rId106" Type="http://schemas.openxmlformats.org/officeDocument/2006/relationships/image" Target="../media/image2540.png"/><Relationship Id="rId313" Type="http://schemas.openxmlformats.org/officeDocument/2006/relationships/customXml" Target="../ink/ink2644.xml"/><Relationship Id="rId495" Type="http://schemas.openxmlformats.org/officeDocument/2006/relationships/customXml" Target="../ink/ink2735.xml"/><Relationship Id="rId10" Type="http://schemas.openxmlformats.org/officeDocument/2006/relationships/image" Target="../media/image2493.png"/><Relationship Id="rId52" Type="http://schemas.openxmlformats.org/officeDocument/2006/relationships/image" Target="../media/image2513.png"/><Relationship Id="rId94" Type="http://schemas.openxmlformats.org/officeDocument/2006/relationships/image" Target="../media/image2534.png"/><Relationship Id="rId148" Type="http://schemas.openxmlformats.org/officeDocument/2006/relationships/image" Target="../media/image2561.png"/><Relationship Id="rId355" Type="http://schemas.openxmlformats.org/officeDocument/2006/relationships/customXml" Target="../ink/ink2665.xml"/><Relationship Id="rId397" Type="http://schemas.openxmlformats.org/officeDocument/2006/relationships/customXml" Target="../ink/ink2686.xml"/><Relationship Id="rId520" Type="http://schemas.openxmlformats.org/officeDocument/2006/relationships/image" Target="../media/image2746.png"/><Relationship Id="rId562" Type="http://schemas.openxmlformats.org/officeDocument/2006/relationships/image" Target="../media/image2767.png"/><Relationship Id="rId215" Type="http://schemas.openxmlformats.org/officeDocument/2006/relationships/customXml" Target="../ink/ink2595.xml"/><Relationship Id="rId257" Type="http://schemas.openxmlformats.org/officeDocument/2006/relationships/customXml" Target="../ink/ink2616.xml"/><Relationship Id="rId422" Type="http://schemas.openxmlformats.org/officeDocument/2006/relationships/image" Target="../media/image2697.png"/><Relationship Id="rId464" Type="http://schemas.openxmlformats.org/officeDocument/2006/relationships/image" Target="../media/image2718.png"/><Relationship Id="rId299" Type="http://schemas.openxmlformats.org/officeDocument/2006/relationships/customXml" Target="../ink/ink2637.xml"/><Relationship Id="rId63" Type="http://schemas.openxmlformats.org/officeDocument/2006/relationships/customXml" Target="../ink/ink2519.xml"/><Relationship Id="rId159" Type="http://schemas.openxmlformats.org/officeDocument/2006/relationships/customXml" Target="../ink/ink2567.xml"/><Relationship Id="rId366" Type="http://schemas.openxmlformats.org/officeDocument/2006/relationships/image" Target="../media/image2669.png"/><Relationship Id="rId573" Type="http://schemas.openxmlformats.org/officeDocument/2006/relationships/customXml" Target="../ink/ink2774.xml"/><Relationship Id="rId226" Type="http://schemas.openxmlformats.org/officeDocument/2006/relationships/image" Target="../media/image2600.png"/><Relationship Id="rId433" Type="http://schemas.openxmlformats.org/officeDocument/2006/relationships/customXml" Target="../ink/ink2704.xml"/><Relationship Id="rId74" Type="http://schemas.openxmlformats.org/officeDocument/2006/relationships/image" Target="../media/image2524.png"/><Relationship Id="rId377" Type="http://schemas.openxmlformats.org/officeDocument/2006/relationships/customXml" Target="../ink/ink2676.xml"/><Relationship Id="rId500" Type="http://schemas.openxmlformats.org/officeDocument/2006/relationships/image" Target="../media/image2736.png"/><Relationship Id="rId584" Type="http://schemas.openxmlformats.org/officeDocument/2006/relationships/image" Target="../media/image2778.png"/><Relationship Id="rId5" Type="http://schemas.openxmlformats.org/officeDocument/2006/relationships/customXml" Target="../ink/ink2490.xml"/><Relationship Id="rId237" Type="http://schemas.openxmlformats.org/officeDocument/2006/relationships/customXml" Target="../ink/ink2606.xml"/><Relationship Id="rId444" Type="http://schemas.openxmlformats.org/officeDocument/2006/relationships/image" Target="../media/image2708.png"/><Relationship Id="rId290" Type="http://schemas.openxmlformats.org/officeDocument/2006/relationships/image" Target="../media/image2632.png"/><Relationship Id="rId304" Type="http://schemas.openxmlformats.org/officeDocument/2006/relationships/image" Target="../media/image2639.png"/><Relationship Id="rId388" Type="http://schemas.openxmlformats.org/officeDocument/2006/relationships/image" Target="../media/image2680.png"/><Relationship Id="rId511" Type="http://schemas.openxmlformats.org/officeDocument/2006/relationships/customXml" Target="../ink/ink2743.xml"/><Relationship Id="rId85" Type="http://schemas.openxmlformats.org/officeDocument/2006/relationships/customXml" Target="../ink/ink2530.xml"/><Relationship Id="rId150" Type="http://schemas.openxmlformats.org/officeDocument/2006/relationships/image" Target="../media/image2562.png"/><Relationship Id="rId248" Type="http://schemas.openxmlformats.org/officeDocument/2006/relationships/image" Target="../media/image2611.png"/><Relationship Id="rId455" Type="http://schemas.openxmlformats.org/officeDocument/2006/relationships/customXml" Target="../ink/ink2715.xml"/><Relationship Id="rId12" Type="http://schemas.openxmlformats.org/officeDocument/2006/relationships/image" Target="../media/image2494.png"/><Relationship Id="rId108" Type="http://schemas.openxmlformats.org/officeDocument/2006/relationships/image" Target="../media/image2541.png"/><Relationship Id="rId315" Type="http://schemas.openxmlformats.org/officeDocument/2006/relationships/customXml" Target="../ink/ink2645.xml"/><Relationship Id="rId522" Type="http://schemas.openxmlformats.org/officeDocument/2006/relationships/image" Target="../media/image2747.png"/><Relationship Id="rId96" Type="http://schemas.openxmlformats.org/officeDocument/2006/relationships/image" Target="../media/image2535.png"/><Relationship Id="rId161" Type="http://schemas.openxmlformats.org/officeDocument/2006/relationships/customXml" Target="../ink/ink2568.xml"/><Relationship Id="rId399" Type="http://schemas.openxmlformats.org/officeDocument/2006/relationships/customXml" Target="../ink/ink2687.xml"/><Relationship Id="rId259" Type="http://schemas.openxmlformats.org/officeDocument/2006/relationships/customXml" Target="../ink/ink2617.xml"/><Relationship Id="rId466" Type="http://schemas.openxmlformats.org/officeDocument/2006/relationships/image" Target="../media/image2719.png"/><Relationship Id="rId23" Type="http://schemas.openxmlformats.org/officeDocument/2006/relationships/customXml" Target="../ink/ink2499.xml"/><Relationship Id="rId119" Type="http://schemas.openxmlformats.org/officeDocument/2006/relationships/customXml" Target="../ink/ink2547.xml"/><Relationship Id="rId326" Type="http://schemas.openxmlformats.org/officeDocument/2006/relationships/image" Target="../media/image2650.png"/><Relationship Id="rId533" Type="http://schemas.openxmlformats.org/officeDocument/2006/relationships/customXml" Target="../ink/ink2754.xml"/><Relationship Id="rId172" Type="http://schemas.openxmlformats.org/officeDocument/2006/relationships/image" Target="../media/image2573.png"/><Relationship Id="rId477" Type="http://schemas.openxmlformats.org/officeDocument/2006/relationships/customXml" Target="../ink/ink2726.xml"/><Relationship Id="rId337" Type="http://schemas.openxmlformats.org/officeDocument/2006/relationships/customXml" Target="../ink/ink2656.xml"/><Relationship Id="rId34" Type="http://schemas.openxmlformats.org/officeDocument/2006/relationships/image" Target="../media/image2504.png"/><Relationship Id="rId544" Type="http://schemas.openxmlformats.org/officeDocument/2006/relationships/image" Target="../media/image2758.png"/><Relationship Id="rId183" Type="http://schemas.openxmlformats.org/officeDocument/2006/relationships/customXml" Target="../ink/ink2579.xml"/><Relationship Id="rId390" Type="http://schemas.openxmlformats.org/officeDocument/2006/relationships/image" Target="../media/image2681.png"/><Relationship Id="rId404" Type="http://schemas.openxmlformats.org/officeDocument/2006/relationships/image" Target="../media/image2688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837.png"/><Relationship Id="rId21" Type="http://schemas.openxmlformats.org/officeDocument/2006/relationships/image" Target="../media/image2789.png"/><Relationship Id="rId42" Type="http://schemas.openxmlformats.org/officeDocument/2006/relationships/customXml" Target="../ink/ink2800.xml"/><Relationship Id="rId63" Type="http://schemas.openxmlformats.org/officeDocument/2006/relationships/image" Target="../media/image2810.png"/><Relationship Id="rId84" Type="http://schemas.openxmlformats.org/officeDocument/2006/relationships/customXml" Target="../ink/ink2821.xml"/><Relationship Id="rId138" Type="http://schemas.openxmlformats.org/officeDocument/2006/relationships/customXml" Target="../ink/ink2848.xml"/><Relationship Id="rId159" Type="http://schemas.openxmlformats.org/officeDocument/2006/relationships/image" Target="../media/image2858.png"/><Relationship Id="rId170" Type="http://schemas.openxmlformats.org/officeDocument/2006/relationships/customXml" Target="../ink/ink2864.xml"/><Relationship Id="rId107" Type="http://schemas.openxmlformats.org/officeDocument/2006/relationships/image" Target="../media/image2832.png"/><Relationship Id="rId11" Type="http://schemas.openxmlformats.org/officeDocument/2006/relationships/image" Target="../media/image2784.png"/><Relationship Id="rId32" Type="http://schemas.openxmlformats.org/officeDocument/2006/relationships/customXml" Target="../ink/ink2795.xml"/><Relationship Id="rId53" Type="http://schemas.openxmlformats.org/officeDocument/2006/relationships/image" Target="../media/image2805.png"/><Relationship Id="rId74" Type="http://schemas.openxmlformats.org/officeDocument/2006/relationships/customXml" Target="../ink/ink2816.xml"/><Relationship Id="rId128" Type="http://schemas.openxmlformats.org/officeDocument/2006/relationships/customXml" Target="../ink/ink2843.xml"/><Relationship Id="rId149" Type="http://schemas.openxmlformats.org/officeDocument/2006/relationships/image" Target="../media/image2853.png"/><Relationship Id="rId5" Type="http://schemas.openxmlformats.org/officeDocument/2006/relationships/image" Target="../media/image2013.png"/><Relationship Id="rId95" Type="http://schemas.openxmlformats.org/officeDocument/2006/relationships/image" Target="../media/image2826.png"/><Relationship Id="rId160" Type="http://schemas.openxmlformats.org/officeDocument/2006/relationships/customXml" Target="../ink/ink2859.xml"/><Relationship Id="rId22" Type="http://schemas.openxmlformats.org/officeDocument/2006/relationships/customXml" Target="../ink/ink2790.xml"/><Relationship Id="rId43" Type="http://schemas.openxmlformats.org/officeDocument/2006/relationships/image" Target="../media/image2800.png"/><Relationship Id="rId64" Type="http://schemas.openxmlformats.org/officeDocument/2006/relationships/customXml" Target="../ink/ink2811.xml"/><Relationship Id="rId118" Type="http://schemas.openxmlformats.org/officeDocument/2006/relationships/customXml" Target="../ink/ink2838.xml"/><Relationship Id="rId139" Type="http://schemas.openxmlformats.org/officeDocument/2006/relationships/image" Target="../media/image2848.png"/><Relationship Id="rId85" Type="http://schemas.openxmlformats.org/officeDocument/2006/relationships/image" Target="../media/image2821.png"/><Relationship Id="rId150" Type="http://schemas.openxmlformats.org/officeDocument/2006/relationships/customXml" Target="../ink/ink2854.xml"/><Relationship Id="rId171" Type="http://schemas.openxmlformats.org/officeDocument/2006/relationships/image" Target="../media/image2864.png"/><Relationship Id="rId12" Type="http://schemas.openxmlformats.org/officeDocument/2006/relationships/customXml" Target="../ink/ink2785.xml"/><Relationship Id="rId33" Type="http://schemas.openxmlformats.org/officeDocument/2006/relationships/image" Target="../media/image2795.png"/><Relationship Id="rId108" Type="http://schemas.openxmlformats.org/officeDocument/2006/relationships/customXml" Target="../ink/ink2833.xml"/><Relationship Id="rId129" Type="http://schemas.openxmlformats.org/officeDocument/2006/relationships/image" Target="../media/image2843.png"/><Relationship Id="rId54" Type="http://schemas.openxmlformats.org/officeDocument/2006/relationships/customXml" Target="../ink/ink2806.xml"/><Relationship Id="rId75" Type="http://schemas.openxmlformats.org/officeDocument/2006/relationships/image" Target="../media/image2816.png"/><Relationship Id="rId96" Type="http://schemas.openxmlformats.org/officeDocument/2006/relationships/customXml" Target="../ink/ink2827.xml"/><Relationship Id="rId140" Type="http://schemas.openxmlformats.org/officeDocument/2006/relationships/customXml" Target="../ink/ink2849.xml"/><Relationship Id="rId161" Type="http://schemas.openxmlformats.org/officeDocument/2006/relationships/image" Target="../media/image2859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782.xml"/><Relationship Id="rId23" Type="http://schemas.openxmlformats.org/officeDocument/2006/relationships/image" Target="../media/image2790.png"/><Relationship Id="rId28" Type="http://schemas.openxmlformats.org/officeDocument/2006/relationships/customXml" Target="../ink/ink2793.xml"/><Relationship Id="rId49" Type="http://schemas.openxmlformats.org/officeDocument/2006/relationships/image" Target="../media/image2803.png"/><Relationship Id="rId114" Type="http://schemas.openxmlformats.org/officeDocument/2006/relationships/customXml" Target="../ink/ink2836.xml"/><Relationship Id="rId119" Type="http://schemas.openxmlformats.org/officeDocument/2006/relationships/image" Target="../media/image2838.png"/><Relationship Id="rId44" Type="http://schemas.openxmlformats.org/officeDocument/2006/relationships/customXml" Target="../ink/ink2801.xml"/><Relationship Id="rId60" Type="http://schemas.openxmlformats.org/officeDocument/2006/relationships/customXml" Target="../ink/ink2809.xml"/><Relationship Id="rId65" Type="http://schemas.openxmlformats.org/officeDocument/2006/relationships/image" Target="../media/image2811.png"/><Relationship Id="rId81" Type="http://schemas.openxmlformats.org/officeDocument/2006/relationships/image" Target="../media/image2819.png"/><Relationship Id="rId86" Type="http://schemas.openxmlformats.org/officeDocument/2006/relationships/customXml" Target="../ink/ink2822.xml"/><Relationship Id="rId130" Type="http://schemas.openxmlformats.org/officeDocument/2006/relationships/customXml" Target="../ink/ink2844.xml"/><Relationship Id="rId135" Type="http://schemas.openxmlformats.org/officeDocument/2006/relationships/image" Target="../media/image2846.png"/><Relationship Id="rId151" Type="http://schemas.openxmlformats.org/officeDocument/2006/relationships/image" Target="../media/image2854.png"/><Relationship Id="rId156" Type="http://schemas.openxmlformats.org/officeDocument/2006/relationships/customXml" Target="../ink/ink2857.xml"/><Relationship Id="rId172" Type="http://schemas.openxmlformats.org/officeDocument/2006/relationships/customXml" Target="../ink/ink2865.xml"/><Relationship Id="rId13" Type="http://schemas.openxmlformats.org/officeDocument/2006/relationships/image" Target="../media/image2785.png"/><Relationship Id="rId18" Type="http://schemas.openxmlformats.org/officeDocument/2006/relationships/customXml" Target="../ink/ink2788.xml"/><Relationship Id="rId39" Type="http://schemas.openxmlformats.org/officeDocument/2006/relationships/image" Target="../media/image2798.png"/><Relationship Id="rId109" Type="http://schemas.openxmlformats.org/officeDocument/2006/relationships/image" Target="../media/image2833.png"/><Relationship Id="rId34" Type="http://schemas.openxmlformats.org/officeDocument/2006/relationships/customXml" Target="../ink/ink2796.xml"/><Relationship Id="rId50" Type="http://schemas.openxmlformats.org/officeDocument/2006/relationships/customXml" Target="../ink/ink2804.xml"/><Relationship Id="rId55" Type="http://schemas.openxmlformats.org/officeDocument/2006/relationships/image" Target="../media/image2806.png"/><Relationship Id="rId76" Type="http://schemas.openxmlformats.org/officeDocument/2006/relationships/customXml" Target="../ink/ink2817.xml"/><Relationship Id="rId97" Type="http://schemas.openxmlformats.org/officeDocument/2006/relationships/image" Target="../media/image2827.png"/><Relationship Id="rId104" Type="http://schemas.openxmlformats.org/officeDocument/2006/relationships/customXml" Target="../ink/ink2831.xml"/><Relationship Id="rId120" Type="http://schemas.openxmlformats.org/officeDocument/2006/relationships/customXml" Target="../ink/ink2839.xml"/><Relationship Id="rId125" Type="http://schemas.openxmlformats.org/officeDocument/2006/relationships/image" Target="../media/image2841.png"/><Relationship Id="rId141" Type="http://schemas.openxmlformats.org/officeDocument/2006/relationships/image" Target="../media/image2849.png"/><Relationship Id="rId146" Type="http://schemas.openxmlformats.org/officeDocument/2006/relationships/customXml" Target="../ink/ink2852.xml"/><Relationship Id="rId167" Type="http://schemas.openxmlformats.org/officeDocument/2006/relationships/image" Target="../media/image2862.png"/><Relationship Id="rId7" Type="http://schemas.openxmlformats.org/officeDocument/2006/relationships/image" Target="../media/image2782.png"/><Relationship Id="rId71" Type="http://schemas.openxmlformats.org/officeDocument/2006/relationships/image" Target="../media/image2814.png"/><Relationship Id="rId92" Type="http://schemas.openxmlformats.org/officeDocument/2006/relationships/customXml" Target="../ink/ink2825.xml"/><Relationship Id="rId162" Type="http://schemas.openxmlformats.org/officeDocument/2006/relationships/customXml" Target="../ink/ink2860.xml"/><Relationship Id="rId2" Type="http://schemas.openxmlformats.org/officeDocument/2006/relationships/image" Target="../media/image3.jpeg"/><Relationship Id="rId29" Type="http://schemas.openxmlformats.org/officeDocument/2006/relationships/image" Target="../media/image2793.png"/><Relationship Id="rId24" Type="http://schemas.openxmlformats.org/officeDocument/2006/relationships/customXml" Target="../ink/ink2791.xml"/><Relationship Id="rId40" Type="http://schemas.openxmlformats.org/officeDocument/2006/relationships/customXml" Target="../ink/ink2799.xml"/><Relationship Id="rId45" Type="http://schemas.openxmlformats.org/officeDocument/2006/relationships/image" Target="../media/image2801.png"/><Relationship Id="rId66" Type="http://schemas.openxmlformats.org/officeDocument/2006/relationships/customXml" Target="../ink/ink2812.xml"/><Relationship Id="rId87" Type="http://schemas.openxmlformats.org/officeDocument/2006/relationships/image" Target="../media/image2822.png"/><Relationship Id="rId110" Type="http://schemas.openxmlformats.org/officeDocument/2006/relationships/customXml" Target="../ink/ink2834.xml"/><Relationship Id="rId115" Type="http://schemas.openxmlformats.org/officeDocument/2006/relationships/image" Target="../media/image2836.png"/><Relationship Id="rId131" Type="http://schemas.openxmlformats.org/officeDocument/2006/relationships/image" Target="../media/image2844.png"/><Relationship Id="rId136" Type="http://schemas.openxmlformats.org/officeDocument/2006/relationships/customXml" Target="../ink/ink2847.xml"/><Relationship Id="rId157" Type="http://schemas.openxmlformats.org/officeDocument/2006/relationships/image" Target="../media/image2857.png"/><Relationship Id="rId61" Type="http://schemas.openxmlformats.org/officeDocument/2006/relationships/image" Target="../media/image2809.png"/><Relationship Id="rId82" Type="http://schemas.openxmlformats.org/officeDocument/2006/relationships/customXml" Target="../ink/ink2820.xml"/><Relationship Id="rId152" Type="http://schemas.openxmlformats.org/officeDocument/2006/relationships/customXml" Target="../ink/ink2855.xml"/><Relationship Id="rId173" Type="http://schemas.openxmlformats.org/officeDocument/2006/relationships/image" Target="../media/image2865.png"/><Relationship Id="rId19" Type="http://schemas.openxmlformats.org/officeDocument/2006/relationships/image" Target="../media/image2788.png"/><Relationship Id="rId14" Type="http://schemas.openxmlformats.org/officeDocument/2006/relationships/customXml" Target="../ink/ink2786.xml"/><Relationship Id="rId30" Type="http://schemas.openxmlformats.org/officeDocument/2006/relationships/customXml" Target="../ink/ink2794.xml"/><Relationship Id="rId35" Type="http://schemas.openxmlformats.org/officeDocument/2006/relationships/image" Target="../media/image2796.png"/><Relationship Id="rId56" Type="http://schemas.openxmlformats.org/officeDocument/2006/relationships/customXml" Target="../ink/ink2807.xml"/><Relationship Id="rId77" Type="http://schemas.openxmlformats.org/officeDocument/2006/relationships/image" Target="../media/image2817.png"/><Relationship Id="rId100" Type="http://schemas.openxmlformats.org/officeDocument/2006/relationships/customXml" Target="../ink/ink2829.xml"/><Relationship Id="rId105" Type="http://schemas.openxmlformats.org/officeDocument/2006/relationships/image" Target="../media/image2831.png"/><Relationship Id="rId126" Type="http://schemas.openxmlformats.org/officeDocument/2006/relationships/customXml" Target="../ink/ink2842.xml"/><Relationship Id="rId147" Type="http://schemas.openxmlformats.org/officeDocument/2006/relationships/image" Target="../media/image2852.png"/><Relationship Id="rId168" Type="http://schemas.openxmlformats.org/officeDocument/2006/relationships/customXml" Target="../ink/ink2863.xml"/><Relationship Id="rId8" Type="http://schemas.openxmlformats.org/officeDocument/2006/relationships/customXml" Target="../ink/ink2783.xml"/><Relationship Id="rId51" Type="http://schemas.openxmlformats.org/officeDocument/2006/relationships/image" Target="../media/image2804.png"/><Relationship Id="rId72" Type="http://schemas.openxmlformats.org/officeDocument/2006/relationships/customXml" Target="../ink/ink2815.xml"/><Relationship Id="rId93" Type="http://schemas.openxmlformats.org/officeDocument/2006/relationships/image" Target="../media/image2825.png"/><Relationship Id="rId98" Type="http://schemas.openxmlformats.org/officeDocument/2006/relationships/customXml" Target="../ink/ink2828.xml"/><Relationship Id="rId121" Type="http://schemas.openxmlformats.org/officeDocument/2006/relationships/image" Target="../media/image2839.png"/><Relationship Id="rId142" Type="http://schemas.openxmlformats.org/officeDocument/2006/relationships/customXml" Target="../ink/ink2850.xml"/><Relationship Id="rId163" Type="http://schemas.openxmlformats.org/officeDocument/2006/relationships/image" Target="../media/image2860.png"/><Relationship Id="rId3" Type="http://schemas.openxmlformats.org/officeDocument/2006/relationships/image" Target="../media/image2.png"/><Relationship Id="rId25" Type="http://schemas.openxmlformats.org/officeDocument/2006/relationships/image" Target="../media/image2791.png"/><Relationship Id="rId46" Type="http://schemas.openxmlformats.org/officeDocument/2006/relationships/customXml" Target="../ink/ink2802.xml"/><Relationship Id="rId67" Type="http://schemas.openxmlformats.org/officeDocument/2006/relationships/image" Target="../media/image2812.png"/><Relationship Id="rId116" Type="http://schemas.openxmlformats.org/officeDocument/2006/relationships/customXml" Target="../ink/ink2837.xml"/><Relationship Id="rId137" Type="http://schemas.openxmlformats.org/officeDocument/2006/relationships/image" Target="../media/image2847.png"/><Relationship Id="rId158" Type="http://schemas.openxmlformats.org/officeDocument/2006/relationships/customXml" Target="../ink/ink2858.xml"/><Relationship Id="rId20" Type="http://schemas.openxmlformats.org/officeDocument/2006/relationships/customXml" Target="../ink/ink2789.xml"/><Relationship Id="rId41" Type="http://schemas.openxmlformats.org/officeDocument/2006/relationships/image" Target="../media/image2799.png"/><Relationship Id="rId62" Type="http://schemas.openxmlformats.org/officeDocument/2006/relationships/customXml" Target="../ink/ink2810.xml"/><Relationship Id="rId83" Type="http://schemas.openxmlformats.org/officeDocument/2006/relationships/image" Target="../media/image2820.png"/><Relationship Id="rId88" Type="http://schemas.openxmlformats.org/officeDocument/2006/relationships/customXml" Target="../ink/ink2823.xml"/><Relationship Id="rId111" Type="http://schemas.openxmlformats.org/officeDocument/2006/relationships/image" Target="../media/image2834.png"/><Relationship Id="rId132" Type="http://schemas.openxmlformats.org/officeDocument/2006/relationships/customXml" Target="../ink/ink2845.xml"/><Relationship Id="rId153" Type="http://schemas.openxmlformats.org/officeDocument/2006/relationships/image" Target="../media/image2855.png"/><Relationship Id="rId174" Type="http://schemas.openxmlformats.org/officeDocument/2006/relationships/customXml" Target="../ink/ink2866.xml"/><Relationship Id="rId15" Type="http://schemas.openxmlformats.org/officeDocument/2006/relationships/image" Target="../media/image2786.png"/><Relationship Id="rId36" Type="http://schemas.openxmlformats.org/officeDocument/2006/relationships/customXml" Target="../ink/ink2797.xml"/><Relationship Id="rId57" Type="http://schemas.openxmlformats.org/officeDocument/2006/relationships/image" Target="../media/image2807.png"/><Relationship Id="rId106" Type="http://schemas.openxmlformats.org/officeDocument/2006/relationships/customXml" Target="../ink/ink2832.xml"/><Relationship Id="rId127" Type="http://schemas.openxmlformats.org/officeDocument/2006/relationships/image" Target="../media/image2842.png"/><Relationship Id="rId10" Type="http://schemas.openxmlformats.org/officeDocument/2006/relationships/customXml" Target="../ink/ink2784.xml"/><Relationship Id="rId31" Type="http://schemas.openxmlformats.org/officeDocument/2006/relationships/image" Target="../media/image2794.png"/><Relationship Id="rId52" Type="http://schemas.openxmlformats.org/officeDocument/2006/relationships/customXml" Target="../ink/ink2805.xml"/><Relationship Id="rId73" Type="http://schemas.openxmlformats.org/officeDocument/2006/relationships/image" Target="../media/image2815.png"/><Relationship Id="rId78" Type="http://schemas.openxmlformats.org/officeDocument/2006/relationships/customXml" Target="../ink/ink2818.xml"/><Relationship Id="rId94" Type="http://schemas.openxmlformats.org/officeDocument/2006/relationships/customXml" Target="../ink/ink2826.xml"/><Relationship Id="rId99" Type="http://schemas.openxmlformats.org/officeDocument/2006/relationships/image" Target="../media/image2828.png"/><Relationship Id="rId101" Type="http://schemas.openxmlformats.org/officeDocument/2006/relationships/image" Target="../media/image2829.png"/><Relationship Id="rId122" Type="http://schemas.openxmlformats.org/officeDocument/2006/relationships/customXml" Target="../ink/ink2840.xml"/><Relationship Id="rId143" Type="http://schemas.openxmlformats.org/officeDocument/2006/relationships/image" Target="../media/image2850.png"/><Relationship Id="rId148" Type="http://schemas.openxmlformats.org/officeDocument/2006/relationships/customXml" Target="../ink/ink2853.xml"/><Relationship Id="rId164" Type="http://schemas.openxmlformats.org/officeDocument/2006/relationships/customXml" Target="../ink/ink2861.xml"/><Relationship Id="rId169" Type="http://schemas.openxmlformats.org/officeDocument/2006/relationships/image" Target="../media/image2863.png"/><Relationship Id="rId4" Type="http://schemas.openxmlformats.org/officeDocument/2006/relationships/image" Target="../media/image35.png"/><Relationship Id="rId9" Type="http://schemas.openxmlformats.org/officeDocument/2006/relationships/image" Target="../media/image2783.png"/><Relationship Id="rId26" Type="http://schemas.openxmlformats.org/officeDocument/2006/relationships/customXml" Target="../ink/ink2792.xml"/><Relationship Id="rId47" Type="http://schemas.openxmlformats.org/officeDocument/2006/relationships/image" Target="../media/image2802.png"/><Relationship Id="rId68" Type="http://schemas.openxmlformats.org/officeDocument/2006/relationships/customXml" Target="../ink/ink2813.xml"/><Relationship Id="rId89" Type="http://schemas.openxmlformats.org/officeDocument/2006/relationships/image" Target="../media/image2823.png"/><Relationship Id="rId112" Type="http://schemas.openxmlformats.org/officeDocument/2006/relationships/customXml" Target="../ink/ink2835.xml"/><Relationship Id="rId133" Type="http://schemas.openxmlformats.org/officeDocument/2006/relationships/image" Target="../media/image2845.png"/><Relationship Id="rId154" Type="http://schemas.openxmlformats.org/officeDocument/2006/relationships/customXml" Target="../ink/ink2856.xml"/><Relationship Id="rId175" Type="http://schemas.openxmlformats.org/officeDocument/2006/relationships/image" Target="../media/image2866.png"/><Relationship Id="rId16" Type="http://schemas.openxmlformats.org/officeDocument/2006/relationships/customXml" Target="../ink/ink2787.xml"/><Relationship Id="rId37" Type="http://schemas.openxmlformats.org/officeDocument/2006/relationships/image" Target="../media/image2797.png"/><Relationship Id="rId58" Type="http://schemas.openxmlformats.org/officeDocument/2006/relationships/customXml" Target="../ink/ink2808.xml"/><Relationship Id="rId79" Type="http://schemas.openxmlformats.org/officeDocument/2006/relationships/image" Target="../media/image2818.png"/><Relationship Id="rId102" Type="http://schemas.openxmlformats.org/officeDocument/2006/relationships/customXml" Target="../ink/ink2830.xml"/><Relationship Id="rId123" Type="http://schemas.openxmlformats.org/officeDocument/2006/relationships/image" Target="../media/image2840.png"/><Relationship Id="rId144" Type="http://schemas.openxmlformats.org/officeDocument/2006/relationships/customXml" Target="../ink/ink2851.xml"/><Relationship Id="rId90" Type="http://schemas.openxmlformats.org/officeDocument/2006/relationships/customXml" Target="../ink/ink2824.xml"/><Relationship Id="rId165" Type="http://schemas.openxmlformats.org/officeDocument/2006/relationships/image" Target="../media/image2861.png"/><Relationship Id="rId27" Type="http://schemas.openxmlformats.org/officeDocument/2006/relationships/image" Target="../media/image2792.png"/><Relationship Id="rId48" Type="http://schemas.openxmlformats.org/officeDocument/2006/relationships/customXml" Target="../ink/ink2803.xml"/><Relationship Id="rId69" Type="http://schemas.openxmlformats.org/officeDocument/2006/relationships/image" Target="../media/image2813.png"/><Relationship Id="rId113" Type="http://schemas.openxmlformats.org/officeDocument/2006/relationships/image" Target="../media/image2835.png"/><Relationship Id="rId134" Type="http://schemas.openxmlformats.org/officeDocument/2006/relationships/customXml" Target="../ink/ink2846.xml"/><Relationship Id="rId80" Type="http://schemas.openxmlformats.org/officeDocument/2006/relationships/customXml" Target="../ink/ink2819.xml"/><Relationship Id="rId155" Type="http://schemas.openxmlformats.org/officeDocument/2006/relationships/image" Target="../media/image2856.png"/><Relationship Id="rId17" Type="http://schemas.openxmlformats.org/officeDocument/2006/relationships/image" Target="../media/image2787.png"/><Relationship Id="rId38" Type="http://schemas.openxmlformats.org/officeDocument/2006/relationships/customXml" Target="../ink/ink2798.xml"/><Relationship Id="rId59" Type="http://schemas.openxmlformats.org/officeDocument/2006/relationships/image" Target="../media/image2808.png"/><Relationship Id="rId103" Type="http://schemas.openxmlformats.org/officeDocument/2006/relationships/image" Target="../media/image2830.png"/><Relationship Id="rId124" Type="http://schemas.openxmlformats.org/officeDocument/2006/relationships/customXml" Target="../ink/ink2841.xml"/><Relationship Id="rId70" Type="http://schemas.openxmlformats.org/officeDocument/2006/relationships/customXml" Target="../ink/ink2814.xml"/><Relationship Id="rId91" Type="http://schemas.openxmlformats.org/officeDocument/2006/relationships/image" Target="../media/image2824.png"/><Relationship Id="rId145" Type="http://schemas.openxmlformats.org/officeDocument/2006/relationships/image" Target="../media/image2851.png"/><Relationship Id="rId166" Type="http://schemas.openxmlformats.org/officeDocument/2006/relationships/customXml" Target="../ink/ink28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BDFC11-E12E-6179-5D10-1DD7AA0AE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82" y="46066"/>
            <a:ext cx="12207682" cy="67043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0D65DD-A685-4454-88B9-205254C4DD1F}"/>
              </a:ext>
            </a:extLst>
          </p:cNvPr>
          <p:cNvSpPr txBox="1"/>
          <p:nvPr/>
        </p:nvSpPr>
        <p:spPr>
          <a:xfrm>
            <a:off x="2430389" y="5060227"/>
            <a:ext cx="718498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Impariamo il coreano!</a:t>
            </a:r>
          </a:p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Lezione 4 di coreano con Nancy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2CEE83BB-1390-4FC6-B0B7-7A7C11BEB43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54B7CFC3-69CB-4609-93CA-F851CF1EE14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BB5D360-FE06-4DE6-9DBE-584B954DC68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03F2701-4B3F-4A01-82AD-980B44ECEA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1A681E0-D2F2-4DC5-85FD-9031F7077A7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9F2BEA1-D51B-4FFA-95C8-79D71BB4C98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0EBD92E-5345-4EFB-A0C9-9C80020476C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DFFB50-170B-4EAA-B4DF-164FC0B642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23658FE-6347-4035-AE74-FA8031700C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1284C4C1-B873-43E9-8F7D-76E8FE699A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BAFED68-7D17-4487-8794-218AB3A474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6E27C8F-EE96-4536-A4BF-B1E05A3A236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1FCE374E-1562-4FAB-BF54-9A91E0FF7C5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6AB1A08F-229F-47A0-B0C8-F92B2B52AD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787E1FFA-ADCA-43F0-994E-1E6D0AC0D3D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4E16C71E-EE8C-44D6-B04E-9640F9E4BE8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0032019-8588-4BE9-9A08-3C2DC197581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0323647-5A6D-4506-8918-7268D835578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264B852-B65F-47D7-B49E-3AF3AADEA26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EB69931-25D7-43A2-A351-3D43FDDBE04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C56587F-7869-4F1B-9D52-256F4F035E0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E8634A-D7CD-4F2E-99BC-83070DBF36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68F6D9B-A5EF-4EC0-98EC-0D0A2060A2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FBE91A9-BAC8-4350-ACC8-2F3B7663611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CCE7BBE-744C-41E1-B05D-4FF0177E9C5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5D6450C-5F30-43B7-BA3A-7B61D52A2B8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D43CBA3-16F4-40D4-AA7A-6FF5F7BE0C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A5A7699-AE5D-42AD-AF60-0FAAF0EB01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BC95C06-A393-71E4-7ED9-9E1994983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880" y="6339665"/>
            <a:ext cx="1643151" cy="41078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57E30AC0-D9CA-708A-AD9C-26CE8405D522}"/>
                  </a:ext>
                </a:extLst>
              </p14:cNvPr>
              <p14:cNvContentPartPr/>
              <p14:nvPr/>
            </p14:nvContentPartPr>
            <p14:xfrm>
              <a:off x="391246" y="4679248"/>
              <a:ext cx="222120" cy="30564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57E30AC0-D9CA-708A-AD9C-26CE8405D52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4046" y="4671688"/>
                <a:ext cx="237240" cy="320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uppo 14">
            <a:extLst>
              <a:ext uri="{FF2B5EF4-FFF2-40B4-BE49-F238E27FC236}">
                <a16:creationId xmlns:a16="http://schemas.microsoft.com/office/drawing/2014/main" id="{7792EE44-E182-CA63-F935-A836A89297AF}"/>
              </a:ext>
            </a:extLst>
          </p:cNvPr>
          <p:cNvGrpSpPr/>
          <p:nvPr/>
        </p:nvGrpSpPr>
        <p:grpSpPr>
          <a:xfrm>
            <a:off x="1014766" y="4493128"/>
            <a:ext cx="560160" cy="332280"/>
            <a:chOff x="1014766" y="4493128"/>
            <a:chExt cx="560160" cy="33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9AC09E3D-3DB0-46E2-22C5-A208C45E08E2}"/>
                    </a:ext>
                  </a:extLst>
                </p14:cNvPr>
                <p14:cNvContentPartPr/>
                <p14:nvPr/>
              </p14:nvContentPartPr>
              <p14:xfrm>
                <a:off x="1032406" y="4493128"/>
                <a:ext cx="151920" cy="2052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9AC09E3D-3DB0-46E2-22C5-A208C45E08E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24846" y="4485568"/>
                  <a:ext cx="1670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E0F54B18-80D8-B247-9E83-F462CCD08FB1}"/>
                    </a:ext>
                  </a:extLst>
                </p14:cNvPr>
                <p14:cNvContentPartPr/>
                <p14:nvPr/>
              </p14:nvContentPartPr>
              <p14:xfrm>
                <a:off x="1014766" y="4547128"/>
                <a:ext cx="189360" cy="2224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E0F54B18-80D8-B247-9E83-F462CCD08FB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07206" y="4539568"/>
                  <a:ext cx="20448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641BB26-8F34-7FF1-7835-69AAF740BEB3}"/>
                    </a:ext>
                  </a:extLst>
                </p14:cNvPr>
                <p14:cNvContentPartPr/>
                <p14:nvPr/>
              </p14:nvContentPartPr>
              <p14:xfrm>
                <a:off x="1223206" y="4517248"/>
                <a:ext cx="118800" cy="536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641BB26-8F34-7FF1-7835-69AAF740BEB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215646" y="4509688"/>
                  <a:ext cx="1339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0D59B5EB-B394-A3D3-7500-C6159E801152}"/>
                    </a:ext>
                  </a:extLst>
                </p14:cNvPr>
                <p14:cNvContentPartPr/>
                <p14:nvPr/>
              </p14:nvContentPartPr>
              <p14:xfrm>
                <a:off x="1230766" y="4563328"/>
                <a:ext cx="151200" cy="2242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0D59B5EB-B394-A3D3-7500-C6159E80115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223206" y="4555768"/>
                  <a:ext cx="16632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2396E3C-7F01-EF97-2C7A-6DEF4FAD2A9F}"/>
                    </a:ext>
                  </a:extLst>
                </p14:cNvPr>
                <p14:cNvContentPartPr/>
                <p14:nvPr/>
              </p14:nvContentPartPr>
              <p14:xfrm>
                <a:off x="1433086" y="4556488"/>
                <a:ext cx="21240" cy="1825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2396E3C-7F01-EF97-2C7A-6DEF4FAD2A9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425526" y="4548928"/>
                  <a:ext cx="363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F43746A-1A0D-51DC-E828-55BB45696E2C}"/>
                    </a:ext>
                  </a:extLst>
                </p14:cNvPr>
                <p14:cNvContentPartPr/>
                <p14:nvPr/>
              </p14:nvContentPartPr>
              <p14:xfrm>
                <a:off x="1441006" y="4608688"/>
                <a:ext cx="92880" cy="835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F43746A-1A0D-51DC-E828-55BB45696E2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433446" y="4601128"/>
                  <a:ext cx="1076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E9CE449-4274-94A6-E0CA-4DC3B39DA702}"/>
                    </a:ext>
                  </a:extLst>
                </p14:cNvPr>
                <p14:cNvContentPartPr/>
                <p14:nvPr/>
              </p14:nvContentPartPr>
              <p14:xfrm>
                <a:off x="1555846" y="4530208"/>
                <a:ext cx="19080" cy="2952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E9CE449-4274-94A6-E0CA-4DC3B39DA70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548286" y="4522648"/>
                  <a:ext cx="34200" cy="310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F348DE67-8871-4E53-0165-C888A8595FED}"/>
                  </a:ext>
                </a:extLst>
              </p14:cNvPr>
              <p14:cNvContentPartPr/>
              <p14:nvPr/>
            </p14:nvContentPartPr>
            <p14:xfrm>
              <a:off x="418606" y="5653768"/>
              <a:ext cx="368280" cy="28152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F348DE67-8871-4E53-0165-C888A8595FE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11046" y="5646208"/>
                <a:ext cx="383400" cy="29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74" name="Gruppo 73">
            <a:extLst>
              <a:ext uri="{FF2B5EF4-FFF2-40B4-BE49-F238E27FC236}">
                <a16:creationId xmlns:a16="http://schemas.microsoft.com/office/drawing/2014/main" id="{53E9ABF9-4A00-9B5C-4A0F-25DA554B1F33}"/>
              </a:ext>
            </a:extLst>
          </p:cNvPr>
          <p:cNvGrpSpPr/>
          <p:nvPr/>
        </p:nvGrpSpPr>
        <p:grpSpPr>
          <a:xfrm>
            <a:off x="1129966" y="5263168"/>
            <a:ext cx="541440" cy="369720"/>
            <a:chOff x="1129966" y="5263168"/>
            <a:chExt cx="541440" cy="36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C4539EAA-C74D-56DD-AFEA-EFA3B1AA6B46}"/>
                    </a:ext>
                  </a:extLst>
                </p14:cNvPr>
                <p14:cNvContentPartPr/>
                <p14:nvPr/>
              </p14:nvContentPartPr>
              <p14:xfrm>
                <a:off x="1129966" y="5432008"/>
                <a:ext cx="152640" cy="1569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C4539EAA-C74D-56DD-AFEA-EFA3B1AA6B4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122406" y="5424448"/>
                  <a:ext cx="1674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9829F66D-1ECE-92EA-368E-24FF5A35E11C}"/>
                    </a:ext>
                  </a:extLst>
                </p14:cNvPr>
                <p14:cNvContentPartPr/>
                <p14:nvPr/>
              </p14:nvContentPartPr>
              <p14:xfrm>
                <a:off x="1349926" y="5341648"/>
                <a:ext cx="23760" cy="29124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9829F66D-1ECE-92EA-368E-24FF5A35E11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342366" y="5334088"/>
                  <a:ext cx="3888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48959123-1EB9-EB16-5F93-8AF7BA7F04DF}"/>
                    </a:ext>
                  </a:extLst>
                </p14:cNvPr>
                <p14:cNvContentPartPr/>
                <p14:nvPr/>
              </p14:nvContentPartPr>
              <p14:xfrm>
                <a:off x="1442086" y="5263168"/>
                <a:ext cx="9360" cy="2332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48959123-1EB9-EB16-5F93-8AF7BA7F04D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434526" y="5255608"/>
                  <a:ext cx="2448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3B3DA1CF-CF95-7420-6800-AB85DC4A3C96}"/>
                    </a:ext>
                  </a:extLst>
                </p14:cNvPr>
                <p14:cNvContentPartPr/>
                <p14:nvPr/>
              </p14:nvContentPartPr>
              <p14:xfrm>
                <a:off x="1442806" y="5464768"/>
                <a:ext cx="51120" cy="2340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3B3DA1CF-CF95-7420-6800-AB85DC4A3C9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435246" y="5457208"/>
                  <a:ext cx="662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BD11BEEC-D3AF-A2CC-2E11-BEAC10E6713D}"/>
                    </a:ext>
                  </a:extLst>
                </p14:cNvPr>
                <p14:cNvContentPartPr/>
                <p14:nvPr/>
              </p14:nvContentPartPr>
              <p14:xfrm>
                <a:off x="1513726" y="5384848"/>
                <a:ext cx="59400" cy="18576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BD11BEEC-D3AF-A2CC-2E11-BEAC10E6713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506166" y="5377288"/>
                  <a:ext cx="7452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48B42E57-EFF3-107B-E00B-D79AA2B12DDF}"/>
                    </a:ext>
                  </a:extLst>
                </p14:cNvPr>
                <p14:cNvContentPartPr/>
                <p14:nvPr/>
              </p14:nvContentPartPr>
              <p14:xfrm>
                <a:off x="1658446" y="5423368"/>
                <a:ext cx="12960" cy="8100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48B42E57-EFF3-107B-E00B-D79AA2B12DD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650886" y="5415808"/>
                  <a:ext cx="28080" cy="9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AB73C61A-D0CA-1EDC-4D4D-1962373C3EAB}"/>
              </a:ext>
            </a:extLst>
          </p:cNvPr>
          <p:cNvGrpSpPr/>
          <p:nvPr/>
        </p:nvGrpSpPr>
        <p:grpSpPr>
          <a:xfrm>
            <a:off x="1986406" y="5349568"/>
            <a:ext cx="363600" cy="234360"/>
            <a:chOff x="1986406" y="5349568"/>
            <a:chExt cx="363600" cy="23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EAE77A3C-1AD2-F482-775D-616AFEFB3251}"/>
                    </a:ext>
                  </a:extLst>
                </p14:cNvPr>
                <p14:cNvContentPartPr/>
                <p14:nvPr/>
              </p14:nvContentPartPr>
              <p14:xfrm>
                <a:off x="1986406" y="5349568"/>
                <a:ext cx="104400" cy="18972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EAE77A3C-1AD2-F482-775D-616AFEFB325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978846" y="5342008"/>
                  <a:ext cx="11952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80D76F6D-DB01-5ACB-EDAF-39CB21B4D083}"/>
                    </a:ext>
                  </a:extLst>
                </p14:cNvPr>
                <p14:cNvContentPartPr/>
                <p14:nvPr/>
              </p14:nvContentPartPr>
              <p14:xfrm>
                <a:off x="2114206" y="5402488"/>
                <a:ext cx="99720" cy="7668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80D76F6D-DB01-5ACB-EDAF-39CB21B4D08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106646" y="5394928"/>
                  <a:ext cx="1148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AAF8F50F-6E0A-B3B1-58B2-EF50E8C03188}"/>
                    </a:ext>
                  </a:extLst>
                </p14:cNvPr>
                <p14:cNvContentPartPr/>
                <p14:nvPr/>
              </p14:nvContentPartPr>
              <p14:xfrm>
                <a:off x="2241286" y="5362528"/>
                <a:ext cx="47160" cy="13824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AAF8F50F-6E0A-B3B1-58B2-EF50E8C0318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233726" y="5354968"/>
                  <a:ext cx="622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DE6D0CD9-B7F3-9EE2-84FB-9496DBA0D22F}"/>
                    </a:ext>
                  </a:extLst>
                </p14:cNvPr>
                <p14:cNvContentPartPr/>
                <p14:nvPr/>
              </p14:nvContentPartPr>
              <p14:xfrm>
                <a:off x="2303206" y="5382688"/>
                <a:ext cx="46800" cy="20124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DE6D0CD9-B7F3-9EE2-84FB-9496DBA0D22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295646" y="5375128"/>
                  <a:ext cx="61920" cy="21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B90BB0B4-FA7C-8024-AA7E-58116CD7640D}"/>
              </a:ext>
            </a:extLst>
          </p:cNvPr>
          <p:cNvGrpSpPr/>
          <p:nvPr/>
        </p:nvGrpSpPr>
        <p:grpSpPr>
          <a:xfrm>
            <a:off x="1106566" y="6031048"/>
            <a:ext cx="454680" cy="349560"/>
            <a:chOff x="1106566" y="6031048"/>
            <a:chExt cx="454680" cy="34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20E59C1C-A379-953D-790E-323F0676EA7C}"/>
                    </a:ext>
                  </a:extLst>
                </p14:cNvPr>
                <p14:cNvContentPartPr/>
                <p14:nvPr/>
              </p14:nvContentPartPr>
              <p14:xfrm>
                <a:off x="1106566" y="6122128"/>
                <a:ext cx="105120" cy="20556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20E59C1C-A379-953D-790E-323F0676EA7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099006" y="6114568"/>
                  <a:ext cx="12024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5A31B4E4-5CC3-F2F4-D40C-355468EA5A31}"/>
                    </a:ext>
                  </a:extLst>
                </p14:cNvPr>
                <p14:cNvContentPartPr/>
                <p14:nvPr/>
              </p14:nvContentPartPr>
              <p14:xfrm>
                <a:off x="1235806" y="6031048"/>
                <a:ext cx="29880" cy="3495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5A31B4E4-5CC3-F2F4-D40C-355468EA5A3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228246" y="6023488"/>
                  <a:ext cx="4500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5F1D953-C7E5-99B3-E816-1470E35F3FDE}"/>
                    </a:ext>
                  </a:extLst>
                </p14:cNvPr>
                <p14:cNvContentPartPr/>
                <p14:nvPr/>
              </p14:nvContentPartPr>
              <p14:xfrm>
                <a:off x="1334086" y="6032848"/>
                <a:ext cx="15480" cy="23724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5F1D953-C7E5-99B3-E816-1470E35F3FD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326886" y="6025288"/>
                  <a:ext cx="302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B49DEBD-BE9E-10B3-FD38-7E2B7F14F24D}"/>
                    </a:ext>
                  </a:extLst>
                </p14:cNvPr>
                <p14:cNvContentPartPr/>
                <p14:nvPr/>
              </p14:nvContentPartPr>
              <p14:xfrm>
                <a:off x="1335526" y="6173608"/>
                <a:ext cx="60840" cy="4500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B49DEBD-BE9E-10B3-FD38-7E2B7F14F24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327966" y="6166048"/>
                  <a:ext cx="759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67B711F8-F246-E7EE-19AA-2A60B6681D4E}"/>
                    </a:ext>
                  </a:extLst>
                </p14:cNvPr>
                <p14:cNvContentPartPr/>
                <p14:nvPr/>
              </p14:nvContentPartPr>
              <p14:xfrm>
                <a:off x="1425166" y="6116008"/>
                <a:ext cx="136080" cy="12096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67B711F8-F246-E7EE-19AA-2A60B6681D4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417606" y="6108448"/>
                  <a:ext cx="151200" cy="13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uppo 67">
            <a:extLst>
              <a:ext uri="{FF2B5EF4-FFF2-40B4-BE49-F238E27FC236}">
                <a16:creationId xmlns:a16="http://schemas.microsoft.com/office/drawing/2014/main" id="{7FE06920-4DC6-F598-76C2-F5EE85FFD8F2}"/>
              </a:ext>
            </a:extLst>
          </p:cNvPr>
          <p:cNvGrpSpPr/>
          <p:nvPr/>
        </p:nvGrpSpPr>
        <p:grpSpPr>
          <a:xfrm>
            <a:off x="1842046" y="5939608"/>
            <a:ext cx="518040" cy="392400"/>
            <a:chOff x="1842046" y="5939608"/>
            <a:chExt cx="518040" cy="39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B4CCB68-7D69-01F3-F783-3F2FE2E3F2B6}"/>
                    </a:ext>
                  </a:extLst>
                </p14:cNvPr>
                <p14:cNvContentPartPr/>
                <p14:nvPr/>
              </p14:nvContentPartPr>
              <p14:xfrm>
                <a:off x="1842046" y="5939608"/>
                <a:ext cx="21960" cy="35136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B4CCB68-7D69-01F3-F783-3F2FE2E3F2B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834486" y="5932048"/>
                  <a:ext cx="3708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CB5FC4B-B993-E3E2-6084-D07335730C36}"/>
                    </a:ext>
                  </a:extLst>
                </p14:cNvPr>
                <p14:cNvContentPartPr/>
                <p14:nvPr/>
              </p14:nvContentPartPr>
              <p14:xfrm>
                <a:off x="1875166" y="6080368"/>
                <a:ext cx="360" cy="36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CB5FC4B-B993-E3E2-6084-D07335730C3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867606" y="607280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0039974-4B5E-8911-D1B3-BCD8A1D71E48}"/>
                    </a:ext>
                  </a:extLst>
                </p14:cNvPr>
                <p14:cNvContentPartPr/>
                <p14:nvPr/>
              </p14:nvContentPartPr>
              <p14:xfrm>
                <a:off x="1909726" y="6190528"/>
                <a:ext cx="111600" cy="14148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0039974-4B5E-8911-D1B3-BCD8A1D71E4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902166" y="6182968"/>
                  <a:ext cx="1267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3385C9E0-1027-FF32-E1DC-D7ADF451B6BD}"/>
                    </a:ext>
                  </a:extLst>
                </p14:cNvPr>
                <p14:cNvContentPartPr/>
                <p14:nvPr/>
              </p14:nvContentPartPr>
              <p14:xfrm>
                <a:off x="2020246" y="6067768"/>
                <a:ext cx="23040" cy="20160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3385C9E0-1027-FF32-E1DC-D7ADF451B6B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012686" y="6060208"/>
                  <a:ext cx="3816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FEE45387-4CAE-1651-BCE5-B80B2FF11DFB}"/>
                    </a:ext>
                  </a:extLst>
                </p14:cNvPr>
                <p14:cNvContentPartPr/>
                <p14:nvPr/>
              </p14:nvContentPartPr>
              <p14:xfrm>
                <a:off x="2019526" y="6240568"/>
                <a:ext cx="43920" cy="1728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FEE45387-4CAE-1651-BCE5-B80B2FF11DF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011966" y="6233008"/>
                  <a:ext cx="590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EB85B39F-8407-ACB8-B743-4D1E2F1664A8}"/>
                    </a:ext>
                  </a:extLst>
                </p14:cNvPr>
                <p14:cNvContentPartPr/>
                <p14:nvPr/>
              </p14:nvContentPartPr>
              <p14:xfrm>
                <a:off x="2097286" y="6211408"/>
                <a:ext cx="79560" cy="9324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EB85B39F-8407-ACB8-B743-4D1E2F1664A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089726" y="6204208"/>
                  <a:ext cx="943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20C71D0E-B2C1-BC92-0AD5-CD2CF01893EA}"/>
                    </a:ext>
                  </a:extLst>
                </p14:cNvPr>
                <p14:cNvContentPartPr/>
                <p14:nvPr/>
              </p14:nvContentPartPr>
              <p14:xfrm>
                <a:off x="2214646" y="6181888"/>
                <a:ext cx="38160" cy="8640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20C71D0E-B2C1-BC92-0AD5-CD2CF01893EA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207086" y="6174328"/>
                  <a:ext cx="532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CE8D5EB-0297-8BEA-5997-40C716E22804}"/>
                    </a:ext>
                  </a:extLst>
                </p14:cNvPr>
                <p14:cNvContentPartPr/>
                <p14:nvPr/>
              </p14:nvContentPartPr>
              <p14:xfrm>
                <a:off x="2296726" y="6177568"/>
                <a:ext cx="63360" cy="10800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CE8D5EB-0297-8BEA-5997-40C716E2280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289166" y="6170368"/>
                  <a:ext cx="78480" cy="123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0521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5BEB6-6DC0-EC91-55D6-2AC4F4DA1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7921D4C-800F-BD54-10EC-577FD6C16F1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EEDA66-C1AE-55D8-CB33-705676DA159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804568-213D-94C3-F41B-644A89B11DA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3DF319-D6AE-A4EA-81D3-4F2890F7205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1F2DC75-A0D6-FCE9-EFD6-DED9217337A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CF1564A-D1E0-9169-673A-CE915203AA4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DAD5965-8596-42E3-E1A5-5C6F1CB26D4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EEA2C45-EE56-01C7-1C83-0420CF44436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85B94B3-0A7E-99AC-01D2-6007F01A2EA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5432313-2073-3973-A3F4-42E65358B7E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9DB6BF6-C891-3D64-E08D-36B649DBDA6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9A5E81A-1659-0042-059D-6A07AE7CD9D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2FDF88D-09B7-89DC-5675-14A6F62C7E0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057ED73-0539-1236-864B-720D55E9684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A7415DC-FC5E-8DBB-C3D5-5D64167F502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5ECCCDA-7FC9-2649-BCB1-B1EAA547BCD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058EE10-CEDB-B5C1-0332-EB8FB493C9B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8E5C234-278E-E3ED-4174-1E484EF197D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E254ED6-5407-25FE-7168-B9FAB443153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72E6923-5C0C-C656-4B08-1B52CCCA10B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FEF544A-EFEF-F1D9-BC03-D7D3E292A17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A53D80A-9528-13FE-F942-431D2956084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0332617-3B1E-1D47-9B15-B0BCCA76330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F6B47A2-339E-BCB0-1A2C-4C01F191949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726F4E4-D54D-5A95-4E14-D9A795727C6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B56ED72-DAAC-7B27-C296-398C2BA7E1B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57D806B-523D-8F76-558E-FE37865A339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3DBA90C-3F0F-FA82-E5B0-AB784F83803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2D8AE8C-B618-A21A-EB70-FF3620FF322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34DF8A2-6807-C9C6-3ED5-8CF7B713E28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45CB357-E1AF-72EC-2B4F-8E218EAC2A0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948C915-6442-1DAD-BB76-9DC1FE51A2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09BED97-6ACA-83C9-6EED-CF0A27F886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630CC8F-CBA2-1567-4D6C-3FF421E7C7C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0049FB9-8330-7893-D3ED-3E9443F6E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3F3C768-DA5D-CCA2-D548-35E7A9E49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F1769459-3D67-BC24-03BC-6CCE189724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250" y="1377950"/>
            <a:ext cx="7175500" cy="4102100"/>
          </a:xfrm>
          <a:prstGeom prst="rect">
            <a:avLst/>
          </a:prstGeom>
        </p:spPr>
      </p:pic>
      <p:grpSp>
        <p:nvGrpSpPr>
          <p:cNvPr id="33" name="Gruppo 32">
            <a:extLst>
              <a:ext uri="{FF2B5EF4-FFF2-40B4-BE49-F238E27FC236}">
                <a16:creationId xmlns:a16="http://schemas.microsoft.com/office/drawing/2014/main" id="{CFF3B022-A3D9-6D0D-6EA3-84E69DC404A4}"/>
              </a:ext>
            </a:extLst>
          </p:cNvPr>
          <p:cNvGrpSpPr/>
          <p:nvPr/>
        </p:nvGrpSpPr>
        <p:grpSpPr>
          <a:xfrm>
            <a:off x="4929240" y="636912"/>
            <a:ext cx="1327680" cy="397800"/>
            <a:chOff x="4929240" y="636912"/>
            <a:chExt cx="1327680" cy="39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81863E7-D49F-DCA9-32CB-D85BEDA91724}"/>
                    </a:ext>
                  </a:extLst>
                </p14:cNvPr>
                <p14:cNvContentPartPr/>
                <p14:nvPr/>
              </p14:nvContentPartPr>
              <p14:xfrm>
                <a:off x="4929240" y="636912"/>
                <a:ext cx="177120" cy="3978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81863E7-D49F-DCA9-32CB-D85BEDA9172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921680" y="629352"/>
                  <a:ext cx="192240" cy="41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672B7F97-7AA1-6F15-8E2C-CC61AA441D2B}"/>
                    </a:ext>
                  </a:extLst>
                </p14:cNvPr>
                <p14:cNvContentPartPr/>
                <p14:nvPr/>
              </p14:nvContentPartPr>
              <p14:xfrm>
                <a:off x="5224080" y="644112"/>
                <a:ext cx="162000" cy="2840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672B7F97-7AA1-6F15-8E2C-CC61AA441D2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216520" y="636552"/>
                  <a:ext cx="17712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80A8B61-6CF6-C065-4A5C-73EB7EC77A1F}"/>
                    </a:ext>
                  </a:extLst>
                </p14:cNvPr>
                <p14:cNvContentPartPr/>
                <p14:nvPr/>
              </p14:nvContentPartPr>
              <p14:xfrm>
                <a:off x="5472840" y="999072"/>
                <a:ext cx="35640" cy="151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80A8B61-6CF6-C065-4A5C-73EB7EC77A1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65280" y="991512"/>
                  <a:ext cx="507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4C0EE42-89D7-63AB-6600-CE59A0C79760}"/>
                    </a:ext>
                  </a:extLst>
                </p14:cNvPr>
                <p14:cNvContentPartPr/>
                <p14:nvPr/>
              </p14:nvContentPartPr>
              <p14:xfrm>
                <a:off x="5591640" y="735192"/>
                <a:ext cx="129960" cy="2052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4C0EE42-89D7-63AB-6600-CE59A0C7976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584440" y="727632"/>
                  <a:ext cx="14508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DA4407A-35BF-4153-9A90-0F2A0AE9911A}"/>
                    </a:ext>
                  </a:extLst>
                </p14:cNvPr>
                <p14:cNvContentPartPr/>
                <p14:nvPr/>
              </p14:nvContentPartPr>
              <p14:xfrm>
                <a:off x="5834640" y="683352"/>
                <a:ext cx="115920" cy="2455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DA4407A-35BF-4153-9A90-0F2A0AE9911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827080" y="675792"/>
                  <a:ext cx="13104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38DBC67-82CA-10A1-2266-38C1DA4FBC4E}"/>
                    </a:ext>
                  </a:extLst>
                </p14:cNvPr>
                <p14:cNvContentPartPr/>
                <p14:nvPr/>
              </p14:nvContentPartPr>
              <p14:xfrm>
                <a:off x="6122280" y="648072"/>
                <a:ext cx="134640" cy="2088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38DBC67-82CA-10A1-2266-38C1DA4FBC4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114720" y="640512"/>
                  <a:ext cx="149760" cy="223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AFDC333E-EF23-7F79-09D9-7E82A1933F0D}"/>
                  </a:ext>
                </a:extLst>
              </p14:cNvPr>
              <p14:cNvContentPartPr/>
              <p14:nvPr/>
            </p14:nvContentPartPr>
            <p14:xfrm>
              <a:off x="4784160" y="1162152"/>
              <a:ext cx="2214720" cy="11700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AFDC333E-EF23-7F79-09D9-7E82A1933F0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776600" y="1154592"/>
                <a:ext cx="222984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69CD7699-064B-4BB9-9725-9AFC25293947}"/>
                  </a:ext>
                </a:extLst>
              </p14:cNvPr>
              <p14:cNvContentPartPr/>
              <p14:nvPr/>
            </p14:nvContentPartPr>
            <p14:xfrm>
              <a:off x="5517480" y="1279872"/>
              <a:ext cx="1028520" cy="84024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69CD7699-064B-4BB9-9725-9AFC2529394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509920" y="1272312"/>
                <a:ext cx="1043640" cy="85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15417F52-2DD0-CE0F-CEEB-13BBC354D55C}"/>
                  </a:ext>
                </a:extLst>
              </p14:cNvPr>
              <p14:cNvContentPartPr/>
              <p14:nvPr/>
            </p14:nvContentPartPr>
            <p14:xfrm>
              <a:off x="6786120" y="3208752"/>
              <a:ext cx="881280" cy="32400"/>
            </p14:xfrm>
          </p:contentPart>
        </mc:Choice>
        <mc:Fallback xmlns=""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15417F52-2DD0-CE0F-CEEB-13BBC354D55C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778560" y="3201192"/>
                <a:ext cx="896040" cy="4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5DC64-5AAC-F623-5A0F-B792279E6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B0B5CB-B1F5-B4D7-49B6-12381F62DCB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34854A-F299-C16B-CEB3-22AA3B89B12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4EC2D5-B1FD-98B5-B550-4F0BF6486AE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D30A878-EB48-3989-5333-2D5969C9A0A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BBEBAF9-F9EE-2374-B865-39825436E2D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35A66B7-4F96-D5F8-6E57-265ED4C6D9B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4D93E6D-B304-258D-E99E-7AB1C482E9A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4658589-836B-299C-6E44-2F7BE670483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1E4390A-CA27-6527-15D1-D4DAB52ACC3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97F9D62-CBD9-4F1B-BA9D-9113C189354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D40AB12-09D0-C436-222E-5E7DF6933FF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726D697-D5F6-2CE6-FE3A-D3D9B75FA44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8FF5201-E511-B4C2-E276-19E8B133C90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63423AF-9A41-E6C3-073A-15B5E0C3FB3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B599FC8-1936-F0A1-B367-C0E1CE981FF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7C2318A-3DF5-FA25-77F1-20AC2D17F3E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8719F2A-9DAA-7C9E-7FAB-9D69266B0E8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EA6C6A2-F1C8-BDC7-44B2-2995199045E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13A055D-4FB1-AC95-C105-DF55850F7D4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F12AF52-9ACB-00A0-B8BC-9805B793463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7B72590-F5FC-6216-DDD8-B8BEC4A9412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8760D01-27AA-0019-8B3F-FF815B7394E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BAD1C5D-E873-0B9D-4176-6E2D6D7BF43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7A0D971-F459-CBB6-8CEB-61D852CAF64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38908BE-8F83-47B2-0827-9C939EB5FB6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ABEAE00-E461-760C-5344-0B2273CB940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5BDF7F7-0C01-65A6-1B53-F5AE3E0410E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10C6096-A8E1-AB82-DD0D-D253769DFF6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6C80308-00E0-E38F-2680-A76F40F2743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0DE3758-02C3-899B-525B-EA10E9B741F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04927B4-0DDE-C859-FE58-B296485FBEB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23917A4-C922-DFED-3D76-F149D350D5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6F7CE65-C4C2-3AC7-FE09-393B3F713F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B4EDCFD-83F7-0A1B-00B0-C1FAAB8B153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47DBA14-961F-2240-975C-6627D7D99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85B4557-8374-9287-5F8F-857938DCF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ricevuta, schermata, Carattere&#10;&#10;Descrizione generata automaticamente">
            <a:extLst>
              <a:ext uri="{FF2B5EF4-FFF2-40B4-BE49-F238E27FC236}">
                <a16:creationId xmlns:a16="http://schemas.microsoft.com/office/drawing/2014/main" id="{3BDFAD00-CFA2-B098-8595-E561FB24B1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514" y="1874919"/>
            <a:ext cx="11232531" cy="3557435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D0A6BCFC-5A4C-5FC8-3D01-33AD5713416E}"/>
              </a:ext>
            </a:extLst>
          </p:cNvPr>
          <p:cNvGrpSpPr/>
          <p:nvPr/>
        </p:nvGrpSpPr>
        <p:grpSpPr>
          <a:xfrm>
            <a:off x="275160" y="1815192"/>
            <a:ext cx="810000" cy="1432440"/>
            <a:chOff x="275160" y="1815192"/>
            <a:chExt cx="810000" cy="143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9D038E6-4514-6A7B-D201-70B18382A71E}"/>
                    </a:ext>
                  </a:extLst>
                </p14:cNvPr>
                <p14:cNvContentPartPr/>
                <p14:nvPr/>
              </p14:nvContentPartPr>
              <p14:xfrm>
                <a:off x="275160" y="1815192"/>
                <a:ext cx="567360" cy="4888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9D038E6-4514-6A7B-D201-70B18382A71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7600" y="1807632"/>
                  <a:ext cx="582480" cy="50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B488D52-05FE-820B-B4D9-5F4F06ED6427}"/>
                    </a:ext>
                  </a:extLst>
                </p14:cNvPr>
                <p14:cNvContentPartPr/>
                <p14:nvPr/>
              </p14:nvContentPartPr>
              <p14:xfrm>
                <a:off x="386760" y="2592792"/>
                <a:ext cx="698400" cy="6548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B488D52-05FE-820B-B4D9-5F4F06ED642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79200" y="2585232"/>
                  <a:ext cx="713520" cy="669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053971BC-8CD0-F806-E089-F85E0DB1F915}"/>
                  </a:ext>
                </a:extLst>
              </p14:cNvPr>
              <p14:cNvContentPartPr/>
              <p14:nvPr/>
            </p14:nvContentPartPr>
            <p14:xfrm>
              <a:off x="6865320" y="3193632"/>
              <a:ext cx="587520" cy="11520"/>
            </p14:xfrm>
          </p:contentPart>
        </mc:Choice>
        <mc:Fallback xmlns=""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053971BC-8CD0-F806-E089-F85E0DB1F91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857760" y="3186072"/>
                <a:ext cx="602640" cy="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C8E5ECEF-E9BD-ED45-471C-4C44F66D14A1}"/>
                  </a:ext>
                </a:extLst>
              </p14:cNvPr>
              <p14:cNvContentPartPr/>
              <p14:nvPr/>
            </p14:nvContentPartPr>
            <p14:xfrm>
              <a:off x="312960" y="3548592"/>
              <a:ext cx="731160" cy="71496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C8E5ECEF-E9BD-ED45-471C-4C44F66D14A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05400" y="3541032"/>
                <a:ext cx="745920" cy="73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B7E1D59A-6D46-F265-BE57-EC96CB68131E}"/>
                  </a:ext>
                </a:extLst>
              </p14:cNvPr>
              <p14:cNvContentPartPr/>
              <p14:nvPr/>
            </p14:nvContentPartPr>
            <p14:xfrm>
              <a:off x="2224200" y="4963032"/>
              <a:ext cx="594720" cy="7632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B7E1D59A-6D46-F265-BE57-EC96CB68131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216640" y="4955472"/>
                <a:ext cx="609840" cy="9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CA510156-BB28-D13F-C761-046C3A2BFEDB}"/>
                  </a:ext>
                </a:extLst>
              </p14:cNvPr>
              <p14:cNvContentPartPr/>
              <p14:nvPr/>
            </p14:nvContentPartPr>
            <p14:xfrm>
              <a:off x="414480" y="5059872"/>
              <a:ext cx="657000" cy="4320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CA510156-BB28-D13F-C761-046C3A2BFED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06920" y="5052312"/>
                <a:ext cx="67212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A45C4255-EEA2-E21F-016C-E90D0FD5B73B}"/>
                  </a:ext>
                </a:extLst>
              </p14:cNvPr>
              <p14:cNvContentPartPr/>
              <p14:nvPr/>
            </p14:nvContentPartPr>
            <p14:xfrm>
              <a:off x="6925440" y="4337352"/>
              <a:ext cx="721800" cy="3600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A45C4255-EEA2-E21F-016C-E90D0FD5B73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917880" y="4329792"/>
                <a:ext cx="736920" cy="5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EEDF1A7C-B4EE-578E-C9D5-51264973A9C7}"/>
              </a:ext>
            </a:extLst>
          </p:cNvPr>
          <p:cNvGrpSpPr/>
          <p:nvPr/>
        </p:nvGrpSpPr>
        <p:grpSpPr>
          <a:xfrm>
            <a:off x="6953520" y="4932432"/>
            <a:ext cx="1268280" cy="446760"/>
            <a:chOff x="6953520" y="4932432"/>
            <a:chExt cx="1268280" cy="446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0D6DFD7-9532-12F2-48B8-823EEA1B02F5}"/>
                    </a:ext>
                  </a:extLst>
                </p14:cNvPr>
                <p14:cNvContentPartPr/>
                <p14:nvPr/>
              </p14:nvContentPartPr>
              <p14:xfrm>
                <a:off x="6953520" y="5032872"/>
                <a:ext cx="177120" cy="34632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0D6DFD7-9532-12F2-48B8-823EEA1B02F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946320" y="5025312"/>
                  <a:ext cx="19224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28D4D68-2633-AA70-821B-1B14D2F1199F}"/>
                    </a:ext>
                  </a:extLst>
                </p14:cNvPr>
                <p14:cNvContentPartPr/>
                <p14:nvPr/>
              </p14:nvContentPartPr>
              <p14:xfrm>
                <a:off x="7183560" y="5029272"/>
                <a:ext cx="112320" cy="18684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28D4D68-2633-AA70-821B-1B14D2F1199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176000" y="5021712"/>
                  <a:ext cx="12744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E111697-8B81-10D5-238A-CC3FAC3F863F}"/>
                    </a:ext>
                  </a:extLst>
                </p14:cNvPr>
                <p14:cNvContentPartPr/>
                <p14:nvPr/>
              </p14:nvContentPartPr>
              <p14:xfrm>
                <a:off x="7371120" y="5072112"/>
                <a:ext cx="93600" cy="986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E111697-8B81-10D5-238A-CC3FAC3F863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363560" y="5064552"/>
                  <a:ext cx="1087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CB20685-FFCE-842A-7F30-234FF8465DAF}"/>
                    </a:ext>
                  </a:extLst>
                </p14:cNvPr>
                <p14:cNvContentPartPr/>
                <p14:nvPr/>
              </p14:nvContentPartPr>
              <p14:xfrm>
                <a:off x="7516200" y="5037912"/>
                <a:ext cx="78120" cy="22140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CB20685-FFCE-842A-7F30-234FF8465DA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508640" y="5030352"/>
                  <a:ext cx="9324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7B29755-6637-76AA-4032-7F0DB765B9D2}"/>
                    </a:ext>
                  </a:extLst>
                </p14:cNvPr>
                <p14:cNvContentPartPr/>
                <p14:nvPr/>
              </p14:nvContentPartPr>
              <p14:xfrm>
                <a:off x="7708440" y="5053752"/>
                <a:ext cx="100440" cy="11196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7B29755-6637-76AA-4032-7F0DB765B9D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700880" y="5046192"/>
                  <a:ext cx="1155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F1A326E-2938-4273-99F5-990427D780A1}"/>
                    </a:ext>
                  </a:extLst>
                </p14:cNvPr>
                <p14:cNvContentPartPr/>
                <p14:nvPr/>
              </p14:nvContentPartPr>
              <p14:xfrm>
                <a:off x="7860360" y="5052672"/>
                <a:ext cx="95760" cy="9612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F1A326E-2938-4273-99F5-990427D780A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852800" y="5045112"/>
                  <a:ext cx="1108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4943732A-DB35-B3ED-5C6A-ADD2E3AD8998}"/>
                    </a:ext>
                  </a:extLst>
                </p14:cNvPr>
                <p14:cNvContentPartPr/>
                <p14:nvPr/>
              </p14:nvContentPartPr>
              <p14:xfrm>
                <a:off x="8068080" y="4932432"/>
                <a:ext cx="153720" cy="28584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4943732A-DB35-B3ED-5C6A-ADD2E3AD899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060520" y="4924872"/>
                  <a:ext cx="168840" cy="300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1026DA45-6180-6901-282A-8C1232FBC944}"/>
                  </a:ext>
                </a:extLst>
              </p14:cNvPr>
              <p14:cNvContentPartPr/>
              <p14:nvPr/>
            </p14:nvContentPartPr>
            <p14:xfrm>
              <a:off x="2212680" y="3207312"/>
              <a:ext cx="345960" cy="22320"/>
            </p14:xfrm>
          </p:contentPart>
        </mc:Choice>
        <mc:Fallback xmlns=""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1026DA45-6180-6901-282A-8C1232FBC944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205120" y="3199752"/>
                <a:ext cx="361080" cy="3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o 60">
            <a:extLst>
              <a:ext uri="{FF2B5EF4-FFF2-40B4-BE49-F238E27FC236}">
                <a16:creationId xmlns:a16="http://schemas.microsoft.com/office/drawing/2014/main" id="{B1F424C8-F177-53D3-6201-BE368E4E9097}"/>
              </a:ext>
            </a:extLst>
          </p:cNvPr>
          <p:cNvGrpSpPr/>
          <p:nvPr/>
        </p:nvGrpSpPr>
        <p:grpSpPr>
          <a:xfrm>
            <a:off x="2170200" y="4533552"/>
            <a:ext cx="702000" cy="499680"/>
            <a:chOff x="2170200" y="4533552"/>
            <a:chExt cx="702000" cy="499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E7B73413-9E99-3043-94FD-0D6C60651068}"/>
                    </a:ext>
                  </a:extLst>
                </p14:cNvPr>
                <p14:cNvContentPartPr/>
                <p14:nvPr/>
              </p14:nvContentPartPr>
              <p14:xfrm>
                <a:off x="2170200" y="4605912"/>
                <a:ext cx="11160" cy="42732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E7B73413-9E99-3043-94FD-0D6C6065106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162640" y="4598352"/>
                  <a:ext cx="26280" cy="4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75786CFD-AE8A-7BB9-0811-AEC9965A9607}"/>
                    </a:ext>
                  </a:extLst>
                </p14:cNvPr>
                <p14:cNvContentPartPr/>
                <p14:nvPr/>
              </p14:nvContentPartPr>
              <p14:xfrm>
                <a:off x="2187840" y="4533552"/>
                <a:ext cx="684360" cy="4996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75786CFD-AE8A-7BB9-0811-AEC9965A960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180280" y="4525992"/>
                  <a:ext cx="699480" cy="514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B2627A69-D89F-D0FF-C678-34DD098BD871}"/>
                  </a:ext>
                </a:extLst>
              </p14:cNvPr>
              <p14:cNvContentPartPr/>
              <p14:nvPr/>
            </p14:nvContentPartPr>
            <p14:xfrm>
              <a:off x="311880" y="4317552"/>
              <a:ext cx="774000" cy="826200"/>
            </p14:xfrm>
          </p:contentPart>
        </mc:Choice>
        <mc:Fallback xmlns=""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B2627A69-D89F-D0FF-C678-34DD098BD871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04320" y="4309992"/>
                <a:ext cx="789120" cy="84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DE4B0FB7-E0CF-C4E8-80C0-DAEF8C518058}"/>
                  </a:ext>
                </a:extLst>
              </p14:cNvPr>
              <p14:cNvContentPartPr/>
              <p14:nvPr/>
            </p14:nvContentPartPr>
            <p14:xfrm>
              <a:off x="701400" y="5461272"/>
              <a:ext cx="297720" cy="401760"/>
            </p14:xfrm>
          </p:contentPart>
        </mc:Choice>
        <mc:Fallback xmlns=""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DE4B0FB7-E0CF-C4E8-80C0-DAEF8C518058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93840" y="5453712"/>
                <a:ext cx="312840" cy="41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FC8C63D2-79D8-281C-B229-05F397B59F2B}"/>
                  </a:ext>
                </a:extLst>
              </p14:cNvPr>
              <p14:cNvContentPartPr/>
              <p14:nvPr/>
            </p14:nvContentPartPr>
            <p14:xfrm>
              <a:off x="2938800" y="4984992"/>
              <a:ext cx="515520" cy="22680"/>
            </p14:xfrm>
          </p:contentPart>
        </mc:Choice>
        <mc:Fallback xmlns=""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FC8C63D2-79D8-281C-B229-05F397B59F2B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931240" y="4977792"/>
                <a:ext cx="530640" cy="3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8722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1E286-AF18-FED8-1900-095B3D6D2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B3B2FD0-1B5A-7568-9EA1-CA076DC2403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1BFB79-F203-6A3C-23AB-EEACC00E486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EFDA21-F2C0-AFFE-97E4-2373E5DE545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EEB15A3-785C-3E07-372C-647C15EBED5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7177979-B710-E1C5-5B72-3E3D1BF20A3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97D4CD6-6707-FBE4-8DE5-3653614AB6F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A9E537C-EFC3-FA50-1875-3A29C205D0B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D01C920-B957-4AC6-0EAA-B1B28F6CFBD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BCC1D43-9EA2-E84F-55C5-0D714CCFABA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0CB7D90-28F9-C014-5C7D-1CB69FA1995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83F608C-0437-36A2-DAE2-9C26E18AD84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4D6DFF5-A775-4E9F-6543-6A3C498CA8D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B77AA0F-0CFA-9D96-4CC9-ACFED354B03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D692219-F1CD-FF4E-B248-550410AC6E3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ACA9229-917A-C5A9-1A7D-97090A997B9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95AB0AE-BDF4-C6A0-6F62-1D8043FD121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FC66AC6-16E7-84BA-CB4C-DD5BD804DA5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04FFFC2-161B-A571-FD98-75A70995E89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CA7D399-3315-2957-47C0-5E1BD4340EB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1BFCB49-8506-B0C0-576F-AFEFE623A2B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7172A51-0867-18BF-C40D-6FECB7679FE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EF400C9-5D2C-ADAA-98C1-F8AD0D34506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FF79157-F7C9-5D8E-6FCB-34D9DFBD348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C2F57D6-56FA-68C0-3B12-5F4EA85DFD6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2B04B15-282D-B585-CB29-F77954C1FEB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07FF75C-858D-762C-B749-C5567306AF0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58868C2-5272-9DE7-A044-626DED09797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74D3DC4-DE1C-0766-E92D-91B406619CD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760FBF0-13C4-9B32-79F9-B5E5EDA2840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8528197-39B3-E9CE-0D1A-3217C099383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1D0392A-4A9A-C272-3792-354DBA8A641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A02AB8F-5870-384C-19C8-19A582B543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B475D6E-E72A-108E-E6F6-10A0D9C48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BC418C2-2BD4-3D74-E6F2-C9F9116AC98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65008B8-A5DB-CFB3-75BC-3A6D57C31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E5ADF83-420B-5F0A-1822-04058695BA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F3C2E7E-6945-6BA5-3664-2152D3EAD7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3150" y="1028700"/>
            <a:ext cx="49657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4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73ABC-F5BE-06B2-A378-377A00E3B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5308E3-2E26-1328-773D-2000E9FC86D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A275D9-9B20-76F5-FA55-AD77444482D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A05C39-BE84-FF78-F963-7C94CBFB6F8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F458984-1DAC-E881-94E0-64F27BDCC05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69C916E-BC9C-2E74-BB46-4F6BB6C8681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CF504B7-ADF3-9C4A-AAD3-CD1AC313BCC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272EF6D-BE1B-5F67-1B6E-E691A2332D1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ED15508-676E-20FD-39EC-B1455330DDD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86B2053-F1C2-3B44-D9AE-B4350614157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BC095CD-CEF9-1B09-A8AD-46B0038D8D1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D34B607-2036-737A-9DE4-4C84BEA5E2F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2A43120-166E-63ED-B9C7-3CF3711CDFC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F71D066-0898-100C-04C7-5CA92F7339F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0812428-D542-2CF4-2BD6-178CFF369C4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40B911F-D496-2E49-B4CC-223071F6A67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6176322-969F-7CAC-4472-38B026A5E20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069F044-97F7-A6C4-DAD6-D06CA2D8A9F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FB9CFEA-EAB9-A7F6-9C93-618F28BBD04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20C9C29-BDB5-7DAE-D1E7-4996536A67F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B213C93-53DB-1E9D-16D9-A9AA73163F6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693B717-225D-D1E6-F3AA-6D52E114A30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E46A65B-4E9D-FF8E-2AA2-B1241BB56F5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983D3A9-A292-D183-C9AD-94292D17D2C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A1EF15E-28F6-6A2D-FB3D-CDEE269D967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4E76870-CDE1-17A2-5A09-791C3D41CF5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E1B98FB-44F3-9712-8D7C-68839AFEEED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4B519DC-803D-3E78-0D33-DFDCF62B0A0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4B66A07-4C8F-F25F-CDBC-EFC57556DD5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2E0B113-374C-CA91-53C6-7373A5C0DF8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3B30709-76C6-4BCC-D3E5-770DB4A3D1A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941F037-00FC-88A7-6B83-709F4EB9560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DB5BF41-2A29-362D-B4D2-EF652F72E4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C5BCC3C-AFD7-4F89-F6D0-C5EB82E8B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17A502F-0DAE-7E10-465A-C1B39CCAB3A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05509BC-EE71-1418-B891-A59B49902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6F6A2B2-8258-C66E-3245-617E22B2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AEAE29C-FE5B-EEA7-0CC8-F9758CEA0C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1587500"/>
            <a:ext cx="5486400" cy="3683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2DD3C936-D60F-F080-5574-6AC756FB3BCA}"/>
                  </a:ext>
                </a:extLst>
              </p14:cNvPr>
              <p14:cNvContentPartPr/>
              <p14:nvPr/>
            </p14:nvContentPartPr>
            <p14:xfrm>
              <a:off x="6478320" y="2479380"/>
              <a:ext cx="298080" cy="24804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2DD3C936-D60F-F080-5574-6AC756FB3BC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70760" y="2471820"/>
                <a:ext cx="313200" cy="26280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o 60">
            <a:extLst>
              <a:ext uri="{FF2B5EF4-FFF2-40B4-BE49-F238E27FC236}">
                <a16:creationId xmlns:a16="http://schemas.microsoft.com/office/drawing/2014/main" id="{EDC4F598-7C3D-6A16-F6F1-CFF6D84F479D}"/>
              </a:ext>
            </a:extLst>
          </p:cNvPr>
          <p:cNvGrpSpPr/>
          <p:nvPr/>
        </p:nvGrpSpPr>
        <p:grpSpPr>
          <a:xfrm>
            <a:off x="2243580" y="641820"/>
            <a:ext cx="367200" cy="521280"/>
            <a:chOff x="2243580" y="641820"/>
            <a:chExt cx="367200" cy="52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DA3E73A-5A25-BDB3-5748-8E9B42303F0E}"/>
                    </a:ext>
                  </a:extLst>
                </p14:cNvPr>
                <p14:cNvContentPartPr/>
                <p14:nvPr/>
              </p14:nvContentPartPr>
              <p14:xfrm>
                <a:off x="2243580" y="641820"/>
                <a:ext cx="189720" cy="2977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DA3E73A-5A25-BDB3-5748-8E9B42303F0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236020" y="634260"/>
                  <a:ext cx="20484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F5D0F13-F196-2379-B70D-4106433054EF}"/>
                    </a:ext>
                  </a:extLst>
                </p14:cNvPr>
                <p14:cNvContentPartPr/>
                <p14:nvPr/>
              </p14:nvContentPartPr>
              <p14:xfrm>
                <a:off x="2268060" y="826500"/>
                <a:ext cx="179280" cy="457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F5D0F13-F196-2379-B70D-4106433054E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260500" y="819300"/>
                  <a:ext cx="1944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1C0264D-C216-03E4-1FE2-B6CFABA20565}"/>
                    </a:ext>
                  </a:extLst>
                </p14:cNvPr>
                <p14:cNvContentPartPr/>
                <p14:nvPr/>
              </p14:nvContentPartPr>
              <p14:xfrm>
                <a:off x="2532660" y="660900"/>
                <a:ext cx="10800" cy="2034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1C0264D-C216-03E4-1FE2-B6CFABA2056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525100" y="653340"/>
                  <a:ext cx="2592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F18AE7C-0744-D977-AE23-8013E94E0486}"/>
                    </a:ext>
                  </a:extLst>
                </p14:cNvPr>
                <p14:cNvContentPartPr/>
                <p14:nvPr/>
              </p14:nvContentPartPr>
              <p14:xfrm>
                <a:off x="2530140" y="817500"/>
                <a:ext cx="80640" cy="2196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F18AE7C-0744-D977-AE23-8013E94E048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522940" y="809940"/>
                  <a:ext cx="957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A9838C1-4171-1855-95A4-4916F49218D0}"/>
                    </a:ext>
                  </a:extLst>
                </p14:cNvPr>
                <p14:cNvContentPartPr/>
                <p14:nvPr/>
              </p14:nvContentPartPr>
              <p14:xfrm>
                <a:off x="2364540" y="987780"/>
                <a:ext cx="167040" cy="17532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A9838C1-4171-1855-95A4-4916F49218D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356980" y="980220"/>
                  <a:ext cx="18216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167CD27-9C7F-3074-D154-25459A6A4713}"/>
                    </a:ext>
                  </a:extLst>
                </p14:cNvPr>
                <p14:cNvContentPartPr/>
                <p14:nvPr/>
              </p14:nvContentPartPr>
              <p14:xfrm>
                <a:off x="2385780" y="1042860"/>
                <a:ext cx="141840" cy="378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167CD27-9C7F-3074-D154-25459A6A471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378220" y="1035300"/>
                  <a:ext cx="156960" cy="5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C7EAAC23-C291-CE7E-B549-D507294F0B8D}"/>
              </a:ext>
            </a:extLst>
          </p:cNvPr>
          <p:cNvGrpSpPr/>
          <p:nvPr/>
        </p:nvGrpSpPr>
        <p:grpSpPr>
          <a:xfrm>
            <a:off x="2887620" y="750180"/>
            <a:ext cx="187560" cy="144360"/>
            <a:chOff x="2887620" y="750180"/>
            <a:chExt cx="187560" cy="14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8695AE8-316E-FFA8-3C6A-40F409C3BE98}"/>
                    </a:ext>
                  </a:extLst>
                </p14:cNvPr>
                <p14:cNvContentPartPr/>
                <p14:nvPr/>
              </p14:nvContentPartPr>
              <p14:xfrm>
                <a:off x="2887620" y="750180"/>
                <a:ext cx="128520" cy="5112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8695AE8-316E-FFA8-3C6A-40F409C3BE9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880060" y="742620"/>
                  <a:ext cx="1436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208DE4D-92C2-6082-2FBC-57B0B89A8A42}"/>
                    </a:ext>
                  </a:extLst>
                </p14:cNvPr>
                <p14:cNvContentPartPr/>
                <p14:nvPr/>
              </p14:nvContentPartPr>
              <p14:xfrm>
                <a:off x="2887620" y="865020"/>
                <a:ext cx="187560" cy="295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208DE4D-92C2-6082-2FBC-57B0B89A8A4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880060" y="857460"/>
                  <a:ext cx="202680" cy="4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0B5DE12B-A075-0D00-341D-8D4968019FA5}"/>
              </a:ext>
            </a:extLst>
          </p:cNvPr>
          <p:cNvGrpSpPr/>
          <p:nvPr/>
        </p:nvGrpSpPr>
        <p:grpSpPr>
          <a:xfrm>
            <a:off x="3374700" y="626700"/>
            <a:ext cx="756720" cy="464760"/>
            <a:chOff x="3374700" y="626700"/>
            <a:chExt cx="756720" cy="46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D9D579C-02A8-A6FC-2EA2-AC5090A780D4}"/>
                    </a:ext>
                  </a:extLst>
                </p14:cNvPr>
                <p14:cNvContentPartPr/>
                <p14:nvPr/>
              </p14:nvContentPartPr>
              <p14:xfrm>
                <a:off x="3374700" y="722460"/>
                <a:ext cx="164160" cy="3690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D9D579C-02A8-A6FC-2EA2-AC5090A780D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367140" y="714900"/>
                  <a:ext cx="178920" cy="38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7ADCB2A-36D3-1F19-A39E-BCC71FDC7488}"/>
                    </a:ext>
                  </a:extLst>
                </p14:cNvPr>
                <p14:cNvContentPartPr/>
                <p14:nvPr/>
              </p14:nvContentPartPr>
              <p14:xfrm>
                <a:off x="3552540" y="829740"/>
                <a:ext cx="154440" cy="1000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7ADCB2A-36D3-1F19-A39E-BCC71FDC748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544980" y="822180"/>
                  <a:ext cx="1695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4FDBB1D-E583-B276-86D4-91F2AF8705FA}"/>
                    </a:ext>
                  </a:extLst>
                </p14:cNvPr>
                <p14:cNvContentPartPr/>
                <p14:nvPr/>
              </p14:nvContentPartPr>
              <p14:xfrm>
                <a:off x="3747660" y="794460"/>
                <a:ext cx="98280" cy="19764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4FDBB1D-E583-B276-86D4-91F2AF8705F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740100" y="786900"/>
                  <a:ext cx="11340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CC7A511-FF6D-D609-F2B3-D4B3389BF6D3}"/>
                    </a:ext>
                  </a:extLst>
                </p14:cNvPr>
                <p14:cNvContentPartPr/>
                <p14:nvPr/>
              </p14:nvContentPartPr>
              <p14:xfrm>
                <a:off x="3937740" y="626700"/>
                <a:ext cx="10080" cy="27108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CC7A511-FF6D-D609-F2B3-D4B3389BF6D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930180" y="619140"/>
                  <a:ext cx="2484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51F5585-2DBE-CF42-9647-9C42727BED9C}"/>
                    </a:ext>
                  </a:extLst>
                </p14:cNvPr>
                <p14:cNvContentPartPr/>
                <p14:nvPr/>
              </p14:nvContentPartPr>
              <p14:xfrm>
                <a:off x="3912900" y="868980"/>
                <a:ext cx="41760" cy="3096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51F5585-2DBE-CF42-9647-9C42727BED9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905340" y="861420"/>
                  <a:ext cx="565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5079695-CC10-D23B-95BA-53932B5F816F}"/>
                    </a:ext>
                  </a:extLst>
                </p14:cNvPr>
                <p14:cNvContentPartPr/>
                <p14:nvPr/>
              </p14:nvContentPartPr>
              <p14:xfrm>
                <a:off x="4027740" y="800940"/>
                <a:ext cx="103680" cy="15588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5079695-CC10-D23B-95BA-53932B5F816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020180" y="793380"/>
                  <a:ext cx="118440" cy="17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uppo 85">
            <a:extLst>
              <a:ext uri="{FF2B5EF4-FFF2-40B4-BE49-F238E27FC236}">
                <a16:creationId xmlns:a16="http://schemas.microsoft.com/office/drawing/2014/main" id="{BC94E925-B2CC-6750-D635-8732942E45AF}"/>
              </a:ext>
            </a:extLst>
          </p:cNvPr>
          <p:cNvGrpSpPr/>
          <p:nvPr/>
        </p:nvGrpSpPr>
        <p:grpSpPr>
          <a:xfrm>
            <a:off x="3304860" y="398820"/>
            <a:ext cx="238320" cy="120960"/>
            <a:chOff x="3304860" y="398820"/>
            <a:chExt cx="238320" cy="12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8C2EC47B-ABB4-7E07-9C57-7A8342CFC696}"/>
                    </a:ext>
                  </a:extLst>
                </p14:cNvPr>
                <p14:cNvContentPartPr/>
                <p14:nvPr/>
              </p14:nvContentPartPr>
              <p14:xfrm>
                <a:off x="3304860" y="502500"/>
                <a:ext cx="29160" cy="1728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8C2EC47B-ABB4-7E07-9C57-7A8342CFC69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297300" y="494940"/>
                  <a:ext cx="442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719FA513-06F5-8D5D-B334-A6C93E0F8C24}"/>
                    </a:ext>
                  </a:extLst>
                </p14:cNvPr>
                <p14:cNvContentPartPr/>
                <p14:nvPr/>
              </p14:nvContentPartPr>
              <p14:xfrm>
                <a:off x="3394860" y="398820"/>
                <a:ext cx="148320" cy="3420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719FA513-06F5-8D5D-B334-A6C93E0F8C2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387300" y="391260"/>
                  <a:ext cx="163440" cy="4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A8ADC7C9-8E14-1A8C-E5A8-F0C6D521B676}"/>
              </a:ext>
            </a:extLst>
          </p:cNvPr>
          <p:cNvGrpSpPr/>
          <p:nvPr/>
        </p:nvGrpSpPr>
        <p:grpSpPr>
          <a:xfrm>
            <a:off x="4130340" y="341580"/>
            <a:ext cx="109080" cy="198000"/>
            <a:chOff x="4130340" y="341580"/>
            <a:chExt cx="109080" cy="198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F90EB25B-82C3-7BB0-5507-DA08EDBF78F7}"/>
                    </a:ext>
                  </a:extLst>
                </p14:cNvPr>
                <p14:cNvContentPartPr/>
                <p14:nvPr/>
              </p14:nvContentPartPr>
              <p14:xfrm>
                <a:off x="4130340" y="370380"/>
                <a:ext cx="44640" cy="8928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F90EB25B-82C3-7BB0-5507-DA08EDBF78F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122780" y="362820"/>
                  <a:ext cx="597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09F3A074-E2DE-3359-F6F8-E852495623FD}"/>
                    </a:ext>
                  </a:extLst>
                </p14:cNvPr>
                <p14:cNvContentPartPr/>
                <p14:nvPr/>
              </p14:nvContentPartPr>
              <p14:xfrm>
                <a:off x="4201620" y="341580"/>
                <a:ext cx="37800" cy="19800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09F3A074-E2DE-3359-F6F8-E852495623F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194060" y="334020"/>
                  <a:ext cx="52920" cy="21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uppo 88">
            <a:extLst>
              <a:ext uri="{FF2B5EF4-FFF2-40B4-BE49-F238E27FC236}">
                <a16:creationId xmlns:a16="http://schemas.microsoft.com/office/drawing/2014/main" id="{EB5CE655-F901-9BF4-BC7F-9AE86530F0EC}"/>
              </a:ext>
            </a:extLst>
          </p:cNvPr>
          <p:cNvGrpSpPr/>
          <p:nvPr/>
        </p:nvGrpSpPr>
        <p:grpSpPr>
          <a:xfrm>
            <a:off x="4564140" y="434100"/>
            <a:ext cx="2522160" cy="812160"/>
            <a:chOff x="4564140" y="434100"/>
            <a:chExt cx="2522160" cy="812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573774B-80C0-A0FE-85F8-676113B83E12}"/>
                    </a:ext>
                  </a:extLst>
                </p14:cNvPr>
                <p14:cNvContentPartPr/>
                <p14:nvPr/>
              </p14:nvContentPartPr>
              <p14:xfrm>
                <a:off x="4564140" y="485580"/>
                <a:ext cx="334080" cy="65700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573774B-80C0-A0FE-85F8-676113B83E1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556580" y="478020"/>
                  <a:ext cx="349200" cy="67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59C4820-5ABC-42B8-6B2B-B3F04CDE32CD}"/>
                    </a:ext>
                  </a:extLst>
                </p14:cNvPr>
                <p14:cNvContentPartPr/>
                <p14:nvPr/>
              </p14:nvContentPartPr>
              <p14:xfrm>
                <a:off x="4964460" y="703380"/>
                <a:ext cx="105840" cy="25740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59C4820-5ABC-42B8-6B2B-B3F04CDE32C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956900" y="695820"/>
                  <a:ext cx="12096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33F80CBA-9D56-4AA3-46E9-0B308E53D203}"/>
                    </a:ext>
                  </a:extLst>
                </p14:cNvPr>
                <p14:cNvContentPartPr/>
                <p14:nvPr/>
              </p14:nvContentPartPr>
              <p14:xfrm>
                <a:off x="5150940" y="786900"/>
                <a:ext cx="41760" cy="13464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33F80CBA-9D56-4AA3-46E9-0B308E53D20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143380" y="779340"/>
                  <a:ext cx="565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996AAD23-A603-A961-A57A-1E5E6624FF0C}"/>
                    </a:ext>
                  </a:extLst>
                </p14:cNvPr>
                <p14:cNvContentPartPr/>
                <p14:nvPr/>
              </p14:nvContentPartPr>
              <p14:xfrm>
                <a:off x="5265060" y="792660"/>
                <a:ext cx="47520" cy="15336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996AAD23-A603-A961-A57A-1E5E6624FF0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257500" y="785100"/>
                  <a:ext cx="626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3D047A0A-4718-0132-FC5E-0522107CC34F}"/>
                    </a:ext>
                  </a:extLst>
                </p14:cNvPr>
                <p14:cNvContentPartPr/>
                <p14:nvPr/>
              </p14:nvContentPartPr>
              <p14:xfrm>
                <a:off x="5383860" y="783660"/>
                <a:ext cx="91800" cy="11232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3D047A0A-4718-0132-FC5E-0522107CC34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376300" y="776100"/>
                  <a:ext cx="1065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88B1CB3B-BDA9-2482-86DE-80AF6E9BEED9}"/>
                    </a:ext>
                  </a:extLst>
                </p14:cNvPr>
                <p14:cNvContentPartPr/>
                <p14:nvPr/>
              </p14:nvContentPartPr>
              <p14:xfrm>
                <a:off x="5947620" y="767460"/>
                <a:ext cx="145440" cy="14904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88B1CB3B-BDA9-2482-86DE-80AF6E9BEED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940060" y="760260"/>
                  <a:ext cx="1605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1292CAC8-E9AC-BFB6-3CD8-737DDACFFB36}"/>
                    </a:ext>
                  </a:extLst>
                </p14:cNvPr>
                <p14:cNvContentPartPr/>
                <p14:nvPr/>
              </p14:nvContentPartPr>
              <p14:xfrm>
                <a:off x="6130500" y="777540"/>
                <a:ext cx="133200" cy="10908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1292CAC8-E9AC-BFB6-3CD8-737DDACFFB3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122940" y="769980"/>
                  <a:ext cx="1483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F048B97-B5D1-73A1-823A-8B9518224006}"/>
                    </a:ext>
                  </a:extLst>
                </p14:cNvPr>
                <p14:cNvContentPartPr/>
                <p14:nvPr/>
              </p14:nvContentPartPr>
              <p14:xfrm>
                <a:off x="6340380" y="569820"/>
                <a:ext cx="30600" cy="32256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F048B97-B5D1-73A1-823A-8B951822400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332820" y="562260"/>
                  <a:ext cx="4572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D94FF393-84AD-C277-6B1F-F4E504E23611}"/>
                    </a:ext>
                  </a:extLst>
                </p14:cNvPr>
                <p14:cNvContentPartPr/>
                <p14:nvPr/>
              </p14:nvContentPartPr>
              <p14:xfrm>
                <a:off x="6358740" y="715620"/>
                <a:ext cx="47520" cy="2412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D94FF393-84AD-C277-6B1F-F4E504E2361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351180" y="708060"/>
                  <a:ext cx="626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C7A9258E-7C27-535D-899D-D28F7B37EB40}"/>
                    </a:ext>
                  </a:extLst>
                </p14:cNvPr>
                <p14:cNvContentPartPr/>
                <p14:nvPr/>
              </p14:nvContentPartPr>
              <p14:xfrm>
                <a:off x="6474300" y="546780"/>
                <a:ext cx="9360" cy="30384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C7A9258E-7C27-535D-899D-D28F7B37EB4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466740" y="539220"/>
                  <a:ext cx="2412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E329D845-D7CB-99A4-637D-2692A77BA3C1}"/>
                    </a:ext>
                  </a:extLst>
                </p14:cNvPr>
                <p14:cNvContentPartPr/>
                <p14:nvPr/>
              </p14:nvContentPartPr>
              <p14:xfrm>
                <a:off x="6482580" y="745860"/>
                <a:ext cx="50400" cy="2592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E329D845-D7CB-99A4-637D-2692A77BA3C1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475020" y="738300"/>
                  <a:ext cx="655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AD7FE43C-E10E-355B-5FF0-558E9EB04228}"/>
                    </a:ext>
                  </a:extLst>
                </p14:cNvPr>
                <p14:cNvContentPartPr/>
                <p14:nvPr/>
              </p14:nvContentPartPr>
              <p14:xfrm>
                <a:off x="6556020" y="687180"/>
                <a:ext cx="82080" cy="14148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AD7FE43C-E10E-355B-5FF0-558E9EB0422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548820" y="679620"/>
                  <a:ext cx="972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13221EAB-3447-6519-6679-9AFCC1893ED2}"/>
                    </a:ext>
                  </a:extLst>
                </p14:cNvPr>
                <p14:cNvContentPartPr/>
                <p14:nvPr/>
              </p14:nvContentPartPr>
              <p14:xfrm>
                <a:off x="6739620" y="434100"/>
                <a:ext cx="81000" cy="58248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13221EAB-3447-6519-6679-9AFCC1893ED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732060" y="426540"/>
                  <a:ext cx="96120" cy="59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DD824C9F-3334-61EA-DE75-1EBE030C47E2}"/>
                    </a:ext>
                  </a:extLst>
                </p14:cNvPr>
                <p14:cNvContentPartPr/>
                <p14:nvPr/>
              </p14:nvContentPartPr>
              <p14:xfrm>
                <a:off x="4847820" y="1021260"/>
                <a:ext cx="2238480" cy="22500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DD824C9F-3334-61EA-DE75-1EBE030C47E2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840260" y="1013700"/>
                  <a:ext cx="2253600" cy="24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uppo 92">
            <a:extLst>
              <a:ext uri="{FF2B5EF4-FFF2-40B4-BE49-F238E27FC236}">
                <a16:creationId xmlns:a16="http://schemas.microsoft.com/office/drawing/2014/main" id="{AB8A0A53-3E63-7E19-0A24-9D29FE851899}"/>
              </a:ext>
            </a:extLst>
          </p:cNvPr>
          <p:cNvGrpSpPr/>
          <p:nvPr/>
        </p:nvGrpSpPr>
        <p:grpSpPr>
          <a:xfrm>
            <a:off x="5860500" y="392700"/>
            <a:ext cx="203760" cy="83160"/>
            <a:chOff x="5860500" y="392700"/>
            <a:chExt cx="203760" cy="8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85C82F42-1E98-41A6-D4CA-465CA6A4EF10}"/>
                    </a:ext>
                  </a:extLst>
                </p14:cNvPr>
                <p14:cNvContentPartPr/>
                <p14:nvPr/>
              </p14:nvContentPartPr>
              <p14:xfrm>
                <a:off x="5860500" y="435540"/>
                <a:ext cx="57960" cy="4032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85C82F42-1E98-41A6-D4CA-465CA6A4EF1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852940" y="427980"/>
                  <a:ext cx="730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7A00963C-D8CC-7ED3-2275-90223AACFD0F}"/>
                    </a:ext>
                  </a:extLst>
                </p14:cNvPr>
                <p14:cNvContentPartPr/>
                <p14:nvPr/>
              </p14:nvContentPartPr>
              <p14:xfrm>
                <a:off x="5949780" y="392700"/>
                <a:ext cx="114480" cy="1404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7A00963C-D8CC-7ED3-2275-90223AACFD0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942220" y="385140"/>
                  <a:ext cx="129600" cy="2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uppo 119">
            <a:extLst>
              <a:ext uri="{FF2B5EF4-FFF2-40B4-BE49-F238E27FC236}">
                <a16:creationId xmlns:a16="http://schemas.microsoft.com/office/drawing/2014/main" id="{8F09E2A5-1CEC-3E17-55AF-D33743AEE906}"/>
              </a:ext>
            </a:extLst>
          </p:cNvPr>
          <p:cNvGrpSpPr/>
          <p:nvPr/>
        </p:nvGrpSpPr>
        <p:grpSpPr>
          <a:xfrm>
            <a:off x="8284980" y="698520"/>
            <a:ext cx="1581120" cy="805320"/>
            <a:chOff x="8284980" y="698520"/>
            <a:chExt cx="1581120" cy="80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970E062D-CE77-07A0-C527-FE88D8F64CE2}"/>
                    </a:ext>
                  </a:extLst>
                </p14:cNvPr>
                <p14:cNvContentPartPr/>
                <p14:nvPr/>
              </p14:nvContentPartPr>
              <p14:xfrm>
                <a:off x="8284980" y="698520"/>
                <a:ext cx="190440" cy="31104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970E062D-CE77-07A0-C527-FE88D8F64CE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277420" y="690960"/>
                  <a:ext cx="20556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FC1FB984-A033-A464-38F6-8A0EB1B0375B}"/>
                    </a:ext>
                  </a:extLst>
                </p14:cNvPr>
                <p14:cNvContentPartPr/>
                <p14:nvPr/>
              </p14:nvContentPartPr>
              <p14:xfrm>
                <a:off x="8351940" y="905880"/>
                <a:ext cx="93960" cy="3960"/>
              </p14:xfrm>
            </p:contentPart>
          </mc:Choice>
          <mc:Fallback xmlns=""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FC1FB984-A033-A464-38F6-8A0EB1B0375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344380" y="898320"/>
                  <a:ext cx="1090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8276425C-E572-0C94-A58C-22D4C9073B04}"/>
                    </a:ext>
                  </a:extLst>
                </p14:cNvPr>
                <p14:cNvContentPartPr/>
                <p14:nvPr/>
              </p14:nvContentPartPr>
              <p14:xfrm>
                <a:off x="8441220" y="790320"/>
                <a:ext cx="87480" cy="17820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8276425C-E572-0C94-A58C-22D4C9073B0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433660" y="783120"/>
                  <a:ext cx="1022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2F6A2982-97C3-A030-7A9F-1BE3F347B1DD}"/>
                    </a:ext>
                  </a:extLst>
                </p14:cNvPr>
                <p14:cNvContentPartPr/>
                <p14:nvPr/>
              </p14:nvContentPartPr>
              <p14:xfrm>
                <a:off x="8506740" y="877080"/>
                <a:ext cx="24840" cy="5184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2F6A2982-97C3-A030-7A9F-1BE3F347B1D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499180" y="869520"/>
                  <a:ext cx="396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75CA140F-00E1-9EFE-E773-CE67CEB6FD69}"/>
                    </a:ext>
                  </a:extLst>
                </p14:cNvPr>
                <p14:cNvContentPartPr/>
                <p14:nvPr/>
              </p14:nvContentPartPr>
              <p14:xfrm>
                <a:off x="8666580" y="727680"/>
                <a:ext cx="5400" cy="15156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75CA140F-00E1-9EFE-E773-CE67CEB6FD6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659020" y="720120"/>
                  <a:ext cx="2052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3E33AA6B-86B7-C645-C074-BA9D423A62F7}"/>
                    </a:ext>
                  </a:extLst>
                </p14:cNvPr>
                <p14:cNvContentPartPr/>
                <p14:nvPr/>
              </p14:nvContentPartPr>
              <p14:xfrm>
                <a:off x="8711580" y="788880"/>
                <a:ext cx="82800" cy="1476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3E33AA6B-86B7-C645-C074-BA9D423A62F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704020" y="781320"/>
                  <a:ext cx="979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FE12AC03-556C-2306-5CFE-BD72A5A6F131}"/>
                    </a:ext>
                  </a:extLst>
                </p14:cNvPr>
                <p14:cNvContentPartPr/>
                <p14:nvPr/>
              </p14:nvContentPartPr>
              <p14:xfrm>
                <a:off x="8493420" y="1032960"/>
                <a:ext cx="175680" cy="18180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FE12AC03-556C-2306-5CFE-BD72A5A6F13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485860" y="1025400"/>
                  <a:ext cx="19080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8317BE8D-9550-F724-CB14-B4FEB7B183B9}"/>
                    </a:ext>
                  </a:extLst>
                </p14:cNvPr>
                <p14:cNvContentPartPr/>
                <p14:nvPr/>
              </p14:nvContentPartPr>
              <p14:xfrm>
                <a:off x="8900940" y="858720"/>
                <a:ext cx="46800" cy="2196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8317BE8D-9550-F724-CB14-B4FEB7B183B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893380" y="851160"/>
                  <a:ext cx="619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AD27C843-84E1-92E2-E149-BD611332735C}"/>
                    </a:ext>
                  </a:extLst>
                </p14:cNvPr>
                <p14:cNvContentPartPr/>
                <p14:nvPr/>
              </p14:nvContentPartPr>
              <p14:xfrm>
                <a:off x="8843340" y="986160"/>
                <a:ext cx="117720" cy="2628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AD27C843-84E1-92E2-E149-BD611332735C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836140" y="978600"/>
                  <a:ext cx="1324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80926B19-4608-E9E4-5373-1C7F4E808561}"/>
                    </a:ext>
                  </a:extLst>
                </p14:cNvPr>
                <p14:cNvContentPartPr/>
                <p14:nvPr/>
              </p14:nvContentPartPr>
              <p14:xfrm>
                <a:off x="9018300" y="875640"/>
                <a:ext cx="92520" cy="17532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80926B19-4608-E9E4-5373-1C7F4E80856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010740" y="868080"/>
                  <a:ext cx="1076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D0A2A04A-E47B-EA84-3D7B-70D266B6255D}"/>
                    </a:ext>
                  </a:extLst>
                </p14:cNvPr>
                <p14:cNvContentPartPr/>
                <p14:nvPr/>
              </p14:nvContentPartPr>
              <p14:xfrm>
                <a:off x="9134580" y="714720"/>
                <a:ext cx="78480" cy="31284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D0A2A04A-E47B-EA84-3D7B-70D266B6255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127020" y="707160"/>
                  <a:ext cx="9360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9ED9DC2D-87D4-FD16-0D99-0B46C366B875}"/>
                    </a:ext>
                  </a:extLst>
                </p14:cNvPr>
                <p14:cNvContentPartPr/>
                <p14:nvPr/>
              </p14:nvContentPartPr>
              <p14:xfrm>
                <a:off x="9262740" y="952320"/>
                <a:ext cx="19440" cy="9612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9ED9DC2D-87D4-FD16-0D99-0B46C366B875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255180" y="944760"/>
                  <a:ext cx="345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E1D0D633-5D8E-8368-BF52-E1931611ADED}"/>
                    </a:ext>
                  </a:extLst>
                </p14:cNvPr>
                <p14:cNvContentPartPr/>
                <p14:nvPr/>
              </p14:nvContentPartPr>
              <p14:xfrm>
                <a:off x="9311340" y="919920"/>
                <a:ext cx="63000" cy="128520"/>
              </p14:xfrm>
            </p:contentPart>
          </mc:Choice>
          <mc:Fallback xmlns=""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E1D0D633-5D8E-8368-BF52-E1931611ADE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303780" y="912720"/>
                  <a:ext cx="781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A7D036B4-37AE-0021-E3AE-9004AA924911}"/>
                    </a:ext>
                  </a:extLst>
                </p14:cNvPr>
                <p14:cNvContentPartPr/>
                <p14:nvPr/>
              </p14:nvContentPartPr>
              <p14:xfrm>
                <a:off x="9397740" y="930000"/>
                <a:ext cx="64440" cy="10080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A7D036B4-37AE-0021-E3AE-9004AA924911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390180" y="922440"/>
                  <a:ext cx="795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437D1B3E-5185-4136-97EA-E6D844E5670E}"/>
                    </a:ext>
                  </a:extLst>
                </p14:cNvPr>
                <p14:cNvContentPartPr/>
                <p14:nvPr/>
              </p14:nvContentPartPr>
              <p14:xfrm>
                <a:off x="9490260" y="948360"/>
                <a:ext cx="53280" cy="9000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437D1B3E-5185-4136-97EA-E6D844E5670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9482700" y="940800"/>
                  <a:ext cx="684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DA4BA3A9-3DF4-227E-ADA2-15AB2324094B}"/>
                    </a:ext>
                  </a:extLst>
                </p14:cNvPr>
                <p14:cNvContentPartPr/>
                <p14:nvPr/>
              </p14:nvContentPartPr>
              <p14:xfrm>
                <a:off x="9134580" y="1252200"/>
                <a:ext cx="86760" cy="20052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DA4BA3A9-3DF4-227E-ADA2-15AB2324094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9127020" y="1244640"/>
                  <a:ext cx="10152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BFDF4018-BCFC-83C0-4E96-D0C8E1188EDA}"/>
                    </a:ext>
                  </a:extLst>
                </p14:cNvPr>
                <p14:cNvContentPartPr/>
                <p14:nvPr/>
              </p14:nvContentPartPr>
              <p14:xfrm>
                <a:off x="9265620" y="1398720"/>
                <a:ext cx="25920" cy="4644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BFDF4018-BCFC-83C0-4E96-D0C8E1188ED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258060" y="1391160"/>
                  <a:ext cx="406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DA356957-AD72-C0A4-0EBD-249333E966A8}"/>
                    </a:ext>
                  </a:extLst>
                </p14:cNvPr>
                <p14:cNvContentPartPr/>
                <p14:nvPr/>
              </p14:nvContentPartPr>
              <p14:xfrm>
                <a:off x="9481620" y="1358040"/>
                <a:ext cx="37800" cy="105480"/>
              </p14:xfrm>
            </p:contentPart>
          </mc:Choice>
          <mc:Fallback xmlns=""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DA356957-AD72-C0A4-0EBD-249333E966A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474060" y="1350480"/>
                  <a:ext cx="529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5BDC43F9-248F-8FB1-A1C4-FF58853F2765}"/>
                    </a:ext>
                  </a:extLst>
                </p14:cNvPr>
                <p14:cNvContentPartPr/>
                <p14:nvPr/>
              </p14:nvContentPartPr>
              <p14:xfrm>
                <a:off x="9596100" y="1390800"/>
                <a:ext cx="43200" cy="9468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5BDC43F9-248F-8FB1-A1C4-FF58853F2765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588540" y="1383240"/>
                  <a:ext cx="583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B6D4E7CF-8C3D-ECBD-8178-B5C8BF2196BF}"/>
                    </a:ext>
                  </a:extLst>
                </p14:cNvPr>
                <p14:cNvContentPartPr/>
                <p14:nvPr/>
              </p14:nvContentPartPr>
              <p14:xfrm>
                <a:off x="9700500" y="1403040"/>
                <a:ext cx="36360" cy="100800"/>
              </p14:xfrm>
            </p:contentPart>
          </mc:Choice>
          <mc:Fallback xmlns=""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B6D4E7CF-8C3D-ECBD-8178-B5C8BF2196BF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692940" y="1395480"/>
                  <a:ext cx="514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DE889A6F-D40C-0F46-20C4-549C7CC4EE5D}"/>
                    </a:ext>
                  </a:extLst>
                </p14:cNvPr>
                <p14:cNvContentPartPr/>
                <p14:nvPr/>
              </p14:nvContentPartPr>
              <p14:xfrm>
                <a:off x="9775020" y="1396920"/>
                <a:ext cx="91080" cy="97560"/>
              </p14:xfrm>
            </p:contentPart>
          </mc:Choice>
          <mc:Fallback xmlns=""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DE889A6F-D40C-0F46-20C4-549C7CC4EE5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767460" y="1389360"/>
                  <a:ext cx="10620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1ACB5BEB-9DFC-FD8F-1A97-3446F4264C65}"/>
              </a:ext>
            </a:extLst>
          </p:cNvPr>
          <p:cNvGrpSpPr/>
          <p:nvPr/>
        </p:nvGrpSpPr>
        <p:grpSpPr>
          <a:xfrm>
            <a:off x="7773060" y="1711020"/>
            <a:ext cx="769320" cy="428400"/>
            <a:chOff x="7773060" y="1711020"/>
            <a:chExt cx="769320" cy="42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05602BFF-6F01-A969-18B9-6EA8CBE0C60D}"/>
                    </a:ext>
                  </a:extLst>
                </p14:cNvPr>
                <p14:cNvContentPartPr/>
                <p14:nvPr/>
              </p14:nvContentPartPr>
              <p14:xfrm>
                <a:off x="7773060" y="1711020"/>
                <a:ext cx="626040" cy="428400"/>
              </p14:xfrm>
            </p:contentPart>
          </mc:Choice>
          <mc:Fallback xmlns=""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05602BFF-6F01-A969-18B9-6EA8CBE0C60D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765500" y="1703460"/>
                  <a:ext cx="641160" cy="44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F3DF93F6-DF76-EB97-1F04-EEC71DDB3A8D}"/>
                    </a:ext>
                  </a:extLst>
                </p14:cNvPr>
                <p14:cNvContentPartPr/>
                <p14:nvPr/>
              </p14:nvContentPartPr>
              <p14:xfrm>
                <a:off x="7800060" y="2024580"/>
                <a:ext cx="742320" cy="7560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F3DF93F6-DF76-EB97-1F04-EEC71DDB3A8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792500" y="2017380"/>
                  <a:ext cx="757440" cy="9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uppo 127">
            <a:extLst>
              <a:ext uri="{FF2B5EF4-FFF2-40B4-BE49-F238E27FC236}">
                <a16:creationId xmlns:a16="http://schemas.microsoft.com/office/drawing/2014/main" id="{982BEB44-57A2-4FD4-8060-1E723B19E0E1}"/>
              </a:ext>
            </a:extLst>
          </p:cNvPr>
          <p:cNvGrpSpPr/>
          <p:nvPr/>
        </p:nvGrpSpPr>
        <p:grpSpPr>
          <a:xfrm>
            <a:off x="3438000" y="3065640"/>
            <a:ext cx="130680" cy="167400"/>
            <a:chOff x="3438000" y="3065640"/>
            <a:chExt cx="130680" cy="16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4E2DC09B-F204-75A0-68A9-55ED0CAB7B48}"/>
                    </a:ext>
                  </a:extLst>
                </p14:cNvPr>
                <p14:cNvContentPartPr/>
                <p14:nvPr/>
              </p14:nvContentPartPr>
              <p14:xfrm>
                <a:off x="3438000" y="3140880"/>
                <a:ext cx="97560" cy="6840"/>
              </p14:xfrm>
            </p:contentPart>
          </mc:Choice>
          <mc:Fallback xmlns=""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4E2DC09B-F204-75A0-68A9-55ED0CAB7B48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430440" y="3133320"/>
                  <a:ext cx="1126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A3663DD3-EFBC-A5A8-8530-89C7C41434C8}"/>
                    </a:ext>
                  </a:extLst>
                </p14:cNvPr>
                <p14:cNvContentPartPr/>
                <p14:nvPr/>
              </p14:nvContentPartPr>
              <p14:xfrm>
                <a:off x="3536640" y="3065640"/>
                <a:ext cx="32040" cy="167400"/>
              </p14:xfrm>
            </p:contentPart>
          </mc:Choice>
          <mc:Fallback xmlns=""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A3663DD3-EFBC-A5A8-8530-89C7C41434C8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529080" y="3058080"/>
                  <a:ext cx="47160" cy="182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129" name="Input penna 128">
                <a:extLst>
                  <a:ext uri="{FF2B5EF4-FFF2-40B4-BE49-F238E27FC236}">
                    <a16:creationId xmlns:a16="http://schemas.microsoft.com/office/drawing/2014/main" id="{A00EE07C-A13B-CE54-87DA-85FF721D5041}"/>
                  </a:ext>
                </a:extLst>
              </p14:cNvPr>
              <p14:cNvContentPartPr/>
              <p14:nvPr/>
            </p14:nvContentPartPr>
            <p14:xfrm>
              <a:off x="7502040" y="3250320"/>
              <a:ext cx="262080" cy="290880"/>
            </p14:xfrm>
          </p:contentPart>
        </mc:Choice>
        <mc:Fallback xmlns="">
          <p:pic>
            <p:nvPicPr>
              <p:cNvPr id="129" name="Input penna 128">
                <a:extLst>
                  <a:ext uri="{FF2B5EF4-FFF2-40B4-BE49-F238E27FC236}">
                    <a16:creationId xmlns:a16="http://schemas.microsoft.com/office/drawing/2014/main" id="{A00EE07C-A13B-CE54-87DA-85FF721D5041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7494480" y="3242760"/>
                <a:ext cx="277200" cy="30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04410E56-12ED-63E3-1B8F-5E4AA7A34B7D}"/>
              </a:ext>
            </a:extLst>
          </p:cNvPr>
          <p:cNvGrpSpPr/>
          <p:nvPr/>
        </p:nvGrpSpPr>
        <p:grpSpPr>
          <a:xfrm>
            <a:off x="3397320" y="4167600"/>
            <a:ext cx="160920" cy="121680"/>
            <a:chOff x="3397320" y="4167600"/>
            <a:chExt cx="160920" cy="12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9F078F30-A39F-EF03-D2A8-EA0278CDBEE7}"/>
                    </a:ext>
                  </a:extLst>
                </p14:cNvPr>
                <p14:cNvContentPartPr/>
                <p14:nvPr/>
              </p14:nvContentPartPr>
              <p14:xfrm>
                <a:off x="3397320" y="4200720"/>
                <a:ext cx="102240" cy="3960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9F078F30-A39F-EF03-D2A8-EA0278CDBEE7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3389760" y="4193160"/>
                  <a:ext cx="11700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B0D70039-E984-3E52-1E8B-E1085E847F49}"/>
                    </a:ext>
                  </a:extLst>
                </p14:cNvPr>
                <p14:cNvContentPartPr/>
                <p14:nvPr/>
              </p14:nvContentPartPr>
              <p14:xfrm>
                <a:off x="3519720" y="4167600"/>
                <a:ext cx="38520" cy="121680"/>
              </p14:xfrm>
            </p:contentPart>
          </mc:Choice>
          <mc:Fallback xmlns=""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B0D70039-E984-3E52-1E8B-E1085E847F49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512160" y="4160040"/>
                  <a:ext cx="53640" cy="13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" name="Gruppo 136">
            <a:extLst>
              <a:ext uri="{FF2B5EF4-FFF2-40B4-BE49-F238E27FC236}">
                <a16:creationId xmlns:a16="http://schemas.microsoft.com/office/drawing/2014/main" id="{9D80F5BA-8EBE-0E42-8A1A-C7224ECE4DF4}"/>
              </a:ext>
            </a:extLst>
          </p:cNvPr>
          <p:cNvGrpSpPr/>
          <p:nvPr/>
        </p:nvGrpSpPr>
        <p:grpSpPr>
          <a:xfrm>
            <a:off x="3547440" y="4773480"/>
            <a:ext cx="169560" cy="93240"/>
            <a:chOff x="3547440" y="4773480"/>
            <a:chExt cx="169560" cy="93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98C31B7F-11C5-0F5D-0116-89607570F667}"/>
                    </a:ext>
                  </a:extLst>
                </p14:cNvPr>
                <p14:cNvContentPartPr/>
                <p14:nvPr/>
              </p14:nvContentPartPr>
              <p14:xfrm>
                <a:off x="3547440" y="4790400"/>
                <a:ext cx="134640" cy="31680"/>
              </p14:xfrm>
            </p:contentPart>
          </mc:Choice>
          <mc:Fallback xmlns=""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98C31B7F-11C5-0F5D-0116-89607570F667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539880" y="4782840"/>
                  <a:ext cx="1497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C9CE1410-E510-B730-75B9-036B9C959AFD}"/>
                    </a:ext>
                  </a:extLst>
                </p14:cNvPr>
                <p14:cNvContentPartPr/>
                <p14:nvPr/>
              </p14:nvContentPartPr>
              <p14:xfrm>
                <a:off x="3687840" y="4773480"/>
                <a:ext cx="29160" cy="93240"/>
              </p14:xfrm>
            </p:contentPart>
          </mc:Choice>
          <mc:Fallback xmlns=""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C9CE1410-E510-B730-75B9-036B9C959AF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680280" y="4765920"/>
                  <a:ext cx="44280" cy="108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138" name="Input penna 137">
                <a:extLst>
                  <a:ext uri="{FF2B5EF4-FFF2-40B4-BE49-F238E27FC236}">
                    <a16:creationId xmlns:a16="http://schemas.microsoft.com/office/drawing/2014/main" id="{B57AEBF7-6485-35DD-30F4-8A28CC994F0D}"/>
                  </a:ext>
                </a:extLst>
              </p14:cNvPr>
              <p14:cNvContentPartPr/>
              <p14:nvPr/>
            </p14:nvContentPartPr>
            <p14:xfrm>
              <a:off x="7206480" y="4469640"/>
              <a:ext cx="432360" cy="452880"/>
            </p14:xfrm>
          </p:contentPart>
        </mc:Choice>
        <mc:Fallback xmlns="">
          <p:pic>
            <p:nvPicPr>
              <p:cNvPr id="138" name="Input penna 137">
                <a:extLst>
                  <a:ext uri="{FF2B5EF4-FFF2-40B4-BE49-F238E27FC236}">
                    <a16:creationId xmlns:a16="http://schemas.microsoft.com/office/drawing/2014/main" id="{B57AEBF7-6485-35DD-30F4-8A28CC994F0D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7198920" y="4462080"/>
                <a:ext cx="447480" cy="46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139" name="Input penna 138">
                <a:extLst>
                  <a:ext uri="{FF2B5EF4-FFF2-40B4-BE49-F238E27FC236}">
                    <a16:creationId xmlns:a16="http://schemas.microsoft.com/office/drawing/2014/main" id="{1C8525D6-C1EE-CA19-25EF-8DD4A9E401C3}"/>
                  </a:ext>
                </a:extLst>
              </p14:cNvPr>
              <p14:cNvContentPartPr/>
              <p14:nvPr/>
            </p14:nvContentPartPr>
            <p14:xfrm>
              <a:off x="4622040" y="4388280"/>
              <a:ext cx="593640" cy="49320"/>
            </p14:xfrm>
          </p:contentPart>
        </mc:Choice>
        <mc:Fallback xmlns="">
          <p:pic>
            <p:nvPicPr>
              <p:cNvPr id="139" name="Input penna 138">
                <a:extLst>
                  <a:ext uri="{FF2B5EF4-FFF2-40B4-BE49-F238E27FC236}">
                    <a16:creationId xmlns:a16="http://schemas.microsoft.com/office/drawing/2014/main" id="{1C8525D6-C1EE-CA19-25EF-8DD4A9E401C3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4614480" y="4380720"/>
                <a:ext cx="608760" cy="64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63" name="Gruppo 162">
            <a:extLst>
              <a:ext uri="{FF2B5EF4-FFF2-40B4-BE49-F238E27FC236}">
                <a16:creationId xmlns:a16="http://schemas.microsoft.com/office/drawing/2014/main" id="{03CDEE1C-1CEF-00FC-642A-34AA6419358B}"/>
              </a:ext>
            </a:extLst>
          </p:cNvPr>
          <p:cNvGrpSpPr/>
          <p:nvPr/>
        </p:nvGrpSpPr>
        <p:grpSpPr>
          <a:xfrm>
            <a:off x="8076960" y="4282440"/>
            <a:ext cx="1621440" cy="433800"/>
            <a:chOff x="8076960" y="4282440"/>
            <a:chExt cx="1621440" cy="43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8AB4CCE6-23A6-856E-5244-FFCAC71819D8}"/>
                    </a:ext>
                  </a:extLst>
                </p14:cNvPr>
                <p14:cNvContentPartPr/>
                <p14:nvPr/>
              </p14:nvContentPartPr>
              <p14:xfrm>
                <a:off x="8202960" y="4282440"/>
                <a:ext cx="164160" cy="14760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8AB4CCE6-23A6-856E-5244-FFCAC71819D8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195400" y="4275240"/>
                  <a:ext cx="1789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169FBF69-8D30-33E4-4180-8439BE7D9E51}"/>
                    </a:ext>
                  </a:extLst>
                </p14:cNvPr>
                <p14:cNvContentPartPr/>
                <p14:nvPr/>
              </p14:nvContentPartPr>
              <p14:xfrm>
                <a:off x="8265600" y="4411320"/>
                <a:ext cx="22320" cy="5868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169FBF69-8D30-33E4-4180-8439BE7D9E51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258040" y="4403760"/>
                  <a:ext cx="374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F218E783-0422-FFF8-5CCE-61E529CE662B}"/>
                    </a:ext>
                  </a:extLst>
                </p14:cNvPr>
                <p14:cNvContentPartPr/>
                <p14:nvPr/>
              </p14:nvContentPartPr>
              <p14:xfrm>
                <a:off x="8178480" y="4473600"/>
                <a:ext cx="185400" cy="12600"/>
              </p14:xfrm>
            </p:contentPart>
          </mc:Choice>
          <mc:Fallback xmlns=""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F218E783-0422-FFF8-5CCE-61E529CE662B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170920" y="4466040"/>
                  <a:ext cx="2005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DD60073C-8AC6-FB82-F42F-683A6F149D5E}"/>
                    </a:ext>
                  </a:extLst>
                </p14:cNvPr>
                <p14:cNvContentPartPr/>
                <p14:nvPr/>
              </p14:nvContentPartPr>
              <p14:xfrm>
                <a:off x="8260920" y="4506360"/>
                <a:ext cx="98280" cy="134640"/>
              </p14:xfrm>
            </p:contentPart>
          </mc:Choice>
          <mc:Fallback xmlns=""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DD60073C-8AC6-FB82-F42F-683A6F149D5E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253360" y="4498800"/>
                  <a:ext cx="1134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81AC5D53-3B4D-A753-A4C4-29866EF89DC7}"/>
                    </a:ext>
                  </a:extLst>
                </p14:cNvPr>
                <p14:cNvContentPartPr/>
                <p14:nvPr/>
              </p14:nvContentPartPr>
              <p14:xfrm>
                <a:off x="8519040" y="4307280"/>
                <a:ext cx="126360" cy="160200"/>
              </p14:xfrm>
            </p:contentPart>
          </mc:Choice>
          <mc:Fallback xmlns=""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81AC5D53-3B4D-A753-A4C4-29866EF89DC7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511480" y="4299720"/>
                  <a:ext cx="1414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21FA4ADB-851A-63E9-D924-812EC69E2C10}"/>
                    </a:ext>
                  </a:extLst>
                </p14:cNvPr>
                <p14:cNvContentPartPr/>
                <p14:nvPr/>
              </p14:nvContentPartPr>
              <p14:xfrm>
                <a:off x="8494200" y="4394400"/>
                <a:ext cx="113760" cy="9720"/>
              </p14:xfrm>
            </p:contentPart>
          </mc:Choice>
          <mc:Fallback xmlns=""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21FA4ADB-851A-63E9-D924-812EC69E2C10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8486640" y="4387200"/>
                  <a:ext cx="1288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D84ECC13-416E-61ED-44B1-08D64BC78F4C}"/>
                    </a:ext>
                  </a:extLst>
                </p14:cNvPr>
                <p14:cNvContentPartPr/>
                <p14:nvPr/>
              </p14:nvContentPartPr>
              <p14:xfrm>
                <a:off x="8494200" y="4533360"/>
                <a:ext cx="66600" cy="4320"/>
              </p14:xfrm>
            </p:contentPart>
          </mc:Choice>
          <mc:Fallback xmlns=""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D84ECC13-416E-61ED-44B1-08D64BC78F4C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8486640" y="4525800"/>
                  <a:ext cx="8172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87F712D1-FC0F-4541-AE5E-08070ADDBACE}"/>
                    </a:ext>
                  </a:extLst>
                </p14:cNvPr>
                <p14:cNvContentPartPr/>
                <p14:nvPr/>
              </p14:nvContentPartPr>
              <p14:xfrm>
                <a:off x="8555040" y="4536600"/>
                <a:ext cx="13680" cy="83160"/>
              </p14:xfrm>
            </p:contentPart>
          </mc:Choice>
          <mc:Fallback xmlns=""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87F712D1-FC0F-4541-AE5E-08070ADDBAC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8547840" y="4529040"/>
                  <a:ext cx="288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73F3AC15-70D6-1D5F-2F5B-02918738CBFD}"/>
                    </a:ext>
                  </a:extLst>
                </p14:cNvPr>
                <p14:cNvContentPartPr/>
                <p14:nvPr/>
              </p14:nvContentPartPr>
              <p14:xfrm>
                <a:off x="9129960" y="4293960"/>
                <a:ext cx="88560" cy="16560"/>
              </p14:xfrm>
            </p:contentPart>
          </mc:Choice>
          <mc:Fallback xmlns=""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73F3AC15-70D6-1D5F-2F5B-02918738CBFD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9122400" y="4286400"/>
                  <a:ext cx="1036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1BE9330C-CBE2-DB4A-C4F9-5FE2131A6CD7}"/>
                    </a:ext>
                  </a:extLst>
                </p14:cNvPr>
                <p14:cNvContentPartPr/>
                <p14:nvPr/>
              </p14:nvContentPartPr>
              <p14:xfrm>
                <a:off x="9118800" y="4387920"/>
                <a:ext cx="61560" cy="11520"/>
              </p14:xfrm>
            </p:contentPart>
          </mc:Choice>
          <mc:Fallback xmlns=""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1BE9330C-CBE2-DB4A-C4F9-5FE2131A6CD7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9111240" y="4380360"/>
                  <a:ext cx="766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0055F0A2-505F-5556-C72B-DB0601974BC0}"/>
                    </a:ext>
                  </a:extLst>
                </p14:cNvPr>
                <p14:cNvContentPartPr/>
                <p14:nvPr/>
              </p14:nvContentPartPr>
              <p14:xfrm>
                <a:off x="9105120" y="4444440"/>
                <a:ext cx="88920" cy="77040"/>
              </p14:xfrm>
            </p:contentPart>
          </mc:Choice>
          <mc:Fallback xmlns=""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0055F0A2-505F-5556-C72B-DB0601974BC0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9097560" y="4436880"/>
                  <a:ext cx="1040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928ACFF8-7374-AEC4-56E0-F4E1CE4BD272}"/>
                    </a:ext>
                  </a:extLst>
                </p14:cNvPr>
                <p14:cNvContentPartPr/>
                <p14:nvPr/>
              </p14:nvContentPartPr>
              <p14:xfrm>
                <a:off x="9259560" y="4324920"/>
                <a:ext cx="10800" cy="227160"/>
              </p14:xfrm>
            </p:contentPart>
          </mc:Choice>
          <mc:Fallback xmlns=""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928ACFF8-7374-AEC4-56E0-F4E1CE4BD272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252000" y="4317360"/>
                  <a:ext cx="2592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0ABD6903-659A-6102-6EEC-DE43D0EDDAC1}"/>
                    </a:ext>
                  </a:extLst>
                </p14:cNvPr>
                <p14:cNvContentPartPr/>
                <p14:nvPr/>
              </p14:nvContentPartPr>
              <p14:xfrm>
                <a:off x="9266400" y="4432920"/>
                <a:ext cx="88200" cy="35640"/>
              </p14:xfrm>
            </p:contentPart>
          </mc:Choice>
          <mc:Fallback xmlns=""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0ABD6903-659A-6102-6EEC-DE43D0EDDAC1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9258840" y="4425360"/>
                  <a:ext cx="1029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274F9680-B663-26FD-D030-CCAA2FB17C71}"/>
                    </a:ext>
                  </a:extLst>
                </p14:cNvPr>
                <p14:cNvContentPartPr/>
                <p14:nvPr/>
              </p14:nvContentPartPr>
              <p14:xfrm>
                <a:off x="9408600" y="4344000"/>
                <a:ext cx="107280" cy="24840"/>
              </p14:xfrm>
            </p:contentPart>
          </mc:Choice>
          <mc:Fallback xmlns=""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274F9680-B663-26FD-D030-CCAA2FB17C71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9401040" y="4336440"/>
                  <a:ext cx="1224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D63933DF-1A3C-76FF-B895-A0EB66041C95}"/>
                    </a:ext>
                  </a:extLst>
                </p14:cNvPr>
                <p14:cNvContentPartPr/>
                <p14:nvPr/>
              </p14:nvContentPartPr>
              <p14:xfrm>
                <a:off x="9367920" y="4349400"/>
                <a:ext cx="108720" cy="174600"/>
              </p14:xfrm>
            </p:contentPart>
          </mc:Choice>
          <mc:Fallback xmlns=""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D63933DF-1A3C-76FF-B895-A0EB66041C95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9360360" y="4341840"/>
                  <a:ext cx="1238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B8A8BD1D-BA1F-3CD9-458C-23E19968F849}"/>
                    </a:ext>
                  </a:extLst>
                </p14:cNvPr>
                <p14:cNvContentPartPr/>
                <p14:nvPr/>
              </p14:nvContentPartPr>
              <p14:xfrm>
                <a:off x="9525600" y="4381440"/>
                <a:ext cx="20160" cy="109080"/>
              </p14:xfrm>
            </p:contentPart>
          </mc:Choice>
          <mc:Fallback xmlns=""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B8A8BD1D-BA1F-3CD9-458C-23E19968F849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518040" y="4373880"/>
                  <a:ext cx="352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9E523EF3-0936-2AB8-E892-2E2F8B3DADDD}"/>
                    </a:ext>
                  </a:extLst>
                </p14:cNvPr>
                <p14:cNvContentPartPr/>
                <p14:nvPr/>
              </p14:nvContentPartPr>
              <p14:xfrm>
                <a:off x="9535320" y="4452720"/>
                <a:ext cx="77040" cy="43200"/>
              </p14:xfrm>
            </p:contentPart>
          </mc:Choice>
          <mc:Fallback xmlns=""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9E523EF3-0936-2AB8-E892-2E2F8B3DADDD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9527760" y="4445160"/>
                  <a:ext cx="921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889D81A3-78B1-CBC8-2882-4F7BED344928}"/>
                    </a:ext>
                  </a:extLst>
                </p14:cNvPr>
                <p14:cNvContentPartPr/>
                <p14:nvPr/>
              </p14:nvContentPartPr>
              <p14:xfrm>
                <a:off x="8076960" y="4603200"/>
                <a:ext cx="1621440" cy="113040"/>
              </p14:xfrm>
            </p:contentPart>
          </mc:Choice>
          <mc:Fallback xmlns=""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889D81A3-78B1-CBC8-2882-4F7BED344928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8069400" y="4595640"/>
                  <a:ext cx="1636560" cy="12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5" name="Gruppo 174">
            <a:extLst>
              <a:ext uri="{FF2B5EF4-FFF2-40B4-BE49-F238E27FC236}">
                <a16:creationId xmlns:a16="http://schemas.microsoft.com/office/drawing/2014/main" id="{01CDF0F4-BE15-F471-B54F-41CC27832263}"/>
              </a:ext>
            </a:extLst>
          </p:cNvPr>
          <p:cNvGrpSpPr/>
          <p:nvPr/>
        </p:nvGrpSpPr>
        <p:grpSpPr>
          <a:xfrm>
            <a:off x="8961120" y="4988040"/>
            <a:ext cx="1125000" cy="526320"/>
            <a:chOff x="8961120" y="4988040"/>
            <a:chExt cx="1125000" cy="52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44E9CDF9-17C9-6FC6-54B0-7DA3E3889FC8}"/>
                    </a:ext>
                  </a:extLst>
                </p14:cNvPr>
                <p14:cNvContentPartPr/>
                <p14:nvPr/>
              </p14:nvContentPartPr>
              <p14:xfrm>
                <a:off x="9079200" y="4988040"/>
                <a:ext cx="183600" cy="19440"/>
              </p14:xfrm>
            </p:contentPart>
          </mc:Choice>
          <mc:Fallback xmlns=""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44E9CDF9-17C9-6FC6-54B0-7DA3E3889FC8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9071640" y="4980480"/>
                  <a:ext cx="1987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CEBE9A46-9794-F227-AC66-F77CFC5F263B}"/>
                    </a:ext>
                  </a:extLst>
                </p14:cNvPr>
                <p14:cNvContentPartPr/>
                <p14:nvPr/>
              </p14:nvContentPartPr>
              <p14:xfrm>
                <a:off x="9126360" y="5079480"/>
                <a:ext cx="104400" cy="15840"/>
              </p14:xfrm>
            </p:contentPart>
          </mc:Choice>
          <mc:Fallback xmlns=""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CEBE9A46-9794-F227-AC66-F77CFC5F263B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9118800" y="5071920"/>
                  <a:ext cx="1195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C14E9B45-20E0-E6E8-A4A6-9AE642391FAB}"/>
                    </a:ext>
                  </a:extLst>
                </p14:cNvPr>
                <p14:cNvContentPartPr/>
                <p14:nvPr/>
              </p14:nvContentPartPr>
              <p14:xfrm>
                <a:off x="9132120" y="5139240"/>
                <a:ext cx="110160" cy="139320"/>
              </p14:xfrm>
            </p:contentPart>
          </mc:Choice>
          <mc:Fallback xmlns=""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C14E9B45-20E0-E6E8-A4A6-9AE642391FAB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9124560" y="5131680"/>
                  <a:ext cx="12528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91640518-2EBB-17BF-6104-4140AD3CF444}"/>
                    </a:ext>
                  </a:extLst>
                </p14:cNvPr>
                <p14:cNvContentPartPr/>
                <p14:nvPr/>
              </p14:nvContentPartPr>
              <p14:xfrm>
                <a:off x="9298800" y="5040240"/>
                <a:ext cx="12240" cy="212040"/>
              </p14:xfrm>
            </p:contentPart>
          </mc:Choice>
          <mc:Fallback xmlns=""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91640518-2EBB-17BF-6104-4140AD3CF444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9291240" y="5032680"/>
                  <a:ext cx="2736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744A809B-1140-4768-7E96-8D47F4E6C672}"/>
                    </a:ext>
                  </a:extLst>
                </p14:cNvPr>
                <p14:cNvContentPartPr/>
                <p14:nvPr/>
              </p14:nvContentPartPr>
              <p14:xfrm>
                <a:off x="9336240" y="5137440"/>
                <a:ext cx="73440" cy="12600"/>
              </p14:xfrm>
            </p:contentPart>
          </mc:Choice>
          <mc:Fallback xmlns=""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744A809B-1140-4768-7E96-8D47F4E6C672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9328680" y="5130240"/>
                  <a:ext cx="885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770D3180-00CF-567D-46A2-79EE39ACCB9E}"/>
                    </a:ext>
                  </a:extLst>
                </p14:cNvPr>
                <p14:cNvContentPartPr/>
                <p14:nvPr/>
              </p14:nvContentPartPr>
              <p14:xfrm>
                <a:off x="9493920" y="5010360"/>
                <a:ext cx="92520" cy="22680"/>
              </p14:xfrm>
            </p:contentPart>
          </mc:Choice>
          <mc:Fallback xmlns=""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770D3180-00CF-567D-46A2-79EE39ACCB9E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9486360" y="5002800"/>
                  <a:ext cx="1076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595B8C88-6398-366D-DB2A-71F902FCFE64}"/>
                    </a:ext>
                  </a:extLst>
                </p14:cNvPr>
                <p14:cNvContentPartPr/>
                <p14:nvPr/>
              </p14:nvContentPartPr>
              <p14:xfrm>
                <a:off x="9471960" y="5030880"/>
                <a:ext cx="146880" cy="231840"/>
              </p14:xfrm>
            </p:contentPart>
          </mc:Choice>
          <mc:Fallback xmlns=""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595B8C88-6398-366D-DB2A-71F902FCFE64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9464400" y="5023320"/>
                  <a:ext cx="16200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5122AE4C-D674-1765-0979-9840066ABE4C}"/>
                    </a:ext>
                  </a:extLst>
                </p14:cNvPr>
                <p14:cNvContentPartPr/>
                <p14:nvPr/>
              </p14:nvContentPartPr>
              <p14:xfrm>
                <a:off x="9644400" y="5069400"/>
                <a:ext cx="18720" cy="160560"/>
              </p14:xfrm>
            </p:contentPart>
          </mc:Choice>
          <mc:Fallback xmlns=""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5122AE4C-D674-1765-0979-9840066ABE4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9636840" y="5061840"/>
                  <a:ext cx="338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192EA4B6-E65F-63D4-5466-E23F87082929}"/>
                    </a:ext>
                  </a:extLst>
                </p14:cNvPr>
                <p14:cNvContentPartPr/>
                <p14:nvPr/>
              </p14:nvContentPartPr>
              <p14:xfrm>
                <a:off x="9645120" y="5205120"/>
                <a:ext cx="63720" cy="8640"/>
              </p14:xfrm>
            </p:contentPart>
          </mc:Choice>
          <mc:Fallback xmlns=""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192EA4B6-E65F-63D4-5466-E23F87082929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9637560" y="5197560"/>
                  <a:ext cx="788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ED3194BD-17C7-FE77-C4A0-80B025D7AE2F}"/>
                    </a:ext>
                  </a:extLst>
                </p14:cNvPr>
                <p14:cNvContentPartPr/>
                <p14:nvPr/>
              </p14:nvContentPartPr>
              <p14:xfrm>
                <a:off x="8961120" y="5324640"/>
                <a:ext cx="1125000" cy="189720"/>
              </p14:xfrm>
            </p:contentPart>
          </mc:Choice>
          <mc:Fallback xmlns=""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ED3194BD-17C7-FE77-C4A0-80B025D7AE2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8953560" y="5317080"/>
                  <a:ext cx="1140120" cy="204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6">
            <p14:nvContentPartPr>
              <p14:cNvPr id="176" name="Input penna 175">
                <a:extLst>
                  <a:ext uri="{FF2B5EF4-FFF2-40B4-BE49-F238E27FC236}">
                    <a16:creationId xmlns:a16="http://schemas.microsoft.com/office/drawing/2014/main" id="{25E6D0EF-2D27-6B76-3870-673F80D01644}"/>
                  </a:ext>
                </a:extLst>
              </p14:cNvPr>
              <p14:cNvContentPartPr/>
              <p14:nvPr/>
            </p14:nvContentPartPr>
            <p14:xfrm>
              <a:off x="8993165" y="4032678"/>
              <a:ext cx="34560" cy="702360"/>
            </p14:xfrm>
          </p:contentPart>
        </mc:Choice>
        <mc:Fallback xmlns="">
          <p:pic>
            <p:nvPicPr>
              <p:cNvPr id="176" name="Input penna 175">
                <a:extLst>
                  <a:ext uri="{FF2B5EF4-FFF2-40B4-BE49-F238E27FC236}">
                    <a16:creationId xmlns:a16="http://schemas.microsoft.com/office/drawing/2014/main" id="{25E6D0EF-2D27-6B76-3870-673F80D01644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8985605" y="4025118"/>
                <a:ext cx="49680" cy="71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8">
            <p14:nvContentPartPr>
              <p14:cNvPr id="177" name="Input penna 176">
                <a:extLst>
                  <a:ext uri="{FF2B5EF4-FFF2-40B4-BE49-F238E27FC236}">
                    <a16:creationId xmlns:a16="http://schemas.microsoft.com/office/drawing/2014/main" id="{38B192E2-AF88-46E5-D0CC-B91ACF359A4F}"/>
                  </a:ext>
                </a:extLst>
              </p14:cNvPr>
              <p14:cNvContentPartPr/>
              <p14:nvPr/>
            </p14:nvContentPartPr>
            <p14:xfrm>
              <a:off x="8957525" y="4031238"/>
              <a:ext cx="849960" cy="733320"/>
            </p14:xfrm>
          </p:contentPart>
        </mc:Choice>
        <mc:Fallback xmlns="">
          <p:pic>
            <p:nvPicPr>
              <p:cNvPr id="177" name="Input penna 176">
                <a:extLst>
                  <a:ext uri="{FF2B5EF4-FFF2-40B4-BE49-F238E27FC236}">
                    <a16:creationId xmlns:a16="http://schemas.microsoft.com/office/drawing/2014/main" id="{38B192E2-AF88-46E5-D0CC-B91ACF359A4F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8949965" y="4023678"/>
                <a:ext cx="865080" cy="74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0">
            <p14:nvContentPartPr>
              <p14:cNvPr id="178" name="Input penna 177">
                <a:extLst>
                  <a:ext uri="{FF2B5EF4-FFF2-40B4-BE49-F238E27FC236}">
                    <a16:creationId xmlns:a16="http://schemas.microsoft.com/office/drawing/2014/main" id="{23A29A74-48D9-901A-8675-55F064F32D57}"/>
                  </a:ext>
                </a:extLst>
              </p14:cNvPr>
              <p14:cNvContentPartPr/>
              <p14:nvPr/>
            </p14:nvContentPartPr>
            <p14:xfrm>
              <a:off x="8986325" y="4906758"/>
              <a:ext cx="49680" cy="507240"/>
            </p14:xfrm>
          </p:contentPart>
        </mc:Choice>
        <mc:Fallback xmlns="">
          <p:pic>
            <p:nvPicPr>
              <p:cNvPr id="178" name="Input penna 177">
                <a:extLst>
                  <a:ext uri="{FF2B5EF4-FFF2-40B4-BE49-F238E27FC236}">
                    <a16:creationId xmlns:a16="http://schemas.microsoft.com/office/drawing/2014/main" id="{23A29A74-48D9-901A-8675-55F064F32D57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8978765" y="4899198"/>
                <a:ext cx="64440" cy="52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2">
            <p14:nvContentPartPr>
              <p14:cNvPr id="179" name="Input penna 178">
                <a:extLst>
                  <a:ext uri="{FF2B5EF4-FFF2-40B4-BE49-F238E27FC236}">
                    <a16:creationId xmlns:a16="http://schemas.microsoft.com/office/drawing/2014/main" id="{E8B847E8-14B2-FB67-EC63-0E80FCDDD8FB}"/>
                  </a:ext>
                </a:extLst>
              </p14:cNvPr>
              <p14:cNvContentPartPr/>
              <p14:nvPr/>
            </p14:nvContentPartPr>
            <p14:xfrm>
              <a:off x="8977685" y="4796958"/>
              <a:ext cx="921600" cy="515880"/>
            </p14:xfrm>
          </p:contentPart>
        </mc:Choice>
        <mc:Fallback xmlns="">
          <p:pic>
            <p:nvPicPr>
              <p:cNvPr id="179" name="Input penna 178">
                <a:extLst>
                  <a:ext uri="{FF2B5EF4-FFF2-40B4-BE49-F238E27FC236}">
                    <a16:creationId xmlns:a16="http://schemas.microsoft.com/office/drawing/2014/main" id="{E8B847E8-14B2-FB67-EC63-0E80FCDDD8FB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8970125" y="4789398"/>
                <a:ext cx="936720" cy="53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105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D243A-ADF3-BCF2-D343-1693EC03E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028001-2CF4-EA7A-5B8E-309C0485E22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828D0C-FCA5-E508-2694-6F2A79A3939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6FC09E-5B32-C4D4-EBD6-60E2DE94FE1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1AF3628-87F5-0A95-5C9E-B115D1B427ED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7554AAF-9F06-F96D-7097-39181AAD369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F595613-A4A0-D583-4906-ABCB74B205D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5649F9B-5F18-338C-FEE3-8E980E3A2A7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E884145-1C8F-82D0-866F-31F9407071F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20F53FE-CC02-9BEB-0C82-48C0922C618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32D5C19-33EF-11BC-89B7-8BF1BD2D0D5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AFEEA18-164D-A9F2-ABA0-40D7C9C5FC6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8455415-46C8-5079-4A44-686AE179AD1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610B1BE-E64F-C751-02F0-32E7B359EF9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B09418D-68C1-022A-49E5-C310E6F26F1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169CA18-B3E4-4705-B585-F9AF78681B9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298CA49-E459-81A8-CBD5-EBAC9DF5C5B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231D33A-65D5-D4AB-E025-5F370C00761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69B3857-EBBD-52C1-C3EF-21029AC5C97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575CEA5-CA56-3C2B-1F10-066A31D1F37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3C25A49-73BC-0B02-A228-8245481A4A0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86D8D25-4C71-3998-35F8-CB6558BF13C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7028B39-CAA3-C2EA-D825-B2BD63B108A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0804870-B340-E094-1397-21D9E95AABD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2F43435-16C2-B363-77E2-40B958D0D89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87A8B7D-6207-958B-CD84-9607275B920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BF65317-EC11-5111-C836-86B7ED3B556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93F3C8D-F220-BBDC-8E3C-F1962ECBD75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DE4502C-CFBA-4E3A-3CF6-3C9DA4CA3CD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A1DF6BE-543A-E6A4-A349-5A66B2E734F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CCE31E1-42EC-E17F-72EF-E1F7987E1E7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8E64B71-BD67-FECC-99EE-7E1A7DBC07A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466FCF8-0CEA-DB48-EA0E-C7FE47353D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EB4A2E7-B473-A011-88F4-C263CF5176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249801E-3801-EF4A-30DA-A2111D5976B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CC140B1-0B11-3606-AAF4-71FBE6324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F8F66C8-2E8A-C000-D76D-134D1BF920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EF6CCDC7-847E-8ECD-9D7F-45907BB445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2600" y="1619250"/>
            <a:ext cx="6146800" cy="3619500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C7BDCE63-FFFE-79A0-C53C-2D56B275A9A6}"/>
              </a:ext>
            </a:extLst>
          </p:cNvPr>
          <p:cNvGrpSpPr/>
          <p:nvPr/>
        </p:nvGrpSpPr>
        <p:grpSpPr>
          <a:xfrm>
            <a:off x="2994780" y="4785060"/>
            <a:ext cx="173520" cy="140760"/>
            <a:chOff x="2994780" y="4785060"/>
            <a:chExt cx="173520" cy="14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55AF12A-0CB4-8B10-17AF-C274EE7B6CAF}"/>
                    </a:ext>
                  </a:extLst>
                </p14:cNvPr>
                <p14:cNvContentPartPr/>
                <p14:nvPr/>
              </p14:nvContentPartPr>
              <p14:xfrm>
                <a:off x="2994780" y="4826460"/>
                <a:ext cx="131400" cy="270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55AF12A-0CB4-8B10-17AF-C274EE7B6CA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87220" y="4818900"/>
                  <a:ext cx="14652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C4A94DD-E0D9-E0F1-81A1-23F8CB8E2E92}"/>
                    </a:ext>
                  </a:extLst>
                </p14:cNvPr>
                <p14:cNvContentPartPr/>
                <p14:nvPr/>
              </p14:nvContentPartPr>
              <p14:xfrm>
                <a:off x="3149580" y="4785060"/>
                <a:ext cx="18720" cy="1407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C4A94DD-E0D9-E0F1-81A1-23F8CB8E2E9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142020" y="4777500"/>
                  <a:ext cx="33840" cy="155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0885BAF9-8DDB-7803-D00E-154DD9AC0779}"/>
                  </a:ext>
                </a:extLst>
              </p14:cNvPr>
              <p14:cNvContentPartPr/>
              <p14:nvPr/>
            </p14:nvContentPartPr>
            <p14:xfrm>
              <a:off x="6414060" y="3340740"/>
              <a:ext cx="836640" cy="7704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0885BAF9-8DDB-7803-D00E-154DD9AC077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06500" y="3333180"/>
                <a:ext cx="85176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A7631C3F-EBA3-B86A-FD98-AAE4E075100E}"/>
                  </a:ext>
                </a:extLst>
              </p14:cNvPr>
              <p14:cNvContentPartPr/>
              <p14:nvPr/>
            </p14:nvContentPartPr>
            <p14:xfrm>
              <a:off x="3314460" y="2361900"/>
              <a:ext cx="73440" cy="2628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A7631C3F-EBA3-B86A-FD98-AAE4E075100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306900" y="2354340"/>
                <a:ext cx="8856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96D23B48-2857-B5C6-DA2D-97936D160A6B}"/>
                  </a:ext>
                </a:extLst>
              </p14:cNvPr>
              <p14:cNvContentPartPr/>
              <p14:nvPr/>
            </p14:nvContentPartPr>
            <p14:xfrm>
              <a:off x="3318060" y="2632620"/>
              <a:ext cx="31320" cy="1584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96D23B48-2857-B5C6-DA2D-97936D160A6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310500" y="2625060"/>
                <a:ext cx="4644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8E7F8AAC-DBC3-CBB4-59F1-DBA05A6CBE20}"/>
                  </a:ext>
                </a:extLst>
              </p14:cNvPr>
              <p14:cNvContentPartPr/>
              <p14:nvPr/>
            </p14:nvContentPartPr>
            <p14:xfrm>
              <a:off x="3286380" y="2949060"/>
              <a:ext cx="50400" cy="792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8E7F8AAC-DBC3-CBB4-59F1-DBA05A6CBE2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278820" y="2941500"/>
                <a:ext cx="6552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48BEC70D-1E31-5F71-8240-FBCBA334517A}"/>
                  </a:ext>
                </a:extLst>
              </p14:cNvPr>
              <p14:cNvContentPartPr/>
              <p14:nvPr/>
            </p14:nvContentPartPr>
            <p14:xfrm>
              <a:off x="3276300" y="3169380"/>
              <a:ext cx="61560" cy="2088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48BEC70D-1E31-5F71-8240-FBCBA334517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268740" y="3161820"/>
                <a:ext cx="7668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9" name="Gruppo 68">
            <a:extLst>
              <a:ext uri="{FF2B5EF4-FFF2-40B4-BE49-F238E27FC236}">
                <a16:creationId xmlns:a16="http://schemas.microsoft.com/office/drawing/2014/main" id="{0FB3BE71-4AA2-AC3A-7F45-BAEDA8248639}"/>
              </a:ext>
            </a:extLst>
          </p:cNvPr>
          <p:cNvGrpSpPr/>
          <p:nvPr/>
        </p:nvGrpSpPr>
        <p:grpSpPr>
          <a:xfrm>
            <a:off x="668539" y="3945480"/>
            <a:ext cx="1550880" cy="270720"/>
            <a:chOff x="668539" y="3945480"/>
            <a:chExt cx="1550880" cy="27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04E9E60-5CF6-283B-62D5-B84E1C383FF0}"/>
                    </a:ext>
                  </a:extLst>
                </p14:cNvPr>
                <p14:cNvContentPartPr/>
                <p14:nvPr/>
              </p14:nvContentPartPr>
              <p14:xfrm>
                <a:off x="668539" y="3945480"/>
                <a:ext cx="17280" cy="2005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04E9E60-5CF6-283B-62D5-B84E1C383FF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60979" y="3937920"/>
                  <a:ext cx="3204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0A20B53-2490-4FA6-02C8-14DC40EEAB64}"/>
                    </a:ext>
                  </a:extLst>
                </p14:cNvPr>
                <p14:cNvContentPartPr/>
                <p14:nvPr/>
              </p14:nvContentPartPr>
              <p14:xfrm>
                <a:off x="678259" y="3962760"/>
                <a:ext cx="108000" cy="2534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0A20B53-2490-4FA6-02C8-14DC40EEAB6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70699" y="3955200"/>
                  <a:ext cx="12276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F69309A-1C2B-4CAE-30B6-D7435A83E356}"/>
                    </a:ext>
                  </a:extLst>
                </p14:cNvPr>
                <p14:cNvContentPartPr/>
                <p14:nvPr/>
              </p14:nvContentPartPr>
              <p14:xfrm>
                <a:off x="830899" y="4035480"/>
                <a:ext cx="95760" cy="964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F69309A-1C2B-4CAE-30B6-D7435A83E35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23339" y="4027920"/>
                  <a:ext cx="1108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CCE931E-94AD-B158-A781-A8FE2F83F64C}"/>
                    </a:ext>
                  </a:extLst>
                </p14:cNvPr>
                <p14:cNvContentPartPr/>
                <p14:nvPr/>
              </p14:nvContentPartPr>
              <p14:xfrm>
                <a:off x="954019" y="4001280"/>
                <a:ext cx="48240" cy="13104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CCE931E-94AD-B158-A781-A8FE2F83F64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46459" y="3993720"/>
                  <a:ext cx="633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EBBCB1C-0CA9-57DC-1FDF-DCB2A4C3BFB3}"/>
                    </a:ext>
                  </a:extLst>
                </p14:cNvPr>
                <p14:cNvContentPartPr/>
                <p14:nvPr/>
              </p14:nvContentPartPr>
              <p14:xfrm>
                <a:off x="1049419" y="3981480"/>
                <a:ext cx="88920" cy="13284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EBBCB1C-0CA9-57DC-1FDF-DCB2A4C3BFB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41859" y="3973920"/>
                  <a:ext cx="1040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D80E3287-DE03-A691-14F8-76309EFAB6F5}"/>
                    </a:ext>
                  </a:extLst>
                </p14:cNvPr>
                <p14:cNvContentPartPr/>
                <p14:nvPr/>
              </p14:nvContentPartPr>
              <p14:xfrm>
                <a:off x="1189819" y="4015680"/>
                <a:ext cx="2520" cy="7488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D80E3287-DE03-A691-14F8-76309EFAB6F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182259" y="4008120"/>
                  <a:ext cx="176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FA8FE0B-C5AA-2C6D-723D-7081395E31F4}"/>
                    </a:ext>
                  </a:extLst>
                </p14:cNvPr>
                <p14:cNvContentPartPr/>
                <p14:nvPr/>
              </p14:nvContentPartPr>
              <p14:xfrm>
                <a:off x="1235539" y="4015320"/>
                <a:ext cx="25920" cy="7308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FA8FE0B-C5AA-2C6D-723D-7081395E31F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227979" y="4007760"/>
                  <a:ext cx="406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91358CF-DDD4-7BC2-D090-94DFEE0DD416}"/>
                    </a:ext>
                  </a:extLst>
                </p14:cNvPr>
                <p14:cNvContentPartPr/>
                <p14:nvPr/>
              </p14:nvContentPartPr>
              <p14:xfrm>
                <a:off x="1317979" y="4003800"/>
                <a:ext cx="63360" cy="11088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91358CF-DDD4-7BC2-D090-94DFEE0DD41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310779" y="3996240"/>
                  <a:ext cx="784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89416A8-0560-EBE1-00B8-929B2FDB5C33}"/>
                    </a:ext>
                  </a:extLst>
                </p14:cNvPr>
                <p14:cNvContentPartPr/>
                <p14:nvPr/>
              </p14:nvContentPartPr>
              <p14:xfrm>
                <a:off x="1455139" y="4018200"/>
                <a:ext cx="50760" cy="288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89416A8-0560-EBE1-00B8-929B2FDB5C3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447579" y="4010640"/>
                  <a:ext cx="658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E8F69899-5949-68DA-57BF-46EBB8DC0AEC}"/>
                    </a:ext>
                  </a:extLst>
                </p14:cNvPr>
                <p14:cNvContentPartPr/>
                <p14:nvPr/>
              </p14:nvContentPartPr>
              <p14:xfrm>
                <a:off x="1485019" y="4079400"/>
                <a:ext cx="54000" cy="1404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E8F69899-5949-68DA-57BF-46EBB8DC0AE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477819" y="4072200"/>
                  <a:ext cx="691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CE6EA554-128B-CF5C-FCE4-D2B69BC4A920}"/>
                    </a:ext>
                  </a:extLst>
                </p14:cNvPr>
                <p14:cNvContentPartPr/>
                <p14:nvPr/>
              </p14:nvContentPartPr>
              <p14:xfrm>
                <a:off x="1626139" y="3969600"/>
                <a:ext cx="199800" cy="676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CE6EA554-128B-CF5C-FCE4-D2B69BC4A92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618579" y="3962040"/>
                  <a:ext cx="2149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5373EE7-31CF-D966-34B3-DB771D4AB070}"/>
                    </a:ext>
                  </a:extLst>
                </p14:cNvPr>
                <p14:cNvContentPartPr/>
                <p14:nvPr/>
              </p14:nvContentPartPr>
              <p14:xfrm>
                <a:off x="1666819" y="4000920"/>
                <a:ext cx="69120" cy="13500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5373EE7-31CF-D966-34B3-DB771D4AB07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659259" y="3993360"/>
                  <a:ext cx="842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1A8331D-ACA0-ECED-91E1-248F5D76401B}"/>
                    </a:ext>
                  </a:extLst>
                </p14:cNvPr>
                <p14:cNvContentPartPr/>
                <p14:nvPr/>
              </p14:nvContentPartPr>
              <p14:xfrm>
                <a:off x="1706419" y="4021800"/>
                <a:ext cx="33840" cy="11448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1A8331D-ACA0-ECED-91E1-248F5D76401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698859" y="4014240"/>
                  <a:ext cx="489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753CBDD-BA61-CB79-3BF0-BD2B6371ED43}"/>
                    </a:ext>
                  </a:extLst>
                </p14:cNvPr>
                <p14:cNvContentPartPr/>
                <p14:nvPr/>
              </p14:nvContentPartPr>
              <p14:xfrm>
                <a:off x="1821979" y="3984360"/>
                <a:ext cx="10080" cy="13680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753CBDD-BA61-CB79-3BF0-BD2B6371ED4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814779" y="3977160"/>
                  <a:ext cx="252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0C77396-BAFD-EC3A-853D-FFA077A1BE5A}"/>
                    </a:ext>
                  </a:extLst>
                </p14:cNvPr>
                <p14:cNvContentPartPr/>
                <p14:nvPr/>
              </p14:nvContentPartPr>
              <p14:xfrm>
                <a:off x="1858699" y="4036200"/>
                <a:ext cx="64440" cy="2124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0C77396-BAFD-EC3A-853D-FFA077A1BE5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851139" y="4028640"/>
                  <a:ext cx="795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20929A4B-2A5D-0960-2F98-1D81CE8E0E58}"/>
                    </a:ext>
                  </a:extLst>
                </p14:cNvPr>
                <p14:cNvContentPartPr/>
                <p14:nvPr/>
              </p14:nvContentPartPr>
              <p14:xfrm>
                <a:off x="1947979" y="3978960"/>
                <a:ext cx="84600" cy="2268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20929A4B-2A5D-0960-2F98-1D81CE8E0E5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940779" y="3971760"/>
                  <a:ext cx="997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614DC4F6-BE7C-0D7F-584E-2D965F8E0448}"/>
                    </a:ext>
                  </a:extLst>
                </p14:cNvPr>
                <p14:cNvContentPartPr/>
                <p14:nvPr/>
              </p14:nvContentPartPr>
              <p14:xfrm>
                <a:off x="1964179" y="3977160"/>
                <a:ext cx="120600" cy="14364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614DC4F6-BE7C-0D7F-584E-2D965F8E044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956979" y="3969960"/>
                  <a:ext cx="1357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360BA01-3A60-86EF-FCFD-BD8E59EDC59D}"/>
                    </a:ext>
                  </a:extLst>
                </p14:cNvPr>
                <p14:cNvContentPartPr/>
                <p14:nvPr/>
              </p14:nvContentPartPr>
              <p14:xfrm>
                <a:off x="2109259" y="3998400"/>
                <a:ext cx="11160" cy="11988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360BA01-3A60-86EF-FCFD-BD8E59EDC59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102059" y="3990840"/>
                  <a:ext cx="262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7E3F8BF0-8896-0C96-1D0E-0F498AB71B66}"/>
                    </a:ext>
                  </a:extLst>
                </p14:cNvPr>
                <p14:cNvContentPartPr/>
                <p14:nvPr/>
              </p14:nvContentPartPr>
              <p14:xfrm>
                <a:off x="2122579" y="4060320"/>
                <a:ext cx="96840" cy="2628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7E3F8BF0-8896-0C96-1D0E-0F498AB71B6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115019" y="4052760"/>
                  <a:ext cx="111960" cy="4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uppo 82">
            <a:extLst>
              <a:ext uri="{FF2B5EF4-FFF2-40B4-BE49-F238E27FC236}">
                <a16:creationId xmlns:a16="http://schemas.microsoft.com/office/drawing/2014/main" id="{019BCBA8-8EDF-A20B-463F-C260BCC446D2}"/>
              </a:ext>
            </a:extLst>
          </p:cNvPr>
          <p:cNvGrpSpPr/>
          <p:nvPr/>
        </p:nvGrpSpPr>
        <p:grpSpPr>
          <a:xfrm>
            <a:off x="5871953" y="3897605"/>
            <a:ext cx="647280" cy="204480"/>
            <a:chOff x="5871953" y="3897605"/>
            <a:chExt cx="647280" cy="20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EDB4D6DE-5EFB-7098-45E6-B7F8FCBF9C08}"/>
                    </a:ext>
                  </a:extLst>
                </p14:cNvPr>
                <p14:cNvContentPartPr/>
                <p14:nvPr/>
              </p14:nvContentPartPr>
              <p14:xfrm>
                <a:off x="5871953" y="3932885"/>
                <a:ext cx="158760" cy="3240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EDB4D6DE-5EFB-7098-45E6-B7F8FCBF9C0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864393" y="3925325"/>
                  <a:ext cx="1738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1CD57B58-3F6D-A6FF-8948-5E7DA0CD3C4C}"/>
                    </a:ext>
                  </a:extLst>
                </p14:cNvPr>
                <p14:cNvContentPartPr/>
                <p14:nvPr/>
              </p14:nvContentPartPr>
              <p14:xfrm>
                <a:off x="5898953" y="3958445"/>
                <a:ext cx="60480" cy="8352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1CD57B58-3F6D-A6FF-8948-5E7DA0CD3C4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891393" y="3950885"/>
                  <a:ext cx="756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743882CF-6938-54A9-15CD-9D40934650D9}"/>
                    </a:ext>
                  </a:extLst>
                </p14:cNvPr>
                <p14:cNvContentPartPr/>
                <p14:nvPr/>
              </p14:nvContentPartPr>
              <p14:xfrm>
                <a:off x="5943593" y="3966725"/>
                <a:ext cx="33840" cy="7452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743882CF-6938-54A9-15CD-9D40934650D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936033" y="3959165"/>
                  <a:ext cx="489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BACAAFB9-7024-10B3-7F07-3D6D6A5D2F4D}"/>
                    </a:ext>
                  </a:extLst>
                </p14:cNvPr>
                <p14:cNvContentPartPr/>
                <p14:nvPr/>
              </p14:nvContentPartPr>
              <p14:xfrm>
                <a:off x="6043313" y="3948725"/>
                <a:ext cx="3960" cy="9108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BACAAFB9-7024-10B3-7F07-3D6D6A5D2F4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035753" y="3941165"/>
                  <a:ext cx="190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32C81B57-CA2E-E3BF-AF7E-95928AC94B63}"/>
                    </a:ext>
                  </a:extLst>
                </p14:cNvPr>
                <p14:cNvContentPartPr/>
                <p14:nvPr/>
              </p14:nvContentPartPr>
              <p14:xfrm>
                <a:off x="6054833" y="3994805"/>
                <a:ext cx="56520" cy="1548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32C81B57-CA2E-E3BF-AF7E-95928AC94B6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047633" y="3987605"/>
                  <a:ext cx="716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F32F9A87-0048-BD45-15D2-9A2470B35C1F}"/>
                    </a:ext>
                  </a:extLst>
                </p14:cNvPr>
                <p14:cNvContentPartPr/>
                <p14:nvPr/>
              </p14:nvContentPartPr>
              <p14:xfrm>
                <a:off x="6135833" y="3939725"/>
                <a:ext cx="57600" cy="7956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F32F9A87-0048-BD45-15D2-9A2470B35C1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128273" y="3932165"/>
                  <a:ext cx="727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199BEACE-136D-B62E-84A6-0E09A5781C76}"/>
                    </a:ext>
                  </a:extLst>
                </p14:cNvPr>
                <p14:cNvContentPartPr/>
                <p14:nvPr/>
              </p14:nvContentPartPr>
              <p14:xfrm>
                <a:off x="6254273" y="3941885"/>
                <a:ext cx="3960" cy="5508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199BEACE-136D-B62E-84A6-0E09A5781C7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247073" y="3934685"/>
                  <a:ext cx="187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ED450B4F-D705-38F2-14EC-35AFC2884086}"/>
                    </a:ext>
                  </a:extLst>
                </p14:cNvPr>
                <p14:cNvContentPartPr/>
                <p14:nvPr/>
              </p14:nvContentPartPr>
              <p14:xfrm>
                <a:off x="6366593" y="3940805"/>
                <a:ext cx="2520" cy="4500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ED450B4F-D705-38F2-14EC-35AFC288408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359033" y="3933245"/>
                  <a:ext cx="176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210EF4C5-DD8F-626D-5215-B0F65597F94C}"/>
                    </a:ext>
                  </a:extLst>
                </p14:cNvPr>
                <p14:cNvContentPartPr/>
                <p14:nvPr/>
              </p14:nvContentPartPr>
              <p14:xfrm>
                <a:off x="6365873" y="3916325"/>
                <a:ext cx="55440" cy="9252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210EF4C5-DD8F-626D-5215-B0F65597F94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358313" y="3908765"/>
                  <a:ext cx="702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928F1EB4-F941-3B6E-AC37-F2D752B66409}"/>
                    </a:ext>
                  </a:extLst>
                </p14:cNvPr>
                <p14:cNvContentPartPr/>
                <p14:nvPr/>
              </p14:nvContentPartPr>
              <p14:xfrm>
                <a:off x="6485033" y="3897605"/>
                <a:ext cx="7200" cy="7272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928F1EB4-F941-3B6E-AC37-F2D752B6640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477473" y="3890045"/>
                  <a:ext cx="223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16C2D1FF-F2E8-5894-93CE-5D4B07F856A1}"/>
                    </a:ext>
                  </a:extLst>
                </p14:cNvPr>
                <p14:cNvContentPartPr/>
                <p14:nvPr/>
              </p14:nvContentPartPr>
              <p14:xfrm>
                <a:off x="6497633" y="3961685"/>
                <a:ext cx="21600" cy="252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16C2D1FF-F2E8-5894-93CE-5D4B07F856A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490073" y="3954125"/>
                  <a:ext cx="3672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DBB5E817-B613-EB4F-EFBF-F93D11CF1B70}"/>
                    </a:ext>
                  </a:extLst>
                </p14:cNvPr>
                <p14:cNvContentPartPr/>
                <p14:nvPr/>
              </p14:nvContentPartPr>
              <p14:xfrm>
                <a:off x="6415553" y="4016765"/>
                <a:ext cx="84600" cy="8532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DBB5E817-B613-EB4F-EFBF-F93D11CF1B7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407993" y="4009205"/>
                  <a:ext cx="99720" cy="10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81194AEB-F6C5-0824-13D9-6AA6D73E69EB}"/>
              </a:ext>
            </a:extLst>
          </p:cNvPr>
          <p:cNvGrpSpPr/>
          <p:nvPr/>
        </p:nvGrpSpPr>
        <p:grpSpPr>
          <a:xfrm>
            <a:off x="6918125" y="3845838"/>
            <a:ext cx="643680" cy="294480"/>
            <a:chOff x="6918125" y="3845838"/>
            <a:chExt cx="643680" cy="29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BCE816AF-0199-8DB1-C4D9-E23317FFB7DD}"/>
                    </a:ext>
                  </a:extLst>
                </p14:cNvPr>
                <p14:cNvContentPartPr/>
                <p14:nvPr/>
              </p14:nvContentPartPr>
              <p14:xfrm>
                <a:off x="6918125" y="3845838"/>
                <a:ext cx="65160" cy="1728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BCE816AF-0199-8DB1-C4D9-E23317FFB7D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910565" y="3838278"/>
                  <a:ext cx="802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5E2BEB9F-2B2F-FF5B-26CB-F15750931457}"/>
                    </a:ext>
                  </a:extLst>
                </p14:cNvPr>
                <p14:cNvContentPartPr/>
                <p14:nvPr/>
              </p14:nvContentPartPr>
              <p14:xfrm>
                <a:off x="6936845" y="3900558"/>
                <a:ext cx="37440" cy="1188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5E2BEB9F-2B2F-FF5B-26CB-F1575093145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929285" y="3892998"/>
                  <a:ext cx="525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C1917ADD-A4DA-94A1-B6FE-2EC47DDFD0E3}"/>
                    </a:ext>
                  </a:extLst>
                </p14:cNvPr>
                <p14:cNvContentPartPr/>
                <p14:nvPr/>
              </p14:nvContentPartPr>
              <p14:xfrm>
                <a:off x="6928205" y="3955278"/>
                <a:ext cx="47520" cy="5364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C1917ADD-A4DA-94A1-B6FE-2EC47DDFD0E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920645" y="3947718"/>
                  <a:ext cx="626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0668D1FC-7963-9375-593C-17DD5DB414ED}"/>
                    </a:ext>
                  </a:extLst>
                </p14:cNvPr>
                <p14:cNvContentPartPr/>
                <p14:nvPr/>
              </p14:nvContentPartPr>
              <p14:xfrm>
                <a:off x="7013525" y="3893358"/>
                <a:ext cx="2520" cy="10080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0668D1FC-7963-9375-593C-17DD5DB414ED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005965" y="3885798"/>
                  <a:ext cx="176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29E554E6-D81E-45D9-DF35-54DAD6DA6FE9}"/>
                    </a:ext>
                  </a:extLst>
                </p14:cNvPr>
                <p14:cNvContentPartPr/>
                <p14:nvPr/>
              </p14:nvContentPartPr>
              <p14:xfrm>
                <a:off x="7026125" y="3948078"/>
                <a:ext cx="30960" cy="2628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29E554E6-D81E-45D9-DF35-54DAD6DA6FE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018565" y="3940518"/>
                  <a:ext cx="460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E3488573-55AD-3A8C-BB11-E1A77A6D7B64}"/>
                    </a:ext>
                  </a:extLst>
                </p14:cNvPr>
                <p14:cNvContentPartPr/>
                <p14:nvPr/>
              </p14:nvContentPartPr>
              <p14:xfrm>
                <a:off x="7082285" y="3881118"/>
                <a:ext cx="4320" cy="10908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E3488573-55AD-3A8C-BB11-E1A77A6D7B6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074725" y="3873558"/>
                  <a:ext cx="1944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A4A6BBC8-1B44-C583-BC22-336E6FB8F694}"/>
                    </a:ext>
                  </a:extLst>
                </p14:cNvPr>
                <p14:cNvContentPartPr/>
                <p14:nvPr/>
              </p14:nvContentPartPr>
              <p14:xfrm>
                <a:off x="6936125" y="4050678"/>
                <a:ext cx="73800" cy="8028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A4A6BBC8-1B44-C583-BC22-336E6FB8F69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928565" y="4043478"/>
                  <a:ext cx="8892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63AC264B-C272-2EA7-011E-CC0944CB8668}"/>
                    </a:ext>
                  </a:extLst>
                </p14:cNvPr>
                <p14:cNvContentPartPr/>
                <p14:nvPr/>
              </p14:nvContentPartPr>
              <p14:xfrm>
                <a:off x="6987605" y="4068318"/>
                <a:ext cx="25920" cy="3888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63AC264B-C272-2EA7-011E-CC0944CB866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980045" y="4060758"/>
                  <a:ext cx="410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7CA81F34-0CCD-5485-2791-1A984BC4F849}"/>
                    </a:ext>
                  </a:extLst>
                </p14:cNvPr>
                <p14:cNvContentPartPr/>
                <p14:nvPr/>
              </p14:nvContentPartPr>
              <p14:xfrm>
                <a:off x="7015685" y="4057518"/>
                <a:ext cx="47880" cy="6048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7CA81F34-0CCD-5485-2791-1A984BC4F849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008485" y="4049958"/>
                  <a:ext cx="6300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B12CB775-5AA7-5E16-CC6D-7CEC5146FB8A}"/>
                    </a:ext>
                  </a:extLst>
                </p14:cNvPr>
                <p14:cNvContentPartPr/>
                <p14:nvPr/>
              </p14:nvContentPartPr>
              <p14:xfrm>
                <a:off x="7048085" y="4081998"/>
                <a:ext cx="61560" cy="468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B12CB775-5AA7-5E16-CC6D-7CEC5146FB8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040525" y="4074438"/>
                  <a:ext cx="766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AAE12501-83A4-BAD5-DB6B-61EA8CEF0590}"/>
                    </a:ext>
                  </a:extLst>
                </p14:cNvPr>
                <p14:cNvContentPartPr/>
                <p14:nvPr/>
              </p14:nvContentPartPr>
              <p14:xfrm>
                <a:off x="7153925" y="3933678"/>
                <a:ext cx="52560" cy="7776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AAE12501-83A4-BAD5-DB6B-61EA8CEF059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146365" y="3926118"/>
                  <a:ext cx="673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246313C6-253E-72AC-2C21-BDF8789DDF99}"/>
                    </a:ext>
                  </a:extLst>
                </p14:cNvPr>
                <p14:cNvContentPartPr/>
                <p14:nvPr/>
              </p14:nvContentPartPr>
              <p14:xfrm>
                <a:off x="7237805" y="3964278"/>
                <a:ext cx="41400" cy="21240"/>
              </p14:xfrm>
            </p:contentPart>
          </mc:Choice>
          <mc:Fallback xmlns=""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246313C6-253E-72AC-2C21-BDF8789DDF9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230245" y="3956718"/>
                  <a:ext cx="565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153135E7-848A-1569-D4A8-834A6430850A}"/>
                    </a:ext>
                  </a:extLst>
                </p14:cNvPr>
                <p14:cNvContentPartPr/>
                <p14:nvPr/>
              </p14:nvContentPartPr>
              <p14:xfrm>
                <a:off x="7288205" y="3929358"/>
                <a:ext cx="15480" cy="9468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153135E7-848A-1569-D4A8-834A6430850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280645" y="3921798"/>
                  <a:ext cx="306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8483100-D6B8-9B69-4997-531B62044D40}"/>
                    </a:ext>
                  </a:extLst>
                </p14:cNvPr>
                <p14:cNvContentPartPr/>
                <p14:nvPr/>
              </p14:nvContentPartPr>
              <p14:xfrm>
                <a:off x="7382165" y="3943758"/>
                <a:ext cx="57600" cy="5688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8483100-D6B8-9B69-4997-531B62044D40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374605" y="3936198"/>
                  <a:ext cx="727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8FDC0545-7A6E-E25F-A16F-956D5D056DDF}"/>
                    </a:ext>
                  </a:extLst>
                </p14:cNvPr>
                <p14:cNvContentPartPr/>
                <p14:nvPr/>
              </p14:nvContentPartPr>
              <p14:xfrm>
                <a:off x="7368845" y="4054638"/>
                <a:ext cx="11880" cy="3996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8FDC0545-7A6E-E25F-A16F-956D5D056DDF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361285" y="4047078"/>
                  <a:ext cx="270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28D9F9D7-710A-C4DF-4568-D7A7BA0E6BED}"/>
                    </a:ext>
                  </a:extLst>
                </p14:cNvPr>
                <p14:cNvContentPartPr/>
                <p14:nvPr/>
              </p14:nvContentPartPr>
              <p14:xfrm>
                <a:off x="7422845" y="4047078"/>
                <a:ext cx="3600" cy="4608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28D9F9D7-710A-C4DF-4568-D7A7BA0E6BED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415285" y="4039518"/>
                  <a:ext cx="187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6CC01122-D50D-BFB3-DA60-0962AB33C26A}"/>
                    </a:ext>
                  </a:extLst>
                </p14:cNvPr>
                <p14:cNvContentPartPr/>
                <p14:nvPr/>
              </p14:nvContentPartPr>
              <p14:xfrm>
                <a:off x="7301525" y="4111158"/>
                <a:ext cx="260280" cy="2916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6CC01122-D50D-BFB3-DA60-0962AB33C26A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293965" y="4103598"/>
                  <a:ext cx="275400" cy="4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6670898E-F9FE-9489-CE17-ED6A1D59A4D3}"/>
              </a:ext>
            </a:extLst>
          </p:cNvPr>
          <p:cNvGrpSpPr/>
          <p:nvPr/>
        </p:nvGrpSpPr>
        <p:grpSpPr>
          <a:xfrm>
            <a:off x="3026146" y="4182798"/>
            <a:ext cx="64440" cy="142560"/>
            <a:chOff x="3026146" y="4182798"/>
            <a:chExt cx="64440" cy="142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6A5270D9-6B4E-99C2-95C6-70D4AB34CF9C}"/>
                    </a:ext>
                  </a:extLst>
                </p14:cNvPr>
                <p14:cNvContentPartPr/>
                <p14:nvPr/>
              </p14:nvContentPartPr>
              <p14:xfrm>
                <a:off x="3026146" y="4252998"/>
                <a:ext cx="34560" cy="288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6A5270D9-6B4E-99C2-95C6-70D4AB34CF9C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018586" y="4245438"/>
                  <a:ext cx="496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03A10BBF-1905-8FF1-A69A-5BBD0D30974F}"/>
                    </a:ext>
                  </a:extLst>
                </p14:cNvPr>
                <p14:cNvContentPartPr/>
                <p14:nvPr/>
              </p14:nvContentPartPr>
              <p14:xfrm>
                <a:off x="3066106" y="4182798"/>
                <a:ext cx="24480" cy="14256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03A10BBF-1905-8FF1-A69A-5BBD0D30974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058546" y="4175238"/>
                  <a:ext cx="39600" cy="15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" name="Gruppo 133">
            <a:extLst>
              <a:ext uri="{FF2B5EF4-FFF2-40B4-BE49-F238E27FC236}">
                <a16:creationId xmlns:a16="http://schemas.microsoft.com/office/drawing/2014/main" id="{EB422E3A-6EF0-3C42-08C1-8F224F3C925F}"/>
              </a:ext>
            </a:extLst>
          </p:cNvPr>
          <p:cNvGrpSpPr/>
          <p:nvPr/>
        </p:nvGrpSpPr>
        <p:grpSpPr>
          <a:xfrm>
            <a:off x="512496" y="4683249"/>
            <a:ext cx="169200" cy="311040"/>
            <a:chOff x="512496" y="4683249"/>
            <a:chExt cx="169200" cy="31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C0C790AA-A948-2CA0-E8F3-63FCB1B956EF}"/>
                    </a:ext>
                  </a:extLst>
                </p14:cNvPr>
                <p14:cNvContentPartPr/>
                <p14:nvPr/>
              </p14:nvContentPartPr>
              <p14:xfrm>
                <a:off x="512496" y="4683249"/>
                <a:ext cx="81000" cy="16344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C0C790AA-A948-2CA0-E8F3-63FCB1B956EF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04936" y="4675689"/>
                  <a:ext cx="9576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DD918916-78CA-74C1-6271-6087A9D9E6D6}"/>
                    </a:ext>
                  </a:extLst>
                </p14:cNvPr>
                <p14:cNvContentPartPr/>
                <p14:nvPr/>
              </p14:nvContentPartPr>
              <p14:xfrm>
                <a:off x="548496" y="4756689"/>
                <a:ext cx="54360" cy="4824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DD918916-78CA-74C1-6271-6087A9D9E6D6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40936" y="4749129"/>
                  <a:ext cx="694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6272C786-3460-86CB-4226-D5B06D50A612}"/>
                    </a:ext>
                  </a:extLst>
                </p14:cNvPr>
                <p14:cNvContentPartPr/>
                <p14:nvPr/>
              </p14:nvContentPartPr>
              <p14:xfrm>
                <a:off x="673776" y="4691169"/>
                <a:ext cx="7920" cy="11952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6272C786-3460-86CB-4226-D5B06D50A612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66216" y="4683609"/>
                  <a:ext cx="226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A5C3813F-2953-E922-5D48-84C8B68423EF}"/>
                    </a:ext>
                  </a:extLst>
                </p14:cNvPr>
                <p14:cNvContentPartPr/>
                <p14:nvPr/>
              </p14:nvContentPartPr>
              <p14:xfrm>
                <a:off x="575856" y="4877289"/>
                <a:ext cx="93960" cy="11700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A5C3813F-2953-E922-5D48-84C8B68423E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68296" y="4869729"/>
                  <a:ext cx="10908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AC598A94-4A84-DB11-835B-BE6B139688A7}"/>
                    </a:ext>
                  </a:extLst>
                </p14:cNvPr>
                <p14:cNvContentPartPr/>
                <p14:nvPr/>
              </p14:nvContentPartPr>
              <p14:xfrm>
                <a:off x="592776" y="4931289"/>
                <a:ext cx="58680" cy="18000"/>
              </p14:xfrm>
            </p:contentPart>
          </mc:Choice>
          <mc:Fallback xmlns=""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AC598A94-4A84-DB11-835B-BE6B139688A7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85216" y="4923729"/>
                  <a:ext cx="73800" cy="3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" name="Gruppo 131">
            <a:extLst>
              <a:ext uri="{FF2B5EF4-FFF2-40B4-BE49-F238E27FC236}">
                <a16:creationId xmlns:a16="http://schemas.microsoft.com/office/drawing/2014/main" id="{BF60885F-0AA3-CCF3-4857-C086D8BF8C81}"/>
              </a:ext>
            </a:extLst>
          </p:cNvPr>
          <p:cNvGrpSpPr/>
          <p:nvPr/>
        </p:nvGrpSpPr>
        <p:grpSpPr>
          <a:xfrm>
            <a:off x="872856" y="4750569"/>
            <a:ext cx="337680" cy="129600"/>
            <a:chOff x="872856" y="4750569"/>
            <a:chExt cx="337680" cy="12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50914709-E6FE-D2CC-B190-14004835C412}"/>
                    </a:ext>
                  </a:extLst>
                </p14:cNvPr>
                <p14:cNvContentPartPr/>
                <p14:nvPr/>
              </p14:nvContentPartPr>
              <p14:xfrm>
                <a:off x="872856" y="4773249"/>
                <a:ext cx="47520" cy="756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50914709-E6FE-D2CC-B190-14004835C412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65296" y="4765689"/>
                  <a:ext cx="626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901AFE6C-0802-2C83-7111-415E07C5A3DE}"/>
                    </a:ext>
                  </a:extLst>
                </p14:cNvPr>
                <p14:cNvContentPartPr/>
                <p14:nvPr/>
              </p14:nvContentPartPr>
              <p14:xfrm>
                <a:off x="875736" y="4849929"/>
                <a:ext cx="50760" cy="20160"/>
              </p14:xfrm>
            </p:contentPart>
          </mc:Choice>
          <mc:Fallback xmlns=""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901AFE6C-0802-2C83-7111-415E07C5A3DE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68176" y="4842369"/>
                  <a:ext cx="658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DF970208-AAB3-60C2-42D5-2401F1A917D3}"/>
                    </a:ext>
                  </a:extLst>
                </p14:cNvPr>
                <p14:cNvContentPartPr/>
                <p14:nvPr/>
              </p14:nvContentPartPr>
              <p14:xfrm>
                <a:off x="1028736" y="4750569"/>
                <a:ext cx="50760" cy="129240"/>
              </p14:xfrm>
            </p:contentPart>
          </mc:Choice>
          <mc:Fallback xmlns=""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DF970208-AAB3-60C2-42D5-2401F1A917D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021176" y="4743009"/>
                  <a:ext cx="6588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DC541BCA-4F58-1016-659D-289C3988E3AE}"/>
                    </a:ext>
                  </a:extLst>
                </p14:cNvPr>
                <p14:cNvContentPartPr/>
                <p14:nvPr/>
              </p14:nvContentPartPr>
              <p14:xfrm>
                <a:off x="1145016" y="4762449"/>
                <a:ext cx="65520" cy="117720"/>
              </p14:xfrm>
            </p:contentPart>
          </mc:Choice>
          <mc:Fallback xmlns=""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DC541BCA-4F58-1016-659D-289C3988E3A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137816" y="4754889"/>
                  <a:ext cx="80640" cy="13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" name="Gruppo 129">
            <a:extLst>
              <a:ext uri="{FF2B5EF4-FFF2-40B4-BE49-F238E27FC236}">
                <a16:creationId xmlns:a16="http://schemas.microsoft.com/office/drawing/2014/main" id="{2AA3E6E4-5DAB-2F51-8F12-368714BDC0D2}"/>
              </a:ext>
            </a:extLst>
          </p:cNvPr>
          <p:cNvGrpSpPr/>
          <p:nvPr/>
        </p:nvGrpSpPr>
        <p:grpSpPr>
          <a:xfrm>
            <a:off x="435096" y="5216049"/>
            <a:ext cx="226440" cy="182880"/>
            <a:chOff x="435096" y="5216049"/>
            <a:chExt cx="226440" cy="18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0BE135CA-01D0-D506-F3B2-D2CAD2B648A0}"/>
                    </a:ext>
                  </a:extLst>
                </p14:cNvPr>
                <p14:cNvContentPartPr/>
                <p14:nvPr/>
              </p14:nvContentPartPr>
              <p14:xfrm>
                <a:off x="435096" y="5216049"/>
                <a:ext cx="111600" cy="182880"/>
              </p14:xfrm>
            </p:contentPart>
          </mc:Choice>
          <mc:Fallback xmlns=""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0BE135CA-01D0-D506-F3B2-D2CAD2B648A0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27536" y="5208489"/>
                  <a:ext cx="12672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5267C823-5D80-D158-AEE4-64279CC9BC60}"/>
                    </a:ext>
                  </a:extLst>
                </p14:cNvPr>
                <p14:cNvContentPartPr/>
                <p14:nvPr/>
              </p14:nvContentPartPr>
              <p14:xfrm>
                <a:off x="456696" y="5341329"/>
                <a:ext cx="75600" cy="30240"/>
              </p14:xfrm>
            </p:contentPart>
          </mc:Choice>
          <mc:Fallback xmlns=""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5267C823-5D80-D158-AEE4-64279CC9BC6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49136" y="5333769"/>
                  <a:ext cx="907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002F3C51-BC74-979C-365C-71930128AC81}"/>
                    </a:ext>
                  </a:extLst>
                </p14:cNvPr>
                <p14:cNvContentPartPr/>
                <p14:nvPr/>
              </p14:nvContentPartPr>
              <p14:xfrm>
                <a:off x="573696" y="5254209"/>
                <a:ext cx="9720" cy="144720"/>
              </p14:xfrm>
            </p:contentPart>
          </mc:Choice>
          <mc:Fallback xmlns=""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002F3C51-BC74-979C-365C-71930128AC81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66136" y="5246649"/>
                  <a:ext cx="248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C44B2EBD-F980-9651-CB0E-FA1462DF397F}"/>
                    </a:ext>
                  </a:extLst>
                </p14:cNvPr>
                <p14:cNvContentPartPr/>
                <p14:nvPr/>
              </p14:nvContentPartPr>
              <p14:xfrm>
                <a:off x="592776" y="5329809"/>
                <a:ext cx="39960" cy="39600"/>
              </p14:xfrm>
            </p:contentPart>
          </mc:Choice>
          <mc:Fallback xmlns=""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C44B2EBD-F980-9651-CB0E-FA1462DF397F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85216" y="5322249"/>
                  <a:ext cx="550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9BDF1DE9-DA08-21F9-B23A-8E6CE382E7DE}"/>
                    </a:ext>
                  </a:extLst>
                </p14:cNvPr>
                <p14:cNvContentPartPr/>
                <p14:nvPr/>
              </p14:nvContentPartPr>
              <p14:xfrm>
                <a:off x="650016" y="5284089"/>
                <a:ext cx="11520" cy="98280"/>
              </p14:xfrm>
            </p:contentPart>
          </mc:Choice>
          <mc:Fallback xmlns=""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9BDF1DE9-DA08-21F9-B23A-8E6CE382E7DE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42456" y="5276529"/>
                  <a:ext cx="26640" cy="113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121" name="Input penna 120">
                <a:extLst>
                  <a:ext uri="{FF2B5EF4-FFF2-40B4-BE49-F238E27FC236}">
                    <a16:creationId xmlns:a16="http://schemas.microsoft.com/office/drawing/2014/main" id="{BB96D9DB-4B1E-A664-279B-856A6859F6AE}"/>
                  </a:ext>
                </a:extLst>
              </p14:cNvPr>
              <p14:cNvContentPartPr/>
              <p14:nvPr/>
            </p14:nvContentPartPr>
            <p14:xfrm>
              <a:off x="539856" y="5465889"/>
              <a:ext cx="52920" cy="143640"/>
            </p14:xfrm>
          </p:contentPart>
        </mc:Choice>
        <mc:Fallback xmlns="">
          <p:pic>
            <p:nvPicPr>
              <p:cNvPr id="121" name="Input penna 120">
                <a:extLst>
                  <a:ext uri="{FF2B5EF4-FFF2-40B4-BE49-F238E27FC236}">
                    <a16:creationId xmlns:a16="http://schemas.microsoft.com/office/drawing/2014/main" id="{BB96D9DB-4B1E-A664-279B-856A6859F6AE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532296" y="5458329"/>
                <a:ext cx="68040" cy="158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8" name="Gruppo 127">
            <a:extLst>
              <a:ext uri="{FF2B5EF4-FFF2-40B4-BE49-F238E27FC236}">
                <a16:creationId xmlns:a16="http://schemas.microsoft.com/office/drawing/2014/main" id="{96325C3A-70CB-9BCC-FFAC-FE75DB5594A5}"/>
              </a:ext>
            </a:extLst>
          </p:cNvPr>
          <p:cNvGrpSpPr/>
          <p:nvPr/>
        </p:nvGrpSpPr>
        <p:grpSpPr>
          <a:xfrm>
            <a:off x="809496" y="5304969"/>
            <a:ext cx="626400" cy="143640"/>
            <a:chOff x="809496" y="5304969"/>
            <a:chExt cx="626400" cy="14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8FF4E3F6-8F1A-6249-EA86-3A8235C69E1B}"/>
                    </a:ext>
                  </a:extLst>
                </p14:cNvPr>
                <p14:cNvContentPartPr/>
                <p14:nvPr/>
              </p14:nvContentPartPr>
              <p14:xfrm>
                <a:off x="809496" y="5338449"/>
                <a:ext cx="77040" cy="1080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8FF4E3F6-8F1A-6249-EA86-3A8235C69E1B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801936" y="5330889"/>
                  <a:ext cx="921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1C83EEB3-3E95-60AF-4872-AE8B2A15AFD0}"/>
                    </a:ext>
                  </a:extLst>
                </p14:cNvPr>
                <p14:cNvContentPartPr/>
                <p14:nvPr/>
              </p14:nvContentPartPr>
              <p14:xfrm>
                <a:off x="843336" y="5412969"/>
                <a:ext cx="59040" cy="12960"/>
              </p14:xfrm>
            </p:contentPart>
          </mc:Choice>
          <mc:Fallback xmlns=""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1C83EEB3-3E95-60AF-4872-AE8B2A15AFD0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835776" y="5405409"/>
                  <a:ext cx="741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5C802666-F91B-A2F8-162B-6C108BA08B71}"/>
                    </a:ext>
                  </a:extLst>
                </p14:cNvPr>
                <p14:cNvContentPartPr/>
                <p14:nvPr/>
              </p14:nvContentPartPr>
              <p14:xfrm>
                <a:off x="1014696" y="5306049"/>
                <a:ext cx="68760" cy="142560"/>
              </p14:xfrm>
            </p:contentPart>
          </mc:Choice>
          <mc:Fallback xmlns=""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5C802666-F91B-A2F8-162B-6C108BA08B71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007136" y="5298489"/>
                  <a:ext cx="838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A5AEC7F2-D2DD-FBA7-F2C3-1576184CB550}"/>
                    </a:ext>
                  </a:extLst>
                </p14:cNvPr>
                <p14:cNvContentPartPr/>
                <p14:nvPr/>
              </p14:nvContentPartPr>
              <p14:xfrm>
                <a:off x="1164096" y="5315049"/>
                <a:ext cx="99360" cy="104400"/>
              </p14:xfrm>
            </p:contentPart>
          </mc:Choice>
          <mc:Fallback xmlns=""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A5AEC7F2-D2DD-FBA7-F2C3-1576184CB550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156896" y="5307489"/>
                  <a:ext cx="1144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963AA93B-4044-0207-1B7C-2CB8EA355548}"/>
                    </a:ext>
                  </a:extLst>
                </p14:cNvPr>
                <p14:cNvContentPartPr/>
                <p14:nvPr/>
              </p14:nvContentPartPr>
              <p14:xfrm>
                <a:off x="1343376" y="5304969"/>
                <a:ext cx="92520" cy="137520"/>
              </p14:xfrm>
            </p:contentPart>
          </mc:Choice>
          <mc:Fallback xmlns=""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963AA93B-4044-0207-1B7C-2CB8EA355548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335816" y="5297409"/>
                  <a:ext cx="107640" cy="15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1" name="Gruppo 160">
            <a:extLst>
              <a:ext uri="{FF2B5EF4-FFF2-40B4-BE49-F238E27FC236}">
                <a16:creationId xmlns:a16="http://schemas.microsoft.com/office/drawing/2014/main" id="{CE8143AC-60B1-7169-FE83-E46E06D3633B}"/>
              </a:ext>
            </a:extLst>
          </p:cNvPr>
          <p:cNvGrpSpPr/>
          <p:nvPr/>
        </p:nvGrpSpPr>
        <p:grpSpPr>
          <a:xfrm>
            <a:off x="526176" y="6109209"/>
            <a:ext cx="197280" cy="189360"/>
            <a:chOff x="526176" y="6109209"/>
            <a:chExt cx="197280" cy="18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95E9B140-657E-15CF-741E-C09C4C014A3E}"/>
                    </a:ext>
                  </a:extLst>
                </p14:cNvPr>
                <p14:cNvContentPartPr/>
                <p14:nvPr/>
              </p14:nvContentPartPr>
              <p14:xfrm>
                <a:off x="530496" y="6142329"/>
                <a:ext cx="21600" cy="123840"/>
              </p14:xfrm>
            </p:contentPart>
          </mc:Choice>
          <mc:Fallback xmlns=""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95E9B140-657E-15CF-741E-C09C4C014A3E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522936" y="6134769"/>
                  <a:ext cx="3672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1A431A90-DEBF-88BD-BCC7-CC105079E83C}"/>
                    </a:ext>
                  </a:extLst>
                </p14:cNvPr>
                <p14:cNvContentPartPr/>
                <p14:nvPr/>
              </p14:nvContentPartPr>
              <p14:xfrm>
                <a:off x="526176" y="6109209"/>
                <a:ext cx="82800" cy="18936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1A431A90-DEBF-88BD-BCC7-CC105079E83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18616" y="6102009"/>
                  <a:ext cx="979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E5A03954-98B3-5F60-3681-CE05C3562300}"/>
                    </a:ext>
                  </a:extLst>
                </p14:cNvPr>
                <p14:cNvContentPartPr/>
                <p14:nvPr/>
              </p14:nvContentPartPr>
              <p14:xfrm>
                <a:off x="674496" y="6130449"/>
                <a:ext cx="25200" cy="13320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E5A03954-98B3-5F60-3681-CE05C3562300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66936" y="6122889"/>
                  <a:ext cx="403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13FDCAF3-668C-55CA-2582-1EDF54989B9D}"/>
                    </a:ext>
                  </a:extLst>
                </p14:cNvPr>
                <p14:cNvContentPartPr/>
                <p14:nvPr/>
              </p14:nvContentPartPr>
              <p14:xfrm>
                <a:off x="695016" y="6245289"/>
                <a:ext cx="28440" cy="5400"/>
              </p14:xfrm>
            </p:contentPart>
          </mc:Choice>
          <mc:Fallback xmlns=""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13FDCAF3-668C-55CA-2582-1EDF54989B9D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687456" y="6237729"/>
                  <a:ext cx="43560" cy="20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139" name="Input penna 138">
                <a:extLst>
                  <a:ext uri="{FF2B5EF4-FFF2-40B4-BE49-F238E27FC236}">
                    <a16:creationId xmlns:a16="http://schemas.microsoft.com/office/drawing/2014/main" id="{B5126BD9-5705-D0D4-2A76-4C6797B8308E}"/>
                  </a:ext>
                </a:extLst>
              </p14:cNvPr>
              <p14:cNvContentPartPr/>
              <p14:nvPr/>
            </p14:nvContentPartPr>
            <p14:xfrm>
              <a:off x="559656" y="6379209"/>
              <a:ext cx="132120" cy="112680"/>
            </p14:xfrm>
          </p:contentPart>
        </mc:Choice>
        <mc:Fallback xmlns="">
          <p:pic>
            <p:nvPicPr>
              <p:cNvPr id="139" name="Input penna 138">
                <a:extLst>
                  <a:ext uri="{FF2B5EF4-FFF2-40B4-BE49-F238E27FC236}">
                    <a16:creationId xmlns:a16="http://schemas.microsoft.com/office/drawing/2014/main" id="{B5126BD9-5705-D0D4-2A76-4C6797B8308E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552096" y="6371649"/>
                <a:ext cx="14724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0">
            <p14:nvContentPartPr>
              <p14:cNvPr id="140" name="Input penna 139">
                <a:extLst>
                  <a:ext uri="{FF2B5EF4-FFF2-40B4-BE49-F238E27FC236}">
                    <a16:creationId xmlns:a16="http://schemas.microsoft.com/office/drawing/2014/main" id="{A78F3E52-DF69-01C6-D969-047C920D2FB1}"/>
                  </a:ext>
                </a:extLst>
              </p14:cNvPr>
              <p14:cNvContentPartPr/>
              <p14:nvPr/>
            </p14:nvContentPartPr>
            <p14:xfrm>
              <a:off x="849096" y="6202089"/>
              <a:ext cx="48600" cy="16920"/>
            </p14:xfrm>
          </p:contentPart>
        </mc:Choice>
        <mc:Fallback xmlns="">
          <p:pic>
            <p:nvPicPr>
              <p:cNvPr id="140" name="Input penna 139">
                <a:extLst>
                  <a:ext uri="{FF2B5EF4-FFF2-40B4-BE49-F238E27FC236}">
                    <a16:creationId xmlns:a16="http://schemas.microsoft.com/office/drawing/2014/main" id="{A78F3E52-DF69-01C6-D969-047C920D2FB1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841536" y="6194529"/>
                <a:ext cx="6372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141" name="Input penna 140">
                <a:extLst>
                  <a:ext uri="{FF2B5EF4-FFF2-40B4-BE49-F238E27FC236}">
                    <a16:creationId xmlns:a16="http://schemas.microsoft.com/office/drawing/2014/main" id="{33D2CB34-42DC-2CE1-6651-2FBFD54546B0}"/>
                  </a:ext>
                </a:extLst>
              </p14:cNvPr>
              <p14:cNvContentPartPr/>
              <p14:nvPr/>
            </p14:nvContentPartPr>
            <p14:xfrm>
              <a:off x="866736" y="6299649"/>
              <a:ext cx="64800" cy="10800"/>
            </p14:xfrm>
          </p:contentPart>
        </mc:Choice>
        <mc:Fallback xmlns="">
          <p:pic>
            <p:nvPicPr>
              <p:cNvPr id="141" name="Input penna 140">
                <a:extLst>
                  <a:ext uri="{FF2B5EF4-FFF2-40B4-BE49-F238E27FC236}">
                    <a16:creationId xmlns:a16="http://schemas.microsoft.com/office/drawing/2014/main" id="{33D2CB34-42DC-2CE1-6651-2FBFD54546B0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59176" y="6292089"/>
                <a:ext cx="79920" cy="25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59" name="Gruppo 158">
            <a:extLst>
              <a:ext uri="{FF2B5EF4-FFF2-40B4-BE49-F238E27FC236}">
                <a16:creationId xmlns:a16="http://schemas.microsoft.com/office/drawing/2014/main" id="{A46E3D3F-0184-812F-FA7C-B1AD42595FB7}"/>
              </a:ext>
            </a:extLst>
          </p:cNvPr>
          <p:cNvGrpSpPr/>
          <p:nvPr/>
        </p:nvGrpSpPr>
        <p:grpSpPr>
          <a:xfrm>
            <a:off x="1067976" y="6179409"/>
            <a:ext cx="784800" cy="145800"/>
            <a:chOff x="1067976" y="6179409"/>
            <a:chExt cx="784800" cy="14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8B33A9D6-B80C-F4B9-FC73-D905B5FE34EB}"/>
                    </a:ext>
                  </a:extLst>
                </p14:cNvPr>
                <p14:cNvContentPartPr/>
                <p14:nvPr/>
              </p14:nvContentPartPr>
              <p14:xfrm>
                <a:off x="1067976" y="6215049"/>
                <a:ext cx="85680" cy="93960"/>
              </p14:xfrm>
            </p:contentPart>
          </mc:Choice>
          <mc:Fallback xmlns=""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8B33A9D6-B80C-F4B9-FC73-D905B5FE34EB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060416" y="6207489"/>
                  <a:ext cx="1008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4D593C3F-C489-DA53-3E53-035B3C208FCB}"/>
                    </a:ext>
                  </a:extLst>
                </p14:cNvPr>
                <p14:cNvContentPartPr/>
                <p14:nvPr/>
              </p14:nvContentPartPr>
              <p14:xfrm>
                <a:off x="1234296" y="6228369"/>
                <a:ext cx="74880" cy="64440"/>
              </p14:xfrm>
            </p:contentPart>
          </mc:Choice>
          <mc:Fallback xmlns=""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4D593C3F-C489-DA53-3E53-035B3C208FCB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226736" y="6220809"/>
                  <a:ext cx="900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A4F2686E-6FA1-B1A4-224B-3FCEA49D1750}"/>
                    </a:ext>
                  </a:extLst>
                </p14:cNvPr>
                <p14:cNvContentPartPr/>
                <p14:nvPr/>
              </p14:nvContentPartPr>
              <p14:xfrm>
                <a:off x="1407456" y="6312249"/>
                <a:ext cx="12600" cy="4680"/>
              </p14:xfrm>
            </p:contentPart>
          </mc:Choice>
          <mc:Fallback xmlns=""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A4F2686E-6FA1-B1A4-224B-3FCEA49D1750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399896" y="6304689"/>
                  <a:ext cx="277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1C035373-9084-4C45-0634-96FA922CCAF9}"/>
                    </a:ext>
                  </a:extLst>
                </p14:cNvPr>
                <p14:cNvContentPartPr/>
                <p14:nvPr/>
              </p14:nvContentPartPr>
              <p14:xfrm>
                <a:off x="1472976" y="6220449"/>
                <a:ext cx="66960" cy="88200"/>
              </p14:xfrm>
            </p:contentPart>
          </mc:Choice>
          <mc:Fallback xmlns=""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1C035373-9084-4C45-0634-96FA922CCAF9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465416" y="6212889"/>
                  <a:ext cx="820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B3DDBDF4-7DF7-F741-6039-C1FAF5995313}"/>
                    </a:ext>
                  </a:extLst>
                </p14:cNvPr>
                <p14:cNvContentPartPr/>
                <p14:nvPr/>
              </p14:nvContentPartPr>
              <p14:xfrm>
                <a:off x="1621656" y="6225489"/>
                <a:ext cx="78840" cy="97200"/>
              </p14:xfrm>
            </p:contentPart>
          </mc:Choice>
          <mc:Fallback xmlns=""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B3DDBDF4-7DF7-F741-6039-C1FAF599531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614096" y="6217929"/>
                  <a:ext cx="939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0C0544DA-0B63-FF57-B4CC-625CFDAF6526}"/>
                    </a:ext>
                  </a:extLst>
                </p14:cNvPr>
                <p14:cNvContentPartPr/>
                <p14:nvPr/>
              </p14:nvContentPartPr>
              <p14:xfrm>
                <a:off x="1782576" y="6179409"/>
                <a:ext cx="70200" cy="145800"/>
              </p14:xfrm>
            </p:contentPart>
          </mc:Choice>
          <mc:Fallback xmlns=""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0C0544DA-0B63-FF57-B4CC-625CFDAF6526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775376" y="6171849"/>
                  <a:ext cx="84960" cy="160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6">
            <p14:nvContentPartPr>
              <p14:cNvPr id="150" name="Input penna 149">
                <a:extLst>
                  <a:ext uri="{FF2B5EF4-FFF2-40B4-BE49-F238E27FC236}">
                    <a16:creationId xmlns:a16="http://schemas.microsoft.com/office/drawing/2014/main" id="{0456A642-D818-08D3-3593-D1137A869625}"/>
                  </a:ext>
                </a:extLst>
              </p14:cNvPr>
              <p14:cNvContentPartPr/>
              <p14:nvPr/>
            </p14:nvContentPartPr>
            <p14:xfrm>
              <a:off x="1022256" y="5718609"/>
              <a:ext cx="59760" cy="28440"/>
            </p14:xfrm>
          </p:contentPart>
        </mc:Choice>
        <mc:Fallback xmlns="">
          <p:pic>
            <p:nvPicPr>
              <p:cNvPr id="150" name="Input penna 149">
                <a:extLst>
                  <a:ext uri="{FF2B5EF4-FFF2-40B4-BE49-F238E27FC236}">
                    <a16:creationId xmlns:a16="http://schemas.microsoft.com/office/drawing/2014/main" id="{0456A642-D818-08D3-3593-D1137A869625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1014696" y="5711049"/>
                <a:ext cx="7488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8">
            <p14:nvContentPartPr>
              <p14:cNvPr id="151" name="Input penna 150">
                <a:extLst>
                  <a:ext uri="{FF2B5EF4-FFF2-40B4-BE49-F238E27FC236}">
                    <a16:creationId xmlns:a16="http://schemas.microsoft.com/office/drawing/2014/main" id="{1C072122-1A1F-F996-6DB9-41D42395E5A2}"/>
                  </a:ext>
                </a:extLst>
              </p14:cNvPr>
              <p14:cNvContentPartPr/>
              <p14:nvPr/>
            </p14:nvContentPartPr>
            <p14:xfrm>
              <a:off x="1004976" y="5814729"/>
              <a:ext cx="64080" cy="22320"/>
            </p14:xfrm>
          </p:contentPart>
        </mc:Choice>
        <mc:Fallback xmlns="">
          <p:pic>
            <p:nvPicPr>
              <p:cNvPr id="151" name="Input penna 150">
                <a:extLst>
                  <a:ext uri="{FF2B5EF4-FFF2-40B4-BE49-F238E27FC236}">
                    <a16:creationId xmlns:a16="http://schemas.microsoft.com/office/drawing/2014/main" id="{1C072122-1A1F-F996-6DB9-41D42395E5A2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997416" y="5807169"/>
                <a:ext cx="7884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0">
            <p14:nvContentPartPr>
              <p14:cNvPr id="152" name="Input penna 151">
                <a:extLst>
                  <a:ext uri="{FF2B5EF4-FFF2-40B4-BE49-F238E27FC236}">
                    <a16:creationId xmlns:a16="http://schemas.microsoft.com/office/drawing/2014/main" id="{4B3F4F5B-E50B-2CAA-B96A-5F86F7376372}"/>
                  </a:ext>
                </a:extLst>
              </p14:cNvPr>
              <p14:cNvContentPartPr/>
              <p14:nvPr/>
            </p14:nvContentPartPr>
            <p14:xfrm>
              <a:off x="1315296" y="5700969"/>
              <a:ext cx="64800" cy="131400"/>
            </p14:xfrm>
          </p:contentPart>
        </mc:Choice>
        <mc:Fallback xmlns="">
          <p:pic>
            <p:nvPicPr>
              <p:cNvPr id="152" name="Input penna 151">
                <a:extLst>
                  <a:ext uri="{FF2B5EF4-FFF2-40B4-BE49-F238E27FC236}">
                    <a16:creationId xmlns:a16="http://schemas.microsoft.com/office/drawing/2014/main" id="{4B3F4F5B-E50B-2CAA-B96A-5F86F7376372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1307736" y="5693409"/>
                <a:ext cx="79920" cy="146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57" name="Gruppo 156">
            <a:extLst>
              <a:ext uri="{FF2B5EF4-FFF2-40B4-BE49-F238E27FC236}">
                <a16:creationId xmlns:a16="http://schemas.microsoft.com/office/drawing/2014/main" id="{11ED166A-8D77-2EA1-0CE1-F026FA5838CB}"/>
              </a:ext>
            </a:extLst>
          </p:cNvPr>
          <p:cNvGrpSpPr/>
          <p:nvPr/>
        </p:nvGrpSpPr>
        <p:grpSpPr>
          <a:xfrm>
            <a:off x="1504296" y="5685489"/>
            <a:ext cx="372600" cy="144720"/>
            <a:chOff x="1504296" y="5685489"/>
            <a:chExt cx="372600" cy="144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ACEE8C1E-D6B2-BA53-DFE5-1E5124401D9B}"/>
                    </a:ext>
                  </a:extLst>
                </p14:cNvPr>
                <p14:cNvContentPartPr/>
                <p14:nvPr/>
              </p14:nvContentPartPr>
              <p14:xfrm>
                <a:off x="1504296" y="5724369"/>
                <a:ext cx="74160" cy="73080"/>
              </p14:xfrm>
            </p:contentPart>
          </mc:Choice>
          <mc:Fallback xmlns=""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ACEE8C1E-D6B2-BA53-DFE5-1E5124401D9B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496736" y="5716809"/>
                  <a:ext cx="892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00F86C71-0A9F-494E-4BD6-D01D93C67265}"/>
                    </a:ext>
                  </a:extLst>
                </p14:cNvPr>
                <p14:cNvContentPartPr/>
                <p14:nvPr/>
              </p14:nvContentPartPr>
              <p14:xfrm>
                <a:off x="1637496" y="5697369"/>
                <a:ext cx="97200" cy="112680"/>
              </p14:xfrm>
            </p:contentPart>
          </mc:Choice>
          <mc:Fallback xmlns=""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00F86C71-0A9F-494E-4BD6-D01D93C67265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630296" y="5689809"/>
                  <a:ext cx="11232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BB680032-E1F4-BD73-ED27-A5B9E6F2FC1E}"/>
                    </a:ext>
                  </a:extLst>
                </p14:cNvPr>
                <p14:cNvContentPartPr/>
                <p14:nvPr/>
              </p14:nvContentPartPr>
              <p14:xfrm>
                <a:off x="1780416" y="5685489"/>
                <a:ext cx="96480" cy="144720"/>
              </p14:xfrm>
            </p:contentPart>
          </mc:Choice>
          <mc:Fallback xmlns=""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BB680032-E1F4-BD73-ED27-A5B9E6F2FC1E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772856" y="5677929"/>
                  <a:ext cx="111240" cy="15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" name="Gruppo 169">
            <a:extLst>
              <a:ext uri="{FF2B5EF4-FFF2-40B4-BE49-F238E27FC236}">
                <a16:creationId xmlns:a16="http://schemas.microsoft.com/office/drawing/2014/main" id="{DDE4D80B-41A5-3F53-B079-52B872639F2A}"/>
              </a:ext>
            </a:extLst>
          </p:cNvPr>
          <p:cNvGrpSpPr/>
          <p:nvPr/>
        </p:nvGrpSpPr>
        <p:grpSpPr>
          <a:xfrm>
            <a:off x="467856" y="5681889"/>
            <a:ext cx="205920" cy="253440"/>
            <a:chOff x="467856" y="5681889"/>
            <a:chExt cx="205920" cy="25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5FB83E24-202D-D11C-3DC0-65A83D552719}"/>
                    </a:ext>
                  </a:extLst>
                </p14:cNvPr>
                <p14:cNvContentPartPr/>
                <p14:nvPr/>
              </p14:nvContentPartPr>
              <p14:xfrm>
                <a:off x="538416" y="5681889"/>
                <a:ext cx="1440" cy="30600"/>
              </p14:xfrm>
            </p:contentPart>
          </mc:Choice>
          <mc:Fallback xmlns=""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5FB83E24-202D-D11C-3DC0-65A83D552719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30856" y="5674329"/>
                  <a:ext cx="165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37B57986-A45E-0976-541E-6765ED162CBE}"/>
                    </a:ext>
                  </a:extLst>
                </p14:cNvPr>
                <p14:cNvContentPartPr/>
                <p14:nvPr/>
              </p14:nvContentPartPr>
              <p14:xfrm>
                <a:off x="467856" y="5717169"/>
                <a:ext cx="145440" cy="22320"/>
              </p14:xfrm>
            </p:contentPart>
          </mc:Choice>
          <mc:Fallback xmlns=""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37B57986-A45E-0976-541E-6765ED162CBE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60296" y="5709609"/>
                  <a:ext cx="1605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3E07FEA3-BD0C-FCA5-C199-153716A43087}"/>
                    </a:ext>
                  </a:extLst>
                </p14:cNvPr>
                <p14:cNvContentPartPr/>
                <p14:nvPr/>
              </p14:nvContentPartPr>
              <p14:xfrm>
                <a:off x="503496" y="5726889"/>
                <a:ext cx="46440" cy="73800"/>
              </p14:xfrm>
            </p:contentPart>
          </mc:Choice>
          <mc:Fallback xmlns=""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3E07FEA3-BD0C-FCA5-C199-153716A43087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495936" y="5719329"/>
                  <a:ext cx="615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BD05BED8-EC94-29C4-8D86-694439C3B078}"/>
                    </a:ext>
                  </a:extLst>
                </p14:cNvPr>
                <p14:cNvContentPartPr/>
                <p14:nvPr/>
              </p14:nvContentPartPr>
              <p14:xfrm>
                <a:off x="530496" y="5716089"/>
                <a:ext cx="18000" cy="79200"/>
              </p14:xfrm>
            </p:contentPart>
          </mc:Choice>
          <mc:Fallback xmlns=""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BD05BED8-EC94-29C4-8D86-694439C3B078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22936" y="5708529"/>
                  <a:ext cx="327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D0CECBF1-37C7-EA98-739F-1519A333681E}"/>
                    </a:ext>
                  </a:extLst>
                </p14:cNvPr>
                <p14:cNvContentPartPr/>
                <p14:nvPr/>
              </p14:nvContentPartPr>
              <p14:xfrm>
                <a:off x="604656" y="5760009"/>
                <a:ext cx="39600" cy="10440"/>
              </p14:xfrm>
            </p:contentPart>
          </mc:Choice>
          <mc:Fallback xmlns=""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D0CECBF1-37C7-EA98-739F-1519A333681E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597096" y="5752449"/>
                  <a:ext cx="547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C5EE9F5B-04B2-72CF-6C8C-E0C5D9881F96}"/>
                    </a:ext>
                  </a:extLst>
                </p14:cNvPr>
                <p14:cNvContentPartPr/>
                <p14:nvPr/>
              </p14:nvContentPartPr>
              <p14:xfrm>
                <a:off x="670896" y="5715009"/>
                <a:ext cx="2880" cy="63000"/>
              </p14:xfrm>
            </p:contentPart>
          </mc:Choice>
          <mc:Fallback xmlns=""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C5EE9F5B-04B2-72CF-6C8C-E0C5D9881F96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663336" y="5707449"/>
                  <a:ext cx="180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D90ECC1E-9221-7B39-3BF3-6021484AFF43}"/>
                    </a:ext>
                  </a:extLst>
                </p14:cNvPr>
                <p14:cNvContentPartPr/>
                <p14:nvPr/>
              </p14:nvContentPartPr>
              <p14:xfrm>
                <a:off x="563256" y="5862609"/>
                <a:ext cx="104040" cy="72720"/>
              </p14:xfrm>
            </p:contentPart>
          </mc:Choice>
          <mc:Fallback xmlns=""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D90ECC1E-9221-7B39-3BF3-6021484AFF43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555696" y="5855049"/>
                  <a:ext cx="119160" cy="8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" name="Gruppo 179">
            <a:extLst>
              <a:ext uri="{FF2B5EF4-FFF2-40B4-BE49-F238E27FC236}">
                <a16:creationId xmlns:a16="http://schemas.microsoft.com/office/drawing/2014/main" id="{9991DFBD-148D-C615-1D47-DCD9D2274ECE}"/>
              </a:ext>
            </a:extLst>
          </p:cNvPr>
          <p:cNvGrpSpPr/>
          <p:nvPr/>
        </p:nvGrpSpPr>
        <p:grpSpPr>
          <a:xfrm>
            <a:off x="2207016" y="4759929"/>
            <a:ext cx="420120" cy="263520"/>
            <a:chOff x="2207016" y="4759929"/>
            <a:chExt cx="420120" cy="263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3FD724C5-00D1-E24D-4CD5-1A34C8FADFAC}"/>
                    </a:ext>
                  </a:extLst>
                </p14:cNvPr>
                <p14:cNvContentPartPr/>
                <p14:nvPr/>
              </p14:nvContentPartPr>
              <p14:xfrm>
                <a:off x="2207016" y="4759929"/>
                <a:ext cx="68040" cy="147600"/>
              </p14:xfrm>
            </p:contentPart>
          </mc:Choice>
          <mc:Fallback xmlns=""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3FD724C5-00D1-E24D-4CD5-1A34C8FADFAC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2199456" y="4752369"/>
                  <a:ext cx="8316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50201EB6-806C-AF7F-823B-0F22F0AA57FA}"/>
                    </a:ext>
                  </a:extLst>
                </p14:cNvPr>
                <p14:cNvContentPartPr/>
                <p14:nvPr/>
              </p14:nvContentPartPr>
              <p14:xfrm>
                <a:off x="2295216" y="4791609"/>
                <a:ext cx="95040" cy="97920"/>
              </p14:xfrm>
            </p:contentPart>
          </mc:Choice>
          <mc:Fallback xmlns=""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50201EB6-806C-AF7F-823B-0F22F0AA57FA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2287656" y="4784049"/>
                  <a:ext cx="1101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5F57DAC6-591D-CFD1-CFFC-0A89A4CD6C0B}"/>
                    </a:ext>
                  </a:extLst>
                </p14:cNvPr>
                <p14:cNvContentPartPr/>
                <p14:nvPr/>
              </p14:nvContentPartPr>
              <p14:xfrm>
                <a:off x="2482416" y="4764969"/>
                <a:ext cx="70200" cy="45000"/>
              </p14:xfrm>
            </p:contentPart>
          </mc:Choice>
          <mc:Fallback xmlns=""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5F57DAC6-591D-CFD1-CFFC-0A89A4CD6C0B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2474856" y="4757409"/>
                  <a:ext cx="853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EC186BB7-934B-14F7-4846-C79166FB46B0}"/>
                    </a:ext>
                  </a:extLst>
                </p14:cNvPr>
                <p14:cNvContentPartPr/>
                <p14:nvPr/>
              </p14:nvContentPartPr>
              <p14:xfrm>
                <a:off x="2479176" y="4851009"/>
                <a:ext cx="54000" cy="13320"/>
              </p14:xfrm>
            </p:contentPart>
          </mc:Choice>
          <mc:Fallback xmlns=""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EC186BB7-934B-14F7-4846-C79166FB46B0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471616" y="4843449"/>
                  <a:ext cx="687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C6EA7C4C-5394-ECF1-BD9E-9368063EE215}"/>
                    </a:ext>
                  </a:extLst>
                </p14:cNvPr>
                <p14:cNvContentPartPr/>
                <p14:nvPr/>
              </p14:nvContentPartPr>
              <p14:xfrm>
                <a:off x="2516976" y="4872249"/>
                <a:ext cx="4680" cy="26280"/>
              </p14:xfrm>
            </p:contentPart>
          </mc:Choice>
          <mc:Fallback xmlns=""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C6EA7C4C-5394-ECF1-BD9E-9368063EE215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2509416" y="4864689"/>
                  <a:ext cx="198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9136EAEA-1727-232B-9A2C-CB040522C99D}"/>
                    </a:ext>
                  </a:extLst>
                </p14:cNvPr>
                <p14:cNvContentPartPr/>
                <p14:nvPr/>
              </p14:nvContentPartPr>
              <p14:xfrm>
                <a:off x="2564496" y="4809609"/>
                <a:ext cx="38520" cy="39960"/>
              </p14:xfrm>
            </p:contentPart>
          </mc:Choice>
          <mc:Fallback xmlns=""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9136EAEA-1727-232B-9A2C-CB040522C99D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2556936" y="4802049"/>
                  <a:ext cx="536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A73C270A-0A97-A4B8-50C1-9E77351B8C57}"/>
                    </a:ext>
                  </a:extLst>
                </p14:cNvPr>
                <p14:cNvContentPartPr/>
                <p14:nvPr/>
              </p14:nvContentPartPr>
              <p14:xfrm>
                <a:off x="2609856" y="4768929"/>
                <a:ext cx="10440" cy="86400"/>
              </p14:xfrm>
            </p:contentPart>
          </mc:Choice>
          <mc:Fallback xmlns=""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A73C270A-0A97-A4B8-50C1-9E77351B8C57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2602296" y="4761369"/>
                  <a:ext cx="255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6704B405-34DC-05F9-D7A6-D6595304C64D}"/>
                    </a:ext>
                  </a:extLst>
                </p14:cNvPr>
                <p14:cNvContentPartPr/>
                <p14:nvPr/>
              </p14:nvContentPartPr>
              <p14:xfrm>
                <a:off x="2494656" y="4963689"/>
                <a:ext cx="132480" cy="59760"/>
              </p14:xfrm>
            </p:contentPart>
          </mc:Choice>
          <mc:Fallback xmlns=""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6704B405-34DC-05F9-D7A6-D6595304C64D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2487096" y="4956489"/>
                  <a:ext cx="147600" cy="7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1" name="Gruppo 190">
            <a:extLst>
              <a:ext uri="{FF2B5EF4-FFF2-40B4-BE49-F238E27FC236}">
                <a16:creationId xmlns:a16="http://schemas.microsoft.com/office/drawing/2014/main" id="{8E01614C-8757-A2FF-E2FF-712B511A74C0}"/>
              </a:ext>
            </a:extLst>
          </p:cNvPr>
          <p:cNvGrpSpPr/>
          <p:nvPr/>
        </p:nvGrpSpPr>
        <p:grpSpPr>
          <a:xfrm>
            <a:off x="2249856" y="5292369"/>
            <a:ext cx="532080" cy="260280"/>
            <a:chOff x="2249856" y="5292369"/>
            <a:chExt cx="532080" cy="26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D44F9F99-2A86-FD5E-81AD-096AC7AFB3AF}"/>
                    </a:ext>
                  </a:extLst>
                </p14:cNvPr>
                <p14:cNvContentPartPr/>
                <p14:nvPr/>
              </p14:nvContentPartPr>
              <p14:xfrm>
                <a:off x="2249856" y="5319729"/>
                <a:ext cx="45720" cy="153000"/>
              </p14:xfrm>
            </p:contentPart>
          </mc:Choice>
          <mc:Fallback xmlns=""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D44F9F99-2A86-FD5E-81AD-096AC7AFB3AF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2242296" y="5312169"/>
                  <a:ext cx="608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39291F81-4E90-A6E0-CF7B-F3E560A4A443}"/>
                    </a:ext>
                  </a:extLst>
                </p14:cNvPr>
                <p14:cNvContentPartPr/>
                <p14:nvPr/>
              </p14:nvContentPartPr>
              <p14:xfrm>
                <a:off x="2347776" y="5340609"/>
                <a:ext cx="62640" cy="69120"/>
              </p14:xfrm>
            </p:contentPart>
          </mc:Choice>
          <mc:Fallback xmlns=""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39291F81-4E90-A6E0-CF7B-F3E560A4A443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2340216" y="5333049"/>
                  <a:ext cx="7776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9E66E0C1-69B8-E891-4171-67144D07BAA8}"/>
                    </a:ext>
                  </a:extLst>
                </p14:cNvPr>
                <p14:cNvContentPartPr/>
                <p14:nvPr/>
              </p14:nvContentPartPr>
              <p14:xfrm>
                <a:off x="2448936" y="5350689"/>
                <a:ext cx="92520" cy="91080"/>
              </p14:xfrm>
            </p:contentPart>
          </mc:Choice>
          <mc:Fallback xmlns=""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9E66E0C1-69B8-E891-4171-67144D07BAA8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2441376" y="5343129"/>
                  <a:ext cx="1076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9678CDD7-9255-BA65-87C3-FF38DA0B2C25}"/>
                    </a:ext>
                  </a:extLst>
                </p14:cNvPr>
                <p14:cNvContentPartPr/>
                <p14:nvPr/>
              </p14:nvContentPartPr>
              <p14:xfrm>
                <a:off x="2664936" y="5292369"/>
                <a:ext cx="52200" cy="71280"/>
              </p14:xfrm>
            </p:contentPart>
          </mc:Choice>
          <mc:Fallback xmlns=""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9678CDD7-9255-BA65-87C3-FF38DA0B2C25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2657376" y="5284809"/>
                  <a:ext cx="6732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BBB9B6CF-BAD3-2C44-01E7-0A45119C5AA7}"/>
                    </a:ext>
                  </a:extLst>
                </p14:cNvPr>
                <p14:cNvContentPartPr/>
                <p14:nvPr/>
              </p14:nvContentPartPr>
              <p14:xfrm>
                <a:off x="2658096" y="5388129"/>
                <a:ext cx="45720" cy="2160"/>
              </p14:xfrm>
            </p:contentPart>
          </mc:Choice>
          <mc:Fallback xmlns=""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BBB9B6CF-BAD3-2C44-01E7-0A45119C5AA7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2650536" y="5380569"/>
                  <a:ext cx="6084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23B73129-7ECF-B0E9-5094-CB5FE24E29D4}"/>
                    </a:ext>
                  </a:extLst>
                </p14:cNvPr>
                <p14:cNvContentPartPr/>
                <p14:nvPr/>
              </p14:nvContentPartPr>
              <p14:xfrm>
                <a:off x="2681856" y="5402529"/>
                <a:ext cx="8280" cy="26280"/>
              </p14:xfrm>
            </p:contentPart>
          </mc:Choice>
          <mc:Fallback xmlns=""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23B73129-7ECF-B0E9-5094-CB5FE24E29D4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2674296" y="5394969"/>
                  <a:ext cx="234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072E4C6B-7A7C-C939-F4CC-5628F2B509D0}"/>
                    </a:ext>
                  </a:extLst>
                </p14:cNvPr>
                <p14:cNvContentPartPr/>
                <p14:nvPr/>
              </p14:nvContentPartPr>
              <p14:xfrm>
                <a:off x="2734416" y="5331969"/>
                <a:ext cx="37800" cy="49320"/>
              </p14:xfrm>
            </p:contentPart>
          </mc:Choice>
          <mc:Fallback xmlns=""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072E4C6B-7A7C-C939-F4CC-5628F2B509D0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2726856" y="5324409"/>
                  <a:ext cx="529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41A99301-530B-C408-66B7-E5DA2363B9B9}"/>
                    </a:ext>
                  </a:extLst>
                </p14:cNvPr>
                <p14:cNvContentPartPr/>
                <p14:nvPr/>
              </p14:nvContentPartPr>
              <p14:xfrm>
                <a:off x="2754576" y="5312169"/>
                <a:ext cx="27360" cy="93600"/>
              </p14:xfrm>
            </p:contentPart>
          </mc:Choice>
          <mc:Fallback xmlns=""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41A99301-530B-C408-66B7-E5DA2363B9B9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2747016" y="5304609"/>
                  <a:ext cx="424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1F195F84-FA35-9EA5-0F73-CAA427CDB115}"/>
                    </a:ext>
                  </a:extLst>
                </p14:cNvPr>
                <p14:cNvContentPartPr/>
                <p14:nvPr/>
              </p14:nvContentPartPr>
              <p14:xfrm>
                <a:off x="2682576" y="5478489"/>
                <a:ext cx="74520" cy="74160"/>
              </p14:xfrm>
            </p:contentPart>
          </mc:Choice>
          <mc:Fallback xmlns=""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1F195F84-FA35-9EA5-0F73-CAA427CDB115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2675016" y="5470929"/>
                  <a:ext cx="89640" cy="8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9877ED98-11E6-BCE5-A3D7-4B57292C7E4A}"/>
              </a:ext>
            </a:extLst>
          </p:cNvPr>
          <p:cNvGrpSpPr/>
          <p:nvPr/>
        </p:nvGrpSpPr>
        <p:grpSpPr>
          <a:xfrm>
            <a:off x="2627496" y="5725809"/>
            <a:ext cx="654840" cy="408600"/>
            <a:chOff x="2627496" y="5725809"/>
            <a:chExt cx="654840" cy="40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44E6B8C1-A95A-3293-4500-0AF62D02FBB7}"/>
                    </a:ext>
                  </a:extLst>
                </p14:cNvPr>
                <p14:cNvContentPartPr/>
                <p14:nvPr/>
              </p14:nvContentPartPr>
              <p14:xfrm>
                <a:off x="2643696" y="5843169"/>
                <a:ext cx="57960" cy="24840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44E6B8C1-A95A-3293-4500-0AF62D02FBB7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2636136" y="5835609"/>
                  <a:ext cx="7308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0C9DF345-540E-9DDD-51C1-76A0F17B3335}"/>
                    </a:ext>
                  </a:extLst>
                </p14:cNvPr>
                <p14:cNvContentPartPr/>
                <p14:nvPr/>
              </p14:nvContentPartPr>
              <p14:xfrm>
                <a:off x="2627496" y="5725809"/>
                <a:ext cx="654840" cy="36288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0C9DF345-540E-9DDD-51C1-76A0F17B3335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2619936" y="5718249"/>
                  <a:ext cx="669960" cy="37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CFB70C1E-A835-EAC0-BBCF-9606092E9130}"/>
                    </a:ext>
                  </a:extLst>
                </p14:cNvPr>
                <p14:cNvContentPartPr/>
                <p14:nvPr/>
              </p14:nvContentPartPr>
              <p14:xfrm>
                <a:off x="2698416" y="6072849"/>
                <a:ext cx="572760" cy="6156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CFB70C1E-A835-EAC0-BBCF-9606092E9130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2690856" y="6065649"/>
                  <a:ext cx="5878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151A1976-CB85-D14E-813D-8B7876D49A34}"/>
                    </a:ext>
                  </a:extLst>
                </p14:cNvPr>
                <p14:cNvContentPartPr/>
                <p14:nvPr/>
              </p14:nvContentPartPr>
              <p14:xfrm>
                <a:off x="2980296" y="5869809"/>
                <a:ext cx="153360" cy="21168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151A1976-CB85-D14E-813D-8B7876D49A34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2972736" y="5862249"/>
                  <a:ext cx="16848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A435DF18-BFD1-E6B6-D5BF-28D4AD9793AF}"/>
                    </a:ext>
                  </a:extLst>
                </p14:cNvPr>
                <p14:cNvContentPartPr/>
                <p14:nvPr/>
              </p14:nvContentPartPr>
              <p14:xfrm>
                <a:off x="2698776" y="5865129"/>
                <a:ext cx="22680" cy="4284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A435DF18-BFD1-E6B6-D5BF-28D4AD9793AF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2691216" y="5857929"/>
                  <a:ext cx="3780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BA6528B3-6E43-238D-66EB-570497F326AB}"/>
                    </a:ext>
                  </a:extLst>
                </p14:cNvPr>
                <p14:cNvContentPartPr/>
                <p14:nvPr/>
              </p14:nvContentPartPr>
              <p14:xfrm>
                <a:off x="2735496" y="5853609"/>
                <a:ext cx="34560" cy="2556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BA6528B3-6E43-238D-66EB-570497F326AB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2727936" y="5846049"/>
                  <a:ext cx="496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056910E3-9B88-D2C3-08F8-5249E675B20F}"/>
                    </a:ext>
                  </a:extLst>
                </p14:cNvPr>
                <p14:cNvContentPartPr/>
                <p14:nvPr/>
              </p14:nvContentPartPr>
              <p14:xfrm>
                <a:off x="2799216" y="5833089"/>
                <a:ext cx="49320" cy="5076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056910E3-9B88-D2C3-08F8-5249E675B20F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2791656" y="5825529"/>
                  <a:ext cx="644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8C47896F-5FC3-962D-12E9-BA1EE5A42870}"/>
                    </a:ext>
                  </a:extLst>
                </p14:cNvPr>
                <p14:cNvContentPartPr/>
                <p14:nvPr/>
              </p14:nvContentPartPr>
              <p14:xfrm>
                <a:off x="2883096" y="5841009"/>
                <a:ext cx="32400" cy="4068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8C47896F-5FC3-962D-12E9-BA1EE5A42870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2875536" y="5833449"/>
                  <a:ext cx="47520" cy="55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2">
            <p14:nvContentPartPr>
              <p14:cNvPr id="228" name="Input penna 227">
                <a:extLst>
                  <a:ext uri="{FF2B5EF4-FFF2-40B4-BE49-F238E27FC236}">
                    <a16:creationId xmlns:a16="http://schemas.microsoft.com/office/drawing/2014/main" id="{E0F0E124-BE9E-8D93-7AF2-131C3B71E47B}"/>
                  </a:ext>
                </a:extLst>
              </p14:cNvPr>
              <p14:cNvContentPartPr/>
              <p14:nvPr/>
            </p14:nvContentPartPr>
            <p14:xfrm>
              <a:off x="4104897" y="4642125"/>
              <a:ext cx="338040" cy="36000"/>
            </p14:xfrm>
          </p:contentPart>
        </mc:Choice>
        <mc:Fallback xmlns="">
          <p:pic>
            <p:nvPicPr>
              <p:cNvPr id="228" name="Input penna 227">
                <a:extLst>
                  <a:ext uri="{FF2B5EF4-FFF2-40B4-BE49-F238E27FC236}">
                    <a16:creationId xmlns:a16="http://schemas.microsoft.com/office/drawing/2014/main" id="{E0F0E124-BE9E-8D93-7AF2-131C3B71E47B}"/>
                  </a:ext>
                </a:extLst>
              </p:cNvPr>
              <p:cNvPicPr/>
              <p:nvPr/>
            </p:nvPicPr>
            <p:blipFill>
              <a:blip r:embed="rId263"/>
              <a:stretch>
                <a:fillRect/>
              </a:stretch>
            </p:blipFill>
            <p:spPr>
              <a:xfrm>
                <a:off x="4097337" y="4634925"/>
                <a:ext cx="353160" cy="5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35" name="Gruppo 234">
            <a:extLst>
              <a:ext uri="{FF2B5EF4-FFF2-40B4-BE49-F238E27FC236}">
                <a16:creationId xmlns:a16="http://schemas.microsoft.com/office/drawing/2014/main" id="{15A37425-C69E-C07F-B8B6-CD9BC0934C26}"/>
              </a:ext>
            </a:extLst>
          </p:cNvPr>
          <p:cNvGrpSpPr/>
          <p:nvPr/>
        </p:nvGrpSpPr>
        <p:grpSpPr>
          <a:xfrm>
            <a:off x="6035577" y="4418205"/>
            <a:ext cx="788760" cy="279720"/>
            <a:chOff x="6035577" y="4418205"/>
            <a:chExt cx="788760" cy="27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D281DB11-10C6-D937-633F-57EF899B6E05}"/>
                    </a:ext>
                  </a:extLst>
                </p14:cNvPr>
                <p14:cNvContentPartPr/>
                <p14:nvPr/>
              </p14:nvContentPartPr>
              <p14:xfrm>
                <a:off x="6035577" y="4457805"/>
                <a:ext cx="49680" cy="9828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D281DB11-10C6-D937-633F-57EF899B6E05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6028017" y="4450245"/>
                  <a:ext cx="648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A47D008C-ED2E-EC85-230F-A41B37DA5D32}"/>
                    </a:ext>
                  </a:extLst>
                </p14:cNvPr>
                <p14:cNvContentPartPr/>
                <p14:nvPr/>
              </p14:nvContentPartPr>
              <p14:xfrm>
                <a:off x="6051057" y="4513245"/>
                <a:ext cx="36720" cy="2088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A47D008C-ED2E-EC85-230F-A41B37DA5D32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043497" y="4505685"/>
                  <a:ext cx="518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194149FF-9E8B-54C4-B929-ADCE282679FB}"/>
                    </a:ext>
                  </a:extLst>
                </p14:cNvPr>
                <p14:cNvContentPartPr/>
                <p14:nvPr/>
              </p14:nvContentPartPr>
              <p14:xfrm>
                <a:off x="6124497" y="4463925"/>
                <a:ext cx="3960" cy="6552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194149FF-9E8B-54C4-B929-ADCE282679FB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6116937" y="4456365"/>
                  <a:ext cx="1872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DDF9A688-1CCF-FBFD-0B9E-092FCBC20B18}"/>
                    </a:ext>
                  </a:extLst>
                </p14:cNvPr>
                <p14:cNvContentPartPr/>
                <p14:nvPr/>
              </p14:nvContentPartPr>
              <p14:xfrm>
                <a:off x="6137097" y="4499205"/>
                <a:ext cx="35280" cy="1260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DDF9A688-1CCF-FBFD-0B9E-092FCBC20B18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6129537" y="4491645"/>
                  <a:ext cx="504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0CE111AE-1743-DFBA-1DEF-8CE4740A1EC6}"/>
                    </a:ext>
                  </a:extLst>
                </p14:cNvPr>
                <p14:cNvContentPartPr/>
                <p14:nvPr/>
              </p14:nvContentPartPr>
              <p14:xfrm>
                <a:off x="6079497" y="4592085"/>
                <a:ext cx="4680" cy="6192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0CE111AE-1743-DFBA-1DEF-8CE4740A1EC6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6071937" y="4584525"/>
                  <a:ext cx="198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067C581B-9027-02CE-C41E-8A0D5DB1CD2F}"/>
                    </a:ext>
                  </a:extLst>
                </p14:cNvPr>
                <p14:cNvContentPartPr/>
                <p14:nvPr/>
              </p14:nvContentPartPr>
              <p14:xfrm>
                <a:off x="6065097" y="4592805"/>
                <a:ext cx="66600" cy="10512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067C581B-9027-02CE-C41E-8A0D5DB1CD2F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6057537" y="4585245"/>
                  <a:ext cx="817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26EB80FE-019D-8CFF-3F5D-455C68FAD0E1}"/>
                    </a:ext>
                  </a:extLst>
                </p14:cNvPr>
                <p14:cNvContentPartPr/>
                <p14:nvPr/>
              </p14:nvContentPartPr>
              <p14:xfrm>
                <a:off x="6262017" y="4418205"/>
                <a:ext cx="19800" cy="4788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26EB80FE-019D-8CFF-3F5D-455C68FAD0E1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6254817" y="4410645"/>
                  <a:ext cx="349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4A3A3B4B-A2A7-4A17-0268-97BE0E9431B0}"/>
                    </a:ext>
                  </a:extLst>
                </p14:cNvPr>
                <p14:cNvContentPartPr/>
                <p14:nvPr/>
              </p14:nvContentPartPr>
              <p14:xfrm>
                <a:off x="6214857" y="4451685"/>
                <a:ext cx="109080" cy="1908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4A3A3B4B-A2A7-4A17-0268-97BE0E9431B0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6207657" y="4444125"/>
                  <a:ext cx="12384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D4A8356D-8A9A-3B68-69B6-456575A50222}"/>
                    </a:ext>
                  </a:extLst>
                </p14:cNvPr>
                <p14:cNvContentPartPr/>
                <p14:nvPr/>
              </p14:nvContentPartPr>
              <p14:xfrm>
                <a:off x="6249417" y="4467525"/>
                <a:ext cx="39960" cy="5364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D4A8356D-8A9A-3B68-69B6-456575A50222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6241857" y="4459965"/>
                  <a:ext cx="550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161BEDFD-03A8-E449-DD7A-5BFF01F6731C}"/>
                    </a:ext>
                  </a:extLst>
                </p14:cNvPr>
                <p14:cNvContentPartPr/>
                <p14:nvPr/>
              </p14:nvContentPartPr>
              <p14:xfrm>
                <a:off x="6263817" y="4494525"/>
                <a:ext cx="46800" cy="1800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161BEDFD-03A8-E449-DD7A-5BFF01F6731C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6256257" y="4486965"/>
                  <a:ext cx="619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E9676B35-790C-B04C-4C9D-CBA4771E875C}"/>
                    </a:ext>
                  </a:extLst>
                </p14:cNvPr>
                <p14:cNvContentPartPr/>
                <p14:nvPr/>
              </p14:nvContentPartPr>
              <p14:xfrm>
                <a:off x="6311337" y="4493445"/>
                <a:ext cx="37440" cy="1368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E9676B35-790C-B04C-4C9D-CBA4771E875C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6303777" y="4485885"/>
                  <a:ext cx="525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527F8297-DB89-6496-0AB5-1775BC625E93}"/>
                    </a:ext>
                  </a:extLst>
                </p14:cNvPr>
                <p14:cNvContentPartPr/>
                <p14:nvPr/>
              </p14:nvContentPartPr>
              <p14:xfrm>
                <a:off x="6363177" y="4459965"/>
                <a:ext cx="4680" cy="3276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527F8297-DB89-6496-0AB5-1775BC625E93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6355617" y="4452405"/>
                  <a:ext cx="198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EE193632-65F4-B1C1-E08B-61178CBE7181}"/>
                    </a:ext>
                  </a:extLst>
                </p14:cNvPr>
                <p14:cNvContentPartPr/>
                <p14:nvPr/>
              </p14:nvContentPartPr>
              <p14:xfrm>
                <a:off x="6288657" y="4568325"/>
                <a:ext cx="74880" cy="7092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EE193632-65F4-B1C1-E08B-61178CBE7181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6281097" y="4560765"/>
                  <a:ext cx="900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87107883-164E-ED3D-ACE3-2098938DEC2B}"/>
                    </a:ext>
                  </a:extLst>
                </p14:cNvPr>
                <p14:cNvContentPartPr/>
                <p14:nvPr/>
              </p14:nvContentPartPr>
              <p14:xfrm>
                <a:off x="6463977" y="4439085"/>
                <a:ext cx="51840" cy="59760"/>
              </p14:xfrm>
            </p:contentPart>
          </mc:Choice>
          <mc:Fallback xmlns=""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87107883-164E-ED3D-ACE3-2098938DEC2B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6456417" y="4431525"/>
                  <a:ext cx="669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D8984A9A-836D-7329-2A98-8A321C339418}"/>
                    </a:ext>
                  </a:extLst>
                </p14:cNvPr>
                <p14:cNvContentPartPr/>
                <p14:nvPr/>
              </p14:nvContentPartPr>
              <p14:xfrm>
                <a:off x="6451377" y="4526205"/>
                <a:ext cx="46440" cy="12600"/>
              </p14:xfrm>
            </p:contentPart>
          </mc:Choice>
          <mc:Fallback xmlns=""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D8984A9A-836D-7329-2A98-8A321C339418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6443817" y="4518645"/>
                  <a:ext cx="615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54D35B7E-2DFB-CB71-AC16-9E955D2CC12E}"/>
                    </a:ext>
                  </a:extLst>
                </p14:cNvPr>
                <p14:cNvContentPartPr/>
                <p14:nvPr/>
              </p14:nvContentPartPr>
              <p14:xfrm>
                <a:off x="6489897" y="4542045"/>
                <a:ext cx="3600" cy="21240"/>
              </p14:xfrm>
            </p:contentPart>
          </mc:Choice>
          <mc:Fallback xmlns=""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54D35B7E-2DFB-CB71-AC16-9E955D2CC12E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6482337" y="4534485"/>
                  <a:ext cx="187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FC3156CF-3F93-7D56-89BC-85D5236AB5ED}"/>
                    </a:ext>
                  </a:extLst>
                </p14:cNvPr>
                <p14:cNvContentPartPr/>
                <p14:nvPr/>
              </p14:nvContentPartPr>
              <p14:xfrm>
                <a:off x="6492057" y="4542045"/>
                <a:ext cx="360" cy="360"/>
              </p14:xfrm>
            </p:contentPart>
          </mc:Choice>
          <mc:Fallback xmlns=""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FC3156CF-3F93-7D56-89BC-85D5236AB5ED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6484497" y="453448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3F52EB64-7D00-E75B-3F82-954582B10E04}"/>
                    </a:ext>
                  </a:extLst>
                </p14:cNvPr>
                <p14:cNvContentPartPr/>
                <p14:nvPr/>
              </p14:nvContentPartPr>
              <p14:xfrm>
                <a:off x="6492057" y="4542045"/>
                <a:ext cx="360" cy="360"/>
              </p14:xfrm>
            </p:contentPart>
          </mc:Choice>
          <mc:Fallback xmlns=""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3F52EB64-7D00-E75B-3F82-954582B10E04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6484497" y="453448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E926A851-1408-E791-2831-2B836BF261C7}"/>
                    </a:ext>
                  </a:extLst>
                </p14:cNvPr>
                <p14:cNvContentPartPr/>
                <p14:nvPr/>
              </p14:nvContentPartPr>
              <p14:xfrm>
                <a:off x="6568377" y="4446285"/>
                <a:ext cx="15120" cy="79200"/>
              </p14:xfrm>
            </p:contentPart>
          </mc:Choice>
          <mc:Fallback xmlns=""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E926A851-1408-E791-2831-2B836BF261C7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6560817" y="4438725"/>
                  <a:ext cx="302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BAB76D57-904C-828D-6417-600F01738D44}"/>
                    </a:ext>
                  </a:extLst>
                </p14:cNvPr>
                <p14:cNvContentPartPr/>
                <p14:nvPr/>
              </p14:nvContentPartPr>
              <p14:xfrm>
                <a:off x="6503217" y="4584885"/>
                <a:ext cx="74520" cy="70920"/>
              </p14:xfrm>
            </p:contentPart>
          </mc:Choice>
          <mc:Fallback xmlns=""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BAB76D57-904C-828D-6417-600F01738D44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6495657" y="4577325"/>
                  <a:ext cx="896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A14F7B63-B02A-822F-B864-7356C6DB1212}"/>
                    </a:ext>
                  </a:extLst>
                </p14:cNvPr>
                <p14:cNvContentPartPr/>
                <p14:nvPr/>
              </p14:nvContentPartPr>
              <p14:xfrm>
                <a:off x="6650817" y="4438005"/>
                <a:ext cx="11880" cy="86400"/>
              </p14:xfrm>
            </p:contentPart>
          </mc:Choice>
          <mc:Fallback xmlns=""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A14F7B63-B02A-822F-B864-7356C6DB1212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6643257" y="4430445"/>
                  <a:ext cx="270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44BCDCC8-E3F3-2DA6-5954-32D4919313B9}"/>
                    </a:ext>
                  </a:extLst>
                </p14:cNvPr>
                <p14:cNvContentPartPr/>
                <p14:nvPr/>
              </p14:nvContentPartPr>
              <p14:xfrm>
                <a:off x="6652257" y="4421805"/>
                <a:ext cx="82440" cy="140040"/>
              </p14:xfrm>
            </p:contentPart>
          </mc:Choice>
          <mc:Fallback xmlns=""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44BCDCC8-E3F3-2DA6-5954-32D4919313B9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6645057" y="4414245"/>
                  <a:ext cx="975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102134E1-A8D8-818B-8C2C-5A9BCBED3ECF}"/>
                    </a:ext>
                  </a:extLst>
                </p14:cNvPr>
                <p14:cNvContentPartPr/>
                <p14:nvPr/>
              </p14:nvContentPartPr>
              <p14:xfrm>
                <a:off x="6764217" y="4440525"/>
                <a:ext cx="24120" cy="76320"/>
              </p14:xfrm>
            </p:contentPart>
          </mc:Choice>
          <mc:Fallback xmlns=""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102134E1-A8D8-818B-8C2C-5A9BCBED3ECF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6756657" y="4432965"/>
                  <a:ext cx="392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DD99E45F-E53C-5C8F-F03D-97C1099BB23C}"/>
                    </a:ext>
                  </a:extLst>
                </p14:cNvPr>
                <p14:cNvContentPartPr/>
                <p14:nvPr/>
              </p14:nvContentPartPr>
              <p14:xfrm>
                <a:off x="6778977" y="4498485"/>
                <a:ext cx="45360" cy="15840"/>
              </p14:xfrm>
            </p:contentPart>
          </mc:Choice>
          <mc:Fallback xmlns=""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DD99E45F-E53C-5C8F-F03D-97C1099BB23C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6771417" y="4490925"/>
                  <a:ext cx="604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5973CEC9-94AD-D2F4-6189-56AD8972EFDC}"/>
                    </a:ext>
                  </a:extLst>
                </p14:cNvPr>
                <p14:cNvContentPartPr/>
                <p14:nvPr/>
              </p14:nvContentPartPr>
              <p14:xfrm>
                <a:off x="6724977" y="4567965"/>
                <a:ext cx="81360" cy="66600"/>
              </p14:xfrm>
            </p:contentPart>
          </mc:Choice>
          <mc:Fallback xmlns=""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5973CEC9-94AD-D2F4-6189-56AD8972EFDC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6717417" y="4560405"/>
                  <a:ext cx="96480" cy="8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0" name="Gruppo 249">
            <a:extLst>
              <a:ext uri="{FF2B5EF4-FFF2-40B4-BE49-F238E27FC236}">
                <a16:creationId xmlns:a16="http://schemas.microsoft.com/office/drawing/2014/main" id="{42C73D3D-AEF6-D0A9-B54C-EF7C77E48E72}"/>
              </a:ext>
            </a:extLst>
          </p:cNvPr>
          <p:cNvGrpSpPr/>
          <p:nvPr/>
        </p:nvGrpSpPr>
        <p:grpSpPr>
          <a:xfrm>
            <a:off x="7111977" y="4450965"/>
            <a:ext cx="626400" cy="171360"/>
            <a:chOff x="7111977" y="4450965"/>
            <a:chExt cx="626400" cy="17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FE6881D4-A111-DD54-CFC1-CF0A4A348FF6}"/>
                    </a:ext>
                  </a:extLst>
                </p14:cNvPr>
                <p14:cNvContentPartPr/>
                <p14:nvPr/>
              </p14:nvContentPartPr>
              <p14:xfrm>
                <a:off x="7112697" y="4453125"/>
                <a:ext cx="72360" cy="62640"/>
              </p14:xfrm>
            </p:contentPart>
          </mc:Choice>
          <mc:Fallback xmlns=""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FE6881D4-A111-DD54-CFC1-CF0A4A348FF6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7105137" y="4445565"/>
                  <a:ext cx="874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40569085-AC76-27C3-8958-61457AEBCD93}"/>
                    </a:ext>
                  </a:extLst>
                </p14:cNvPr>
                <p14:cNvContentPartPr/>
                <p14:nvPr/>
              </p14:nvContentPartPr>
              <p14:xfrm>
                <a:off x="7210977" y="4455645"/>
                <a:ext cx="16200" cy="48240"/>
              </p14:xfrm>
            </p:contentPart>
          </mc:Choice>
          <mc:Fallback xmlns=""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40569085-AC76-27C3-8958-61457AEBCD93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7203417" y="4448085"/>
                  <a:ext cx="313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B9287853-FAE8-D838-72B7-E8C2103C4C33}"/>
                    </a:ext>
                  </a:extLst>
                </p14:cNvPr>
                <p14:cNvContentPartPr/>
                <p14:nvPr/>
              </p14:nvContentPartPr>
              <p14:xfrm>
                <a:off x="7111977" y="4572285"/>
                <a:ext cx="41760" cy="46080"/>
              </p14:xfrm>
            </p:contentPart>
          </mc:Choice>
          <mc:Fallback xmlns=""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B9287853-FAE8-D838-72B7-E8C2103C4C33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7104417" y="4564725"/>
                  <a:ext cx="568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A031A143-592E-3367-013E-CBC159FC35DF}"/>
                    </a:ext>
                  </a:extLst>
                </p14:cNvPr>
                <p14:cNvContentPartPr/>
                <p14:nvPr/>
              </p14:nvContentPartPr>
              <p14:xfrm>
                <a:off x="7135737" y="4584525"/>
                <a:ext cx="36360" cy="33480"/>
              </p14:xfrm>
            </p:contentPart>
          </mc:Choice>
          <mc:Fallback xmlns=""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A031A143-592E-3367-013E-CBC159FC35DF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7128537" y="4576965"/>
                  <a:ext cx="514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F06B7033-3559-8029-5828-77E3620BB7E3}"/>
                    </a:ext>
                  </a:extLst>
                </p14:cNvPr>
                <p14:cNvContentPartPr/>
                <p14:nvPr/>
              </p14:nvContentPartPr>
              <p14:xfrm>
                <a:off x="7186857" y="4584885"/>
                <a:ext cx="28440" cy="18000"/>
              </p14:xfrm>
            </p:contentPart>
          </mc:Choice>
          <mc:Fallback xmlns=""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F06B7033-3559-8029-5828-77E3620BB7E3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7179297" y="4577325"/>
                  <a:ext cx="435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DB7D9BC8-D671-DFE3-F88D-D603D0EB57E2}"/>
                    </a:ext>
                  </a:extLst>
                </p14:cNvPr>
                <p14:cNvContentPartPr/>
                <p14:nvPr/>
              </p14:nvContentPartPr>
              <p14:xfrm>
                <a:off x="7214937" y="4584885"/>
                <a:ext cx="360" cy="360"/>
              </p14:xfrm>
            </p:contentPart>
          </mc:Choice>
          <mc:Fallback xmlns=""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DB7D9BC8-D671-DFE3-F88D-D603D0EB57E2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7207377" y="457732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B4990EEF-30B2-5B09-4AD7-22E212E9919A}"/>
                    </a:ext>
                  </a:extLst>
                </p14:cNvPr>
                <p14:cNvContentPartPr/>
                <p14:nvPr/>
              </p14:nvContentPartPr>
              <p14:xfrm>
                <a:off x="7289097" y="4475445"/>
                <a:ext cx="38520" cy="38160"/>
              </p14:xfrm>
            </p:contentPart>
          </mc:Choice>
          <mc:Fallback xmlns=""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B4990EEF-30B2-5B09-4AD7-22E212E9919A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7281537" y="4467885"/>
                  <a:ext cx="536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DAFFDEBE-03EE-0418-2904-86E4407B7078}"/>
                    </a:ext>
                  </a:extLst>
                </p14:cNvPr>
                <p14:cNvContentPartPr/>
                <p14:nvPr/>
              </p14:nvContentPartPr>
              <p14:xfrm>
                <a:off x="7356057" y="4488405"/>
                <a:ext cx="42120" cy="20160"/>
              </p14:xfrm>
            </p:contentPart>
          </mc:Choice>
          <mc:Fallback xmlns=""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DAFFDEBE-03EE-0418-2904-86E4407B7078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7348497" y="4480845"/>
                  <a:ext cx="572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9883EA3E-0405-1A9F-EB8A-E8038FEEDEA3}"/>
                    </a:ext>
                  </a:extLst>
                </p14:cNvPr>
                <p14:cNvContentPartPr/>
                <p14:nvPr/>
              </p14:nvContentPartPr>
              <p14:xfrm>
                <a:off x="7399257" y="4466085"/>
                <a:ext cx="5760" cy="71280"/>
              </p14:xfrm>
            </p:contentPart>
          </mc:Choice>
          <mc:Fallback xmlns=""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9883EA3E-0405-1A9F-EB8A-E8038FEEDEA3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7391697" y="4458525"/>
                  <a:ext cx="208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8FC34A4D-564C-1924-0384-481683BE5F4F}"/>
                    </a:ext>
                  </a:extLst>
                </p14:cNvPr>
                <p14:cNvContentPartPr/>
                <p14:nvPr/>
              </p14:nvContentPartPr>
              <p14:xfrm>
                <a:off x="7482417" y="4450965"/>
                <a:ext cx="51120" cy="60840"/>
              </p14:xfrm>
            </p:contentPart>
          </mc:Choice>
          <mc:Fallback xmlns=""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8FC34A4D-564C-1924-0384-481683BE5F4F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7474857" y="4443405"/>
                  <a:ext cx="662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79EB3647-4E49-B3E5-E3DD-E3BAE45E6C15}"/>
                    </a:ext>
                  </a:extLst>
                </p14:cNvPr>
                <p14:cNvContentPartPr/>
                <p14:nvPr/>
              </p14:nvContentPartPr>
              <p14:xfrm>
                <a:off x="7455057" y="4540245"/>
                <a:ext cx="5760" cy="47880"/>
              </p14:xfrm>
            </p:contentPart>
          </mc:Choice>
          <mc:Fallback xmlns=""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79EB3647-4E49-B3E5-E3DD-E3BAE45E6C15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7447497" y="4532685"/>
                  <a:ext cx="208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3A9B25B3-B977-EDEA-E74B-969FBF15F367}"/>
                    </a:ext>
                  </a:extLst>
                </p14:cNvPr>
                <p14:cNvContentPartPr/>
                <p14:nvPr/>
              </p14:nvContentPartPr>
              <p14:xfrm>
                <a:off x="7508697" y="4549605"/>
                <a:ext cx="7560" cy="39600"/>
              </p14:xfrm>
            </p:contentPart>
          </mc:Choice>
          <mc:Fallback xmlns=""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3A9B25B3-B977-EDEA-E74B-969FBF15F367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7501137" y="4542045"/>
                  <a:ext cx="226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ED77C569-3BF2-6922-EF8F-7E75D75CE157}"/>
                    </a:ext>
                  </a:extLst>
                </p14:cNvPr>
                <p14:cNvContentPartPr/>
                <p14:nvPr/>
              </p14:nvContentPartPr>
              <p14:xfrm>
                <a:off x="7376937" y="4580565"/>
                <a:ext cx="361440" cy="41760"/>
              </p14:xfrm>
            </p:contentPart>
          </mc:Choice>
          <mc:Fallback xmlns=""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ED77C569-3BF2-6922-EF8F-7E75D75CE157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7369377" y="4573005"/>
                  <a:ext cx="376560" cy="5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9" name="Gruppo 278">
            <a:extLst>
              <a:ext uri="{FF2B5EF4-FFF2-40B4-BE49-F238E27FC236}">
                <a16:creationId xmlns:a16="http://schemas.microsoft.com/office/drawing/2014/main" id="{65424BFF-994D-CE12-E351-F4C58D78CA1A}"/>
              </a:ext>
            </a:extLst>
          </p:cNvPr>
          <p:cNvGrpSpPr/>
          <p:nvPr/>
        </p:nvGrpSpPr>
        <p:grpSpPr>
          <a:xfrm>
            <a:off x="8403340" y="4501955"/>
            <a:ext cx="1124864" cy="286427"/>
            <a:chOff x="8403340" y="4501955"/>
            <a:chExt cx="1124864" cy="28642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09497E6D-C677-216B-4A8F-A6C9D96F8C40}"/>
                    </a:ext>
                  </a:extLst>
                </p14:cNvPr>
                <p14:cNvContentPartPr/>
                <p14:nvPr/>
              </p14:nvContentPartPr>
              <p14:xfrm>
                <a:off x="8403340" y="4518382"/>
                <a:ext cx="86040" cy="142560"/>
              </p14:xfrm>
            </p:contentPart>
          </mc:Choice>
          <mc:Fallback xmlns=""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09497E6D-C677-216B-4A8F-A6C9D96F8C40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8396140" y="4510822"/>
                  <a:ext cx="10116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CF261835-B72C-1BB5-B20A-08904D63A38D}"/>
                    </a:ext>
                  </a:extLst>
                </p14:cNvPr>
                <p14:cNvContentPartPr/>
                <p14:nvPr/>
              </p14:nvContentPartPr>
              <p14:xfrm>
                <a:off x="8557780" y="4510462"/>
                <a:ext cx="1800" cy="121680"/>
              </p14:xfrm>
            </p:contentPart>
          </mc:Choice>
          <mc:Fallback xmlns=""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CF261835-B72C-1BB5-B20A-08904D63A38D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8550220" y="4502902"/>
                  <a:ext cx="1692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B4DC784B-5849-2ED7-5450-28C105E3721E}"/>
                    </a:ext>
                  </a:extLst>
                </p14:cNvPr>
                <p14:cNvContentPartPr/>
                <p14:nvPr/>
              </p14:nvContentPartPr>
              <p14:xfrm>
                <a:off x="8558500" y="4576342"/>
                <a:ext cx="54000" cy="28800"/>
              </p14:xfrm>
            </p:contentPart>
          </mc:Choice>
          <mc:Fallback xmlns=""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B4DC784B-5849-2ED7-5450-28C105E3721E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8551300" y="4568782"/>
                  <a:ext cx="687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8F667986-F57A-704E-4848-AD3724509A71}"/>
                    </a:ext>
                  </a:extLst>
                </p14:cNvPr>
                <p14:cNvContentPartPr/>
                <p14:nvPr/>
              </p14:nvContentPartPr>
              <p14:xfrm>
                <a:off x="8436820" y="4694782"/>
                <a:ext cx="64080" cy="93600"/>
              </p14:xfrm>
            </p:contentPart>
          </mc:Choice>
          <mc:Fallback xmlns=""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8F667986-F57A-704E-4848-AD3724509A71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8429260" y="4687222"/>
                  <a:ext cx="788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58284D9D-E59C-BD42-AFD0-40AE584897CE}"/>
                    </a:ext>
                  </a:extLst>
                </p14:cNvPr>
                <p14:cNvContentPartPr/>
                <p14:nvPr/>
              </p14:nvContentPartPr>
              <p14:xfrm>
                <a:off x="8456980" y="4754902"/>
                <a:ext cx="45360" cy="15120"/>
              </p14:xfrm>
            </p:contentPart>
          </mc:Choice>
          <mc:Fallback xmlns=""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58284D9D-E59C-BD42-AFD0-40AE584897CE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8449420" y="4747342"/>
                  <a:ext cx="604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AA590C81-3AA7-6F4B-9B26-A3E3C2FC1EA8}"/>
                    </a:ext>
                  </a:extLst>
                </p14:cNvPr>
                <p14:cNvContentPartPr/>
                <p14:nvPr/>
              </p14:nvContentPartPr>
              <p14:xfrm>
                <a:off x="8517460" y="4703422"/>
                <a:ext cx="48960" cy="59400"/>
              </p14:xfrm>
            </p:contentPart>
          </mc:Choice>
          <mc:Fallback xmlns=""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AA590C81-3AA7-6F4B-9B26-A3E3C2FC1EA8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8509900" y="4695862"/>
                  <a:ext cx="640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76F38E58-AAEF-212C-BEFA-761CC85E86C6}"/>
                    </a:ext>
                  </a:extLst>
                </p14:cNvPr>
                <p14:cNvContentPartPr/>
                <p14:nvPr/>
              </p14:nvContentPartPr>
              <p14:xfrm>
                <a:off x="8544820" y="4732582"/>
                <a:ext cx="44280" cy="36360"/>
              </p14:xfrm>
            </p:contentPart>
          </mc:Choice>
          <mc:Fallback xmlns=""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76F38E58-AAEF-212C-BEFA-761CC85E86C6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8537260" y="4725022"/>
                  <a:ext cx="594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2E0948CC-56B2-0736-76A7-C71D46910CD1}"/>
                    </a:ext>
                  </a:extLst>
                </p14:cNvPr>
                <p14:cNvContentPartPr/>
                <p14:nvPr/>
              </p14:nvContentPartPr>
              <p14:xfrm>
                <a:off x="8691700" y="4517302"/>
                <a:ext cx="73440" cy="102960"/>
              </p14:xfrm>
            </p:contentPart>
          </mc:Choice>
          <mc:Fallback xmlns=""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2E0948CC-56B2-0736-76A7-C71D46910CD1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8684140" y="4509742"/>
                  <a:ext cx="885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C12901E0-A1E9-CA34-9CF7-ECCB3445A529}"/>
                    </a:ext>
                  </a:extLst>
                </p14:cNvPr>
                <p14:cNvContentPartPr/>
                <p14:nvPr/>
              </p14:nvContentPartPr>
              <p14:xfrm>
                <a:off x="8712580" y="4635022"/>
                <a:ext cx="12600" cy="51120"/>
              </p14:xfrm>
            </p:contentPart>
          </mc:Choice>
          <mc:Fallback xmlns=""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C12901E0-A1E9-CA34-9CF7-ECCB3445A529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8705380" y="4627462"/>
                  <a:ext cx="2772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E0F43709-78A6-8946-9F7E-796DA445DA6D}"/>
                    </a:ext>
                  </a:extLst>
                </p14:cNvPr>
                <p14:cNvContentPartPr/>
                <p14:nvPr/>
              </p14:nvContentPartPr>
              <p14:xfrm>
                <a:off x="8659660" y="4683622"/>
                <a:ext cx="110520" cy="28440"/>
              </p14:xfrm>
            </p:contentPart>
          </mc:Choice>
          <mc:Fallback xmlns=""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E0F43709-78A6-8946-9F7E-796DA445DA6D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8652100" y="4676062"/>
                  <a:ext cx="1256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C1CB1B7A-6E28-A22C-02B4-4F142EF22FF7}"/>
                    </a:ext>
                  </a:extLst>
                </p14:cNvPr>
                <p14:cNvContentPartPr/>
                <p14:nvPr/>
              </p14:nvContentPartPr>
              <p14:xfrm>
                <a:off x="8875164" y="4551275"/>
                <a:ext cx="40680" cy="28080"/>
              </p14:xfrm>
            </p:contentPart>
          </mc:Choice>
          <mc:Fallback xmlns=""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C1CB1B7A-6E28-A22C-02B4-4F142EF22FF7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8867604" y="4544075"/>
                  <a:ext cx="558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A0EA9B45-3A4A-206D-8793-9A7820168EB7}"/>
                    </a:ext>
                  </a:extLst>
                </p14:cNvPr>
                <p14:cNvContentPartPr/>
                <p14:nvPr/>
              </p14:nvContentPartPr>
              <p14:xfrm>
                <a:off x="9013764" y="4505555"/>
                <a:ext cx="22680" cy="64800"/>
              </p14:xfrm>
            </p:contentPart>
          </mc:Choice>
          <mc:Fallback xmlns=""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A0EA9B45-3A4A-206D-8793-9A7820168EB7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9006564" y="4497995"/>
                  <a:ext cx="378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FFEDC4BD-CDD8-2F9D-CE04-00089505BD07}"/>
                    </a:ext>
                  </a:extLst>
                </p14:cNvPr>
                <p14:cNvContentPartPr/>
                <p14:nvPr/>
              </p14:nvContentPartPr>
              <p14:xfrm>
                <a:off x="8886324" y="4639115"/>
                <a:ext cx="87120" cy="68040"/>
              </p14:xfrm>
            </p:contentPart>
          </mc:Choice>
          <mc:Fallback xmlns=""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FFEDC4BD-CDD8-2F9D-CE04-00089505BD07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8878764" y="4631555"/>
                  <a:ext cx="1022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0321E0A5-4B60-6880-2741-C5D6D2D2210F}"/>
                    </a:ext>
                  </a:extLst>
                </p14:cNvPr>
                <p14:cNvContentPartPr/>
                <p14:nvPr/>
              </p14:nvContentPartPr>
              <p14:xfrm>
                <a:off x="8921244" y="4674395"/>
                <a:ext cx="43920" cy="11880"/>
              </p14:xfrm>
            </p:contentPart>
          </mc:Choice>
          <mc:Fallback xmlns=""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0321E0A5-4B60-6880-2741-C5D6D2D2210F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8913684" y="4666835"/>
                  <a:ext cx="586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4B2DB5CA-85D8-1D58-4242-7F1D203C0BFE}"/>
                    </a:ext>
                  </a:extLst>
                </p14:cNvPr>
                <p14:cNvContentPartPr/>
                <p14:nvPr/>
              </p14:nvContentPartPr>
              <p14:xfrm>
                <a:off x="8979924" y="4648835"/>
                <a:ext cx="51840" cy="51480"/>
              </p14:xfrm>
            </p:contentPart>
          </mc:Choice>
          <mc:Fallback xmlns=""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4B2DB5CA-85D8-1D58-4242-7F1D203C0BFE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8972364" y="4641275"/>
                  <a:ext cx="669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91BF983C-7575-5E9B-34AA-F16841F96A10}"/>
                    </a:ext>
                  </a:extLst>
                </p14:cNvPr>
                <p14:cNvContentPartPr/>
                <p14:nvPr/>
              </p14:nvContentPartPr>
              <p14:xfrm>
                <a:off x="9122844" y="4509155"/>
                <a:ext cx="36720" cy="52560"/>
              </p14:xfrm>
            </p:contentPart>
          </mc:Choice>
          <mc:Fallback xmlns=""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91BF983C-7575-5E9B-34AA-F16841F96A10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9115644" y="4501595"/>
                  <a:ext cx="518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1CFDE126-220A-A4D7-5B9B-E06F28515CB5}"/>
                    </a:ext>
                  </a:extLst>
                </p14:cNvPr>
                <p14:cNvContentPartPr/>
                <p14:nvPr/>
              </p14:nvContentPartPr>
              <p14:xfrm>
                <a:off x="9200244" y="4527155"/>
                <a:ext cx="38880" cy="20880"/>
              </p14:xfrm>
            </p:contentPart>
          </mc:Choice>
          <mc:Fallback xmlns=""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1CFDE126-220A-A4D7-5B9B-E06F28515CB5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9192684" y="4519595"/>
                  <a:ext cx="540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02BDE9E4-C8DD-49CD-9F6A-1D6213F95D93}"/>
                    </a:ext>
                  </a:extLst>
                </p14:cNvPr>
                <p14:cNvContentPartPr/>
                <p14:nvPr/>
              </p14:nvContentPartPr>
              <p14:xfrm>
                <a:off x="9242724" y="4504475"/>
                <a:ext cx="4680" cy="82080"/>
              </p14:xfrm>
            </p:contentPart>
          </mc:Choice>
          <mc:Fallback xmlns=""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02BDE9E4-C8DD-49CD-9F6A-1D6213F95D93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9235164" y="4496915"/>
                  <a:ext cx="198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4042EAC5-53C7-3F52-5D6D-737667559872}"/>
                    </a:ext>
                  </a:extLst>
                </p14:cNvPr>
                <p14:cNvContentPartPr/>
                <p14:nvPr/>
              </p14:nvContentPartPr>
              <p14:xfrm>
                <a:off x="9339564" y="4501955"/>
                <a:ext cx="58680" cy="55440"/>
              </p14:xfrm>
            </p:contentPart>
          </mc:Choice>
          <mc:Fallback xmlns=""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4042EAC5-53C7-3F52-5D6D-737667559872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9332004" y="4494395"/>
                  <a:ext cx="738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094FC67E-E4F8-8897-0E25-C974BC9E0648}"/>
                    </a:ext>
                  </a:extLst>
                </p14:cNvPr>
                <p14:cNvContentPartPr/>
                <p14:nvPr/>
              </p14:nvContentPartPr>
              <p14:xfrm>
                <a:off x="9329484" y="4598795"/>
                <a:ext cx="2880" cy="40680"/>
              </p14:xfrm>
            </p:contentPart>
          </mc:Choice>
          <mc:Fallback xmlns=""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094FC67E-E4F8-8897-0E25-C974BC9E0648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9321924" y="4591235"/>
                  <a:ext cx="180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1FCABCAA-0D24-6180-6CFF-6486B36F5BF8}"/>
                    </a:ext>
                  </a:extLst>
                </p14:cNvPr>
                <p14:cNvContentPartPr/>
                <p14:nvPr/>
              </p14:nvContentPartPr>
              <p14:xfrm>
                <a:off x="9358644" y="4616435"/>
                <a:ext cx="19080" cy="46800"/>
              </p14:xfrm>
            </p:contentPart>
          </mc:Choice>
          <mc:Fallback xmlns=""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1FCABCAA-0D24-6180-6CFF-6486B36F5BF8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9351084" y="4608875"/>
                  <a:ext cx="338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FDA847F1-53E0-1B76-1623-C7EC6191A573}"/>
                    </a:ext>
                  </a:extLst>
                </p14:cNvPr>
                <p14:cNvContentPartPr/>
                <p14:nvPr/>
              </p14:nvContentPartPr>
              <p14:xfrm>
                <a:off x="9281244" y="4635875"/>
                <a:ext cx="246960" cy="30240"/>
              </p14:xfrm>
            </p:contentPart>
          </mc:Choice>
          <mc:Fallback xmlns=""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FDA847F1-53E0-1B76-1623-C7EC6191A573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9273684" y="4628315"/>
                  <a:ext cx="26208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8" name="Gruppo 287">
            <a:extLst>
              <a:ext uri="{FF2B5EF4-FFF2-40B4-BE49-F238E27FC236}">
                <a16:creationId xmlns:a16="http://schemas.microsoft.com/office/drawing/2014/main" id="{569270DA-2206-E5EF-1F5D-660FDCB05F44}"/>
              </a:ext>
            </a:extLst>
          </p:cNvPr>
          <p:cNvGrpSpPr/>
          <p:nvPr/>
        </p:nvGrpSpPr>
        <p:grpSpPr>
          <a:xfrm>
            <a:off x="10421750" y="4182409"/>
            <a:ext cx="548280" cy="154440"/>
            <a:chOff x="10421750" y="4182409"/>
            <a:chExt cx="548280" cy="15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74391FBD-3EE9-498A-57BF-2698C9FAE66B}"/>
                    </a:ext>
                  </a:extLst>
                </p14:cNvPr>
                <p14:cNvContentPartPr/>
                <p14:nvPr/>
              </p14:nvContentPartPr>
              <p14:xfrm>
                <a:off x="10421750" y="4185649"/>
                <a:ext cx="150840" cy="3024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74391FBD-3EE9-498A-57BF-2698C9FAE66B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10414190" y="4178089"/>
                  <a:ext cx="1659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C808073B-FC38-274D-4A31-EC5D38FAB4AD}"/>
                    </a:ext>
                  </a:extLst>
                </p14:cNvPr>
                <p14:cNvContentPartPr/>
                <p14:nvPr/>
              </p14:nvContentPartPr>
              <p14:xfrm>
                <a:off x="10519310" y="4216609"/>
                <a:ext cx="13680" cy="7812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C808073B-FC38-274D-4A31-EC5D38FAB4AD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10511750" y="4209049"/>
                  <a:ext cx="288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FF64CE4C-FF6A-0D99-91BA-041CB87D500E}"/>
                    </a:ext>
                  </a:extLst>
                </p14:cNvPr>
                <p14:cNvContentPartPr/>
                <p14:nvPr/>
              </p14:nvContentPartPr>
              <p14:xfrm>
                <a:off x="10575470" y="4182409"/>
                <a:ext cx="89280" cy="12384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FF64CE4C-FF6A-0D99-91BA-041CB87D500E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10567910" y="4174849"/>
                  <a:ext cx="1044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1B6F86FA-017E-D98C-78A8-8063085F9615}"/>
                    </a:ext>
                  </a:extLst>
                </p14:cNvPr>
                <p14:cNvContentPartPr/>
                <p14:nvPr/>
              </p14:nvContentPartPr>
              <p14:xfrm>
                <a:off x="10683470" y="4228489"/>
                <a:ext cx="64800" cy="4176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1B6F86FA-017E-D98C-78A8-8063085F9615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10675910" y="4221289"/>
                  <a:ext cx="799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0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A60A119A-FE4D-0F02-3F71-C5511EF49F5E}"/>
                    </a:ext>
                  </a:extLst>
                </p14:cNvPr>
                <p14:cNvContentPartPr/>
                <p14:nvPr/>
              </p14:nvContentPartPr>
              <p14:xfrm>
                <a:off x="10787870" y="4207609"/>
                <a:ext cx="44280" cy="5976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A60A119A-FE4D-0F02-3F71-C5511EF49F5E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10780310" y="4200049"/>
                  <a:ext cx="594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0805CA13-4851-1F22-4F23-63A6B83F3040}"/>
                    </a:ext>
                  </a:extLst>
                </p14:cNvPr>
                <p14:cNvContentPartPr/>
                <p14:nvPr/>
              </p14:nvContentPartPr>
              <p14:xfrm>
                <a:off x="10864910" y="4216609"/>
                <a:ext cx="19080" cy="5040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0805CA13-4851-1F22-4F23-63A6B83F3040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10857350" y="4209049"/>
                  <a:ext cx="338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4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337A031D-68D9-DC4A-A361-6DCA1FAE2232}"/>
                    </a:ext>
                  </a:extLst>
                </p14:cNvPr>
                <p14:cNvContentPartPr/>
                <p14:nvPr/>
              </p14:nvContentPartPr>
              <p14:xfrm>
                <a:off x="10910990" y="4212649"/>
                <a:ext cx="59040" cy="12420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337A031D-68D9-DC4A-A361-6DCA1FAE2232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10903430" y="4205089"/>
                  <a:ext cx="74160" cy="13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1" name="Gruppo 300">
            <a:extLst>
              <a:ext uri="{FF2B5EF4-FFF2-40B4-BE49-F238E27FC236}">
                <a16:creationId xmlns:a16="http://schemas.microsoft.com/office/drawing/2014/main" id="{42F1A31F-0D46-A561-424F-068F62668833}"/>
              </a:ext>
            </a:extLst>
          </p:cNvPr>
          <p:cNvGrpSpPr/>
          <p:nvPr/>
        </p:nvGrpSpPr>
        <p:grpSpPr>
          <a:xfrm>
            <a:off x="11087030" y="4098529"/>
            <a:ext cx="904680" cy="254880"/>
            <a:chOff x="11087030" y="4098529"/>
            <a:chExt cx="904680" cy="25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6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22B682F8-3A68-40A8-EE09-62CF973839A3}"/>
                    </a:ext>
                  </a:extLst>
                </p14:cNvPr>
                <p14:cNvContentPartPr/>
                <p14:nvPr/>
              </p14:nvContentPartPr>
              <p14:xfrm>
                <a:off x="11087030" y="4099249"/>
                <a:ext cx="136440" cy="25056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22B682F8-3A68-40A8-EE09-62CF973839A3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11079470" y="4091689"/>
                  <a:ext cx="15156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8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047F6B05-F9A6-39F6-2FB7-0D621DD4ACD0}"/>
                    </a:ext>
                  </a:extLst>
                </p14:cNvPr>
                <p14:cNvContentPartPr/>
                <p14:nvPr/>
              </p14:nvContentPartPr>
              <p14:xfrm>
                <a:off x="11185310" y="4230289"/>
                <a:ext cx="78840" cy="12312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047F6B05-F9A6-39F6-2FB7-0D621DD4ACD0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11177750" y="4222729"/>
                  <a:ext cx="939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0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4F5486BB-4F18-2E07-1838-F7683CEC2363}"/>
                    </a:ext>
                  </a:extLst>
                </p14:cNvPr>
                <p14:cNvContentPartPr/>
                <p14:nvPr/>
              </p14:nvContentPartPr>
              <p14:xfrm>
                <a:off x="11290430" y="4249729"/>
                <a:ext cx="58680" cy="50040"/>
              </p14:xfrm>
            </p:contentPart>
          </mc:Choice>
          <mc:Fallback xmlns=""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4F5486BB-4F18-2E07-1838-F7683CEC2363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11282870" y="4242169"/>
                  <a:ext cx="7380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2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F34E9616-2016-C236-24A6-A680AE459CEC}"/>
                    </a:ext>
                  </a:extLst>
                </p14:cNvPr>
                <p14:cNvContentPartPr/>
                <p14:nvPr/>
              </p14:nvContentPartPr>
              <p14:xfrm>
                <a:off x="11370350" y="4228489"/>
                <a:ext cx="46080" cy="66600"/>
              </p14:xfrm>
            </p:contentPart>
          </mc:Choice>
          <mc:Fallback xmlns=""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F34E9616-2016-C236-24A6-A680AE459CEC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11362790" y="4221289"/>
                  <a:ext cx="608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4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0094B819-725A-FAD7-C726-E9D70F590CAA}"/>
                    </a:ext>
                  </a:extLst>
                </p14:cNvPr>
                <p14:cNvContentPartPr/>
                <p14:nvPr/>
              </p14:nvContentPartPr>
              <p14:xfrm>
                <a:off x="11455310" y="4218049"/>
                <a:ext cx="39960" cy="73080"/>
              </p14:xfrm>
            </p:contentPart>
          </mc:Choice>
          <mc:Fallback xmlns=""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0094B819-725A-FAD7-C726-E9D70F590CAA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11448110" y="4210849"/>
                  <a:ext cx="550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6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0BE288CC-CACB-7D25-F4DF-16E98D212670}"/>
                    </a:ext>
                  </a:extLst>
                </p14:cNvPr>
                <p14:cNvContentPartPr/>
                <p14:nvPr/>
              </p14:nvContentPartPr>
              <p14:xfrm>
                <a:off x="11523350" y="4231369"/>
                <a:ext cx="56520" cy="7488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0BE288CC-CACB-7D25-F4DF-16E98D212670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11515790" y="4223809"/>
                  <a:ext cx="716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8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2968697A-0826-075A-0270-E682ED9DB592}"/>
                    </a:ext>
                  </a:extLst>
                </p14:cNvPr>
                <p14:cNvContentPartPr/>
                <p14:nvPr/>
              </p14:nvContentPartPr>
              <p14:xfrm>
                <a:off x="11613710" y="4168729"/>
                <a:ext cx="75600" cy="131760"/>
              </p14:xfrm>
            </p:contentPart>
          </mc:Choice>
          <mc:Fallback xmlns=""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2968697A-0826-075A-0270-E682ED9DB592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11606150" y="4161169"/>
                  <a:ext cx="9072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0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C4334A2A-0783-7D8E-2E79-DA94BA49D081}"/>
                    </a:ext>
                  </a:extLst>
                </p14:cNvPr>
                <p14:cNvContentPartPr/>
                <p14:nvPr/>
              </p14:nvContentPartPr>
              <p14:xfrm>
                <a:off x="11720270" y="4222009"/>
                <a:ext cx="72000" cy="8568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C4334A2A-0783-7D8E-2E79-DA94BA49D081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11712710" y="4214449"/>
                  <a:ext cx="867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2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5DD81097-3F1F-C3B1-EC54-8096174E2228}"/>
                    </a:ext>
                  </a:extLst>
                </p14:cNvPr>
                <p14:cNvContentPartPr/>
                <p14:nvPr/>
              </p14:nvContentPartPr>
              <p14:xfrm>
                <a:off x="11829710" y="4242889"/>
                <a:ext cx="37080" cy="4392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5DD81097-3F1F-C3B1-EC54-8096174E2228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11822150" y="4235329"/>
                  <a:ext cx="518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4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2A40D2E7-61D4-8C05-0B14-159060A4BF7D}"/>
                    </a:ext>
                  </a:extLst>
                </p14:cNvPr>
                <p14:cNvContentPartPr/>
                <p14:nvPr/>
              </p14:nvContentPartPr>
              <p14:xfrm>
                <a:off x="11875790" y="4241809"/>
                <a:ext cx="67680" cy="48240"/>
              </p14:xfrm>
            </p:contentPart>
          </mc:Choice>
          <mc:Fallback xmlns=""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2A40D2E7-61D4-8C05-0B14-159060A4BF7D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11868230" y="4234249"/>
                  <a:ext cx="8280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6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67352231-A397-0F6F-C231-C61D06BEF552}"/>
                    </a:ext>
                  </a:extLst>
                </p14:cNvPr>
                <p14:cNvContentPartPr/>
                <p14:nvPr/>
              </p14:nvContentPartPr>
              <p14:xfrm>
                <a:off x="11983790" y="4098529"/>
                <a:ext cx="7920" cy="246240"/>
              </p14:xfrm>
            </p:contentPart>
          </mc:Choice>
          <mc:Fallback xmlns=""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67352231-A397-0F6F-C231-C61D06BEF552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11976590" y="4090969"/>
                  <a:ext cx="22680" cy="26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6" name="Gruppo 315">
            <a:extLst>
              <a:ext uri="{FF2B5EF4-FFF2-40B4-BE49-F238E27FC236}">
                <a16:creationId xmlns:a16="http://schemas.microsoft.com/office/drawing/2014/main" id="{E346CE62-5E7D-2D1D-1ED8-A08CD69864A5}"/>
              </a:ext>
            </a:extLst>
          </p:cNvPr>
          <p:cNvGrpSpPr/>
          <p:nvPr/>
        </p:nvGrpSpPr>
        <p:grpSpPr>
          <a:xfrm>
            <a:off x="11026910" y="4457449"/>
            <a:ext cx="835920" cy="443880"/>
            <a:chOff x="11026910" y="4457449"/>
            <a:chExt cx="835920" cy="44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8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82F75631-E362-3E2D-580F-7D579C261518}"/>
                    </a:ext>
                  </a:extLst>
                </p14:cNvPr>
                <p14:cNvContentPartPr/>
                <p14:nvPr/>
              </p14:nvContentPartPr>
              <p14:xfrm>
                <a:off x="11071550" y="4457449"/>
                <a:ext cx="73800" cy="171360"/>
              </p14:xfrm>
            </p:contentPart>
          </mc:Choice>
          <mc:Fallback xmlns=""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82F75631-E362-3E2D-580F-7D579C261518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11063990" y="4449889"/>
                  <a:ext cx="8892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0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B814D2BF-795E-E51E-6627-3105A94398A0}"/>
                    </a:ext>
                  </a:extLst>
                </p14:cNvPr>
                <p14:cNvContentPartPr/>
                <p14:nvPr/>
              </p14:nvContentPartPr>
              <p14:xfrm>
                <a:off x="11207270" y="4510369"/>
                <a:ext cx="9360" cy="88560"/>
              </p14:xfrm>
            </p:contentPart>
          </mc:Choice>
          <mc:Fallback xmlns=""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B814D2BF-795E-E51E-6627-3105A94398A0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11199710" y="4502809"/>
                  <a:ext cx="244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2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37C4E7FF-4DF0-5FED-BD1C-71F3C099D359}"/>
                    </a:ext>
                  </a:extLst>
                </p14:cNvPr>
                <p14:cNvContentPartPr/>
                <p14:nvPr/>
              </p14:nvContentPartPr>
              <p14:xfrm>
                <a:off x="11201150" y="4591729"/>
                <a:ext cx="27360" cy="684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37C4E7FF-4DF0-5FED-BD1C-71F3C099D359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11193950" y="4584169"/>
                  <a:ext cx="424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4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10B30994-D1A9-BA7B-62FF-FDDD20CFE551}"/>
                    </a:ext>
                  </a:extLst>
                </p14:cNvPr>
                <p14:cNvContentPartPr/>
                <p14:nvPr/>
              </p14:nvContentPartPr>
              <p14:xfrm>
                <a:off x="11103950" y="4686409"/>
                <a:ext cx="71280" cy="8244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10B30994-D1A9-BA7B-62FF-FDDD20CFE551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11096390" y="4678849"/>
                  <a:ext cx="864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6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1D039063-F235-24D6-CF9A-F24B6803BE60}"/>
                    </a:ext>
                  </a:extLst>
                </p14:cNvPr>
                <p14:cNvContentPartPr/>
                <p14:nvPr/>
              </p14:nvContentPartPr>
              <p14:xfrm>
                <a:off x="11133110" y="4733929"/>
                <a:ext cx="63360" cy="16920"/>
              </p14:xfrm>
            </p:contentPart>
          </mc:Choice>
          <mc:Fallback xmlns=""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1D039063-F235-24D6-CF9A-F24B6803BE60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11125550" y="4726369"/>
                  <a:ext cx="784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8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A32BF59B-AFB9-F704-FF2B-A550C3D60D31}"/>
                    </a:ext>
                  </a:extLst>
                </p14:cNvPr>
                <p14:cNvContentPartPr/>
                <p14:nvPr/>
              </p14:nvContentPartPr>
              <p14:xfrm>
                <a:off x="11195030" y="4707649"/>
                <a:ext cx="28440" cy="33840"/>
              </p14:xfrm>
            </p:contentPart>
          </mc:Choice>
          <mc:Fallback xmlns=""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A32BF59B-AFB9-F704-FF2B-A550C3D60D31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11187470" y="4700089"/>
                  <a:ext cx="435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0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3693019E-4838-D7DC-AF05-5F676107BD0F}"/>
                    </a:ext>
                  </a:extLst>
                </p14:cNvPr>
                <p14:cNvContentPartPr/>
                <p14:nvPr/>
              </p14:nvContentPartPr>
              <p14:xfrm>
                <a:off x="11223110" y="4707649"/>
                <a:ext cx="360" cy="360"/>
              </p14:xfrm>
            </p:contentPart>
          </mc:Choice>
          <mc:Fallback xmlns=""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3693019E-4838-D7DC-AF05-5F676107BD0F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1215550" y="470008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496AFB07-1B98-BAE2-7130-1B9BCC9516AA}"/>
                    </a:ext>
                  </a:extLst>
                </p14:cNvPr>
                <p14:cNvContentPartPr/>
                <p14:nvPr/>
              </p14:nvContentPartPr>
              <p14:xfrm>
                <a:off x="11226350" y="4580929"/>
                <a:ext cx="55080" cy="17280"/>
              </p14:xfrm>
            </p:contentPart>
          </mc:Choice>
          <mc:Fallback xmlns=""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496AFB07-1B98-BAE2-7130-1B9BCC9516AA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11218790" y="4573369"/>
                  <a:ext cx="698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15C57B2F-8200-0DF4-52A3-BEB7385EB65F}"/>
                    </a:ext>
                  </a:extLst>
                </p14:cNvPr>
                <p14:cNvContentPartPr/>
                <p14:nvPr/>
              </p14:nvContentPartPr>
              <p14:xfrm>
                <a:off x="11346230" y="4509289"/>
                <a:ext cx="62280" cy="6480"/>
              </p14:xfrm>
            </p:contentPart>
          </mc:Choice>
          <mc:Fallback xmlns=""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15C57B2F-8200-0DF4-52A3-BEB7385EB65F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11338670" y="4501729"/>
                  <a:ext cx="774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5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0C151204-C225-31FC-D1F1-EFD3E27CEC10}"/>
                    </a:ext>
                  </a:extLst>
                </p14:cNvPr>
                <p14:cNvContentPartPr/>
                <p14:nvPr/>
              </p14:nvContentPartPr>
              <p14:xfrm>
                <a:off x="11336870" y="4520809"/>
                <a:ext cx="60120" cy="122760"/>
              </p14:xfrm>
            </p:contentPart>
          </mc:Choice>
          <mc:Fallback xmlns=""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0C151204-C225-31FC-D1F1-EFD3E27CEC10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11329310" y="4513249"/>
                  <a:ext cx="752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7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1EB91C62-78D3-C6A4-F9B8-884141D8594C}"/>
                    </a:ext>
                  </a:extLst>
                </p14:cNvPr>
                <p14:cNvContentPartPr/>
                <p14:nvPr/>
              </p14:nvContentPartPr>
              <p14:xfrm>
                <a:off x="11460710" y="4533409"/>
                <a:ext cx="9000" cy="9504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1EB91C62-78D3-C6A4-F9B8-884141D8594C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11453150" y="4525849"/>
                  <a:ext cx="237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9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D4D116E5-7EEB-DBA3-B66A-9C87664A02FC}"/>
                    </a:ext>
                  </a:extLst>
                </p14:cNvPr>
                <p14:cNvContentPartPr/>
                <p14:nvPr/>
              </p14:nvContentPartPr>
              <p14:xfrm>
                <a:off x="11495630" y="4584529"/>
                <a:ext cx="146160" cy="42840"/>
              </p14:xfrm>
            </p:contentPart>
          </mc:Choice>
          <mc:Fallback xmlns=""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D4D116E5-7EEB-DBA3-B66A-9C87664A02FC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11488070" y="4576969"/>
                  <a:ext cx="16092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1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F455A406-8C3E-4425-9056-66B166F18F62}"/>
                    </a:ext>
                  </a:extLst>
                </p14:cNvPr>
                <p14:cNvContentPartPr/>
                <p14:nvPr/>
              </p14:nvContentPartPr>
              <p14:xfrm>
                <a:off x="11026910" y="4819969"/>
                <a:ext cx="835920" cy="8136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F455A406-8C3E-4425-9056-66B166F18F62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11019710" y="4812409"/>
                  <a:ext cx="851040" cy="96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43">
            <p14:nvContentPartPr>
              <p14:cNvPr id="373" name="Input penna 372">
                <a:extLst>
                  <a:ext uri="{FF2B5EF4-FFF2-40B4-BE49-F238E27FC236}">
                    <a16:creationId xmlns:a16="http://schemas.microsoft.com/office/drawing/2014/main" id="{58A2C0C5-E955-D90A-2F9D-1490322579EF}"/>
                  </a:ext>
                </a:extLst>
              </p14:cNvPr>
              <p14:cNvContentPartPr/>
              <p14:nvPr/>
            </p14:nvContentPartPr>
            <p14:xfrm>
              <a:off x="4141137" y="4961672"/>
              <a:ext cx="567000" cy="89640"/>
            </p14:xfrm>
          </p:contentPart>
        </mc:Choice>
        <mc:Fallback xmlns="">
          <p:pic>
            <p:nvPicPr>
              <p:cNvPr id="373" name="Input penna 372">
                <a:extLst>
                  <a:ext uri="{FF2B5EF4-FFF2-40B4-BE49-F238E27FC236}">
                    <a16:creationId xmlns:a16="http://schemas.microsoft.com/office/drawing/2014/main" id="{58A2C0C5-E955-D90A-2F9D-1490322579EF}"/>
                  </a:ext>
                </a:extLst>
              </p:cNvPr>
              <p:cNvPicPr/>
              <p:nvPr/>
            </p:nvPicPr>
            <p:blipFill>
              <a:blip r:embed="rId444"/>
              <a:stretch>
                <a:fillRect/>
              </a:stretch>
            </p:blipFill>
            <p:spPr>
              <a:xfrm>
                <a:off x="4133577" y="4954112"/>
                <a:ext cx="58212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5">
            <p14:nvContentPartPr>
              <p14:cNvPr id="434" name="Input penna 433">
                <a:extLst>
                  <a:ext uri="{FF2B5EF4-FFF2-40B4-BE49-F238E27FC236}">
                    <a16:creationId xmlns:a16="http://schemas.microsoft.com/office/drawing/2014/main" id="{49083879-6E02-5BC3-0EBE-DD8B666E01ED}"/>
                  </a:ext>
                </a:extLst>
              </p14:cNvPr>
              <p14:cNvContentPartPr/>
              <p14:nvPr/>
            </p14:nvContentPartPr>
            <p14:xfrm>
              <a:off x="9775578" y="5266017"/>
              <a:ext cx="570960" cy="67680"/>
            </p14:xfrm>
          </p:contentPart>
        </mc:Choice>
        <mc:Fallback xmlns="">
          <p:pic>
            <p:nvPicPr>
              <p:cNvPr id="434" name="Input penna 433">
                <a:extLst>
                  <a:ext uri="{FF2B5EF4-FFF2-40B4-BE49-F238E27FC236}">
                    <a16:creationId xmlns:a16="http://schemas.microsoft.com/office/drawing/2014/main" id="{49083879-6E02-5BC3-0EBE-DD8B666E01ED}"/>
                  </a:ext>
                </a:extLst>
              </p:cNvPr>
              <p:cNvPicPr/>
              <p:nvPr/>
            </p:nvPicPr>
            <p:blipFill>
              <a:blip r:embed="rId446"/>
              <a:stretch>
                <a:fillRect/>
              </a:stretch>
            </p:blipFill>
            <p:spPr>
              <a:xfrm>
                <a:off x="9768018" y="5258457"/>
                <a:ext cx="586080" cy="82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45" name="Gruppo 444">
            <a:extLst>
              <a:ext uri="{FF2B5EF4-FFF2-40B4-BE49-F238E27FC236}">
                <a16:creationId xmlns:a16="http://schemas.microsoft.com/office/drawing/2014/main" id="{3CC2969A-98F5-B9C6-634D-25430BB2FA26}"/>
              </a:ext>
            </a:extLst>
          </p:cNvPr>
          <p:cNvGrpSpPr/>
          <p:nvPr/>
        </p:nvGrpSpPr>
        <p:grpSpPr>
          <a:xfrm>
            <a:off x="5272414" y="4672611"/>
            <a:ext cx="111960" cy="102240"/>
            <a:chOff x="5272414" y="4672611"/>
            <a:chExt cx="111960" cy="102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7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74C6B623-BE0D-9157-019B-52619DB56601}"/>
                    </a:ext>
                  </a:extLst>
                </p14:cNvPr>
                <p14:cNvContentPartPr/>
                <p14:nvPr/>
              </p14:nvContentPartPr>
              <p14:xfrm>
                <a:off x="5272414" y="4672611"/>
                <a:ext cx="54720" cy="102240"/>
              </p14:xfrm>
            </p:contentPart>
          </mc:Choice>
          <mc:Fallback xmlns=""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74C6B623-BE0D-9157-019B-52619DB56601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5264854" y="4665051"/>
                  <a:ext cx="698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9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4EB75552-E1F5-A8A2-9751-AF51C135B328}"/>
                    </a:ext>
                  </a:extLst>
                </p14:cNvPr>
                <p14:cNvContentPartPr/>
                <p14:nvPr/>
              </p14:nvContentPartPr>
              <p14:xfrm>
                <a:off x="5332174" y="4697091"/>
                <a:ext cx="52200" cy="13320"/>
              </p14:xfrm>
            </p:contentPart>
          </mc:Choice>
          <mc:Fallback xmlns=""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4EB75552-E1F5-A8A2-9751-AF51C135B328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5324614" y="4689531"/>
                  <a:ext cx="6732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3" name="Gruppo 442">
            <a:extLst>
              <a:ext uri="{FF2B5EF4-FFF2-40B4-BE49-F238E27FC236}">
                <a16:creationId xmlns:a16="http://schemas.microsoft.com/office/drawing/2014/main" id="{F039A6BF-A2B6-3DFD-D366-85BE2E24A43F}"/>
              </a:ext>
            </a:extLst>
          </p:cNvPr>
          <p:cNvGrpSpPr/>
          <p:nvPr/>
        </p:nvGrpSpPr>
        <p:grpSpPr>
          <a:xfrm>
            <a:off x="5609374" y="4640211"/>
            <a:ext cx="64800" cy="143640"/>
            <a:chOff x="5609374" y="4640211"/>
            <a:chExt cx="64800" cy="14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1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03392BE4-988A-B0CC-D677-F4B6793169E0}"/>
                    </a:ext>
                  </a:extLst>
                </p14:cNvPr>
                <p14:cNvContentPartPr/>
                <p14:nvPr/>
              </p14:nvContentPartPr>
              <p14:xfrm>
                <a:off x="5609374" y="4640211"/>
                <a:ext cx="50760" cy="64800"/>
              </p14:xfrm>
            </p:contentPart>
          </mc:Choice>
          <mc:Fallback xmlns=""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03392BE4-988A-B0CC-D677-F4B6793169E0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5601814" y="4632651"/>
                  <a:ext cx="658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3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9474EAA2-947E-F85C-7853-9BCD2F3D278F}"/>
                    </a:ext>
                  </a:extLst>
                </p14:cNvPr>
                <p14:cNvContentPartPr/>
                <p14:nvPr/>
              </p14:nvContentPartPr>
              <p14:xfrm>
                <a:off x="5615494" y="4658571"/>
                <a:ext cx="58680" cy="125280"/>
              </p14:xfrm>
            </p:contentPart>
          </mc:Choice>
          <mc:Fallback xmlns=""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9474EAA2-947E-F85C-7853-9BCD2F3D278F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5607934" y="4651011"/>
                  <a:ext cx="73800" cy="140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55">
            <p14:nvContentPartPr>
              <p14:cNvPr id="439" name="Input penna 438">
                <a:extLst>
                  <a:ext uri="{FF2B5EF4-FFF2-40B4-BE49-F238E27FC236}">
                    <a16:creationId xmlns:a16="http://schemas.microsoft.com/office/drawing/2014/main" id="{D8211560-FB6F-0778-462D-6A781466220D}"/>
                  </a:ext>
                </a:extLst>
              </p14:cNvPr>
              <p14:cNvContentPartPr/>
              <p14:nvPr/>
            </p14:nvContentPartPr>
            <p14:xfrm>
              <a:off x="5660854" y="5243571"/>
              <a:ext cx="779760" cy="77400"/>
            </p14:xfrm>
          </p:contentPart>
        </mc:Choice>
        <mc:Fallback xmlns="">
          <p:pic>
            <p:nvPicPr>
              <p:cNvPr id="439" name="Input penna 438">
                <a:extLst>
                  <a:ext uri="{FF2B5EF4-FFF2-40B4-BE49-F238E27FC236}">
                    <a16:creationId xmlns:a16="http://schemas.microsoft.com/office/drawing/2014/main" id="{D8211560-FB6F-0778-462D-6A781466220D}"/>
                  </a:ext>
                </a:extLst>
              </p:cNvPr>
              <p:cNvPicPr/>
              <p:nvPr/>
            </p:nvPicPr>
            <p:blipFill>
              <a:blip r:embed="rId456"/>
              <a:stretch>
                <a:fillRect/>
              </a:stretch>
            </p:blipFill>
            <p:spPr>
              <a:xfrm>
                <a:off x="5653294" y="5236011"/>
                <a:ext cx="794880" cy="92520"/>
              </a:xfrm>
              <a:prstGeom prst="rect">
                <a:avLst/>
              </a:prstGeom>
            </p:spPr>
          </p:pic>
        </mc:Fallback>
      </mc:AlternateContent>
      <p:grpSp>
        <p:nvGrpSpPr>
          <p:cNvPr id="449" name="Gruppo 448">
            <a:extLst>
              <a:ext uri="{FF2B5EF4-FFF2-40B4-BE49-F238E27FC236}">
                <a16:creationId xmlns:a16="http://schemas.microsoft.com/office/drawing/2014/main" id="{539A89BF-1101-D9C3-D58D-ABF9D05CFB7A}"/>
              </a:ext>
            </a:extLst>
          </p:cNvPr>
          <p:cNvGrpSpPr/>
          <p:nvPr/>
        </p:nvGrpSpPr>
        <p:grpSpPr>
          <a:xfrm>
            <a:off x="4480824" y="5972089"/>
            <a:ext cx="285480" cy="164160"/>
            <a:chOff x="4480824" y="5972089"/>
            <a:chExt cx="285480" cy="16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7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80AFEED0-FD88-13F4-8077-15C9FEF008C9}"/>
                    </a:ext>
                  </a:extLst>
                </p14:cNvPr>
                <p14:cNvContentPartPr/>
                <p14:nvPr/>
              </p14:nvContentPartPr>
              <p14:xfrm>
                <a:off x="4480824" y="6042649"/>
                <a:ext cx="219600" cy="8280"/>
              </p14:xfrm>
            </p:contentPart>
          </mc:Choice>
          <mc:Fallback xmlns=""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80AFEED0-FD88-13F4-8077-15C9FEF008C9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4473624" y="6035089"/>
                  <a:ext cx="2347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9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5496BC28-E996-684A-BE7F-1DCFF00EA9F9}"/>
                    </a:ext>
                  </a:extLst>
                </p14:cNvPr>
                <p14:cNvContentPartPr/>
                <p14:nvPr/>
              </p14:nvContentPartPr>
              <p14:xfrm>
                <a:off x="4745424" y="5972089"/>
                <a:ext cx="20880" cy="164160"/>
              </p14:xfrm>
            </p:contentPart>
          </mc:Choice>
          <mc:Fallback xmlns=""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5496BC28-E996-684A-BE7F-1DCFF00EA9F9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4737864" y="5964529"/>
                  <a:ext cx="36000" cy="17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5" name="Gruppo 454">
            <a:extLst>
              <a:ext uri="{FF2B5EF4-FFF2-40B4-BE49-F238E27FC236}">
                <a16:creationId xmlns:a16="http://schemas.microsoft.com/office/drawing/2014/main" id="{DC220199-175A-4F2C-6317-34FA8053BEAB}"/>
              </a:ext>
            </a:extLst>
          </p:cNvPr>
          <p:cNvGrpSpPr/>
          <p:nvPr/>
        </p:nvGrpSpPr>
        <p:grpSpPr>
          <a:xfrm>
            <a:off x="5223137" y="4960190"/>
            <a:ext cx="5061425" cy="1247443"/>
            <a:chOff x="5223137" y="4960190"/>
            <a:chExt cx="5061425" cy="1247443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1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91AD8097-D5D8-C4F1-81A3-2286CA90078C}"/>
                    </a:ext>
                  </a:extLst>
                </p14:cNvPr>
                <p14:cNvContentPartPr/>
                <p14:nvPr/>
              </p14:nvContentPartPr>
              <p14:xfrm>
                <a:off x="6607667" y="5310872"/>
                <a:ext cx="48960" cy="255960"/>
              </p14:xfrm>
            </p:contentPart>
          </mc:Choice>
          <mc:Fallback xmlns=""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91AD8097-D5D8-C4F1-81A3-2286CA90078C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6600107" y="5303312"/>
                  <a:ext cx="6408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3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4931CFA7-A472-6674-CF3C-F0DDD8B544DC}"/>
                    </a:ext>
                  </a:extLst>
                </p14:cNvPr>
                <p14:cNvContentPartPr/>
                <p14:nvPr/>
              </p14:nvContentPartPr>
              <p14:xfrm>
                <a:off x="6745907" y="5245352"/>
                <a:ext cx="57960" cy="71640"/>
              </p14:xfrm>
            </p:contentPart>
          </mc:Choice>
          <mc:Fallback xmlns=""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4931CFA7-A472-6674-CF3C-F0DDD8B544DC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6738347" y="5237792"/>
                  <a:ext cx="730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5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6726ABB2-4A5E-D35A-AE11-BAD4AEA204D0}"/>
                    </a:ext>
                  </a:extLst>
                </p14:cNvPr>
                <p14:cNvContentPartPr/>
                <p14:nvPr/>
              </p14:nvContentPartPr>
              <p14:xfrm>
                <a:off x="6816827" y="5410952"/>
                <a:ext cx="70920" cy="84960"/>
              </p14:xfrm>
            </p:contentPart>
          </mc:Choice>
          <mc:Fallback xmlns=""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6726ABB2-4A5E-D35A-AE11-BAD4AEA204D0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6809627" y="5403392"/>
                  <a:ext cx="856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7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A7DE2565-4AEE-F0A7-BC3F-556E2E733DB8}"/>
                    </a:ext>
                  </a:extLst>
                </p14:cNvPr>
                <p14:cNvContentPartPr/>
                <p14:nvPr/>
              </p14:nvContentPartPr>
              <p14:xfrm>
                <a:off x="6915827" y="5416352"/>
                <a:ext cx="34920" cy="11016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A7DE2565-4AEE-F0A7-BC3F-556E2E733DB8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6908267" y="5408792"/>
                  <a:ext cx="5004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9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BBCE2F50-3453-0B96-0629-49525A2098A4}"/>
                    </a:ext>
                  </a:extLst>
                </p14:cNvPr>
                <p14:cNvContentPartPr/>
                <p14:nvPr/>
              </p14:nvContentPartPr>
              <p14:xfrm>
                <a:off x="7002227" y="5466392"/>
                <a:ext cx="100440" cy="9324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BBCE2F50-3453-0B96-0629-49525A2098A4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6995027" y="5458832"/>
                  <a:ext cx="1155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1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622F0172-BD1E-75B7-E6F2-0727B700D24E}"/>
                    </a:ext>
                  </a:extLst>
                </p14:cNvPr>
                <p14:cNvContentPartPr/>
                <p14:nvPr/>
              </p14:nvContentPartPr>
              <p14:xfrm>
                <a:off x="7205267" y="5460992"/>
                <a:ext cx="64440" cy="11160"/>
              </p14:xfrm>
            </p:contentPart>
          </mc:Choice>
          <mc:Fallback xmlns=""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622F0172-BD1E-75B7-E6F2-0727B700D24E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7197707" y="5453432"/>
                  <a:ext cx="795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3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0D686063-FA03-3D8A-B5DA-0405205291EB}"/>
                    </a:ext>
                  </a:extLst>
                </p14:cNvPr>
                <p14:cNvContentPartPr/>
                <p14:nvPr/>
              </p14:nvContentPartPr>
              <p14:xfrm>
                <a:off x="7213547" y="5555312"/>
                <a:ext cx="76320" cy="1116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0D686063-FA03-3D8A-B5DA-0405205291EB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7205987" y="5547752"/>
                  <a:ext cx="914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5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2F274502-9DFA-61F9-AB78-1466C9FA1123}"/>
                    </a:ext>
                  </a:extLst>
                </p14:cNvPr>
                <p14:cNvContentPartPr/>
                <p14:nvPr/>
              </p14:nvContentPartPr>
              <p14:xfrm>
                <a:off x="7592665" y="5298272"/>
                <a:ext cx="56520" cy="177480"/>
              </p14:xfrm>
            </p:contentPart>
          </mc:Choice>
          <mc:Fallback xmlns=""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2F274502-9DFA-61F9-AB78-1466C9FA1123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7585105" y="5290712"/>
                  <a:ext cx="7164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7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2C4AFF6A-7FF2-B24A-6B54-D895783B6F09}"/>
                    </a:ext>
                  </a:extLst>
                </p14:cNvPr>
                <p14:cNvContentPartPr/>
                <p14:nvPr/>
              </p14:nvContentPartPr>
              <p14:xfrm>
                <a:off x="7619665" y="5399072"/>
                <a:ext cx="57240" cy="64800"/>
              </p14:xfrm>
            </p:contentPart>
          </mc:Choice>
          <mc:Fallback xmlns=""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2C4AFF6A-7FF2-B24A-6B54-D895783B6F09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7612105" y="5391512"/>
                  <a:ext cx="723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9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10D34185-1E88-6C84-346A-DC239CF3D9FF}"/>
                    </a:ext>
                  </a:extLst>
                </p14:cNvPr>
                <p14:cNvContentPartPr/>
                <p14:nvPr/>
              </p14:nvContentPartPr>
              <p14:xfrm>
                <a:off x="7711825" y="5306552"/>
                <a:ext cx="10080" cy="195120"/>
              </p14:xfrm>
            </p:contentPart>
          </mc:Choice>
          <mc:Fallback xmlns=""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10D34185-1E88-6C84-346A-DC239CF3D9FF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7704265" y="5298992"/>
                  <a:ext cx="2520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1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B22A92C5-C3E3-068A-1805-9AAB900A8C03}"/>
                    </a:ext>
                  </a:extLst>
                </p14:cNvPr>
                <p14:cNvContentPartPr/>
                <p14:nvPr/>
              </p14:nvContentPartPr>
              <p14:xfrm>
                <a:off x="6615133" y="5816160"/>
                <a:ext cx="129600" cy="15480"/>
              </p14:xfrm>
            </p:contentPart>
          </mc:Choice>
          <mc:Fallback xmlns=""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B22A92C5-C3E3-068A-1805-9AAB900A8C03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6607573" y="5808600"/>
                  <a:ext cx="1447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3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43A8E19F-B930-EE62-252A-5559242BABFB}"/>
                    </a:ext>
                  </a:extLst>
                </p14:cNvPr>
                <p14:cNvContentPartPr/>
                <p14:nvPr/>
              </p14:nvContentPartPr>
              <p14:xfrm>
                <a:off x="6693253" y="5812200"/>
                <a:ext cx="17280" cy="144720"/>
              </p14:xfrm>
            </p:contentPart>
          </mc:Choice>
          <mc:Fallback xmlns=""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43A8E19F-B930-EE62-252A-5559242BABFB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6685693" y="5804640"/>
                  <a:ext cx="320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5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B4CCEF8F-A321-D3CC-5243-A31722BCAA86}"/>
                    </a:ext>
                  </a:extLst>
                </p14:cNvPr>
                <p14:cNvContentPartPr/>
                <p14:nvPr/>
              </p14:nvContentPartPr>
              <p14:xfrm>
                <a:off x="6775333" y="5798160"/>
                <a:ext cx="92520" cy="155520"/>
              </p14:xfrm>
            </p:contentPart>
          </mc:Choice>
          <mc:Fallback xmlns=""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B4CCEF8F-A321-D3CC-5243-A31722BCAA86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6767773" y="5790600"/>
                  <a:ext cx="10764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7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58F68464-D101-FAAF-37C0-DA5F696E82B4}"/>
                    </a:ext>
                  </a:extLst>
                </p14:cNvPr>
                <p14:cNvContentPartPr/>
                <p14:nvPr/>
              </p14:nvContentPartPr>
              <p14:xfrm>
                <a:off x="6893773" y="5816520"/>
                <a:ext cx="72000" cy="109800"/>
              </p14:xfrm>
            </p:contentPart>
          </mc:Choice>
          <mc:Fallback xmlns=""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58F68464-D101-FAAF-37C0-DA5F696E82B4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6886573" y="5808960"/>
                  <a:ext cx="871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9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17BCACC2-FB76-6FCB-7584-6E2653718760}"/>
                    </a:ext>
                  </a:extLst>
                </p14:cNvPr>
                <p14:cNvContentPartPr/>
                <p14:nvPr/>
              </p14:nvContentPartPr>
              <p14:xfrm>
                <a:off x="7008613" y="5831640"/>
                <a:ext cx="62640" cy="141840"/>
              </p14:xfrm>
            </p:contentPart>
          </mc:Choice>
          <mc:Fallback xmlns=""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17BCACC2-FB76-6FCB-7584-6E2653718760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7001053" y="5824080"/>
                  <a:ext cx="7776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1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DCF4AD80-EB31-B227-B089-845A349FFE52}"/>
                    </a:ext>
                  </a:extLst>
                </p14:cNvPr>
                <p14:cNvContentPartPr/>
                <p14:nvPr/>
              </p14:nvContentPartPr>
              <p14:xfrm>
                <a:off x="7115893" y="5834520"/>
                <a:ext cx="74520" cy="73440"/>
              </p14:xfrm>
            </p:contentPart>
          </mc:Choice>
          <mc:Fallback xmlns=""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DCF4AD80-EB31-B227-B089-845A349FFE52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7108333" y="5826960"/>
                  <a:ext cx="896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3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A94E666C-E28F-8D37-F233-AE418D6840E8}"/>
                    </a:ext>
                  </a:extLst>
                </p14:cNvPr>
                <p14:cNvContentPartPr/>
                <p14:nvPr/>
              </p14:nvContentPartPr>
              <p14:xfrm>
                <a:off x="7347373" y="5735880"/>
                <a:ext cx="85680" cy="219960"/>
              </p14:xfrm>
            </p:contentPart>
          </mc:Choice>
          <mc:Fallback xmlns=""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A94E666C-E28F-8D37-F233-AE418D6840E8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7339813" y="5728320"/>
                  <a:ext cx="10044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5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95C8005A-921D-2665-3D23-7E72F0CFB19D}"/>
                    </a:ext>
                  </a:extLst>
                </p14:cNvPr>
                <p14:cNvContentPartPr/>
                <p14:nvPr/>
              </p14:nvContentPartPr>
              <p14:xfrm>
                <a:off x="7461853" y="5809680"/>
                <a:ext cx="57240" cy="86400"/>
              </p14:xfrm>
            </p:contentPart>
          </mc:Choice>
          <mc:Fallback xmlns=""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95C8005A-921D-2665-3D23-7E72F0CFB19D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7454293" y="5802120"/>
                  <a:ext cx="723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7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E7D9A9FD-02FE-9BEA-06B6-61693FCF70EF}"/>
                    </a:ext>
                  </a:extLst>
                </p14:cNvPr>
                <p14:cNvContentPartPr/>
                <p14:nvPr/>
              </p14:nvContentPartPr>
              <p14:xfrm>
                <a:off x="7552213" y="5833080"/>
                <a:ext cx="54720" cy="100080"/>
              </p14:xfrm>
            </p:contentPart>
          </mc:Choice>
          <mc:Fallback xmlns=""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E7D9A9FD-02FE-9BEA-06B6-61693FCF70EF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7544653" y="5825520"/>
                  <a:ext cx="698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9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4C11F256-632E-3323-B719-FE161200A536}"/>
                    </a:ext>
                  </a:extLst>
                </p14:cNvPr>
                <p14:cNvContentPartPr/>
                <p14:nvPr/>
              </p14:nvContentPartPr>
              <p14:xfrm>
                <a:off x="7635733" y="5843160"/>
                <a:ext cx="70200" cy="63360"/>
              </p14:xfrm>
            </p:contentPart>
          </mc:Choice>
          <mc:Fallback xmlns=""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4C11F256-632E-3323-B719-FE161200A536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7628173" y="5835600"/>
                  <a:ext cx="853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1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985221AA-D4CF-F16B-27AE-1F94AD5E0562}"/>
                    </a:ext>
                  </a:extLst>
                </p14:cNvPr>
                <p14:cNvContentPartPr/>
                <p14:nvPr/>
              </p14:nvContentPartPr>
              <p14:xfrm>
                <a:off x="7738333" y="5849280"/>
                <a:ext cx="32760" cy="67680"/>
              </p14:xfrm>
            </p:contentPart>
          </mc:Choice>
          <mc:Fallback xmlns=""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985221AA-D4CF-F16B-27AE-1F94AD5E0562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7730773" y="5841720"/>
                  <a:ext cx="478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3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F63BD7B1-B324-F709-E93E-9CE3774EABD1}"/>
                    </a:ext>
                  </a:extLst>
                </p14:cNvPr>
                <p14:cNvContentPartPr/>
                <p14:nvPr/>
              </p14:nvContentPartPr>
              <p14:xfrm>
                <a:off x="7804213" y="5862240"/>
                <a:ext cx="1800" cy="56160"/>
              </p14:xfrm>
            </p:contentPart>
          </mc:Choice>
          <mc:Fallback xmlns=""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F63BD7B1-B324-F709-E93E-9CE3774EABD1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7796653" y="5854680"/>
                  <a:ext cx="169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5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1F243DF0-6A77-1A20-DF72-821F40C19E42}"/>
                    </a:ext>
                  </a:extLst>
                </p14:cNvPr>
                <p14:cNvContentPartPr/>
                <p14:nvPr/>
              </p14:nvContentPartPr>
              <p14:xfrm>
                <a:off x="7852813" y="5853600"/>
                <a:ext cx="42120" cy="72720"/>
              </p14:xfrm>
            </p:contentPart>
          </mc:Choice>
          <mc:Fallback xmlns=""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1F243DF0-6A77-1A20-DF72-821F40C19E42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7845253" y="5846040"/>
                  <a:ext cx="572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7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CA36F57F-F5F9-41D6-9D37-B4ADB481C628}"/>
                    </a:ext>
                  </a:extLst>
                </p14:cNvPr>
                <p14:cNvContentPartPr/>
                <p14:nvPr/>
              </p14:nvContentPartPr>
              <p14:xfrm>
                <a:off x="7965853" y="5699520"/>
                <a:ext cx="29160" cy="311760"/>
              </p14:xfrm>
            </p:contentPart>
          </mc:Choice>
          <mc:Fallback xmlns=""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CA36F57F-F5F9-41D6-9D37-B4ADB481C628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7958293" y="5691960"/>
                  <a:ext cx="4428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9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9CF4BCCE-2D1F-028A-9E65-144127FADC84}"/>
                    </a:ext>
                  </a:extLst>
                </p14:cNvPr>
                <p14:cNvContentPartPr/>
                <p14:nvPr/>
              </p14:nvContentPartPr>
              <p14:xfrm>
                <a:off x="7927107" y="5069580"/>
                <a:ext cx="35640" cy="2160"/>
              </p14:xfrm>
            </p:contentPart>
          </mc:Choice>
          <mc:Fallback xmlns=""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9CF4BCCE-2D1F-028A-9E65-144127FADC84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7919547" y="5062020"/>
                  <a:ext cx="5076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1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9B3FEC2F-5DD0-465D-2C9A-4DDA65BD8E73}"/>
                    </a:ext>
                  </a:extLst>
                </p14:cNvPr>
                <p14:cNvContentPartPr/>
                <p14:nvPr/>
              </p14:nvContentPartPr>
              <p14:xfrm>
                <a:off x="7980027" y="5061660"/>
                <a:ext cx="6480" cy="33120"/>
              </p14:xfrm>
            </p:contentPart>
          </mc:Choice>
          <mc:Fallback xmlns=""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9B3FEC2F-5DD0-465D-2C9A-4DDA65BD8E73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7972467" y="5054100"/>
                  <a:ext cx="216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3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FD2B3C14-C9D6-4A62-1C76-0B294C62BAE3}"/>
                    </a:ext>
                  </a:extLst>
                </p14:cNvPr>
                <p14:cNvContentPartPr/>
                <p14:nvPr/>
              </p14:nvContentPartPr>
              <p14:xfrm>
                <a:off x="8329587" y="4994340"/>
                <a:ext cx="46440" cy="115920"/>
              </p14:xfrm>
            </p:contentPart>
          </mc:Choice>
          <mc:Fallback xmlns=""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FD2B3C14-C9D6-4A62-1C76-0B294C62BAE3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8322027" y="4986780"/>
                  <a:ext cx="612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5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2381830A-60D9-D968-AF7B-DA100C322D7E}"/>
                    </a:ext>
                  </a:extLst>
                </p14:cNvPr>
                <p14:cNvContentPartPr/>
                <p14:nvPr/>
              </p14:nvContentPartPr>
              <p14:xfrm>
                <a:off x="8446587" y="4970940"/>
                <a:ext cx="48960" cy="83880"/>
              </p14:xfrm>
            </p:contentPart>
          </mc:Choice>
          <mc:Fallback xmlns=""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2381830A-60D9-D968-AF7B-DA100C322D7E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8439027" y="4963380"/>
                  <a:ext cx="640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7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DE2E8D4C-148E-D738-D49B-F1CDDD188319}"/>
                    </a:ext>
                  </a:extLst>
                </p14:cNvPr>
                <p14:cNvContentPartPr/>
                <p14:nvPr/>
              </p14:nvContentPartPr>
              <p14:xfrm>
                <a:off x="8462067" y="5031420"/>
                <a:ext cx="42120" cy="16920"/>
              </p14:xfrm>
            </p:contentPart>
          </mc:Choice>
          <mc:Fallback xmlns=""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DE2E8D4C-148E-D738-D49B-F1CDDD188319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8454507" y="5023860"/>
                  <a:ext cx="572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9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406B6343-7F02-62E9-7951-D2B86B05937D}"/>
                    </a:ext>
                  </a:extLst>
                </p14:cNvPr>
                <p14:cNvContentPartPr/>
                <p14:nvPr/>
              </p14:nvContentPartPr>
              <p14:xfrm>
                <a:off x="8544147" y="4975620"/>
                <a:ext cx="4320" cy="82800"/>
              </p14:xfrm>
            </p:contentPart>
          </mc:Choice>
          <mc:Fallback xmlns=""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406B6343-7F02-62E9-7951-D2B86B05937D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8536587" y="4968060"/>
                  <a:ext cx="194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1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F94B01C7-10EE-758E-A072-4D212F8C9D78}"/>
                    </a:ext>
                  </a:extLst>
                </p14:cNvPr>
                <p14:cNvContentPartPr/>
                <p14:nvPr/>
              </p14:nvContentPartPr>
              <p14:xfrm>
                <a:off x="8610747" y="4975620"/>
                <a:ext cx="47880" cy="86760"/>
              </p14:xfrm>
            </p:contentPart>
          </mc:Choice>
          <mc:Fallback xmlns=""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F94B01C7-10EE-758E-A072-4D212F8C9D78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8603187" y="4968060"/>
                  <a:ext cx="630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3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1B4314E5-7EAB-7008-B82B-3388B917C440}"/>
                    </a:ext>
                  </a:extLst>
                </p14:cNvPr>
                <p14:cNvContentPartPr/>
                <p14:nvPr/>
              </p14:nvContentPartPr>
              <p14:xfrm>
                <a:off x="8701467" y="4982820"/>
                <a:ext cx="5760" cy="61560"/>
              </p14:xfrm>
            </p:contentPart>
          </mc:Choice>
          <mc:Fallback xmlns=""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1B4314E5-7EAB-7008-B82B-3388B917C440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8693907" y="4975260"/>
                  <a:ext cx="208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4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DD1C5710-9BAD-2D5F-70D4-93B026DF692C}"/>
                    </a:ext>
                  </a:extLst>
                </p14:cNvPr>
                <p14:cNvContentPartPr/>
                <p14:nvPr/>
              </p14:nvContentPartPr>
              <p14:xfrm>
                <a:off x="8717667" y="5034300"/>
                <a:ext cx="34560" cy="11520"/>
              </p14:xfrm>
            </p:contentPart>
          </mc:Choice>
          <mc:Fallback xmlns=""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DD1C5710-9BAD-2D5F-70D4-93B026DF692C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8710107" y="5026740"/>
                  <a:ext cx="496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6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5D8A536C-9925-37CD-50E2-25B9195A5B3A}"/>
                    </a:ext>
                  </a:extLst>
                </p14:cNvPr>
                <p14:cNvContentPartPr/>
                <p14:nvPr/>
              </p14:nvContentPartPr>
              <p14:xfrm>
                <a:off x="8659707" y="5096580"/>
                <a:ext cx="69120" cy="60840"/>
              </p14:xfrm>
            </p:contentPart>
          </mc:Choice>
          <mc:Fallback xmlns=""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5D8A536C-9925-37CD-50E2-25B9195A5B3A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8652147" y="5089020"/>
                  <a:ext cx="838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8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16EEB524-CA21-BD0B-BD50-D806023508F0}"/>
                    </a:ext>
                  </a:extLst>
                </p14:cNvPr>
                <p14:cNvContentPartPr/>
                <p14:nvPr/>
              </p14:nvContentPartPr>
              <p14:xfrm>
                <a:off x="8834307" y="4980660"/>
                <a:ext cx="6120" cy="80280"/>
              </p14:xfrm>
            </p:contentPart>
          </mc:Choice>
          <mc:Fallback xmlns=""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16EEB524-CA21-BD0B-BD50-D806023508F0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8826747" y="4973100"/>
                  <a:ext cx="2124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0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DF8C7E86-B208-75F3-023C-480B0A52D30E}"/>
                    </a:ext>
                  </a:extLst>
                </p14:cNvPr>
                <p14:cNvContentPartPr/>
                <p14:nvPr/>
              </p14:nvContentPartPr>
              <p14:xfrm>
                <a:off x="8817747" y="4980660"/>
                <a:ext cx="61920" cy="108360"/>
              </p14:xfrm>
            </p:contentPart>
          </mc:Choice>
          <mc:Fallback xmlns=""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DF8C7E86-B208-75F3-023C-480B0A52D30E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8810187" y="4973100"/>
                  <a:ext cx="766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2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7F77FE14-CEF8-0D9D-6DE8-DFF5E4940A06}"/>
                    </a:ext>
                  </a:extLst>
                </p14:cNvPr>
                <p14:cNvContentPartPr/>
                <p14:nvPr/>
              </p14:nvContentPartPr>
              <p14:xfrm>
                <a:off x="8911347" y="4976700"/>
                <a:ext cx="12240" cy="86040"/>
              </p14:xfrm>
            </p:contentPart>
          </mc:Choice>
          <mc:Fallback xmlns=""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7F77FE14-CEF8-0D9D-6DE8-DFF5E4940A06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8903787" y="4969140"/>
                  <a:ext cx="2736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4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A4DD5A73-493F-E512-ECF1-9B1FE55E0B94}"/>
                    </a:ext>
                  </a:extLst>
                </p14:cNvPr>
                <p14:cNvContentPartPr/>
                <p14:nvPr/>
              </p14:nvContentPartPr>
              <p14:xfrm>
                <a:off x="8919987" y="5053380"/>
                <a:ext cx="32040" cy="10440"/>
              </p14:xfrm>
            </p:contentPart>
          </mc:Choice>
          <mc:Fallback xmlns=""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A4DD5A73-493F-E512-ECF1-9B1FE55E0B94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8912427" y="5045820"/>
                  <a:ext cx="471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6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1F81F614-4F23-C06B-FAEB-9DCFEEF86C96}"/>
                    </a:ext>
                  </a:extLst>
                </p14:cNvPr>
                <p14:cNvContentPartPr/>
                <p14:nvPr/>
              </p14:nvContentPartPr>
              <p14:xfrm>
                <a:off x="8855187" y="5113860"/>
                <a:ext cx="87120" cy="73800"/>
              </p14:xfrm>
            </p:contentPart>
          </mc:Choice>
          <mc:Fallback xmlns=""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1F81F614-4F23-C06B-FAEB-9DCFEEF86C96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8847627" y="5106300"/>
                  <a:ext cx="1022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8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5EF23DF4-1738-F7B7-E795-ADA626A01A1E}"/>
                    </a:ext>
                  </a:extLst>
                </p14:cNvPr>
                <p14:cNvContentPartPr/>
                <p14:nvPr/>
              </p14:nvContentPartPr>
              <p14:xfrm>
                <a:off x="8239227" y="5257140"/>
                <a:ext cx="860400" cy="34200"/>
              </p14:xfrm>
            </p:contentPart>
          </mc:Choice>
          <mc:Fallback xmlns=""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5EF23DF4-1738-F7B7-E795-ADA626A01A1E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8232027" y="5249580"/>
                  <a:ext cx="8755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0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0D197538-A59F-D355-CB2B-44DFFB4EBFA0}"/>
                    </a:ext>
                  </a:extLst>
                </p14:cNvPr>
                <p14:cNvContentPartPr/>
                <p14:nvPr/>
              </p14:nvContentPartPr>
              <p14:xfrm>
                <a:off x="9443242" y="4961630"/>
                <a:ext cx="77400" cy="70200"/>
              </p14:xfrm>
            </p:contentPart>
          </mc:Choice>
          <mc:Fallback xmlns=""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0D197538-A59F-D355-CB2B-44DFFB4EBFA0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9435682" y="4954430"/>
                  <a:ext cx="925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2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73D8AAEB-1D3B-BAE9-989D-51B208F6BE88}"/>
                    </a:ext>
                  </a:extLst>
                </p14:cNvPr>
                <p14:cNvContentPartPr/>
                <p14:nvPr/>
              </p14:nvContentPartPr>
              <p14:xfrm>
                <a:off x="9469522" y="5027870"/>
                <a:ext cx="3960" cy="30600"/>
              </p14:xfrm>
            </p:contentPart>
          </mc:Choice>
          <mc:Fallback xmlns=""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73D8AAEB-1D3B-BAE9-989D-51B208F6BE88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9461962" y="5020310"/>
                  <a:ext cx="190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4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C5A8F72E-29CB-522B-5EC8-B6E0E45DEDB9}"/>
                    </a:ext>
                  </a:extLst>
                </p14:cNvPr>
                <p14:cNvContentPartPr/>
                <p14:nvPr/>
              </p14:nvContentPartPr>
              <p14:xfrm>
                <a:off x="9406522" y="5068190"/>
                <a:ext cx="120600" cy="19800"/>
              </p14:xfrm>
            </p:contentPart>
          </mc:Choice>
          <mc:Fallback xmlns=""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C5A8F72E-29CB-522B-5EC8-B6E0E45DEDB9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9398962" y="5060630"/>
                  <a:ext cx="1357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6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ACC6ED42-B506-7DF2-76FA-E60D82F075D6}"/>
                    </a:ext>
                  </a:extLst>
                </p14:cNvPr>
                <p14:cNvContentPartPr/>
                <p14:nvPr/>
              </p14:nvContentPartPr>
              <p14:xfrm>
                <a:off x="9460522" y="5113550"/>
                <a:ext cx="68040" cy="59760"/>
              </p14:xfrm>
            </p:contentPart>
          </mc:Choice>
          <mc:Fallback xmlns=""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ACC6ED42-B506-7DF2-76FA-E60D82F075D6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9452962" y="5105990"/>
                  <a:ext cx="828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8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E6DB6F48-09CB-69B7-C33F-A2188EAF10EF}"/>
                    </a:ext>
                  </a:extLst>
                </p14:cNvPr>
                <p14:cNvContentPartPr/>
                <p14:nvPr/>
              </p14:nvContentPartPr>
              <p14:xfrm>
                <a:off x="9626482" y="4960190"/>
                <a:ext cx="71280" cy="81720"/>
              </p14:xfrm>
            </p:contentPart>
          </mc:Choice>
          <mc:Fallback xmlns=""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E6DB6F48-09CB-69B7-C33F-A2188EAF10EF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9618922" y="4952630"/>
                  <a:ext cx="8604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0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72E5174B-51A9-D26C-4E0F-C27137E8202F}"/>
                    </a:ext>
                  </a:extLst>
                </p14:cNvPr>
                <p14:cNvContentPartPr/>
                <p14:nvPr/>
              </p14:nvContentPartPr>
              <p14:xfrm>
                <a:off x="9621082" y="5010950"/>
                <a:ext cx="61920" cy="8280"/>
              </p14:xfrm>
            </p:contentPart>
          </mc:Choice>
          <mc:Fallback xmlns=""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72E5174B-51A9-D26C-4E0F-C27137E8202F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9613522" y="5003390"/>
                  <a:ext cx="766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2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D1FF9AFA-3C9C-E6D5-280C-BE883BA95C26}"/>
                    </a:ext>
                  </a:extLst>
                </p14:cNvPr>
                <p14:cNvContentPartPr/>
                <p14:nvPr/>
              </p14:nvContentPartPr>
              <p14:xfrm>
                <a:off x="9611722" y="5073590"/>
                <a:ext cx="43920" cy="5040"/>
              </p14:xfrm>
            </p:contentPart>
          </mc:Choice>
          <mc:Fallback xmlns=""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D1FF9AFA-3C9C-E6D5-280C-BE883BA95C26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9604162" y="5066030"/>
                  <a:ext cx="590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4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F7E78273-16B4-31C3-FC5E-82FE512514B9}"/>
                    </a:ext>
                  </a:extLst>
                </p14:cNvPr>
                <p14:cNvContentPartPr/>
                <p14:nvPr/>
              </p14:nvContentPartPr>
              <p14:xfrm>
                <a:off x="9653842" y="5073590"/>
                <a:ext cx="9360" cy="61920"/>
              </p14:xfrm>
            </p:contentPart>
          </mc:Choice>
          <mc:Fallback xmlns=""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F7E78273-16B4-31C3-FC5E-82FE512514B9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9646282" y="5066030"/>
                  <a:ext cx="244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6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528560F0-7E01-B991-4C3C-B514A0D4AC2E}"/>
                    </a:ext>
                  </a:extLst>
                </p14:cNvPr>
                <p14:cNvContentPartPr/>
                <p14:nvPr/>
              </p14:nvContentPartPr>
              <p14:xfrm>
                <a:off x="9768682" y="4970630"/>
                <a:ext cx="51840" cy="15840"/>
              </p14:xfrm>
            </p:contentPart>
          </mc:Choice>
          <mc:Fallback xmlns=""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528560F0-7E01-B991-4C3C-B514A0D4AC2E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9761122" y="4963070"/>
                  <a:ext cx="669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8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F67FBB87-17DB-D951-9ACB-7A3A2A38EE3A}"/>
                    </a:ext>
                  </a:extLst>
                </p14:cNvPr>
                <p14:cNvContentPartPr/>
                <p14:nvPr/>
              </p14:nvContentPartPr>
              <p14:xfrm>
                <a:off x="9780202" y="5017430"/>
                <a:ext cx="30240" cy="1800"/>
              </p14:xfrm>
            </p:contentPart>
          </mc:Choice>
          <mc:Fallback xmlns=""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F67FBB87-17DB-D951-9ACB-7A3A2A38EE3A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9772642" y="5009870"/>
                  <a:ext cx="4536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0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B15F8873-A30F-CAB1-85BD-409A89937F4C}"/>
                    </a:ext>
                  </a:extLst>
                </p14:cNvPr>
                <p14:cNvContentPartPr/>
                <p14:nvPr/>
              </p14:nvContentPartPr>
              <p14:xfrm>
                <a:off x="9772282" y="5048750"/>
                <a:ext cx="40320" cy="42480"/>
              </p14:xfrm>
            </p:contentPart>
          </mc:Choice>
          <mc:Fallback xmlns=""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B15F8873-A30F-CAB1-85BD-409A89937F4C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9764722" y="5041550"/>
                  <a:ext cx="554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2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A46DBF1E-2A68-F70D-10C9-AA73146C1707}"/>
                    </a:ext>
                  </a:extLst>
                </p14:cNvPr>
                <p14:cNvContentPartPr/>
                <p14:nvPr/>
              </p14:nvContentPartPr>
              <p14:xfrm>
                <a:off x="9823762" y="5001230"/>
                <a:ext cx="18360" cy="77040"/>
              </p14:xfrm>
            </p:contentPart>
          </mc:Choice>
          <mc:Fallback xmlns=""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A46DBF1E-2A68-F70D-10C9-AA73146C1707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9816202" y="4993670"/>
                  <a:ext cx="334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4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84B946AB-7D75-B454-97EC-81C86A6DFC49}"/>
                    </a:ext>
                  </a:extLst>
                </p14:cNvPr>
                <p14:cNvContentPartPr/>
                <p14:nvPr/>
              </p14:nvContentPartPr>
              <p14:xfrm>
                <a:off x="9828442" y="5050190"/>
                <a:ext cx="33120" cy="21960"/>
              </p14:xfrm>
            </p:contentPart>
          </mc:Choice>
          <mc:Fallback xmlns=""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84B946AB-7D75-B454-97EC-81C86A6DFC49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9820882" y="5042630"/>
                  <a:ext cx="482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6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4EEF73AE-EDA8-AC08-B5CA-737838805CEC}"/>
                    </a:ext>
                  </a:extLst>
                </p14:cNvPr>
                <p14:cNvContentPartPr/>
                <p14:nvPr/>
              </p14:nvContentPartPr>
              <p14:xfrm>
                <a:off x="9863002" y="4990790"/>
                <a:ext cx="26280" cy="99720"/>
              </p14:xfrm>
            </p:contentPart>
          </mc:Choice>
          <mc:Fallback xmlns=""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4EEF73AE-EDA8-AC08-B5CA-737838805CEC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9855442" y="4983590"/>
                  <a:ext cx="414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8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22D5185A-FA1C-64BC-BB03-6DE5A5A3B811}"/>
                    </a:ext>
                  </a:extLst>
                </p14:cNvPr>
                <p14:cNvContentPartPr/>
                <p14:nvPr/>
              </p14:nvContentPartPr>
              <p14:xfrm>
                <a:off x="9763282" y="5119310"/>
                <a:ext cx="77040" cy="73440"/>
              </p14:xfrm>
            </p:contentPart>
          </mc:Choice>
          <mc:Fallback xmlns=""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22D5185A-FA1C-64BC-BB03-6DE5A5A3B811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9755722" y="5111750"/>
                  <a:ext cx="921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0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57A291BF-1BC3-6C1E-C271-82B17027B58C}"/>
                    </a:ext>
                  </a:extLst>
                </p14:cNvPr>
                <p14:cNvContentPartPr/>
                <p14:nvPr/>
              </p14:nvContentPartPr>
              <p14:xfrm>
                <a:off x="9775162" y="5176190"/>
                <a:ext cx="45000" cy="10080"/>
              </p14:xfrm>
            </p:contentPart>
          </mc:Choice>
          <mc:Fallback xmlns=""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57A291BF-1BC3-6C1E-C271-82B17027B58C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9767602" y="5168630"/>
                  <a:ext cx="601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2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00BF9BF8-83F3-9E1B-C568-192DA13614C6}"/>
                    </a:ext>
                  </a:extLst>
                </p14:cNvPr>
                <p14:cNvContentPartPr/>
                <p14:nvPr/>
              </p14:nvContentPartPr>
              <p14:xfrm>
                <a:off x="9819802" y="5136590"/>
                <a:ext cx="32760" cy="41400"/>
              </p14:xfrm>
            </p:contentPart>
          </mc:Choice>
          <mc:Fallback xmlns=""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00BF9BF8-83F3-9E1B-C568-192DA13614C6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9812242" y="5129030"/>
                  <a:ext cx="478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4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5939FA84-3D2F-98D2-2841-5EBA8E1D155A}"/>
                    </a:ext>
                  </a:extLst>
                </p14:cNvPr>
                <p14:cNvContentPartPr/>
                <p14:nvPr/>
              </p14:nvContentPartPr>
              <p14:xfrm>
                <a:off x="9837082" y="5165030"/>
                <a:ext cx="30240" cy="21600"/>
              </p14:xfrm>
            </p:contentPart>
          </mc:Choice>
          <mc:Fallback xmlns=""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5939FA84-3D2F-98D2-2841-5EBA8E1D155A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9829522" y="5157470"/>
                  <a:ext cx="450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6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2E938AF1-A5BC-4709-D791-5303C262758A}"/>
                    </a:ext>
                  </a:extLst>
                </p14:cNvPr>
                <p14:cNvContentPartPr/>
                <p14:nvPr/>
              </p14:nvContentPartPr>
              <p14:xfrm>
                <a:off x="9930682" y="5041910"/>
                <a:ext cx="33120" cy="42840"/>
              </p14:xfrm>
            </p:contentPart>
          </mc:Choice>
          <mc:Fallback xmlns=""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2E938AF1-A5BC-4709-D791-5303C262758A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9923122" y="5034350"/>
                  <a:ext cx="478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8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B67D6F3D-F9F3-274D-EBEB-BC931EA68417}"/>
                    </a:ext>
                  </a:extLst>
                </p14:cNvPr>
                <p14:cNvContentPartPr/>
                <p14:nvPr/>
              </p14:nvContentPartPr>
              <p14:xfrm>
                <a:off x="9991522" y="5057030"/>
                <a:ext cx="33480" cy="15120"/>
              </p14:xfrm>
            </p:contentPart>
          </mc:Choice>
          <mc:Fallback xmlns=""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B67D6F3D-F9F3-274D-EBEB-BC931EA68417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9983962" y="5049470"/>
                  <a:ext cx="486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0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EA1BD787-77D3-43E8-96D0-C12FC9716248}"/>
                    </a:ext>
                  </a:extLst>
                </p14:cNvPr>
                <p14:cNvContentPartPr/>
                <p14:nvPr/>
              </p14:nvContentPartPr>
              <p14:xfrm>
                <a:off x="10030762" y="5022830"/>
                <a:ext cx="9720" cy="66960"/>
              </p14:xfrm>
            </p:contentPart>
          </mc:Choice>
          <mc:Fallback xmlns=""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EA1BD787-77D3-43E8-96D0-C12FC9716248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10023202" y="5015270"/>
                  <a:ext cx="248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2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BA099FE1-4313-913D-7E9E-DD4B3A7873B8}"/>
                    </a:ext>
                  </a:extLst>
                </p14:cNvPr>
                <p14:cNvContentPartPr/>
                <p14:nvPr/>
              </p14:nvContentPartPr>
              <p14:xfrm>
                <a:off x="10103842" y="5003750"/>
                <a:ext cx="37800" cy="68040"/>
              </p14:xfrm>
            </p:contentPart>
          </mc:Choice>
          <mc:Fallback xmlns=""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BA099FE1-4313-913D-7E9E-DD4B3A7873B8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10096282" y="4996190"/>
                  <a:ext cx="5292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4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73CF9745-B791-DFBE-EAA0-8720F86AAADF}"/>
                    </a:ext>
                  </a:extLst>
                </p14:cNvPr>
                <p14:cNvContentPartPr/>
                <p14:nvPr/>
              </p14:nvContentPartPr>
              <p14:xfrm>
                <a:off x="10091962" y="5094830"/>
                <a:ext cx="9720" cy="47520"/>
              </p14:xfrm>
            </p:contentPart>
          </mc:Choice>
          <mc:Fallback xmlns=""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73CF9745-B791-DFBE-EAA0-8720F86AAADF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10084402" y="5087270"/>
                  <a:ext cx="248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6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311CC0C7-5209-A913-0F48-1C6B8F510C71}"/>
                    </a:ext>
                  </a:extLst>
                </p14:cNvPr>
                <p14:cNvContentPartPr/>
                <p14:nvPr/>
              </p14:nvContentPartPr>
              <p14:xfrm>
                <a:off x="10138402" y="5103830"/>
                <a:ext cx="15120" cy="48600"/>
              </p14:xfrm>
            </p:contentPart>
          </mc:Choice>
          <mc:Fallback xmlns=""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311CC0C7-5209-A913-0F48-1C6B8F510C71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10130842" y="5096270"/>
                  <a:ext cx="3024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8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BA679046-55DF-481F-A9B8-F30357D57D40}"/>
                    </a:ext>
                  </a:extLst>
                </p14:cNvPr>
                <p14:cNvContentPartPr/>
                <p14:nvPr/>
              </p14:nvContentPartPr>
              <p14:xfrm>
                <a:off x="10016002" y="5164670"/>
                <a:ext cx="268560" cy="28440"/>
              </p14:xfrm>
            </p:contentPart>
          </mc:Choice>
          <mc:Fallback xmlns=""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BA679046-55DF-481F-A9B8-F30357D57D40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10008442" y="5157110"/>
                  <a:ext cx="2836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0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3BE21462-F07A-7664-F13C-46047FA13638}"/>
                    </a:ext>
                  </a:extLst>
                </p14:cNvPr>
                <p14:cNvContentPartPr/>
                <p14:nvPr/>
              </p14:nvContentPartPr>
              <p14:xfrm>
                <a:off x="8137213" y="5803200"/>
                <a:ext cx="64440" cy="20880"/>
              </p14:xfrm>
            </p:contentPart>
          </mc:Choice>
          <mc:Fallback xmlns=""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3BE21462-F07A-7664-F13C-46047FA13638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8129653" y="5795640"/>
                  <a:ext cx="795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2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4C06FFAB-5DC3-9FAF-334F-364B558A9813}"/>
                    </a:ext>
                  </a:extLst>
                </p14:cNvPr>
                <p14:cNvContentPartPr/>
                <p14:nvPr/>
              </p14:nvContentPartPr>
              <p14:xfrm>
                <a:off x="8169973" y="5868000"/>
                <a:ext cx="90360" cy="25200"/>
              </p14:xfrm>
            </p:contentPart>
          </mc:Choice>
          <mc:Fallback xmlns=""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4C06FFAB-5DC3-9FAF-334F-364B558A9813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8162773" y="5860440"/>
                  <a:ext cx="1051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4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C04BF543-A522-D062-88B3-5F7EBC75F527}"/>
                    </a:ext>
                  </a:extLst>
                </p14:cNvPr>
                <p14:cNvContentPartPr/>
                <p14:nvPr/>
              </p14:nvContentPartPr>
              <p14:xfrm>
                <a:off x="8423053" y="5725800"/>
                <a:ext cx="104760" cy="129600"/>
              </p14:xfrm>
            </p:contentPart>
          </mc:Choice>
          <mc:Fallback xmlns=""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C04BF543-A522-D062-88B3-5F7EBC75F527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8415493" y="5718240"/>
                  <a:ext cx="11952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6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F524721A-AC38-CDB6-945A-58FBD564810A}"/>
                    </a:ext>
                  </a:extLst>
                </p14:cNvPr>
                <p14:cNvContentPartPr/>
                <p14:nvPr/>
              </p14:nvContentPartPr>
              <p14:xfrm>
                <a:off x="8461213" y="5787720"/>
                <a:ext cx="67320" cy="43920"/>
              </p14:xfrm>
            </p:contentPart>
          </mc:Choice>
          <mc:Fallback xmlns=""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F524721A-AC38-CDB6-945A-58FBD564810A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8453653" y="5780160"/>
                  <a:ext cx="824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8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83C5D1DD-1628-BA33-77DA-E88C74475C12}"/>
                    </a:ext>
                  </a:extLst>
                </p14:cNvPr>
                <p14:cNvContentPartPr/>
                <p14:nvPr/>
              </p14:nvContentPartPr>
              <p14:xfrm>
                <a:off x="8582533" y="5719320"/>
                <a:ext cx="24120" cy="94680"/>
              </p14:xfrm>
            </p:contentPart>
          </mc:Choice>
          <mc:Fallback xmlns=""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83C5D1DD-1628-BA33-77DA-E88C74475C12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8574973" y="5711760"/>
                  <a:ext cx="392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0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614BA4C5-2CB1-5E5D-CCDF-5312F381A321}"/>
                    </a:ext>
                  </a:extLst>
                </p14:cNvPr>
                <p14:cNvContentPartPr/>
                <p14:nvPr/>
              </p14:nvContentPartPr>
              <p14:xfrm>
                <a:off x="8691973" y="5712480"/>
                <a:ext cx="94320" cy="136800"/>
              </p14:xfrm>
            </p:contentPart>
          </mc:Choice>
          <mc:Fallback xmlns=""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614BA4C5-2CB1-5E5D-CCDF-5312F381A321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8684413" y="5704920"/>
                  <a:ext cx="1094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2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326226EC-2542-06E2-853B-143B45AC4CF8}"/>
                    </a:ext>
                  </a:extLst>
                </p14:cNvPr>
                <p14:cNvContentPartPr/>
                <p14:nvPr/>
              </p14:nvContentPartPr>
              <p14:xfrm>
                <a:off x="8822293" y="5723640"/>
                <a:ext cx="21600" cy="128160"/>
              </p14:xfrm>
            </p:contentPart>
          </mc:Choice>
          <mc:Fallback xmlns=""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326226EC-2542-06E2-853B-143B45AC4CF8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8814733" y="5716080"/>
                  <a:ext cx="367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4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4E6DD5BC-3781-E195-EF6A-79760FBB3EE9}"/>
                    </a:ext>
                  </a:extLst>
                </p14:cNvPr>
                <p14:cNvContentPartPr/>
                <p14:nvPr/>
              </p14:nvContentPartPr>
              <p14:xfrm>
                <a:off x="8849653" y="5790600"/>
                <a:ext cx="41400" cy="23400"/>
              </p14:xfrm>
            </p:contentPart>
          </mc:Choice>
          <mc:Fallback xmlns=""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4E6DD5BC-3781-E195-EF6A-79760FBB3EE9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8842093" y="5783040"/>
                  <a:ext cx="565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6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B70FDA5A-A804-2C21-7E68-140C2EC4A62F}"/>
                    </a:ext>
                  </a:extLst>
                </p14:cNvPr>
                <p14:cNvContentPartPr/>
                <p14:nvPr/>
              </p14:nvContentPartPr>
              <p14:xfrm>
                <a:off x="8752813" y="5875920"/>
                <a:ext cx="124560" cy="106920"/>
              </p14:xfrm>
            </p:contentPart>
          </mc:Choice>
          <mc:Fallback xmlns=""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B70FDA5A-A804-2C21-7E68-140C2EC4A62F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8745253" y="5868360"/>
                  <a:ext cx="1396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8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C3A71D7B-D458-7190-2C41-0D1EA7A0C222}"/>
                    </a:ext>
                  </a:extLst>
                </p14:cNvPr>
                <p14:cNvContentPartPr/>
                <p14:nvPr/>
              </p14:nvContentPartPr>
              <p14:xfrm>
                <a:off x="8311093" y="5529960"/>
                <a:ext cx="858960" cy="551880"/>
              </p14:xfrm>
            </p:contentPart>
          </mc:Choice>
          <mc:Fallback xmlns=""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C3A71D7B-D458-7190-2C41-0D1EA7A0C222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8303533" y="5522400"/>
                  <a:ext cx="874080" cy="56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0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B33BD023-2930-4B80-8FF7-D8F6A6A73D20}"/>
                    </a:ext>
                  </a:extLst>
                </p14:cNvPr>
                <p14:cNvContentPartPr/>
                <p14:nvPr/>
              </p14:nvContentPartPr>
              <p14:xfrm>
                <a:off x="8333053" y="6021360"/>
                <a:ext cx="930240" cy="74520"/>
              </p14:xfrm>
            </p:contentPart>
          </mc:Choice>
          <mc:Fallback xmlns=""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B33BD023-2930-4B80-8FF7-D8F6A6A73D20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8325493" y="6014160"/>
                  <a:ext cx="9453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2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66DDBCBC-B965-560A-1B4B-6BA7457F35F9}"/>
                    </a:ext>
                  </a:extLst>
                </p14:cNvPr>
                <p14:cNvContentPartPr/>
                <p14:nvPr/>
              </p14:nvContentPartPr>
              <p14:xfrm>
                <a:off x="8699518" y="6134553"/>
                <a:ext cx="257040" cy="73080"/>
              </p14:xfrm>
            </p:contentPart>
          </mc:Choice>
          <mc:Fallback xmlns=""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66DDBCBC-B965-560A-1B4B-6BA7457F35F9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8691958" y="6126993"/>
                  <a:ext cx="2721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4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3C84721B-B0C2-30E4-E9E9-F8974A1796D8}"/>
                    </a:ext>
                  </a:extLst>
                </p14:cNvPr>
                <p14:cNvContentPartPr/>
                <p14:nvPr/>
              </p14:nvContentPartPr>
              <p14:xfrm>
                <a:off x="5223137" y="5281837"/>
                <a:ext cx="162360" cy="357840"/>
              </p14:xfrm>
            </p:contentPart>
          </mc:Choice>
          <mc:Fallback xmlns=""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3C84721B-B0C2-30E4-E9E9-F8974A1796D8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5215577" y="5274277"/>
                  <a:ext cx="17748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6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54FFC3A2-ADEE-E6DD-B4EF-71EBF422D3D3}"/>
                    </a:ext>
                  </a:extLst>
                </p14:cNvPr>
                <p14:cNvContentPartPr/>
                <p14:nvPr/>
              </p14:nvContentPartPr>
              <p14:xfrm>
                <a:off x="5420777" y="5268157"/>
                <a:ext cx="86760" cy="182880"/>
              </p14:xfrm>
            </p:contentPart>
          </mc:Choice>
          <mc:Fallback xmlns=""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54FFC3A2-ADEE-E6DD-B4EF-71EBF422D3D3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5413217" y="5260957"/>
                  <a:ext cx="10188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8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C1F6155E-BF9C-6059-402E-ACB7F5BD5953}"/>
                    </a:ext>
                  </a:extLst>
                </p14:cNvPr>
                <p14:cNvContentPartPr/>
                <p14:nvPr/>
              </p14:nvContentPartPr>
              <p14:xfrm>
                <a:off x="5534897" y="5312077"/>
                <a:ext cx="108360" cy="115200"/>
              </p14:xfrm>
            </p:contentPart>
          </mc:Choice>
          <mc:Fallback xmlns=""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C1F6155E-BF9C-6059-402E-ACB7F5BD5953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5527337" y="5304517"/>
                  <a:ext cx="1231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0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1687D176-17DF-AFFF-C421-FE27959861F9}"/>
                    </a:ext>
                  </a:extLst>
                </p14:cNvPr>
                <p14:cNvContentPartPr/>
                <p14:nvPr/>
              </p14:nvContentPartPr>
              <p14:xfrm>
                <a:off x="5730537" y="5078312"/>
                <a:ext cx="127440" cy="24120"/>
              </p14:xfrm>
            </p:contentPart>
          </mc:Choice>
          <mc:Fallback xmlns=""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1687D176-17DF-AFFF-C421-FE27959861F9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5722977" y="5070752"/>
                  <a:ext cx="1425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2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414EEB19-4743-B4D8-34CD-B65B18B90683}"/>
                    </a:ext>
                  </a:extLst>
                </p14:cNvPr>
                <p14:cNvContentPartPr/>
                <p14:nvPr/>
              </p14:nvContentPartPr>
              <p14:xfrm>
                <a:off x="5802897" y="5096672"/>
                <a:ext cx="22680" cy="105120"/>
              </p14:xfrm>
            </p:contentPart>
          </mc:Choice>
          <mc:Fallback xmlns=""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414EEB19-4743-B4D8-34CD-B65B18B90683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5795337" y="5089112"/>
                  <a:ext cx="3780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4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6391F4A3-D17B-A4A4-98AB-332BB56F20C4}"/>
                    </a:ext>
                  </a:extLst>
                </p14:cNvPr>
                <p14:cNvContentPartPr/>
                <p14:nvPr/>
              </p14:nvContentPartPr>
              <p14:xfrm>
                <a:off x="5869857" y="5082272"/>
                <a:ext cx="82440" cy="131040"/>
              </p14:xfrm>
            </p:contentPart>
          </mc:Choice>
          <mc:Fallback xmlns=""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6391F4A3-D17B-A4A4-98AB-332BB56F20C4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5862297" y="5074712"/>
                  <a:ext cx="9756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6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E1559A4D-BFB5-4EA7-8678-06E1B04BA488}"/>
                    </a:ext>
                  </a:extLst>
                </p14:cNvPr>
                <p14:cNvContentPartPr/>
                <p14:nvPr/>
              </p14:nvContentPartPr>
              <p14:xfrm>
                <a:off x="5971377" y="5124392"/>
                <a:ext cx="51840" cy="72360"/>
              </p14:xfrm>
            </p:contentPart>
          </mc:Choice>
          <mc:Fallback xmlns=""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E1559A4D-BFB5-4EA7-8678-06E1B04BA488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5963817" y="5116832"/>
                  <a:ext cx="669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8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1106096F-2AAE-57B0-731D-629CB1ECC7C4}"/>
                    </a:ext>
                  </a:extLst>
                </p14:cNvPr>
                <p14:cNvContentPartPr/>
                <p14:nvPr/>
              </p14:nvContentPartPr>
              <p14:xfrm>
                <a:off x="6068217" y="5109992"/>
                <a:ext cx="67680" cy="140400"/>
              </p14:xfrm>
            </p:contentPart>
          </mc:Choice>
          <mc:Fallback xmlns=""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1106096F-2AAE-57B0-731D-629CB1ECC7C4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6060657" y="5102432"/>
                  <a:ext cx="828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0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9A525F15-F886-2D56-7936-2EF674F51152}"/>
                    </a:ext>
                  </a:extLst>
                </p14:cNvPr>
                <p14:cNvContentPartPr/>
                <p14:nvPr/>
              </p14:nvContentPartPr>
              <p14:xfrm>
                <a:off x="6190977" y="5112152"/>
                <a:ext cx="70200" cy="90360"/>
              </p14:xfrm>
            </p:contentPart>
          </mc:Choice>
          <mc:Fallback xmlns=""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9A525F15-F886-2D56-7936-2EF674F51152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6183777" y="5104592"/>
                  <a:ext cx="853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2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91D9798C-2225-C18D-CA6C-AA1A2F625A81}"/>
                    </a:ext>
                  </a:extLst>
                </p14:cNvPr>
                <p14:cNvContentPartPr/>
                <p14:nvPr/>
              </p14:nvContentPartPr>
              <p14:xfrm>
                <a:off x="5652417" y="4994072"/>
                <a:ext cx="806400" cy="312840"/>
              </p14:xfrm>
            </p:contentPart>
          </mc:Choice>
          <mc:Fallback xmlns=""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91D9798C-2225-C18D-CA6C-AA1A2F625A81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5644857" y="4986512"/>
                  <a:ext cx="82152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4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0A83CC83-537C-FCA1-6FDA-1D7FF4135C48}"/>
                    </a:ext>
                  </a:extLst>
                </p14:cNvPr>
                <p14:cNvContentPartPr/>
                <p14:nvPr/>
              </p14:nvContentPartPr>
              <p14:xfrm>
                <a:off x="5704257" y="5289632"/>
                <a:ext cx="826200" cy="60840"/>
              </p14:xfrm>
            </p:contentPart>
          </mc:Choice>
          <mc:Fallback xmlns=""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0A83CC83-537C-FCA1-6FDA-1D7FF4135C48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5696697" y="5282072"/>
                  <a:ext cx="8409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6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FF852D34-BA5B-8A05-85DF-0447BF0C0A62}"/>
                    </a:ext>
                  </a:extLst>
                </p14:cNvPr>
                <p14:cNvContentPartPr/>
                <p14:nvPr/>
              </p14:nvContentPartPr>
              <p14:xfrm>
                <a:off x="6501604" y="6033325"/>
                <a:ext cx="2039760" cy="155880"/>
              </p14:xfrm>
            </p:contentPart>
          </mc:Choice>
          <mc:Fallback xmlns=""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FF852D34-BA5B-8A05-85DF-0447BF0C0A62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6494044" y="6025765"/>
                  <a:ext cx="2054880" cy="17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0" name="Gruppo 469">
            <a:extLst>
              <a:ext uri="{FF2B5EF4-FFF2-40B4-BE49-F238E27FC236}">
                <a16:creationId xmlns:a16="http://schemas.microsoft.com/office/drawing/2014/main" id="{1074FE18-6404-20E4-0324-26EE29B816A2}"/>
              </a:ext>
            </a:extLst>
          </p:cNvPr>
          <p:cNvGrpSpPr/>
          <p:nvPr/>
        </p:nvGrpSpPr>
        <p:grpSpPr>
          <a:xfrm>
            <a:off x="193552" y="258712"/>
            <a:ext cx="323640" cy="166320"/>
            <a:chOff x="193552" y="258712"/>
            <a:chExt cx="323640" cy="16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8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6856D253-31A7-66C1-53A6-B48C6E32F826}"/>
                    </a:ext>
                  </a:extLst>
                </p14:cNvPr>
                <p14:cNvContentPartPr/>
                <p14:nvPr/>
              </p14:nvContentPartPr>
              <p14:xfrm>
                <a:off x="193552" y="258712"/>
                <a:ext cx="6840" cy="144000"/>
              </p14:xfrm>
            </p:contentPart>
          </mc:Choice>
          <mc:Fallback xmlns=""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6856D253-31A7-66C1-53A6-B48C6E32F826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185992" y="251152"/>
                  <a:ext cx="2196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0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E6034610-3734-9FFE-C6FD-5BF1F5C247CF}"/>
                    </a:ext>
                  </a:extLst>
                </p14:cNvPr>
                <p14:cNvContentPartPr/>
                <p14:nvPr/>
              </p14:nvContentPartPr>
              <p14:xfrm>
                <a:off x="252592" y="259792"/>
                <a:ext cx="56880" cy="12960"/>
              </p14:xfrm>
            </p:contentPart>
          </mc:Choice>
          <mc:Fallback xmlns=""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E6034610-3734-9FFE-C6FD-5BF1F5C247CF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245032" y="252232"/>
                  <a:ext cx="720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2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AF96DEA2-3D9E-92D8-4FE5-E3B60F94889D}"/>
                    </a:ext>
                  </a:extLst>
                </p14:cNvPr>
                <p14:cNvContentPartPr/>
                <p14:nvPr/>
              </p14:nvContentPartPr>
              <p14:xfrm>
                <a:off x="287152" y="280312"/>
                <a:ext cx="10800" cy="74160"/>
              </p14:xfrm>
            </p:contentPart>
          </mc:Choice>
          <mc:Fallback xmlns=""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AF96DEA2-3D9E-92D8-4FE5-E3B60F94889D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279592" y="272752"/>
                  <a:ext cx="259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4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0E9281D8-D8DB-71AB-2EB4-0DD3E168A26E}"/>
                    </a:ext>
                  </a:extLst>
                </p14:cNvPr>
                <p14:cNvContentPartPr/>
                <p14:nvPr/>
              </p14:nvContentPartPr>
              <p14:xfrm>
                <a:off x="300112" y="277072"/>
                <a:ext cx="81720" cy="147960"/>
              </p14:xfrm>
            </p:contentPart>
          </mc:Choice>
          <mc:Fallback xmlns=""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0E9281D8-D8DB-71AB-2EB4-0DD3E168A26E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292552" y="269512"/>
                  <a:ext cx="9684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6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42D8DCE8-BDA7-6083-5B34-0A41FCA3D7C8}"/>
                    </a:ext>
                  </a:extLst>
                </p14:cNvPr>
                <p14:cNvContentPartPr/>
                <p14:nvPr/>
              </p14:nvContentPartPr>
              <p14:xfrm>
                <a:off x="340432" y="348712"/>
                <a:ext cx="59400" cy="17640"/>
              </p14:xfrm>
            </p:contentPart>
          </mc:Choice>
          <mc:Fallback xmlns=""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42D8DCE8-BDA7-6083-5B34-0A41FCA3D7C8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332872" y="341152"/>
                  <a:ext cx="745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8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0C80C672-E50A-63DC-3FE3-9A4E6400F629}"/>
                    </a:ext>
                  </a:extLst>
                </p14:cNvPr>
                <p14:cNvContentPartPr/>
                <p14:nvPr/>
              </p14:nvContentPartPr>
              <p14:xfrm>
                <a:off x="493432" y="306592"/>
                <a:ext cx="360" cy="1800"/>
              </p14:xfrm>
            </p:contentPart>
          </mc:Choice>
          <mc:Fallback xmlns=""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0C80C672-E50A-63DC-3FE3-9A4E6400F629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485872" y="299032"/>
                  <a:ext cx="154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0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3D592915-AA94-2EA3-035C-83B0CDCB4C52}"/>
                    </a:ext>
                  </a:extLst>
                </p14:cNvPr>
                <p14:cNvContentPartPr/>
                <p14:nvPr/>
              </p14:nvContentPartPr>
              <p14:xfrm>
                <a:off x="491272" y="383992"/>
                <a:ext cx="25920" cy="14760"/>
              </p14:xfrm>
            </p:contentPart>
          </mc:Choice>
          <mc:Fallback xmlns=""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3D592915-AA94-2EA3-035C-83B0CDCB4C52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484072" y="376432"/>
                  <a:ext cx="41040" cy="2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8" name="Gruppo 467">
            <a:extLst>
              <a:ext uri="{FF2B5EF4-FFF2-40B4-BE49-F238E27FC236}">
                <a16:creationId xmlns:a16="http://schemas.microsoft.com/office/drawing/2014/main" id="{5E35333A-C858-8DE8-9CED-749B1DD36F6E}"/>
              </a:ext>
            </a:extLst>
          </p:cNvPr>
          <p:cNvGrpSpPr/>
          <p:nvPr/>
        </p:nvGrpSpPr>
        <p:grpSpPr>
          <a:xfrm>
            <a:off x="677752" y="293632"/>
            <a:ext cx="333360" cy="149760"/>
            <a:chOff x="677752" y="293632"/>
            <a:chExt cx="333360" cy="14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2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86DF6D3E-E6B3-144C-0A9F-B84C6AE43317}"/>
                    </a:ext>
                  </a:extLst>
                </p14:cNvPr>
                <p14:cNvContentPartPr/>
                <p14:nvPr/>
              </p14:nvContentPartPr>
              <p14:xfrm>
                <a:off x="677752" y="293632"/>
                <a:ext cx="44280" cy="71280"/>
              </p14:xfrm>
            </p:contentPart>
          </mc:Choice>
          <mc:Fallback xmlns=""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86DF6D3E-E6B3-144C-0A9F-B84C6AE43317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670192" y="286072"/>
                  <a:ext cx="594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4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95B5AC49-D980-FF31-DE24-844051BE0171}"/>
                    </a:ext>
                  </a:extLst>
                </p14:cNvPr>
                <p14:cNvContentPartPr/>
                <p14:nvPr/>
              </p14:nvContentPartPr>
              <p14:xfrm>
                <a:off x="781792" y="312352"/>
                <a:ext cx="56160" cy="79560"/>
              </p14:xfrm>
            </p:contentPart>
          </mc:Choice>
          <mc:Fallback xmlns=""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95B5AC49-D980-FF31-DE24-844051BE0171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774232" y="304792"/>
                  <a:ext cx="712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6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DFCB11F3-7539-9D10-0560-785D0C904B32}"/>
                    </a:ext>
                  </a:extLst>
                </p14:cNvPr>
                <p14:cNvContentPartPr/>
                <p14:nvPr/>
              </p14:nvContentPartPr>
              <p14:xfrm>
                <a:off x="891232" y="322432"/>
                <a:ext cx="46440" cy="100080"/>
              </p14:xfrm>
            </p:contentPart>
          </mc:Choice>
          <mc:Fallback xmlns=""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DFCB11F3-7539-9D10-0560-785D0C904B32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883672" y="314872"/>
                  <a:ext cx="612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8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C6FDF1AB-52D0-9A99-D631-A6CA06BC4A3E}"/>
                    </a:ext>
                  </a:extLst>
                </p14:cNvPr>
                <p14:cNvContentPartPr/>
                <p14:nvPr/>
              </p14:nvContentPartPr>
              <p14:xfrm>
                <a:off x="1009672" y="343672"/>
                <a:ext cx="1440" cy="99720"/>
              </p14:xfrm>
            </p:contentPart>
          </mc:Choice>
          <mc:Fallback xmlns=""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C6FDF1AB-52D0-9A99-D631-A6CA06BC4A3E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1002112" y="336112"/>
                  <a:ext cx="16560" cy="114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60">
            <p14:nvContentPartPr>
              <p14:cNvPr id="505" name="Input penna 504">
                <a:extLst>
                  <a:ext uri="{FF2B5EF4-FFF2-40B4-BE49-F238E27FC236}">
                    <a16:creationId xmlns:a16="http://schemas.microsoft.com/office/drawing/2014/main" id="{A5C6DA77-CA85-8871-E05A-5B86347F06D1}"/>
                  </a:ext>
                </a:extLst>
              </p14:cNvPr>
              <p14:cNvContentPartPr/>
              <p14:nvPr/>
            </p14:nvContentPartPr>
            <p14:xfrm>
              <a:off x="3473949" y="510352"/>
              <a:ext cx="2065320" cy="186120"/>
            </p14:xfrm>
          </p:contentPart>
        </mc:Choice>
        <mc:Fallback xmlns="">
          <p:pic>
            <p:nvPicPr>
              <p:cNvPr id="505" name="Input penna 504">
                <a:extLst>
                  <a:ext uri="{FF2B5EF4-FFF2-40B4-BE49-F238E27FC236}">
                    <a16:creationId xmlns:a16="http://schemas.microsoft.com/office/drawing/2014/main" id="{A5C6DA77-CA85-8871-E05A-5B86347F06D1}"/>
                  </a:ext>
                </a:extLst>
              </p:cNvPr>
              <p:cNvPicPr/>
              <p:nvPr/>
            </p:nvPicPr>
            <p:blipFill>
              <a:blip r:embed="rId661"/>
              <a:stretch>
                <a:fillRect/>
              </a:stretch>
            </p:blipFill>
            <p:spPr>
              <a:xfrm>
                <a:off x="3466389" y="502792"/>
                <a:ext cx="2080440" cy="201240"/>
              </a:xfrm>
              <a:prstGeom prst="rect">
                <a:avLst/>
              </a:prstGeom>
            </p:spPr>
          </p:pic>
        </mc:Fallback>
      </mc:AlternateContent>
      <p:grpSp>
        <p:nvGrpSpPr>
          <p:cNvPr id="516" name="Gruppo 515">
            <a:extLst>
              <a:ext uri="{FF2B5EF4-FFF2-40B4-BE49-F238E27FC236}">
                <a16:creationId xmlns:a16="http://schemas.microsoft.com/office/drawing/2014/main" id="{243EF0FF-DED4-9C9C-850F-BAB722D5F766}"/>
              </a:ext>
            </a:extLst>
          </p:cNvPr>
          <p:cNvGrpSpPr/>
          <p:nvPr/>
        </p:nvGrpSpPr>
        <p:grpSpPr>
          <a:xfrm>
            <a:off x="437510" y="782850"/>
            <a:ext cx="704880" cy="349200"/>
            <a:chOff x="437510" y="782850"/>
            <a:chExt cx="704880" cy="34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2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0134DDF8-1A76-68B7-2138-2C00C397CBAC}"/>
                    </a:ext>
                  </a:extLst>
                </p14:cNvPr>
                <p14:cNvContentPartPr/>
                <p14:nvPr/>
              </p14:nvContentPartPr>
              <p14:xfrm>
                <a:off x="471710" y="823530"/>
                <a:ext cx="99720" cy="119160"/>
              </p14:xfrm>
            </p:contentPart>
          </mc:Choice>
          <mc:Fallback xmlns=""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0134DDF8-1A76-68B7-2138-2C00C397CBAC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464150" y="815970"/>
                  <a:ext cx="1148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4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4257E912-6B83-D3CA-0E43-B2CD1BF041C9}"/>
                    </a:ext>
                  </a:extLst>
                </p14:cNvPr>
                <p14:cNvContentPartPr/>
                <p14:nvPr/>
              </p14:nvContentPartPr>
              <p14:xfrm>
                <a:off x="521030" y="975090"/>
                <a:ext cx="5400" cy="58680"/>
              </p14:xfrm>
            </p:contentPart>
          </mc:Choice>
          <mc:Fallback xmlns=""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4257E912-6B83-D3CA-0E43-B2CD1BF041C9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513470" y="967530"/>
                  <a:ext cx="201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6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7E94DD12-CAC3-B06B-6169-F092E56499EE}"/>
                    </a:ext>
                  </a:extLst>
                </p14:cNvPr>
                <p14:cNvContentPartPr/>
                <p14:nvPr/>
              </p14:nvContentPartPr>
              <p14:xfrm>
                <a:off x="437510" y="1021170"/>
                <a:ext cx="193320" cy="40680"/>
              </p14:xfrm>
            </p:contentPart>
          </mc:Choice>
          <mc:Fallback xmlns=""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7E94DD12-CAC3-B06B-6169-F092E56499EE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429950" y="1013610"/>
                  <a:ext cx="2084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8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A88EACE5-0F97-5540-34E5-EF6DBE66D7E1}"/>
                    </a:ext>
                  </a:extLst>
                </p14:cNvPr>
                <p14:cNvContentPartPr/>
                <p14:nvPr/>
              </p14:nvContentPartPr>
              <p14:xfrm>
                <a:off x="739550" y="782850"/>
                <a:ext cx="96840" cy="109800"/>
              </p14:xfrm>
            </p:contentPart>
          </mc:Choice>
          <mc:Fallback xmlns=""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A88EACE5-0F97-5540-34E5-EF6DBE66D7E1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731990" y="775290"/>
                  <a:ext cx="1119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0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3534BBBA-725D-15B1-62DB-0B836A4BD3D4}"/>
                    </a:ext>
                  </a:extLst>
                </p14:cNvPr>
                <p14:cNvContentPartPr/>
                <p14:nvPr/>
              </p14:nvContentPartPr>
              <p14:xfrm>
                <a:off x="694190" y="925770"/>
                <a:ext cx="152640" cy="18720"/>
              </p14:xfrm>
            </p:contentPart>
          </mc:Choice>
          <mc:Fallback xmlns=""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3534BBBA-725D-15B1-62DB-0B836A4BD3D4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686630" y="918210"/>
                  <a:ext cx="1677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2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01C07E50-C8DA-514E-0EA5-863795348798}"/>
                    </a:ext>
                  </a:extLst>
                </p14:cNvPr>
                <p14:cNvContentPartPr/>
                <p14:nvPr/>
              </p14:nvContentPartPr>
              <p14:xfrm>
                <a:off x="757910" y="962850"/>
                <a:ext cx="99720" cy="106560"/>
              </p14:xfrm>
            </p:contentPart>
          </mc:Choice>
          <mc:Fallback xmlns=""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01C07E50-C8DA-514E-0EA5-863795348798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750350" y="955290"/>
                  <a:ext cx="1148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4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E3A97872-CACF-FCCB-6E3D-7D46F210EBD9}"/>
                    </a:ext>
                  </a:extLst>
                </p14:cNvPr>
                <p14:cNvContentPartPr/>
                <p14:nvPr/>
              </p14:nvContentPartPr>
              <p14:xfrm>
                <a:off x="976430" y="795450"/>
                <a:ext cx="91800" cy="104040"/>
              </p14:xfrm>
            </p:contentPart>
          </mc:Choice>
          <mc:Fallback xmlns=""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E3A97872-CACF-FCCB-6E3D-7D46F210EBD9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969230" y="787890"/>
                  <a:ext cx="1069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6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6FB121D7-6726-39A3-56A4-79A38736B4CD}"/>
                    </a:ext>
                  </a:extLst>
                </p14:cNvPr>
                <p14:cNvContentPartPr/>
                <p14:nvPr/>
              </p14:nvContentPartPr>
              <p14:xfrm>
                <a:off x="936830" y="938010"/>
                <a:ext cx="193680" cy="14400"/>
              </p14:xfrm>
            </p:contentPart>
          </mc:Choice>
          <mc:Fallback xmlns=""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6FB121D7-6726-39A3-56A4-79A38736B4CD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929270" y="930450"/>
                  <a:ext cx="2088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8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75AE8044-56B3-D021-909E-F4E8CC49250A}"/>
                    </a:ext>
                  </a:extLst>
                </p14:cNvPr>
                <p14:cNvContentPartPr/>
                <p14:nvPr/>
              </p14:nvContentPartPr>
              <p14:xfrm>
                <a:off x="1024670" y="1012170"/>
                <a:ext cx="117720" cy="119880"/>
              </p14:xfrm>
            </p:contentPart>
          </mc:Choice>
          <mc:Fallback xmlns=""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75AE8044-56B3-D021-909E-F4E8CC49250A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1017110" y="1004610"/>
                  <a:ext cx="132840" cy="13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4" name="Gruppo 523">
            <a:extLst>
              <a:ext uri="{FF2B5EF4-FFF2-40B4-BE49-F238E27FC236}">
                <a16:creationId xmlns:a16="http://schemas.microsoft.com/office/drawing/2014/main" id="{D34B6651-B422-D07D-9DD0-B0ED0E96407C}"/>
              </a:ext>
            </a:extLst>
          </p:cNvPr>
          <p:cNvGrpSpPr/>
          <p:nvPr/>
        </p:nvGrpSpPr>
        <p:grpSpPr>
          <a:xfrm>
            <a:off x="3515490" y="102680"/>
            <a:ext cx="231480" cy="60840"/>
            <a:chOff x="3515490" y="102680"/>
            <a:chExt cx="231480" cy="6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0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C4FF6AA9-DEC1-04E3-16A5-1A1B153DE5D2}"/>
                    </a:ext>
                  </a:extLst>
                </p14:cNvPr>
                <p14:cNvContentPartPr/>
                <p14:nvPr/>
              </p14:nvContentPartPr>
              <p14:xfrm>
                <a:off x="3515490" y="127880"/>
                <a:ext cx="36000" cy="35640"/>
              </p14:xfrm>
            </p:contentPart>
          </mc:Choice>
          <mc:Fallback xmlns=""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C4FF6AA9-DEC1-04E3-16A5-1A1B153DE5D2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3507930" y="120320"/>
                  <a:ext cx="511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2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3585C172-8FA2-CC6A-6D88-18013634840F}"/>
                    </a:ext>
                  </a:extLst>
                </p14:cNvPr>
                <p14:cNvContentPartPr/>
                <p14:nvPr/>
              </p14:nvContentPartPr>
              <p14:xfrm>
                <a:off x="3610170" y="102680"/>
                <a:ext cx="136800" cy="16920"/>
              </p14:xfrm>
            </p:contentPart>
          </mc:Choice>
          <mc:Fallback xmlns=""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3585C172-8FA2-CC6A-6D88-18013634840F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3602610" y="95120"/>
                  <a:ext cx="151920" cy="3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0" name="Gruppo 579">
            <a:extLst>
              <a:ext uri="{FF2B5EF4-FFF2-40B4-BE49-F238E27FC236}">
                <a16:creationId xmlns:a16="http://schemas.microsoft.com/office/drawing/2014/main" id="{5135AA8C-A9C4-00F3-E2FF-01AD879DD137}"/>
              </a:ext>
            </a:extLst>
          </p:cNvPr>
          <p:cNvGrpSpPr/>
          <p:nvPr/>
        </p:nvGrpSpPr>
        <p:grpSpPr>
          <a:xfrm>
            <a:off x="6817910" y="302120"/>
            <a:ext cx="356040" cy="316440"/>
            <a:chOff x="6817910" y="302120"/>
            <a:chExt cx="356040" cy="31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4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477935FA-9B9C-A31C-E239-4BCB423B8024}"/>
                    </a:ext>
                  </a:extLst>
                </p14:cNvPr>
                <p14:cNvContentPartPr/>
                <p14:nvPr/>
              </p14:nvContentPartPr>
              <p14:xfrm>
                <a:off x="6817910" y="311840"/>
                <a:ext cx="148320" cy="79560"/>
              </p14:xfrm>
            </p:contentPart>
          </mc:Choice>
          <mc:Fallback xmlns=""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477935FA-9B9C-A31C-E239-4BCB423B8024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6810350" y="304280"/>
                  <a:ext cx="1634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6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C569383F-F775-C72E-83A1-BFFF92BC9239}"/>
                    </a:ext>
                  </a:extLst>
                </p14:cNvPr>
                <p14:cNvContentPartPr/>
                <p14:nvPr/>
              </p14:nvContentPartPr>
              <p14:xfrm>
                <a:off x="6899630" y="383480"/>
                <a:ext cx="6480" cy="76320"/>
              </p14:xfrm>
            </p:contentPart>
          </mc:Choice>
          <mc:Fallback xmlns=""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C569383F-F775-C72E-83A1-BFFF92BC9239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6892070" y="375920"/>
                  <a:ext cx="216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8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C41F25DD-538A-250F-4F17-FEBE38AEBD1E}"/>
                    </a:ext>
                  </a:extLst>
                </p14:cNvPr>
                <p14:cNvContentPartPr/>
                <p14:nvPr/>
              </p14:nvContentPartPr>
              <p14:xfrm>
                <a:off x="6851030" y="452960"/>
                <a:ext cx="111600" cy="15120"/>
              </p14:xfrm>
            </p:contentPart>
          </mc:Choice>
          <mc:Fallback xmlns=""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C41F25DD-538A-250F-4F17-FEBE38AEBD1E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6843830" y="445400"/>
                  <a:ext cx="1267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0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E12D05EA-0C68-4966-3B20-6309035F8CC4}"/>
                    </a:ext>
                  </a:extLst>
                </p14:cNvPr>
                <p14:cNvContentPartPr/>
                <p14:nvPr/>
              </p14:nvContentPartPr>
              <p14:xfrm>
                <a:off x="6885230" y="530360"/>
                <a:ext cx="62280" cy="88200"/>
              </p14:xfrm>
            </p:contentPart>
          </mc:Choice>
          <mc:Fallback xmlns=""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E12D05EA-0C68-4966-3B20-6309035F8CC4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6877670" y="522800"/>
                  <a:ext cx="770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2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A96E3BC5-100B-33C2-1364-E3DA1DE6A00C}"/>
                    </a:ext>
                  </a:extLst>
                </p14:cNvPr>
                <p14:cNvContentPartPr/>
                <p14:nvPr/>
              </p14:nvContentPartPr>
              <p14:xfrm>
                <a:off x="7075310" y="302120"/>
                <a:ext cx="78480" cy="127440"/>
              </p14:xfrm>
            </p:contentPart>
          </mc:Choice>
          <mc:Fallback xmlns=""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A96E3BC5-100B-33C2-1364-E3DA1DE6A00C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7067750" y="294560"/>
                  <a:ext cx="9360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4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8F0EED0E-C195-B264-AAC5-95C0659A14FD}"/>
                    </a:ext>
                  </a:extLst>
                </p14:cNvPr>
                <p14:cNvContentPartPr/>
                <p14:nvPr/>
              </p14:nvContentPartPr>
              <p14:xfrm>
                <a:off x="7088990" y="370520"/>
                <a:ext cx="84960" cy="13680"/>
              </p14:xfrm>
            </p:contentPart>
          </mc:Choice>
          <mc:Fallback xmlns=""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8F0EED0E-C195-B264-AAC5-95C0659A14FD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7081430" y="362960"/>
                  <a:ext cx="1000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6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1BA5E3A2-2C53-F844-A692-09ED9D8307F9}"/>
                    </a:ext>
                  </a:extLst>
                </p14:cNvPr>
                <p14:cNvContentPartPr/>
                <p14:nvPr/>
              </p14:nvContentPartPr>
              <p14:xfrm>
                <a:off x="7077830" y="465200"/>
                <a:ext cx="63000" cy="4320"/>
              </p14:xfrm>
            </p:contentPart>
          </mc:Choice>
          <mc:Fallback xmlns=""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1BA5E3A2-2C53-F844-A692-09ED9D8307F9}"/>
                    </a:ext>
                  </a:extLst>
                </p:cNvPr>
                <p:cNvPicPr/>
                <p:nvPr/>
              </p:nvPicPr>
              <p:blipFill>
                <a:blip r:embed="rId697"/>
                <a:stretch>
                  <a:fillRect/>
                </a:stretch>
              </p:blipFill>
              <p:spPr>
                <a:xfrm>
                  <a:off x="7070270" y="457640"/>
                  <a:ext cx="781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8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BEBA2B82-80D0-9FFB-712A-40AAF7801721}"/>
                    </a:ext>
                  </a:extLst>
                </p14:cNvPr>
                <p14:cNvContentPartPr/>
                <p14:nvPr/>
              </p14:nvContentPartPr>
              <p14:xfrm>
                <a:off x="7105550" y="484280"/>
                <a:ext cx="21960" cy="100080"/>
              </p14:xfrm>
            </p:contentPart>
          </mc:Choice>
          <mc:Fallback xmlns=""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BEBA2B82-80D0-9FFB-712A-40AAF7801721}"/>
                    </a:ext>
                  </a:extLst>
                </p:cNvPr>
                <p:cNvPicPr/>
                <p:nvPr/>
              </p:nvPicPr>
              <p:blipFill>
                <a:blip r:embed="rId699"/>
                <a:stretch>
                  <a:fillRect/>
                </a:stretch>
              </p:blipFill>
              <p:spPr>
                <a:xfrm>
                  <a:off x="7097990" y="476720"/>
                  <a:ext cx="37080" cy="11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8" name="Gruppo 577">
            <a:extLst>
              <a:ext uri="{FF2B5EF4-FFF2-40B4-BE49-F238E27FC236}">
                <a16:creationId xmlns:a16="http://schemas.microsoft.com/office/drawing/2014/main" id="{8827E791-C404-D60C-811D-81340F0F9B26}"/>
              </a:ext>
            </a:extLst>
          </p:cNvPr>
          <p:cNvGrpSpPr/>
          <p:nvPr/>
        </p:nvGrpSpPr>
        <p:grpSpPr>
          <a:xfrm>
            <a:off x="7479590" y="340640"/>
            <a:ext cx="205920" cy="295920"/>
            <a:chOff x="7479590" y="340640"/>
            <a:chExt cx="205920" cy="29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0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0D142EA0-8BE2-D3EA-B76B-E94820B7B730}"/>
                    </a:ext>
                  </a:extLst>
                </p14:cNvPr>
                <p14:cNvContentPartPr/>
                <p14:nvPr/>
              </p14:nvContentPartPr>
              <p14:xfrm>
                <a:off x="7479590" y="340640"/>
                <a:ext cx="81360" cy="20160"/>
              </p14:xfrm>
            </p:contentPart>
          </mc:Choice>
          <mc:Fallback xmlns=""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0D142EA0-8BE2-D3EA-B76B-E94820B7B730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7472030" y="333080"/>
                  <a:ext cx="964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2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221BAFFD-51C9-6160-1863-7622D3A692F8}"/>
                    </a:ext>
                  </a:extLst>
                </p14:cNvPr>
                <p14:cNvContentPartPr/>
                <p14:nvPr/>
              </p14:nvContentPartPr>
              <p14:xfrm>
                <a:off x="7487870" y="400040"/>
                <a:ext cx="75960" cy="12600"/>
              </p14:xfrm>
            </p:contentPart>
          </mc:Choice>
          <mc:Fallback xmlns=""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221BAFFD-51C9-6160-1863-7622D3A692F8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7480670" y="392480"/>
                  <a:ext cx="910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4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9E1FBE28-2823-4C14-D3D5-3035A5F44E6F}"/>
                    </a:ext>
                  </a:extLst>
                </p14:cNvPr>
                <p14:cNvContentPartPr/>
                <p14:nvPr/>
              </p14:nvContentPartPr>
              <p14:xfrm>
                <a:off x="7490750" y="433880"/>
                <a:ext cx="62280" cy="75240"/>
              </p14:xfrm>
            </p:contentPart>
          </mc:Choice>
          <mc:Fallback xmlns=""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9E1FBE28-2823-4C14-D3D5-3035A5F44E6F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7483190" y="426320"/>
                  <a:ext cx="774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6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7AE62F09-2AB5-667E-600A-346DFBC5E8D3}"/>
                    </a:ext>
                  </a:extLst>
                </p14:cNvPr>
                <p14:cNvContentPartPr/>
                <p14:nvPr/>
              </p14:nvContentPartPr>
              <p14:xfrm>
                <a:off x="7633670" y="344960"/>
                <a:ext cx="6480" cy="117360"/>
              </p14:xfrm>
            </p:contentPart>
          </mc:Choice>
          <mc:Fallback xmlns=""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7AE62F09-2AB5-667E-600A-346DFBC5E8D3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7626110" y="337400"/>
                  <a:ext cx="216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8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AEEE3604-9439-A79D-ABAD-0E7CBC9AC06D}"/>
                    </a:ext>
                  </a:extLst>
                </p14:cNvPr>
                <p14:cNvContentPartPr/>
                <p14:nvPr/>
              </p14:nvContentPartPr>
              <p14:xfrm>
                <a:off x="7630430" y="417680"/>
                <a:ext cx="55080" cy="18720"/>
              </p14:xfrm>
            </p:contentPart>
          </mc:Choice>
          <mc:Fallback xmlns=""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AEEE3604-9439-A79D-ABAD-0E7CBC9AC06D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7622870" y="410120"/>
                  <a:ext cx="702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0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B82BEB4F-C2AE-114D-C79E-3039F0316320}"/>
                    </a:ext>
                  </a:extLst>
                </p14:cNvPr>
                <p14:cNvContentPartPr/>
                <p14:nvPr/>
              </p14:nvContentPartPr>
              <p14:xfrm>
                <a:off x="7532870" y="547640"/>
                <a:ext cx="126720" cy="88920"/>
              </p14:xfrm>
            </p:contentPart>
          </mc:Choice>
          <mc:Fallback xmlns=""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B82BEB4F-C2AE-114D-C79E-3039F0316320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7525310" y="540080"/>
                  <a:ext cx="141840" cy="10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6" name="Gruppo 575">
            <a:extLst>
              <a:ext uri="{FF2B5EF4-FFF2-40B4-BE49-F238E27FC236}">
                <a16:creationId xmlns:a16="http://schemas.microsoft.com/office/drawing/2014/main" id="{B81A4C80-75F3-55E2-9256-BE7FD3F0DDFC}"/>
              </a:ext>
            </a:extLst>
          </p:cNvPr>
          <p:cNvGrpSpPr/>
          <p:nvPr/>
        </p:nvGrpSpPr>
        <p:grpSpPr>
          <a:xfrm>
            <a:off x="7913750" y="316880"/>
            <a:ext cx="515520" cy="256680"/>
            <a:chOff x="7913750" y="316880"/>
            <a:chExt cx="515520" cy="25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2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13172196-A004-4336-7D11-6239E7574AD4}"/>
                    </a:ext>
                  </a:extLst>
                </p14:cNvPr>
                <p14:cNvContentPartPr/>
                <p14:nvPr/>
              </p14:nvContentPartPr>
              <p14:xfrm>
                <a:off x="7913750" y="360800"/>
                <a:ext cx="57960" cy="120960"/>
              </p14:xfrm>
            </p:contentPart>
          </mc:Choice>
          <mc:Fallback xmlns=""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13172196-A004-4336-7D11-6239E7574AD4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7906190" y="353240"/>
                  <a:ext cx="7308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4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93EF4B90-764E-9C0B-C655-55AE971FEBD6}"/>
                    </a:ext>
                  </a:extLst>
                </p14:cNvPr>
                <p14:cNvContentPartPr/>
                <p14:nvPr/>
              </p14:nvContentPartPr>
              <p14:xfrm>
                <a:off x="7975670" y="428840"/>
                <a:ext cx="72720" cy="16200"/>
              </p14:xfrm>
            </p:contentPart>
          </mc:Choice>
          <mc:Fallback xmlns=""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93EF4B90-764E-9C0B-C655-55AE971FEBD6}"/>
                    </a:ext>
                  </a:extLst>
                </p:cNvPr>
                <p:cNvPicPr/>
                <p:nvPr/>
              </p:nvPicPr>
              <p:blipFill>
                <a:blip r:embed="rId715"/>
                <a:stretch>
                  <a:fillRect/>
                </a:stretch>
              </p:blipFill>
              <p:spPr>
                <a:xfrm>
                  <a:off x="7968110" y="421280"/>
                  <a:ext cx="878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6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19CBF55D-BACE-B761-DB64-ADE8C503D4A2}"/>
                    </a:ext>
                  </a:extLst>
                </p14:cNvPr>
                <p14:cNvContentPartPr/>
                <p14:nvPr/>
              </p14:nvContentPartPr>
              <p14:xfrm>
                <a:off x="8051630" y="346400"/>
                <a:ext cx="31680" cy="110160"/>
              </p14:xfrm>
            </p:contentPart>
          </mc:Choice>
          <mc:Fallback xmlns=""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19CBF55D-BACE-B761-DB64-ADE8C503D4A2}"/>
                    </a:ext>
                  </a:extLst>
                </p:cNvPr>
                <p:cNvPicPr/>
                <p:nvPr/>
              </p:nvPicPr>
              <p:blipFill>
                <a:blip r:embed="rId717"/>
                <a:stretch>
                  <a:fillRect/>
                </a:stretch>
              </p:blipFill>
              <p:spPr>
                <a:xfrm>
                  <a:off x="8044070" y="338840"/>
                  <a:ext cx="468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8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66C00C38-DD4D-07BA-F202-08E9C5AECB38}"/>
                    </a:ext>
                  </a:extLst>
                </p14:cNvPr>
                <p14:cNvContentPartPr/>
                <p14:nvPr/>
              </p14:nvContentPartPr>
              <p14:xfrm>
                <a:off x="8135870" y="362240"/>
                <a:ext cx="71640" cy="73800"/>
              </p14:xfrm>
            </p:contentPart>
          </mc:Choice>
          <mc:Fallback xmlns=""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66C00C38-DD4D-07BA-F202-08E9C5AECB38}"/>
                    </a:ext>
                  </a:extLst>
                </p:cNvPr>
                <p:cNvPicPr/>
                <p:nvPr/>
              </p:nvPicPr>
              <p:blipFill>
                <a:blip r:embed="rId719"/>
                <a:stretch>
                  <a:fillRect/>
                </a:stretch>
              </p:blipFill>
              <p:spPr>
                <a:xfrm>
                  <a:off x="8128310" y="354680"/>
                  <a:ext cx="867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0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300D9D67-D78B-FDE6-2403-EAC2DCE9C850}"/>
                    </a:ext>
                  </a:extLst>
                </p14:cNvPr>
                <p14:cNvContentPartPr/>
                <p14:nvPr/>
              </p14:nvContentPartPr>
              <p14:xfrm>
                <a:off x="8210390" y="370520"/>
                <a:ext cx="77040" cy="22680"/>
              </p14:xfrm>
            </p:contentPart>
          </mc:Choice>
          <mc:Fallback xmlns=""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300D9D67-D78B-FDE6-2403-EAC2DCE9C850}"/>
                    </a:ext>
                  </a:extLst>
                </p:cNvPr>
                <p:cNvPicPr/>
                <p:nvPr/>
              </p:nvPicPr>
              <p:blipFill>
                <a:blip r:embed="rId721"/>
                <a:stretch>
                  <a:fillRect/>
                </a:stretch>
              </p:blipFill>
              <p:spPr>
                <a:xfrm>
                  <a:off x="8202830" y="362960"/>
                  <a:ext cx="921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2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6DAE4AEE-D6C8-7FCD-2A2A-1BFBD10C375F}"/>
                    </a:ext>
                  </a:extLst>
                </p14:cNvPr>
                <p14:cNvContentPartPr/>
                <p14:nvPr/>
              </p14:nvContentPartPr>
              <p14:xfrm>
                <a:off x="8229110" y="424160"/>
                <a:ext cx="45360" cy="5400"/>
              </p14:xfrm>
            </p:contentPart>
          </mc:Choice>
          <mc:Fallback xmlns=""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6DAE4AEE-D6C8-7FCD-2A2A-1BFBD10C375F}"/>
                    </a:ext>
                  </a:extLst>
                </p:cNvPr>
                <p:cNvPicPr/>
                <p:nvPr/>
              </p:nvPicPr>
              <p:blipFill>
                <a:blip r:embed="rId723"/>
                <a:stretch>
                  <a:fillRect/>
                </a:stretch>
              </p:blipFill>
              <p:spPr>
                <a:xfrm>
                  <a:off x="8221550" y="416600"/>
                  <a:ext cx="601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4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02F4803A-94B2-3D38-4AEA-F5936CDE3AB9}"/>
                    </a:ext>
                  </a:extLst>
                </p14:cNvPr>
                <p14:cNvContentPartPr/>
                <p14:nvPr/>
              </p14:nvContentPartPr>
              <p14:xfrm>
                <a:off x="8267270" y="316880"/>
                <a:ext cx="34200" cy="158040"/>
              </p14:xfrm>
            </p:contentPart>
          </mc:Choice>
          <mc:Fallback xmlns=""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02F4803A-94B2-3D38-4AEA-F5936CDE3AB9}"/>
                    </a:ext>
                  </a:extLst>
                </p:cNvPr>
                <p:cNvPicPr/>
                <p:nvPr/>
              </p:nvPicPr>
              <p:blipFill>
                <a:blip r:embed="rId725"/>
                <a:stretch>
                  <a:fillRect/>
                </a:stretch>
              </p:blipFill>
              <p:spPr>
                <a:xfrm>
                  <a:off x="8259710" y="309320"/>
                  <a:ext cx="493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6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145676E6-E925-3B30-024A-13D559DE0CC8}"/>
                    </a:ext>
                  </a:extLst>
                </p14:cNvPr>
                <p14:cNvContentPartPr/>
                <p14:nvPr/>
              </p14:nvContentPartPr>
              <p14:xfrm>
                <a:off x="8314070" y="328400"/>
                <a:ext cx="21240" cy="138960"/>
              </p14:xfrm>
            </p:contentPart>
          </mc:Choice>
          <mc:Fallback xmlns=""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145676E6-E925-3B30-024A-13D559DE0CC8}"/>
                    </a:ext>
                  </a:extLst>
                </p:cNvPr>
                <p:cNvPicPr/>
                <p:nvPr/>
              </p:nvPicPr>
              <p:blipFill>
                <a:blip r:embed="rId727"/>
                <a:stretch>
                  <a:fillRect/>
                </a:stretch>
              </p:blipFill>
              <p:spPr>
                <a:xfrm>
                  <a:off x="8306510" y="320840"/>
                  <a:ext cx="363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8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35BFCCD5-25E3-7436-CB6F-B4D55702F28F}"/>
                    </a:ext>
                  </a:extLst>
                </p14:cNvPr>
                <p14:cNvContentPartPr/>
                <p14:nvPr/>
              </p14:nvContentPartPr>
              <p14:xfrm>
                <a:off x="8392550" y="326600"/>
                <a:ext cx="36720" cy="96840"/>
              </p14:xfrm>
            </p:contentPart>
          </mc:Choice>
          <mc:Fallback xmlns=""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35BFCCD5-25E3-7436-CB6F-B4D55702F28F}"/>
                    </a:ext>
                  </a:extLst>
                </p:cNvPr>
                <p:cNvPicPr/>
                <p:nvPr/>
              </p:nvPicPr>
              <p:blipFill>
                <a:blip r:embed="rId729"/>
                <a:stretch>
                  <a:fillRect/>
                </a:stretch>
              </p:blipFill>
              <p:spPr>
                <a:xfrm>
                  <a:off x="8384990" y="319040"/>
                  <a:ext cx="5184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0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D34C1451-E642-91D0-541E-DA9ED4EB075A}"/>
                    </a:ext>
                  </a:extLst>
                </p14:cNvPr>
                <p14:cNvContentPartPr/>
                <p14:nvPr/>
              </p14:nvContentPartPr>
              <p14:xfrm>
                <a:off x="8353310" y="452960"/>
                <a:ext cx="22320" cy="73800"/>
              </p14:xfrm>
            </p:contentPart>
          </mc:Choice>
          <mc:Fallback xmlns=""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D34C1451-E642-91D0-541E-DA9ED4EB075A}"/>
                    </a:ext>
                  </a:extLst>
                </p:cNvPr>
                <p:cNvPicPr/>
                <p:nvPr/>
              </p:nvPicPr>
              <p:blipFill>
                <a:blip r:embed="rId731"/>
                <a:stretch>
                  <a:fillRect/>
                </a:stretch>
              </p:blipFill>
              <p:spPr>
                <a:xfrm>
                  <a:off x="8345750" y="445400"/>
                  <a:ext cx="374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2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9BBE5160-05A3-0191-759A-398B1D6F1069}"/>
                    </a:ext>
                  </a:extLst>
                </p14:cNvPr>
                <p14:cNvContentPartPr/>
                <p14:nvPr/>
              </p14:nvContentPartPr>
              <p14:xfrm>
                <a:off x="8402990" y="462680"/>
                <a:ext cx="1080" cy="66240"/>
              </p14:xfrm>
            </p:contentPart>
          </mc:Choice>
          <mc:Fallback xmlns=""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9BBE5160-05A3-0191-759A-398B1D6F1069}"/>
                    </a:ext>
                  </a:extLst>
                </p:cNvPr>
                <p:cNvPicPr/>
                <p:nvPr/>
              </p:nvPicPr>
              <p:blipFill>
                <a:blip r:embed="rId733"/>
                <a:stretch>
                  <a:fillRect/>
                </a:stretch>
              </p:blipFill>
              <p:spPr>
                <a:xfrm>
                  <a:off x="8395430" y="455120"/>
                  <a:ext cx="1620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4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EC9D01AB-8395-6954-B1D8-277EFB685D83}"/>
                    </a:ext>
                  </a:extLst>
                </p14:cNvPr>
                <p14:cNvContentPartPr/>
                <p14:nvPr/>
              </p14:nvContentPartPr>
              <p14:xfrm>
                <a:off x="8329190" y="556640"/>
                <a:ext cx="72720" cy="16920"/>
              </p14:xfrm>
            </p:contentPart>
          </mc:Choice>
          <mc:Fallback xmlns=""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EC9D01AB-8395-6954-B1D8-277EFB685D83}"/>
                    </a:ext>
                  </a:extLst>
                </p:cNvPr>
                <p:cNvPicPr/>
                <p:nvPr/>
              </p:nvPicPr>
              <p:blipFill>
                <a:blip r:embed="rId735"/>
                <a:stretch>
                  <a:fillRect/>
                </a:stretch>
              </p:blipFill>
              <p:spPr>
                <a:xfrm>
                  <a:off x="8321990" y="549080"/>
                  <a:ext cx="87840" cy="3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1" name="Gruppo 590">
            <a:extLst>
              <a:ext uri="{FF2B5EF4-FFF2-40B4-BE49-F238E27FC236}">
                <a16:creationId xmlns:a16="http://schemas.microsoft.com/office/drawing/2014/main" id="{A14366B5-ED70-ADBF-6641-9E800DCBA13C}"/>
              </a:ext>
            </a:extLst>
          </p:cNvPr>
          <p:cNvGrpSpPr/>
          <p:nvPr/>
        </p:nvGrpSpPr>
        <p:grpSpPr>
          <a:xfrm>
            <a:off x="7611350" y="1187720"/>
            <a:ext cx="657720" cy="246600"/>
            <a:chOff x="7611350" y="1187720"/>
            <a:chExt cx="657720" cy="24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6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2A3816D2-ED15-C82E-34A1-9DFD372150D3}"/>
                    </a:ext>
                  </a:extLst>
                </p14:cNvPr>
                <p14:cNvContentPartPr/>
                <p14:nvPr/>
              </p14:nvContentPartPr>
              <p14:xfrm>
                <a:off x="7611350" y="1301120"/>
                <a:ext cx="7200" cy="133200"/>
              </p14:xfrm>
            </p:contentPart>
          </mc:Choice>
          <mc:Fallback xmlns=""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2A3816D2-ED15-C82E-34A1-9DFD372150D3}"/>
                    </a:ext>
                  </a:extLst>
                </p:cNvPr>
                <p:cNvPicPr/>
                <p:nvPr/>
              </p:nvPicPr>
              <p:blipFill>
                <a:blip r:embed="rId737"/>
                <a:stretch>
                  <a:fillRect/>
                </a:stretch>
              </p:blipFill>
              <p:spPr>
                <a:xfrm>
                  <a:off x="7603790" y="1293560"/>
                  <a:ext cx="223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8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2EE9962D-EB41-FF5C-30DF-7BB3D721222B}"/>
                    </a:ext>
                  </a:extLst>
                </p14:cNvPr>
                <p14:cNvContentPartPr/>
                <p14:nvPr/>
              </p14:nvContentPartPr>
              <p14:xfrm>
                <a:off x="7650230" y="1204280"/>
                <a:ext cx="80640" cy="20880"/>
              </p14:xfrm>
            </p:contentPart>
          </mc:Choice>
          <mc:Fallback xmlns=""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2EE9962D-EB41-FF5C-30DF-7BB3D721222B}"/>
                    </a:ext>
                  </a:extLst>
                </p:cNvPr>
                <p:cNvPicPr/>
                <p:nvPr/>
              </p:nvPicPr>
              <p:blipFill>
                <a:blip r:embed="rId739"/>
                <a:stretch>
                  <a:fillRect/>
                </a:stretch>
              </p:blipFill>
              <p:spPr>
                <a:xfrm>
                  <a:off x="7642670" y="1197080"/>
                  <a:ext cx="957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0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63C954B9-E90F-72BC-7015-02A7E78E926D}"/>
                    </a:ext>
                  </a:extLst>
                </p14:cNvPr>
                <p14:cNvContentPartPr/>
                <p14:nvPr/>
              </p14:nvContentPartPr>
              <p14:xfrm>
                <a:off x="7661750" y="1315520"/>
                <a:ext cx="73440" cy="13320"/>
              </p14:xfrm>
            </p:contentPart>
          </mc:Choice>
          <mc:Fallback xmlns=""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63C954B9-E90F-72BC-7015-02A7E78E926D}"/>
                    </a:ext>
                  </a:extLst>
                </p:cNvPr>
                <p:cNvPicPr/>
                <p:nvPr/>
              </p:nvPicPr>
              <p:blipFill>
                <a:blip r:embed="rId741"/>
                <a:stretch>
                  <a:fillRect/>
                </a:stretch>
              </p:blipFill>
              <p:spPr>
                <a:xfrm>
                  <a:off x="7654190" y="1307960"/>
                  <a:ext cx="885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2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CDC247E6-DB3E-5CAF-696C-372A61EFDBF7}"/>
                    </a:ext>
                  </a:extLst>
                </p14:cNvPr>
                <p14:cNvContentPartPr/>
                <p14:nvPr/>
              </p14:nvContentPartPr>
              <p14:xfrm>
                <a:off x="7782350" y="1275920"/>
                <a:ext cx="80640" cy="105120"/>
              </p14:xfrm>
            </p:contentPart>
          </mc:Choice>
          <mc:Fallback xmlns=""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CDC247E6-DB3E-5CAF-696C-372A61EFDBF7}"/>
                    </a:ext>
                  </a:extLst>
                </p:cNvPr>
                <p:cNvPicPr/>
                <p:nvPr/>
              </p:nvPicPr>
              <p:blipFill>
                <a:blip r:embed="rId743"/>
                <a:stretch>
                  <a:fillRect/>
                </a:stretch>
              </p:blipFill>
              <p:spPr>
                <a:xfrm>
                  <a:off x="7774790" y="1268360"/>
                  <a:ext cx="957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4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3D44AC2A-EE1E-18D4-C7C8-5A0F8D2A65FA}"/>
                    </a:ext>
                  </a:extLst>
                </p14:cNvPr>
                <p14:cNvContentPartPr/>
                <p14:nvPr/>
              </p14:nvContentPartPr>
              <p14:xfrm>
                <a:off x="7910510" y="1187720"/>
                <a:ext cx="23040" cy="181080"/>
              </p14:xfrm>
            </p:contentPart>
          </mc:Choice>
          <mc:Fallback xmlns=""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3D44AC2A-EE1E-18D4-C7C8-5A0F8D2A65FA}"/>
                    </a:ext>
                  </a:extLst>
                </p:cNvPr>
                <p:cNvPicPr/>
                <p:nvPr/>
              </p:nvPicPr>
              <p:blipFill>
                <a:blip r:embed="rId745"/>
                <a:stretch>
                  <a:fillRect/>
                </a:stretch>
              </p:blipFill>
              <p:spPr>
                <a:xfrm>
                  <a:off x="7902950" y="1180160"/>
                  <a:ext cx="3816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6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54EDF1E6-4FC8-0D1C-69E9-585FB1870AD2}"/>
                    </a:ext>
                  </a:extLst>
                </p14:cNvPr>
                <p14:cNvContentPartPr/>
                <p14:nvPr/>
              </p14:nvContentPartPr>
              <p14:xfrm>
                <a:off x="7902590" y="1324520"/>
                <a:ext cx="65520" cy="21600"/>
              </p14:xfrm>
            </p:contentPart>
          </mc:Choice>
          <mc:Fallback xmlns=""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54EDF1E6-4FC8-0D1C-69E9-585FB1870AD2}"/>
                    </a:ext>
                  </a:extLst>
                </p:cNvPr>
                <p:cNvPicPr/>
                <p:nvPr/>
              </p:nvPicPr>
              <p:blipFill>
                <a:blip r:embed="rId747"/>
                <a:stretch>
                  <a:fillRect/>
                </a:stretch>
              </p:blipFill>
              <p:spPr>
                <a:xfrm>
                  <a:off x="7895030" y="1316960"/>
                  <a:ext cx="806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8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0723A2A7-98D7-9486-0752-9F85A70444CF}"/>
                    </a:ext>
                  </a:extLst>
                </p14:cNvPr>
                <p14:cNvContentPartPr/>
                <p14:nvPr/>
              </p14:nvContentPartPr>
              <p14:xfrm>
                <a:off x="7994750" y="1284200"/>
                <a:ext cx="65520" cy="96840"/>
              </p14:xfrm>
            </p:contentPart>
          </mc:Choice>
          <mc:Fallback xmlns=""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0723A2A7-98D7-9486-0752-9F85A70444CF}"/>
                    </a:ext>
                  </a:extLst>
                </p:cNvPr>
                <p:cNvPicPr/>
                <p:nvPr/>
              </p:nvPicPr>
              <p:blipFill>
                <a:blip r:embed="rId749"/>
                <a:stretch>
                  <a:fillRect/>
                </a:stretch>
              </p:blipFill>
              <p:spPr>
                <a:xfrm>
                  <a:off x="7987190" y="1276640"/>
                  <a:ext cx="8064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0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FE2819B5-2DB8-AF32-0C7D-7328896C4B1F}"/>
                    </a:ext>
                  </a:extLst>
                </p14:cNvPr>
                <p14:cNvContentPartPr/>
                <p14:nvPr/>
              </p14:nvContentPartPr>
              <p14:xfrm>
                <a:off x="8080790" y="1301480"/>
                <a:ext cx="41400" cy="95040"/>
              </p14:xfrm>
            </p:contentPart>
          </mc:Choice>
          <mc:Fallback xmlns=""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FE2819B5-2DB8-AF32-0C7D-7328896C4B1F}"/>
                    </a:ext>
                  </a:extLst>
                </p:cNvPr>
                <p:cNvPicPr/>
                <p:nvPr/>
              </p:nvPicPr>
              <p:blipFill>
                <a:blip r:embed="rId751"/>
                <a:stretch>
                  <a:fillRect/>
                </a:stretch>
              </p:blipFill>
              <p:spPr>
                <a:xfrm>
                  <a:off x="8073230" y="1293920"/>
                  <a:ext cx="565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2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303A891D-776F-5092-7B3A-4AC3399CB06D}"/>
                    </a:ext>
                  </a:extLst>
                </p14:cNvPr>
                <p14:cNvContentPartPr/>
                <p14:nvPr/>
              </p14:nvContentPartPr>
              <p14:xfrm>
                <a:off x="8223710" y="1315520"/>
                <a:ext cx="45360" cy="86040"/>
              </p14:xfrm>
            </p:contentPart>
          </mc:Choice>
          <mc:Fallback xmlns=""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303A891D-776F-5092-7B3A-4AC3399CB06D}"/>
                    </a:ext>
                  </a:extLst>
                </p:cNvPr>
                <p:cNvPicPr/>
                <p:nvPr/>
              </p:nvPicPr>
              <p:blipFill>
                <a:blip r:embed="rId753"/>
                <a:stretch>
                  <a:fillRect/>
                </a:stretch>
              </p:blipFill>
              <p:spPr>
                <a:xfrm>
                  <a:off x="8216150" y="1307960"/>
                  <a:ext cx="60120" cy="101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54">
            <p14:nvContentPartPr>
              <p14:cNvPr id="600" name="Input penna 599">
                <a:extLst>
                  <a:ext uri="{FF2B5EF4-FFF2-40B4-BE49-F238E27FC236}">
                    <a16:creationId xmlns:a16="http://schemas.microsoft.com/office/drawing/2014/main" id="{D45CEE8F-CF74-ED95-05AC-8950501B6514}"/>
                  </a:ext>
                </a:extLst>
              </p14:cNvPr>
              <p14:cNvContentPartPr/>
              <p14:nvPr/>
            </p14:nvContentPartPr>
            <p14:xfrm>
              <a:off x="2143520" y="1380680"/>
              <a:ext cx="398160" cy="40680"/>
            </p14:xfrm>
          </p:contentPart>
        </mc:Choice>
        <mc:Fallback xmlns="">
          <p:pic>
            <p:nvPicPr>
              <p:cNvPr id="600" name="Input penna 599">
                <a:extLst>
                  <a:ext uri="{FF2B5EF4-FFF2-40B4-BE49-F238E27FC236}">
                    <a16:creationId xmlns:a16="http://schemas.microsoft.com/office/drawing/2014/main" id="{D45CEE8F-CF74-ED95-05AC-8950501B6514}"/>
                  </a:ext>
                </a:extLst>
              </p:cNvPr>
              <p:cNvPicPr/>
              <p:nvPr/>
            </p:nvPicPr>
            <p:blipFill>
              <a:blip r:embed="rId755"/>
              <a:stretch>
                <a:fillRect/>
              </a:stretch>
            </p:blipFill>
            <p:spPr>
              <a:xfrm>
                <a:off x="2135960" y="1373120"/>
                <a:ext cx="41328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6">
            <p14:nvContentPartPr>
              <p14:cNvPr id="601" name="Input penna 600">
                <a:extLst>
                  <a:ext uri="{FF2B5EF4-FFF2-40B4-BE49-F238E27FC236}">
                    <a16:creationId xmlns:a16="http://schemas.microsoft.com/office/drawing/2014/main" id="{50008B41-1AF9-E99C-6E95-FFAAC64CC407}"/>
                  </a:ext>
                </a:extLst>
              </p14:cNvPr>
              <p14:cNvContentPartPr/>
              <p14:nvPr/>
            </p14:nvContentPartPr>
            <p14:xfrm>
              <a:off x="1246470" y="-27700"/>
              <a:ext cx="460080" cy="507240"/>
            </p14:xfrm>
          </p:contentPart>
        </mc:Choice>
        <mc:Fallback xmlns="">
          <p:pic>
            <p:nvPicPr>
              <p:cNvPr id="601" name="Input penna 600">
                <a:extLst>
                  <a:ext uri="{FF2B5EF4-FFF2-40B4-BE49-F238E27FC236}">
                    <a16:creationId xmlns:a16="http://schemas.microsoft.com/office/drawing/2014/main" id="{50008B41-1AF9-E99C-6E95-FFAAC64CC407}"/>
                  </a:ext>
                </a:extLst>
              </p:cNvPr>
              <p:cNvPicPr/>
              <p:nvPr/>
            </p:nvPicPr>
            <p:blipFill>
              <a:blip r:embed="rId757"/>
              <a:stretch>
                <a:fillRect/>
              </a:stretch>
            </p:blipFill>
            <p:spPr>
              <a:xfrm>
                <a:off x="1238910" y="-35260"/>
                <a:ext cx="475200" cy="52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8">
            <p14:nvContentPartPr>
              <p14:cNvPr id="629" name="Input penna 628">
                <a:extLst>
                  <a:ext uri="{FF2B5EF4-FFF2-40B4-BE49-F238E27FC236}">
                    <a16:creationId xmlns:a16="http://schemas.microsoft.com/office/drawing/2014/main" id="{55E63D7F-B5C4-7FC5-3FCD-94CD176A3212}"/>
                  </a:ext>
                </a:extLst>
              </p14:cNvPr>
              <p14:cNvContentPartPr/>
              <p14:nvPr/>
            </p14:nvContentPartPr>
            <p14:xfrm>
              <a:off x="4042800" y="1357370"/>
              <a:ext cx="1830600" cy="69480"/>
            </p14:xfrm>
          </p:contentPart>
        </mc:Choice>
        <mc:Fallback xmlns="">
          <p:pic>
            <p:nvPicPr>
              <p:cNvPr id="629" name="Input penna 628">
                <a:extLst>
                  <a:ext uri="{FF2B5EF4-FFF2-40B4-BE49-F238E27FC236}">
                    <a16:creationId xmlns:a16="http://schemas.microsoft.com/office/drawing/2014/main" id="{55E63D7F-B5C4-7FC5-3FCD-94CD176A3212}"/>
                  </a:ext>
                </a:extLst>
              </p:cNvPr>
              <p:cNvPicPr/>
              <p:nvPr/>
            </p:nvPicPr>
            <p:blipFill>
              <a:blip r:embed="rId759"/>
              <a:stretch>
                <a:fillRect/>
              </a:stretch>
            </p:blipFill>
            <p:spPr>
              <a:xfrm>
                <a:off x="4035600" y="1349810"/>
                <a:ext cx="1845360" cy="84600"/>
              </a:xfrm>
              <a:prstGeom prst="rect">
                <a:avLst/>
              </a:prstGeom>
            </p:spPr>
          </p:pic>
        </mc:Fallback>
      </mc:AlternateContent>
      <p:grpSp>
        <p:nvGrpSpPr>
          <p:cNvPr id="654" name="Gruppo 653">
            <a:extLst>
              <a:ext uri="{FF2B5EF4-FFF2-40B4-BE49-F238E27FC236}">
                <a16:creationId xmlns:a16="http://schemas.microsoft.com/office/drawing/2014/main" id="{A4A74D12-D94C-B0A2-606C-3B434DE150BD}"/>
              </a:ext>
            </a:extLst>
          </p:cNvPr>
          <p:cNvGrpSpPr/>
          <p:nvPr/>
        </p:nvGrpSpPr>
        <p:grpSpPr>
          <a:xfrm>
            <a:off x="5982310" y="831770"/>
            <a:ext cx="1039320" cy="336600"/>
            <a:chOff x="5982310" y="831770"/>
            <a:chExt cx="1039320" cy="33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0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3D98D1D7-21D3-9F56-1237-56EDC8672667}"/>
                    </a:ext>
                  </a:extLst>
                </p14:cNvPr>
                <p14:cNvContentPartPr/>
                <p14:nvPr/>
              </p14:nvContentPartPr>
              <p14:xfrm>
                <a:off x="5982310" y="905570"/>
                <a:ext cx="166680" cy="131040"/>
              </p14:xfrm>
            </p:contentPart>
          </mc:Choice>
          <mc:Fallback xmlns=""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3D98D1D7-21D3-9F56-1237-56EDC8672667}"/>
                    </a:ext>
                  </a:extLst>
                </p:cNvPr>
                <p:cNvPicPr/>
                <p:nvPr/>
              </p:nvPicPr>
              <p:blipFill>
                <a:blip r:embed="rId761"/>
                <a:stretch>
                  <a:fillRect/>
                </a:stretch>
              </p:blipFill>
              <p:spPr>
                <a:xfrm>
                  <a:off x="5974750" y="898010"/>
                  <a:ext cx="1818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2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81294F5A-9BC5-2C70-17FF-89E8888BDCCC}"/>
                    </a:ext>
                  </a:extLst>
                </p14:cNvPr>
                <p14:cNvContentPartPr/>
                <p14:nvPr/>
              </p14:nvContentPartPr>
              <p14:xfrm>
                <a:off x="6179950" y="869930"/>
                <a:ext cx="13320" cy="163440"/>
              </p14:xfrm>
            </p:contentPart>
          </mc:Choice>
          <mc:Fallback xmlns=""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81294F5A-9BC5-2C70-17FF-89E8888BDCCC}"/>
                    </a:ext>
                  </a:extLst>
                </p:cNvPr>
                <p:cNvPicPr/>
                <p:nvPr/>
              </p:nvPicPr>
              <p:blipFill>
                <a:blip r:embed="rId763"/>
                <a:stretch>
                  <a:fillRect/>
                </a:stretch>
              </p:blipFill>
              <p:spPr>
                <a:xfrm>
                  <a:off x="6172390" y="862370"/>
                  <a:ext cx="2844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4">
              <p14:nvContentPartPr>
                <p14:cNvPr id="634" name="Input penna 633">
                  <a:extLst>
                    <a:ext uri="{FF2B5EF4-FFF2-40B4-BE49-F238E27FC236}">
                      <a16:creationId xmlns:a16="http://schemas.microsoft.com/office/drawing/2014/main" id="{DB554D88-3E9F-4FC8-1E9E-32DECA620E57}"/>
                    </a:ext>
                  </a:extLst>
                </p14:cNvPr>
                <p14:cNvContentPartPr/>
                <p14:nvPr/>
              </p14:nvContentPartPr>
              <p14:xfrm>
                <a:off x="5998870" y="1067930"/>
                <a:ext cx="115200" cy="87840"/>
              </p14:xfrm>
            </p:contentPart>
          </mc:Choice>
          <mc:Fallback xmlns="">
            <p:pic>
              <p:nvPicPr>
                <p:cNvPr id="634" name="Input penna 633">
                  <a:extLst>
                    <a:ext uri="{FF2B5EF4-FFF2-40B4-BE49-F238E27FC236}">
                      <a16:creationId xmlns:a16="http://schemas.microsoft.com/office/drawing/2014/main" id="{DB554D88-3E9F-4FC8-1E9E-32DECA620E57}"/>
                    </a:ext>
                  </a:extLst>
                </p:cNvPr>
                <p:cNvPicPr/>
                <p:nvPr/>
              </p:nvPicPr>
              <p:blipFill>
                <a:blip r:embed="rId765"/>
                <a:stretch>
                  <a:fillRect/>
                </a:stretch>
              </p:blipFill>
              <p:spPr>
                <a:xfrm>
                  <a:off x="5991310" y="1060370"/>
                  <a:ext cx="1303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6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AA66BE13-089A-F96E-10B7-537722C5664F}"/>
                    </a:ext>
                  </a:extLst>
                </p14:cNvPr>
                <p14:cNvContentPartPr/>
                <p14:nvPr/>
              </p14:nvContentPartPr>
              <p14:xfrm>
                <a:off x="6060430" y="1115810"/>
                <a:ext cx="67320" cy="52200"/>
              </p14:xfrm>
            </p:contentPart>
          </mc:Choice>
          <mc:Fallback xmlns=""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AA66BE13-089A-F96E-10B7-537722C5664F}"/>
                    </a:ext>
                  </a:extLst>
                </p:cNvPr>
                <p:cNvPicPr/>
                <p:nvPr/>
              </p:nvPicPr>
              <p:blipFill>
                <a:blip r:embed="rId767"/>
                <a:stretch>
                  <a:fillRect/>
                </a:stretch>
              </p:blipFill>
              <p:spPr>
                <a:xfrm>
                  <a:off x="6052870" y="1108610"/>
                  <a:ext cx="824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8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231626CB-5245-FD4D-D7A1-7DB0A0DF0BFF}"/>
                    </a:ext>
                  </a:extLst>
                </p14:cNvPr>
                <p14:cNvContentPartPr/>
                <p14:nvPr/>
              </p14:nvContentPartPr>
              <p14:xfrm>
                <a:off x="6099670" y="1123010"/>
                <a:ext cx="66600" cy="38160"/>
              </p14:xfrm>
            </p:contentPart>
          </mc:Choice>
          <mc:Fallback xmlns=""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231626CB-5245-FD4D-D7A1-7DB0A0DF0BFF}"/>
                    </a:ext>
                  </a:extLst>
                </p:cNvPr>
                <p:cNvPicPr/>
                <p:nvPr/>
              </p:nvPicPr>
              <p:blipFill>
                <a:blip r:embed="rId769"/>
                <a:stretch>
                  <a:fillRect/>
                </a:stretch>
              </p:blipFill>
              <p:spPr>
                <a:xfrm>
                  <a:off x="6092110" y="1115450"/>
                  <a:ext cx="817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0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D901D9E7-EB37-80D9-C33C-290F02EC1B14}"/>
                    </a:ext>
                  </a:extLst>
                </p14:cNvPr>
                <p14:cNvContentPartPr/>
                <p14:nvPr/>
              </p14:nvContentPartPr>
              <p14:xfrm>
                <a:off x="6192910" y="1103930"/>
                <a:ext cx="47520" cy="64440"/>
              </p14:xfrm>
            </p:contentPart>
          </mc:Choice>
          <mc:Fallback xmlns=""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D901D9E7-EB37-80D9-C33C-290F02EC1B14}"/>
                    </a:ext>
                  </a:extLst>
                </p:cNvPr>
                <p:cNvPicPr/>
                <p:nvPr/>
              </p:nvPicPr>
              <p:blipFill>
                <a:blip r:embed="rId771"/>
                <a:stretch>
                  <a:fillRect/>
                </a:stretch>
              </p:blipFill>
              <p:spPr>
                <a:xfrm>
                  <a:off x="6185350" y="1096370"/>
                  <a:ext cx="626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2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725B1E64-45DE-767D-FA4F-3929A73108C6}"/>
                    </a:ext>
                  </a:extLst>
                </p14:cNvPr>
                <p14:cNvContentPartPr/>
                <p14:nvPr/>
              </p14:nvContentPartPr>
              <p14:xfrm>
                <a:off x="6322510" y="913490"/>
                <a:ext cx="88200" cy="99360"/>
              </p14:xfrm>
            </p:contentPart>
          </mc:Choice>
          <mc:Fallback xmlns=""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725B1E64-45DE-767D-FA4F-3929A73108C6}"/>
                    </a:ext>
                  </a:extLst>
                </p:cNvPr>
                <p:cNvPicPr/>
                <p:nvPr/>
              </p:nvPicPr>
              <p:blipFill>
                <a:blip r:embed="rId773"/>
                <a:stretch>
                  <a:fillRect/>
                </a:stretch>
              </p:blipFill>
              <p:spPr>
                <a:xfrm>
                  <a:off x="6314950" y="905930"/>
                  <a:ext cx="1033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4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6071C496-9F14-2029-6DAD-996FF5DD3E06}"/>
                    </a:ext>
                  </a:extLst>
                </p14:cNvPr>
                <p14:cNvContentPartPr/>
                <p14:nvPr/>
              </p14:nvContentPartPr>
              <p14:xfrm>
                <a:off x="6448870" y="953810"/>
                <a:ext cx="90720" cy="7920"/>
              </p14:xfrm>
            </p:contentPart>
          </mc:Choice>
          <mc:Fallback xmlns=""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6071C496-9F14-2029-6DAD-996FF5DD3E06}"/>
                    </a:ext>
                  </a:extLst>
                </p:cNvPr>
                <p:cNvPicPr/>
                <p:nvPr/>
              </p:nvPicPr>
              <p:blipFill>
                <a:blip r:embed="rId775"/>
                <a:stretch>
                  <a:fillRect/>
                </a:stretch>
              </p:blipFill>
              <p:spPr>
                <a:xfrm>
                  <a:off x="6441310" y="946250"/>
                  <a:ext cx="1058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6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B8E86937-9B51-2048-B91B-FAB24D43347F}"/>
                    </a:ext>
                  </a:extLst>
                </p14:cNvPr>
                <p14:cNvContentPartPr/>
                <p14:nvPr/>
              </p14:nvContentPartPr>
              <p14:xfrm>
                <a:off x="6546070" y="880010"/>
                <a:ext cx="11880" cy="174240"/>
              </p14:xfrm>
            </p:contentPart>
          </mc:Choice>
          <mc:Fallback xmlns=""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B8E86937-9B51-2048-B91B-FAB24D43347F}"/>
                    </a:ext>
                  </a:extLst>
                </p:cNvPr>
                <p:cNvPicPr/>
                <p:nvPr/>
              </p:nvPicPr>
              <p:blipFill>
                <a:blip r:embed="rId777"/>
                <a:stretch>
                  <a:fillRect/>
                </a:stretch>
              </p:blipFill>
              <p:spPr>
                <a:xfrm>
                  <a:off x="6538510" y="872450"/>
                  <a:ext cx="270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8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39B994E6-95E3-B3B1-1DDF-016CCA4FF6CE}"/>
                    </a:ext>
                  </a:extLst>
                </p14:cNvPr>
                <p14:cNvContentPartPr/>
                <p14:nvPr/>
              </p14:nvContentPartPr>
              <p14:xfrm>
                <a:off x="6686830" y="831770"/>
                <a:ext cx="116280" cy="111600"/>
              </p14:xfrm>
            </p:contentPart>
          </mc:Choice>
          <mc:Fallback xmlns=""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39B994E6-95E3-B3B1-1DDF-016CCA4FF6CE}"/>
                    </a:ext>
                  </a:extLst>
                </p:cNvPr>
                <p:cNvPicPr/>
                <p:nvPr/>
              </p:nvPicPr>
              <p:blipFill>
                <a:blip r:embed="rId779"/>
                <a:stretch>
                  <a:fillRect/>
                </a:stretch>
              </p:blipFill>
              <p:spPr>
                <a:xfrm>
                  <a:off x="6679270" y="824210"/>
                  <a:ext cx="1310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0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9A729789-95CA-5B61-4B4C-5D3BF949232D}"/>
                    </a:ext>
                  </a:extLst>
                </p14:cNvPr>
                <p14:cNvContentPartPr/>
                <p14:nvPr/>
              </p14:nvContentPartPr>
              <p14:xfrm>
                <a:off x="6663790" y="994490"/>
                <a:ext cx="26640" cy="67320"/>
              </p14:xfrm>
            </p:contentPart>
          </mc:Choice>
          <mc:Fallback xmlns=""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9A729789-95CA-5B61-4B4C-5D3BF949232D}"/>
                    </a:ext>
                  </a:extLst>
                </p:cNvPr>
                <p:cNvPicPr/>
                <p:nvPr/>
              </p:nvPicPr>
              <p:blipFill>
                <a:blip r:embed="rId781"/>
                <a:stretch>
                  <a:fillRect/>
                </a:stretch>
              </p:blipFill>
              <p:spPr>
                <a:xfrm>
                  <a:off x="6656230" y="986930"/>
                  <a:ext cx="417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2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C6BF396F-2C4C-A541-5C06-B1D44509F2B9}"/>
                    </a:ext>
                  </a:extLst>
                </p14:cNvPr>
                <p14:cNvContentPartPr/>
                <p14:nvPr/>
              </p14:nvContentPartPr>
              <p14:xfrm>
                <a:off x="6742990" y="963170"/>
                <a:ext cx="9000" cy="77760"/>
              </p14:xfrm>
            </p:contentPart>
          </mc:Choice>
          <mc:Fallback xmlns=""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C6BF396F-2C4C-A541-5C06-B1D44509F2B9}"/>
                    </a:ext>
                  </a:extLst>
                </p:cNvPr>
                <p:cNvPicPr/>
                <p:nvPr/>
              </p:nvPicPr>
              <p:blipFill>
                <a:blip r:embed="rId783"/>
                <a:stretch>
                  <a:fillRect/>
                </a:stretch>
              </p:blipFill>
              <p:spPr>
                <a:xfrm>
                  <a:off x="6735790" y="955610"/>
                  <a:ext cx="241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4">
              <p14:nvContentPartPr>
                <p14:cNvPr id="652" name="Input penna 651">
                  <a:extLst>
                    <a:ext uri="{FF2B5EF4-FFF2-40B4-BE49-F238E27FC236}">
                      <a16:creationId xmlns:a16="http://schemas.microsoft.com/office/drawing/2014/main" id="{6493C786-8BC4-25EF-F5FD-127FD128C707}"/>
                    </a:ext>
                  </a:extLst>
                </p14:cNvPr>
                <p14:cNvContentPartPr/>
                <p14:nvPr/>
              </p14:nvContentPartPr>
              <p14:xfrm>
                <a:off x="6606190" y="1055330"/>
                <a:ext cx="415440" cy="27360"/>
              </p14:xfrm>
            </p:contentPart>
          </mc:Choice>
          <mc:Fallback xmlns="">
            <p:pic>
              <p:nvPicPr>
                <p:cNvPr id="652" name="Input penna 651">
                  <a:extLst>
                    <a:ext uri="{FF2B5EF4-FFF2-40B4-BE49-F238E27FC236}">
                      <a16:creationId xmlns:a16="http://schemas.microsoft.com/office/drawing/2014/main" id="{6493C786-8BC4-25EF-F5FD-127FD128C707}"/>
                    </a:ext>
                  </a:extLst>
                </p:cNvPr>
                <p:cNvPicPr/>
                <p:nvPr/>
              </p:nvPicPr>
              <p:blipFill>
                <a:blip r:embed="rId785"/>
                <a:stretch>
                  <a:fillRect/>
                </a:stretch>
              </p:blipFill>
              <p:spPr>
                <a:xfrm>
                  <a:off x="6598630" y="1047770"/>
                  <a:ext cx="430560" cy="42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86">
            <p14:nvContentPartPr>
              <p14:cNvPr id="473" name="Input penna 472">
                <a:extLst>
                  <a:ext uri="{FF2B5EF4-FFF2-40B4-BE49-F238E27FC236}">
                    <a16:creationId xmlns:a16="http://schemas.microsoft.com/office/drawing/2014/main" id="{393E364C-05B8-14A2-7417-A525723B584A}"/>
                  </a:ext>
                </a:extLst>
              </p14:cNvPr>
              <p14:cNvContentPartPr/>
              <p14:nvPr/>
            </p14:nvContentPartPr>
            <p14:xfrm>
              <a:off x="1872525" y="293506"/>
              <a:ext cx="52560" cy="144360"/>
            </p14:xfrm>
          </p:contentPart>
        </mc:Choice>
        <mc:Fallback xmlns="">
          <p:pic>
            <p:nvPicPr>
              <p:cNvPr id="473" name="Input penna 472">
                <a:extLst>
                  <a:ext uri="{FF2B5EF4-FFF2-40B4-BE49-F238E27FC236}">
                    <a16:creationId xmlns:a16="http://schemas.microsoft.com/office/drawing/2014/main" id="{393E364C-05B8-14A2-7417-A525723B584A}"/>
                  </a:ext>
                </a:extLst>
              </p:cNvPr>
              <p:cNvPicPr/>
              <p:nvPr/>
            </p:nvPicPr>
            <p:blipFill>
              <a:blip r:embed="rId787"/>
              <a:stretch>
                <a:fillRect/>
              </a:stretch>
            </p:blipFill>
            <p:spPr>
              <a:xfrm>
                <a:off x="1864965" y="286306"/>
                <a:ext cx="67680" cy="15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8">
            <p14:nvContentPartPr>
              <p14:cNvPr id="474" name="Input penna 473">
                <a:extLst>
                  <a:ext uri="{FF2B5EF4-FFF2-40B4-BE49-F238E27FC236}">
                    <a16:creationId xmlns:a16="http://schemas.microsoft.com/office/drawing/2014/main" id="{F3428D19-B9B0-356D-85F6-C9425FF3027E}"/>
                  </a:ext>
                </a:extLst>
              </p14:cNvPr>
              <p14:cNvContentPartPr/>
              <p14:nvPr/>
            </p14:nvContentPartPr>
            <p14:xfrm>
              <a:off x="1978005" y="355426"/>
              <a:ext cx="49680" cy="55080"/>
            </p14:xfrm>
          </p:contentPart>
        </mc:Choice>
        <mc:Fallback xmlns="">
          <p:pic>
            <p:nvPicPr>
              <p:cNvPr id="474" name="Input penna 473">
                <a:extLst>
                  <a:ext uri="{FF2B5EF4-FFF2-40B4-BE49-F238E27FC236}">
                    <a16:creationId xmlns:a16="http://schemas.microsoft.com/office/drawing/2014/main" id="{F3428D19-B9B0-356D-85F6-C9425FF3027E}"/>
                  </a:ext>
                </a:extLst>
              </p:cNvPr>
              <p:cNvPicPr/>
              <p:nvPr/>
            </p:nvPicPr>
            <p:blipFill>
              <a:blip r:embed="rId789"/>
              <a:stretch>
                <a:fillRect/>
              </a:stretch>
            </p:blipFill>
            <p:spPr>
              <a:xfrm>
                <a:off x="1970445" y="347866"/>
                <a:ext cx="64800" cy="7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0">
            <p14:nvContentPartPr>
              <p14:cNvPr id="475" name="Input penna 474">
                <a:extLst>
                  <a:ext uri="{FF2B5EF4-FFF2-40B4-BE49-F238E27FC236}">
                    <a16:creationId xmlns:a16="http://schemas.microsoft.com/office/drawing/2014/main" id="{B34BA78C-7AC0-90E7-F252-FB44D1C93666}"/>
                  </a:ext>
                </a:extLst>
              </p14:cNvPr>
              <p14:cNvContentPartPr/>
              <p14:nvPr/>
            </p14:nvContentPartPr>
            <p14:xfrm>
              <a:off x="2068365" y="240586"/>
              <a:ext cx="31680" cy="165240"/>
            </p14:xfrm>
          </p:contentPart>
        </mc:Choice>
        <mc:Fallback xmlns="">
          <p:pic>
            <p:nvPicPr>
              <p:cNvPr id="475" name="Input penna 474">
                <a:extLst>
                  <a:ext uri="{FF2B5EF4-FFF2-40B4-BE49-F238E27FC236}">
                    <a16:creationId xmlns:a16="http://schemas.microsoft.com/office/drawing/2014/main" id="{B34BA78C-7AC0-90E7-F252-FB44D1C93666}"/>
                  </a:ext>
                </a:extLst>
              </p:cNvPr>
              <p:cNvPicPr/>
              <p:nvPr/>
            </p:nvPicPr>
            <p:blipFill>
              <a:blip r:embed="rId791"/>
              <a:stretch>
                <a:fillRect/>
              </a:stretch>
            </p:blipFill>
            <p:spPr>
              <a:xfrm>
                <a:off x="2060805" y="233026"/>
                <a:ext cx="46800" cy="18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2">
            <p14:nvContentPartPr>
              <p14:cNvPr id="476" name="Input penna 475">
                <a:extLst>
                  <a:ext uri="{FF2B5EF4-FFF2-40B4-BE49-F238E27FC236}">
                    <a16:creationId xmlns:a16="http://schemas.microsoft.com/office/drawing/2014/main" id="{9864BBE9-26D4-2278-7BD1-41E9CAAA7A54}"/>
                  </a:ext>
                </a:extLst>
              </p14:cNvPr>
              <p14:cNvContentPartPr/>
              <p14:nvPr/>
            </p14:nvContentPartPr>
            <p14:xfrm>
              <a:off x="2126685" y="364786"/>
              <a:ext cx="58680" cy="92880"/>
            </p14:xfrm>
          </p:contentPart>
        </mc:Choice>
        <mc:Fallback xmlns="">
          <p:pic>
            <p:nvPicPr>
              <p:cNvPr id="476" name="Input penna 475">
                <a:extLst>
                  <a:ext uri="{FF2B5EF4-FFF2-40B4-BE49-F238E27FC236}">
                    <a16:creationId xmlns:a16="http://schemas.microsoft.com/office/drawing/2014/main" id="{9864BBE9-26D4-2278-7BD1-41E9CAAA7A54}"/>
                  </a:ext>
                </a:extLst>
              </p:cNvPr>
              <p:cNvPicPr/>
              <p:nvPr/>
            </p:nvPicPr>
            <p:blipFill>
              <a:blip r:embed="rId793"/>
              <a:stretch>
                <a:fillRect/>
              </a:stretch>
            </p:blipFill>
            <p:spPr>
              <a:xfrm>
                <a:off x="2119485" y="357226"/>
                <a:ext cx="73800" cy="1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4">
            <p14:nvContentPartPr>
              <p14:cNvPr id="483" name="Input penna 482">
                <a:extLst>
                  <a:ext uri="{FF2B5EF4-FFF2-40B4-BE49-F238E27FC236}">
                    <a16:creationId xmlns:a16="http://schemas.microsoft.com/office/drawing/2014/main" id="{86287AC4-0D8F-E6D2-1D43-C7340EE97E34}"/>
                  </a:ext>
                </a:extLst>
              </p14:cNvPr>
              <p14:cNvContentPartPr/>
              <p14:nvPr/>
            </p14:nvContentPartPr>
            <p14:xfrm>
              <a:off x="3596544" y="233512"/>
              <a:ext cx="137160" cy="240480"/>
            </p14:xfrm>
          </p:contentPart>
        </mc:Choice>
        <mc:Fallback xmlns="">
          <p:pic>
            <p:nvPicPr>
              <p:cNvPr id="483" name="Input penna 482">
                <a:extLst>
                  <a:ext uri="{FF2B5EF4-FFF2-40B4-BE49-F238E27FC236}">
                    <a16:creationId xmlns:a16="http://schemas.microsoft.com/office/drawing/2014/main" id="{86287AC4-0D8F-E6D2-1D43-C7340EE97E34}"/>
                  </a:ext>
                </a:extLst>
              </p:cNvPr>
              <p:cNvPicPr/>
              <p:nvPr/>
            </p:nvPicPr>
            <p:blipFill>
              <a:blip r:embed="rId795"/>
              <a:stretch>
                <a:fillRect/>
              </a:stretch>
            </p:blipFill>
            <p:spPr>
              <a:xfrm>
                <a:off x="3588984" y="225952"/>
                <a:ext cx="152280" cy="25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6">
            <p14:nvContentPartPr>
              <p14:cNvPr id="484" name="Input penna 483">
                <a:extLst>
                  <a:ext uri="{FF2B5EF4-FFF2-40B4-BE49-F238E27FC236}">
                    <a16:creationId xmlns:a16="http://schemas.microsoft.com/office/drawing/2014/main" id="{802E7691-8AED-AF0C-9C5F-DCE35D4B8901}"/>
                  </a:ext>
                </a:extLst>
              </p14:cNvPr>
              <p14:cNvContentPartPr/>
              <p14:nvPr/>
            </p14:nvContentPartPr>
            <p14:xfrm>
              <a:off x="3749184" y="281392"/>
              <a:ext cx="104400" cy="128880"/>
            </p14:xfrm>
          </p:contentPart>
        </mc:Choice>
        <mc:Fallback xmlns="">
          <p:pic>
            <p:nvPicPr>
              <p:cNvPr id="484" name="Input penna 483">
                <a:extLst>
                  <a:ext uri="{FF2B5EF4-FFF2-40B4-BE49-F238E27FC236}">
                    <a16:creationId xmlns:a16="http://schemas.microsoft.com/office/drawing/2014/main" id="{802E7691-8AED-AF0C-9C5F-DCE35D4B8901}"/>
                  </a:ext>
                </a:extLst>
              </p:cNvPr>
              <p:cNvPicPr/>
              <p:nvPr/>
            </p:nvPicPr>
            <p:blipFill>
              <a:blip r:embed="rId797"/>
              <a:stretch>
                <a:fillRect/>
              </a:stretch>
            </p:blipFill>
            <p:spPr>
              <a:xfrm>
                <a:off x="3741624" y="273832"/>
                <a:ext cx="11952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8">
            <p14:nvContentPartPr>
              <p14:cNvPr id="485" name="Input penna 484">
                <a:extLst>
                  <a:ext uri="{FF2B5EF4-FFF2-40B4-BE49-F238E27FC236}">
                    <a16:creationId xmlns:a16="http://schemas.microsoft.com/office/drawing/2014/main" id="{520A99BE-E937-CDFF-52BA-2F78BCABF389}"/>
                  </a:ext>
                </a:extLst>
              </p14:cNvPr>
              <p14:cNvContentPartPr/>
              <p14:nvPr/>
            </p14:nvContentPartPr>
            <p14:xfrm>
              <a:off x="3882384" y="332152"/>
              <a:ext cx="54360" cy="65520"/>
            </p14:xfrm>
          </p:contentPart>
        </mc:Choice>
        <mc:Fallback xmlns="">
          <p:pic>
            <p:nvPicPr>
              <p:cNvPr id="485" name="Input penna 484">
                <a:extLst>
                  <a:ext uri="{FF2B5EF4-FFF2-40B4-BE49-F238E27FC236}">
                    <a16:creationId xmlns:a16="http://schemas.microsoft.com/office/drawing/2014/main" id="{520A99BE-E937-CDFF-52BA-2F78BCABF389}"/>
                  </a:ext>
                </a:extLst>
              </p:cNvPr>
              <p:cNvPicPr/>
              <p:nvPr/>
            </p:nvPicPr>
            <p:blipFill>
              <a:blip r:embed="rId799"/>
              <a:stretch>
                <a:fillRect/>
              </a:stretch>
            </p:blipFill>
            <p:spPr>
              <a:xfrm>
                <a:off x="3874824" y="324592"/>
                <a:ext cx="6948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0">
            <p14:nvContentPartPr>
              <p14:cNvPr id="471" name="Input penna 470">
                <a:extLst>
                  <a:ext uri="{FF2B5EF4-FFF2-40B4-BE49-F238E27FC236}">
                    <a16:creationId xmlns:a16="http://schemas.microsoft.com/office/drawing/2014/main" id="{F9FB9C9F-A339-CE1A-BA7A-14B35B78E661}"/>
                  </a:ext>
                </a:extLst>
              </p14:cNvPr>
              <p14:cNvContentPartPr/>
              <p14:nvPr/>
            </p14:nvContentPartPr>
            <p14:xfrm>
              <a:off x="1391925" y="234826"/>
              <a:ext cx="75240" cy="179640"/>
            </p14:xfrm>
          </p:contentPart>
        </mc:Choice>
        <mc:Fallback xmlns="">
          <p:pic>
            <p:nvPicPr>
              <p:cNvPr id="471" name="Input penna 470">
                <a:extLst>
                  <a:ext uri="{FF2B5EF4-FFF2-40B4-BE49-F238E27FC236}">
                    <a16:creationId xmlns:a16="http://schemas.microsoft.com/office/drawing/2014/main" id="{F9FB9C9F-A339-CE1A-BA7A-14B35B78E661}"/>
                  </a:ext>
                </a:extLst>
              </p:cNvPr>
              <p:cNvPicPr/>
              <p:nvPr/>
            </p:nvPicPr>
            <p:blipFill>
              <a:blip r:embed="rId801"/>
              <a:stretch>
                <a:fillRect/>
              </a:stretch>
            </p:blipFill>
            <p:spPr>
              <a:xfrm>
                <a:off x="1384365" y="227266"/>
                <a:ext cx="90360" cy="19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2">
            <p14:nvContentPartPr>
              <p14:cNvPr id="472" name="Input penna 471">
                <a:extLst>
                  <a:ext uri="{FF2B5EF4-FFF2-40B4-BE49-F238E27FC236}">
                    <a16:creationId xmlns:a16="http://schemas.microsoft.com/office/drawing/2014/main" id="{51C4BA20-6653-B0CA-ED26-FE011BB9D730}"/>
                  </a:ext>
                </a:extLst>
              </p14:cNvPr>
              <p14:cNvContentPartPr/>
              <p14:nvPr/>
            </p14:nvContentPartPr>
            <p14:xfrm>
              <a:off x="1493445" y="342106"/>
              <a:ext cx="61920" cy="79200"/>
            </p14:xfrm>
          </p:contentPart>
        </mc:Choice>
        <mc:Fallback xmlns="">
          <p:pic>
            <p:nvPicPr>
              <p:cNvPr id="472" name="Input penna 471">
                <a:extLst>
                  <a:ext uri="{FF2B5EF4-FFF2-40B4-BE49-F238E27FC236}">
                    <a16:creationId xmlns:a16="http://schemas.microsoft.com/office/drawing/2014/main" id="{51C4BA20-6653-B0CA-ED26-FE011BB9D730}"/>
                  </a:ext>
                </a:extLst>
              </p:cNvPr>
              <p:cNvPicPr/>
              <p:nvPr/>
            </p:nvPicPr>
            <p:blipFill>
              <a:blip r:embed="rId803"/>
              <a:stretch>
                <a:fillRect/>
              </a:stretch>
            </p:blipFill>
            <p:spPr>
              <a:xfrm>
                <a:off x="1485885" y="334546"/>
                <a:ext cx="7704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4">
            <p14:nvContentPartPr>
              <p14:cNvPr id="657" name="Input penna 656">
                <a:extLst>
                  <a:ext uri="{FF2B5EF4-FFF2-40B4-BE49-F238E27FC236}">
                    <a16:creationId xmlns:a16="http://schemas.microsoft.com/office/drawing/2014/main" id="{E2804C72-3A62-FD34-78FD-14EA5469C6F5}"/>
                  </a:ext>
                </a:extLst>
              </p14:cNvPr>
              <p14:cNvContentPartPr/>
              <p14:nvPr/>
            </p14:nvContentPartPr>
            <p14:xfrm>
              <a:off x="3873090" y="442610"/>
              <a:ext cx="161280" cy="1343520"/>
            </p14:xfrm>
          </p:contentPart>
        </mc:Choice>
        <mc:Fallback xmlns="">
          <p:pic>
            <p:nvPicPr>
              <p:cNvPr id="657" name="Input penna 656">
                <a:extLst>
                  <a:ext uri="{FF2B5EF4-FFF2-40B4-BE49-F238E27FC236}">
                    <a16:creationId xmlns:a16="http://schemas.microsoft.com/office/drawing/2014/main" id="{E2804C72-3A62-FD34-78FD-14EA5469C6F5}"/>
                  </a:ext>
                </a:extLst>
              </p:cNvPr>
              <p:cNvPicPr/>
              <p:nvPr/>
            </p:nvPicPr>
            <p:blipFill>
              <a:blip r:embed="rId805"/>
              <a:stretch>
                <a:fillRect/>
              </a:stretch>
            </p:blipFill>
            <p:spPr>
              <a:xfrm>
                <a:off x="3865530" y="435050"/>
                <a:ext cx="176400" cy="1358640"/>
              </a:xfrm>
              <a:prstGeom prst="rect">
                <a:avLst/>
              </a:prstGeom>
            </p:spPr>
          </p:pic>
        </mc:Fallback>
      </mc:AlternateContent>
      <p:grpSp>
        <p:nvGrpSpPr>
          <p:cNvPr id="673" name="Gruppo 672">
            <a:extLst>
              <a:ext uri="{FF2B5EF4-FFF2-40B4-BE49-F238E27FC236}">
                <a16:creationId xmlns:a16="http://schemas.microsoft.com/office/drawing/2014/main" id="{3F16D535-2070-803D-C9FF-C630AC447BD6}"/>
              </a:ext>
            </a:extLst>
          </p:cNvPr>
          <p:cNvGrpSpPr/>
          <p:nvPr/>
        </p:nvGrpSpPr>
        <p:grpSpPr>
          <a:xfrm>
            <a:off x="1605680" y="592730"/>
            <a:ext cx="1126350" cy="970200"/>
            <a:chOff x="1605680" y="592730"/>
            <a:chExt cx="1126350" cy="97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6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3F48EEC9-BECB-F75C-D2DD-C567C6765804}"/>
                    </a:ext>
                  </a:extLst>
                </p14:cNvPr>
                <p14:cNvContentPartPr/>
                <p14:nvPr/>
              </p14:nvContentPartPr>
              <p14:xfrm>
                <a:off x="1605680" y="769400"/>
                <a:ext cx="138600" cy="65520"/>
              </p14:xfrm>
            </p:contentPart>
          </mc:Choice>
          <mc:Fallback xmlns=""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3F48EEC9-BECB-F75C-D2DD-C567C6765804}"/>
                    </a:ext>
                  </a:extLst>
                </p:cNvPr>
                <p:cNvPicPr/>
                <p:nvPr/>
              </p:nvPicPr>
              <p:blipFill>
                <a:blip r:embed="rId807"/>
                <a:stretch>
                  <a:fillRect/>
                </a:stretch>
              </p:blipFill>
              <p:spPr>
                <a:xfrm>
                  <a:off x="1598120" y="761840"/>
                  <a:ext cx="1537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8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B2C93F0F-BD90-FB08-6924-3E621051AE4E}"/>
                    </a:ext>
                  </a:extLst>
                </p14:cNvPr>
                <p14:cNvContentPartPr/>
                <p14:nvPr/>
              </p14:nvContentPartPr>
              <p14:xfrm>
                <a:off x="1675160" y="835280"/>
                <a:ext cx="5760" cy="34920"/>
              </p14:xfrm>
            </p:contentPart>
          </mc:Choice>
          <mc:Fallback xmlns=""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B2C93F0F-BD90-FB08-6924-3E621051AE4E}"/>
                    </a:ext>
                  </a:extLst>
                </p:cNvPr>
                <p:cNvPicPr/>
                <p:nvPr/>
              </p:nvPicPr>
              <p:blipFill>
                <a:blip r:embed="rId809"/>
                <a:stretch>
                  <a:fillRect/>
                </a:stretch>
              </p:blipFill>
              <p:spPr>
                <a:xfrm>
                  <a:off x="1667600" y="827720"/>
                  <a:ext cx="208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0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232BD888-4065-F529-E8E4-A8BFBDC5E5F1}"/>
                    </a:ext>
                  </a:extLst>
                </p14:cNvPr>
                <p14:cNvContentPartPr/>
                <p14:nvPr/>
              </p14:nvContentPartPr>
              <p14:xfrm>
                <a:off x="1607120" y="878480"/>
                <a:ext cx="151560" cy="10440"/>
              </p14:xfrm>
            </p:contentPart>
          </mc:Choice>
          <mc:Fallback xmlns=""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232BD888-4065-F529-E8E4-A8BFBDC5E5F1}"/>
                    </a:ext>
                  </a:extLst>
                </p:cNvPr>
                <p:cNvPicPr/>
                <p:nvPr/>
              </p:nvPicPr>
              <p:blipFill>
                <a:blip r:embed="rId811"/>
                <a:stretch>
                  <a:fillRect/>
                </a:stretch>
              </p:blipFill>
              <p:spPr>
                <a:xfrm>
                  <a:off x="1599560" y="870920"/>
                  <a:ext cx="1663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2">
              <p14:nvContentPartPr>
                <p14:cNvPr id="528" name="Input penna 527">
                  <a:extLst>
                    <a:ext uri="{FF2B5EF4-FFF2-40B4-BE49-F238E27FC236}">
                      <a16:creationId xmlns:a16="http://schemas.microsoft.com/office/drawing/2014/main" id="{E683BE30-89B8-59C0-E839-F3A095A01ADA}"/>
                    </a:ext>
                  </a:extLst>
                </p14:cNvPr>
                <p14:cNvContentPartPr/>
                <p14:nvPr/>
              </p14:nvContentPartPr>
              <p14:xfrm>
                <a:off x="1655360" y="928520"/>
                <a:ext cx="99720" cy="81000"/>
              </p14:xfrm>
            </p:contentPart>
          </mc:Choice>
          <mc:Fallback xmlns="">
            <p:pic>
              <p:nvPicPr>
                <p:cNvPr id="528" name="Input penna 527">
                  <a:extLst>
                    <a:ext uri="{FF2B5EF4-FFF2-40B4-BE49-F238E27FC236}">
                      <a16:creationId xmlns:a16="http://schemas.microsoft.com/office/drawing/2014/main" id="{E683BE30-89B8-59C0-E839-F3A095A01ADA}"/>
                    </a:ext>
                  </a:extLst>
                </p:cNvPr>
                <p:cNvPicPr/>
                <p:nvPr/>
              </p:nvPicPr>
              <p:blipFill>
                <a:blip r:embed="rId813"/>
                <a:stretch>
                  <a:fillRect/>
                </a:stretch>
              </p:blipFill>
              <p:spPr>
                <a:xfrm>
                  <a:off x="1647800" y="920960"/>
                  <a:ext cx="1148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4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3710843A-788D-771C-1B15-49224148736A}"/>
                    </a:ext>
                  </a:extLst>
                </p14:cNvPr>
                <p14:cNvContentPartPr/>
                <p14:nvPr/>
              </p14:nvContentPartPr>
              <p14:xfrm>
                <a:off x="1895120" y="757160"/>
                <a:ext cx="83880" cy="105120"/>
              </p14:xfrm>
            </p:contentPart>
          </mc:Choice>
          <mc:Fallback xmlns=""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3710843A-788D-771C-1B15-49224148736A}"/>
                    </a:ext>
                  </a:extLst>
                </p:cNvPr>
                <p:cNvPicPr/>
                <p:nvPr/>
              </p:nvPicPr>
              <p:blipFill>
                <a:blip r:embed="rId815"/>
                <a:stretch>
                  <a:fillRect/>
                </a:stretch>
              </p:blipFill>
              <p:spPr>
                <a:xfrm>
                  <a:off x="1887560" y="749600"/>
                  <a:ext cx="9900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6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148A41C7-549D-C6FD-4CF4-F622F08A8567}"/>
                    </a:ext>
                  </a:extLst>
                </p14:cNvPr>
                <p14:cNvContentPartPr/>
                <p14:nvPr/>
              </p14:nvContentPartPr>
              <p14:xfrm>
                <a:off x="1900520" y="805760"/>
                <a:ext cx="83880" cy="12600"/>
              </p14:xfrm>
            </p:contentPart>
          </mc:Choice>
          <mc:Fallback xmlns=""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148A41C7-549D-C6FD-4CF4-F622F08A8567}"/>
                    </a:ext>
                  </a:extLst>
                </p:cNvPr>
                <p:cNvPicPr/>
                <p:nvPr/>
              </p:nvPicPr>
              <p:blipFill>
                <a:blip r:embed="rId817"/>
                <a:stretch>
                  <a:fillRect/>
                </a:stretch>
              </p:blipFill>
              <p:spPr>
                <a:xfrm>
                  <a:off x="1892960" y="798200"/>
                  <a:ext cx="990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8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8C6148FB-0523-9E17-C323-676386E6E9AB}"/>
                    </a:ext>
                  </a:extLst>
                </p14:cNvPr>
                <p14:cNvContentPartPr/>
                <p14:nvPr/>
              </p14:nvContentPartPr>
              <p14:xfrm>
                <a:off x="1859840" y="911240"/>
                <a:ext cx="98640" cy="7560"/>
              </p14:xfrm>
            </p:contentPart>
          </mc:Choice>
          <mc:Fallback xmlns=""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8C6148FB-0523-9E17-C323-676386E6E9AB}"/>
                    </a:ext>
                  </a:extLst>
                </p:cNvPr>
                <p:cNvPicPr/>
                <p:nvPr/>
              </p:nvPicPr>
              <p:blipFill>
                <a:blip r:embed="rId819"/>
                <a:stretch>
                  <a:fillRect/>
                </a:stretch>
              </p:blipFill>
              <p:spPr>
                <a:xfrm>
                  <a:off x="1852280" y="903680"/>
                  <a:ext cx="1137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0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63201D11-A15A-D329-E3AD-15A3B0D86EA1}"/>
                    </a:ext>
                  </a:extLst>
                </p14:cNvPr>
                <p14:cNvContentPartPr/>
                <p14:nvPr/>
              </p14:nvContentPartPr>
              <p14:xfrm>
                <a:off x="1949120" y="920600"/>
                <a:ext cx="9720" cy="68040"/>
              </p14:xfrm>
            </p:contentPart>
          </mc:Choice>
          <mc:Fallback xmlns=""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63201D11-A15A-D329-E3AD-15A3B0D86EA1}"/>
                    </a:ext>
                  </a:extLst>
                </p:cNvPr>
                <p:cNvPicPr/>
                <p:nvPr/>
              </p:nvPicPr>
              <p:blipFill>
                <a:blip r:embed="rId821"/>
                <a:stretch>
                  <a:fillRect/>
                </a:stretch>
              </p:blipFill>
              <p:spPr>
                <a:xfrm>
                  <a:off x="1941560" y="913040"/>
                  <a:ext cx="244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2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D6C867CD-256A-8702-FFC5-F8F3F943BF89}"/>
                    </a:ext>
                  </a:extLst>
                </p14:cNvPr>
                <p14:cNvContentPartPr/>
                <p14:nvPr/>
              </p14:nvContentPartPr>
              <p14:xfrm>
                <a:off x="2179160" y="751400"/>
                <a:ext cx="102960" cy="10080"/>
              </p14:xfrm>
            </p:contentPart>
          </mc:Choice>
          <mc:Fallback xmlns=""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D6C867CD-256A-8702-FFC5-F8F3F943BF89}"/>
                    </a:ext>
                  </a:extLst>
                </p:cNvPr>
                <p:cNvPicPr/>
                <p:nvPr/>
              </p:nvPicPr>
              <p:blipFill>
                <a:blip r:embed="rId823"/>
                <a:stretch>
                  <a:fillRect/>
                </a:stretch>
              </p:blipFill>
              <p:spPr>
                <a:xfrm>
                  <a:off x="2171600" y="743840"/>
                  <a:ext cx="1180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4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82E7B3C7-B58E-B889-6439-4E832A15D0E1}"/>
                    </a:ext>
                  </a:extLst>
                </p14:cNvPr>
                <p14:cNvContentPartPr/>
                <p14:nvPr/>
              </p14:nvContentPartPr>
              <p14:xfrm>
                <a:off x="2181680" y="830600"/>
                <a:ext cx="106560" cy="2160"/>
              </p14:xfrm>
            </p:contentPart>
          </mc:Choice>
          <mc:Fallback xmlns=""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82E7B3C7-B58E-B889-6439-4E832A15D0E1}"/>
                    </a:ext>
                  </a:extLst>
                </p:cNvPr>
                <p:cNvPicPr/>
                <p:nvPr/>
              </p:nvPicPr>
              <p:blipFill>
                <a:blip r:embed="rId825"/>
                <a:stretch>
                  <a:fillRect/>
                </a:stretch>
              </p:blipFill>
              <p:spPr>
                <a:xfrm>
                  <a:off x="2174120" y="823040"/>
                  <a:ext cx="1216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6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E79E5A44-914F-D009-26F1-5249CFD6AEB2}"/>
                    </a:ext>
                  </a:extLst>
                </p14:cNvPr>
                <p14:cNvContentPartPr/>
                <p14:nvPr/>
              </p14:nvContentPartPr>
              <p14:xfrm>
                <a:off x="2209040" y="884240"/>
                <a:ext cx="87840" cy="84600"/>
              </p14:xfrm>
            </p:contentPart>
          </mc:Choice>
          <mc:Fallback xmlns=""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E79E5A44-914F-D009-26F1-5249CFD6AEB2}"/>
                    </a:ext>
                  </a:extLst>
                </p:cNvPr>
                <p:cNvPicPr/>
                <p:nvPr/>
              </p:nvPicPr>
              <p:blipFill>
                <a:blip r:embed="rId827"/>
                <a:stretch>
                  <a:fillRect/>
                </a:stretch>
              </p:blipFill>
              <p:spPr>
                <a:xfrm>
                  <a:off x="2201480" y="876680"/>
                  <a:ext cx="1029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8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16CA9AFB-345E-2730-5229-F80B2AF31F5E}"/>
                    </a:ext>
                  </a:extLst>
                </p14:cNvPr>
                <p14:cNvContentPartPr/>
                <p14:nvPr/>
              </p14:nvContentPartPr>
              <p14:xfrm>
                <a:off x="2384360" y="765440"/>
                <a:ext cx="8280" cy="149760"/>
              </p14:xfrm>
            </p:contentPart>
          </mc:Choice>
          <mc:Fallback xmlns=""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16CA9AFB-345E-2730-5229-F80B2AF31F5E}"/>
                    </a:ext>
                  </a:extLst>
                </p:cNvPr>
                <p:cNvPicPr/>
                <p:nvPr/>
              </p:nvPicPr>
              <p:blipFill>
                <a:blip r:embed="rId829"/>
                <a:stretch>
                  <a:fillRect/>
                </a:stretch>
              </p:blipFill>
              <p:spPr>
                <a:xfrm>
                  <a:off x="2376800" y="757880"/>
                  <a:ext cx="234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0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E66AC16B-E5EB-E60F-BD96-7BD2FA4A37EB}"/>
                    </a:ext>
                  </a:extLst>
                </p14:cNvPr>
                <p14:cNvContentPartPr/>
                <p14:nvPr/>
              </p14:nvContentPartPr>
              <p14:xfrm>
                <a:off x="2411360" y="851840"/>
                <a:ext cx="69120" cy="2880"/>
              </p14:xfrm>
            </p:contentPart>
          </mc:Choice>
          <mc:Fallback xmlns=""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E66AC16B-E5EB-E60F-BD96-7BD2FA4A37EB}"/>
                    </a:ext>
                  </a:extLst>
                </p:cNvPr>
                <p:cNvPicPr/>
                <p:nvPr/>
              </p:nvPicPr>
              <p:blipFill>
                <a:blip r:embed="rId831"/>
                <a:stretch>
                  <a:fillRect/>
                </a:stretch>
              </p:blipFill>
              <p:spPr>
                <a:xfrm>
                  <a:off x="2403800" y="844280"/>
                  <a:ext cx="842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2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6569046E-DF65-61BF-2125-E178A05930EE}"/>
                    </a:ext>
                  </a:extLst>
                </p14:cNvPr>
                <p14:cNvContentPartPr/>
                <p14:nvPr/>
              </p14:nvContentPartPr>
              <p14:xfrm>
                <a:off x="2267720" y="981440"/>
                <a:ext cx="178560" cy="168480"/>
              </p14:xfrm>
            </p:contentPart>
          </mc:Choice>
          <mc:Fallback xmlns=""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6569046E-DF65-61BF-2125-E178A05930EE}"/>
                    </a:ext>
                  </a:extLst>
                </p:cNvPr>
                <p:cNvPicPr/>
                <p:nvPr/>
              </p:nvPicPr>
              <p:blipFill>
                <a:blip r:embed="rId833"/>
                <a:stretch>
                  <a:fillRect/>
                </a:stretch>
              </p:blipFill>
              <p:spPr>
                <a:xfrm>
                  <a:off x="2260160" y="973880"/>
                  <a:ext cx="19368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4">
              <p14:nvContentPartPr>
                <p14:cNvPr id="670" name="Input penna 669">
                  <a:extLst>
                    <a:ext uri="{FF2B5EF4-FFF2-40B4-BE49-F238E27FC236}">
                      <a16:creationId xmlns:a16="http://schemas.microsoft.com/office/drawing/2014/main" id="{4FA12FE6-7E9C-6F02-5DE8-2352C5D28D7A}"/>
                    </a:ext>
                  </a:extLst>
                </p14:cNvPr>
                <p14:cNvContentPartPr/>
                <p14:nvPr/>
              </p14:nvContentPartPr>
              <p14:xfrm>
                <a:off x="2084390" y="670130"/>
                <a:ext cx="42840" cy="743400"/>
              </p14:xfrm>
            </p:contentPart>
          </mc:Choice>
          <mc:Fallback xmlns="">
            <p:pic>
              <p:nvPicPr>
                <p:cNvPr id="670" name="Input penna 669">
                  <a:extLst>
                    <a:ext uri="{FF2B5EF4-FFF2-40B4-BE49-F238E27FC236}">
                      <a16:creationId xmlns:a16="http://schemas.microsoft.com/office/drawing/2014/main" id="{4FA12FE6-7E9C-6F02-5DE8-2352C5D28D7A}"/>
                    </a:ext>
                  </a:extLst>
                </p:cNvPr>
                <p:cNvPicPr/>
                <p:nvPr/>
              </p:nvPicPr>
              <p:blipFill>
                <a:blip r:embed="rId835"/>
                <a:stretch>
                  <a:fillRect/>
                </a:stretch>
              </p:blipFill>
              <p:spPr>
                <a:xfrm>
                  <a:off x="2076830" y="662570"/>
                  <a:ext cx="57960" cy="75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6">
              <p14:nvContentPartPr>
                <p14:cNvPr id="671" name="Input penna 670">
                  <a:extLst>
                    <a:ext uri="{FF2B5EF4-FFF2-40B4-BE49-F238E27FC236}">
                      <a16:creationId xmlns:a16="http://schemas.microsoft.com/office/drawing/2014/main" id="{58B5BC57-FDFF-0DFE-A643-4E327268CE49}"/>
                    </a:ext>
                  </a:extLst>
                </p14:cNvPr>
                <p14:cNvContentPartPr/>
                <p14:nvPr/>
              </p14:nvContentPartPr>
              <p14:xfrm>
                <a:off x="2083310" y="592730"/>
                <a:ext cx="648720" cy="970200"/>
              </p14:xfrm>
            </p:contentPart>
          </mc:Choice>
          <mc:Fallback xmlns="">
            <p:pic>
              <p:nvPicPr>
                <p:cNvPr id="671" name="Input penna 670">
                  <a:extLst>
                    <a:ext uri="{FF2B5EF4-FFF2-40B4-BE49-F238E27FC236}">
                      <a16:creationId xmlns:a16="http://schemas.microsoft.com/office/drawing/2014/main" id="{58B5BC57-FDFF-0DFE-A643-4E327268CE49}"/>
                    </a:ext>
                  </a:extLst>
                </p:cNvPr>
                <p:cNvPicPr/>
                <p:nvPr/>
              </p:nvPicPr>
              <p:blipFill>
                <a:blip r:embed="rId837"/>
                <a:stretch>
                  <a:fillRect/>
                </a:stretch>
              </p:blipFill>
              <p:spPr>
                <a:xfrm>
                  <a:off x="2075750" y="585170"/>
                  <a:ext cx="663840" cy="98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3" name="Gruppo 702">
            <a:extLst>
              <a:ext uri="{FF2B5EF4-FFF2-40B4-BE49-F238E27FC236}">
                <a16:creationId xmlns:a16="http://schemas.microsoft.com/office/drawing/2014/main" id="{85C03DE8-1F76-4690-DA6C-216DBE332291}"/>
              </a:ext>
            </a:extLst>
          </p:cNvPr>
          <p:cNvGrpSpPr/>
          <p:nvPr/>
        </p:nvGrpSpPr>
        <p:grpSpPr>
          <a:xfrm>
            <a:off x="2819610" y="608570"/>
            <a:ext cx="1132200" cy="1002600"/>
            <a:chOff x="2819610" y="608570"/>
            <a:chExt cx="1132200" cy="1002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8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B05E5CFB-E93B-25D5-0B31-BEA4A9826715}"/>
                    </a:ext>
                  </a:extLst>
                </p14:cNvPr>
                <p14:cNvContentPartPr/>
                <p14:nvPr/>
              </p14:nvContentPartPr>
              <p14:xfrm>
                <a:off x="2935470" y="732050"/>
                <a:ext cx="136080" cy="270720"/>
              </p14:xfrm>
            </p:contentPart>
          </mc:Choice>
          <mc:Fallback xmlns=""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B05E5CFB-E93B-25D5-0B31-BEA4A9826715}"/>
                    </a:ext>
                  </a:extLst>
                </p:cNvPr>
                <p:cNvPicPr/>
                <p:nvPr/>
              </p:nvPicPr>
              <p:blipFill>
                <a:blip r:embed="rId839"/>
                <a:stretch>
                  <a:fillRect/>
                </a:stretch>
              </p:blipFill>
              <p:spPr>
                <a:xfrm>
                  <a:off x="2927910" y="724490"/>
                  <a:ext cx="15120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0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948C7807-F310-9A3F-0109-8693F6E119F8}"/>
                    </a:ext>
                  </a:extLst>
                </p14:cNvPr>
                <p14:cNvContentPartPr/>
                <p14:nvPr/>
              </p14:nvContentPartPr>
              <p14:xfrm>
                <a:off x="2987670" y="861650"/>
                <a:ext cx="44640" cy="83520"/>
              </p14:xfrm>
            </p:contentPart>
          </mc:Choice>
          <mc:Fallback xmlns=""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948C7807-F310-9A3F-0109-8693F6E119F8}"/>
                    </a:ext>
                  </a:extLst>
                </p:cNvPr>
                <p:cNvPicPr/>
                <p:nvPr/>
              </p:nvPicPr>
              <p:blipFill>
                <a:blip r:embed="rId841"/>
                <a:stretch>
                  <a:fillRect/>
                </a:stretch>
              </p:blipFill>
              <p:spPr>
                <a:xfrm>
                  <a:off x="2980110" y="854090"/>
                  <a:ext cx="5976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2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B76BA26E-3A2F-63A6-065A-60FF65046017}"/>
                    </a:ext>
                  </a:extLst>
                </p14:cNvPr>
                <p14:cNvContentPartPr/>
                <p14:nvPr/>
              </p14:nvContentPartPr>
              <p14:xfrm>
                <a:off x="3098190" y="796850"/>
                <a:ext cx="34920" cy="259560"/>
              </p14:xfrm>
            </p:contentPart>
          </mc:Choice>
          <mc:Fallback xmlns=""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B76BA26E-3A2F-63A6-065A-60FF65046017}"/>
                    </a:ext>
                  </a:extLst>
                </p:cNvPr>
                <p:cNvPicPr/>
                <p:nvPr/>
              </p:nvPicPr>
              <p:blipFill>
                <a:blip r:embed="rId843"/>
                <a:stretch>
                  <a:fillRect/>
                </a:stretch>
              </p:blipFill>
              <p:spPr>
                <a:xfrm>
                  <a:off x="3090630" y="789290"/>
                  <a:ext cx="5004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4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F4CFE6D5-F9CE-7EB4-6866-401DCBF3A70B}"/>
                    </a:ext>
                  </a:extLst>
                </p14:cNvPr>
                <p14:cNvContentPartPr/>
                <p14:nvPr/>
              </p14:nvContentPartPr>
              <p14:xfrm>
                <a:off x="3258030" y="810530"/>
                <a:ext cx="86400" cy="218160"/>
              </p14:xfrm>
            </p:contentPart>
          </mc:Choice>
          <mc:Fallback xmlns=""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F4CFE6D5-F9CE-7EB4-6866-401DCBF3A70B}"/>
                    </a:ext>
                  </a:extLst>
                </p:cNvPr>
                <p:cNvPicPr/>
                <p:nvPr/>
              </p:nvPicPr>
              <p:blipFill>
                <a:blip r:embed="rId845"/>
                <a:stretch>
                  <a:fillRect/>
                </a:stretch>
              </p:blipFill>
              <p:spPr>
                <a:xfrm>
                  <a:off x="3250470" y="802970"/>
                  <a:ext cx="10152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6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16F90E60-FFEA-2EEA-E61E-FB5CCD1D5FB6}"/>
                    </a:ext>
                  </a:extLst>
                </p14:cNvPr>
                <p14:cNvContentPartPr/>
                <p14:nvPr/>
              </p14:nvContentPartPr>
              <p14:xfrm>
                <a:off x="3402390" y="829610"/>
                <a:ext cx="20160" cy="134640"/>
              </p14:xfrm>
            </p:contentPart>
          </mc:Choice>
          <mc:Fallback xmlns=""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16F90E60-FFEA-2EEA-E61E-FB5CCD1D5FB6}"/>
                    </a:ext>
                  </a:extLst>
                </p:cNvPr>
                <p:cNvPicPr/>
                <p:nvPr/>
              </p:nvPicPr>
              <p:blipFill>
                <a:blip r:embed="rId847"/>
                <a:stretch>
                  <a:fillRect/>
                </a:stretch>
              </p:blipFill>
              <p:spPr>
                <a:xfrm>
                  <a:off x="3394830" y="822050"/>
                  <a:ext cx="349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8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5243E1B4-027A-9340-2B19-562C8D506D5B}"/>
                    </a:ext>
                  </a:extLst>
                </p14:cNvPr>
                <p14:cNvContentPartPr/>
                <p14:nvPr/>
              </p14:nvContentPartPr>
              <p14:xfrm>
                <a:off x="3423270" y="926810"/>
                <a:ext cx="55080" cy="14400"/>
              </p14:xfrm>
            </p:contentPart>
          </mc:Choice>
          <mc:Fallback xmlns=""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5243E1B4-027A-9340-2B19-562C8D506D5B}"/>
                    </a:ext>
                  </a:extLst>
                </p:cNvPr>
                <p:cNvPicPr/>
                <p:nvPr/>
              </p:nvPicPr>
              <p:blipFill>
                <a:blip r:embed="rId849"/>
                <a:stretch>
                  <a:fillRect/>
                </a:stretch>
              </p:blipFill>
              <p:spPr>
                <a:xfrm>
                  <a:off x="3415710" y="919250"/>
                  <a:ext cx="702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0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3E555DF3-1CEF-401D-2061-0FDD1D2C8467}"/>
                    </a:ext>
                  </a:extLst>
                </p14:cNvPr>
                <p14:cNvContentPartPr/>
                <p14:nvPr/>
              </p14:nvContentPartPr>
              <p14:xfrm>
                <a:off x="3296190" y="1076210"/>
                <a:ext cx="141120" cy="133920"/>
              </p14:xfrm>
            </p:contentPart>
          </mc:Choice>
          <mc:Fallback xmlns=""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3E555DF3-1CEF-401D-2061-0FDD1D2C8467}"/>
                    </a:ext>
                  </a:extLst>
                </p:cNvPr>
                <p:cNvPicPr/>
                <p:nvPr/>
              </p:nvPicPr>
              <p:blipFill>
                <a:blip r:embed="rId851"/>
                <a:stretch>
                  <a:fillRect/>
                </a:stretch>
              </p:blipFill>
              <p:spPr>
                <a:xfrm>
                  <a:off x="3288630" y="1069010"/>
                  <a:ext cx="15624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2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3E0EE01D-492C-8193-D0D5-008F9B8A35C0}"/>
                    </a:ext>
                  </a:extLst>
                </p14:cNvPr>
                <p14:cNvContentPartPr/>
                <p14:nvPr/>
              </p14:nvContentPartPr>
              <p14:xfrm>
                <a:off x="3534510" y="879290"/>
                <a:ext cx="100080" cy="141840"/>
              </p14:xfrm>
            </p:contentPart>
          </mc:Choice>
          <mc:Fallback xmlns=""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3E0EE01D-492C-8193-D0D5-008F9B8A35C0}"/>
                    </a:ext>
                  </a:extLst>
                </p:cNvPr>
                <p:cNvPicPr/>
                <p:nvPr/>
              </p:nvPicPr>
              <p:blipFill>
                <a:blip r:embed="rId853"/>
                <a:stretch>
                  <a:fillRect/>
                </a:stretch>
              </p:blipFill>
              <p:spPr>
                <a:xfrm>
                  <a:off x="3526950" y="871730"/>
                  <a:ext cx="11484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4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8F541358-A117-91A1-2C0A-07AF5F87961D}"/>
                    </a:ext>
                  </a:extLst>
                </p14:cNvPr>
                <p14:cNvContentPartPr/>
                <p14:nvPr/>
              </p14:nvContentPartPr>
              <p14:xfrm>
                <a:off x="3736470" y="900170"/>
                <a:ext cx="28800" cy="209160"/>
              </p14:xfrm>
            </p:contentPart>
          </mc:Choice>
          <mc:Fallback xmlns=""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8F541358-A117-91A1-2C0A-07AF5F87961D}"/>
                    </a:ext>
                  </a:extLst>
                </p:cNvPr>
                <p:cNvPicPr/>
                <p:nvPr/>
              </p:nvPicPr>
              <p:blipFill>
                <a:blip r:embed="rId855"/>
                <a:stretch>
                  <a:fillRect/>
                </a:stretch>
              </p:blipFill>
              <p:spPr>
                <a:xfrm>
                  <a:off x="3728910" y="892610"/>
                  <a:ext cx="4356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6">
              <p14:nvContentPartPr>
                <p14:cNvPr id="692" name="Input penna 691">
                  <a:extLst>
                    <a:ext uri="{FF2B5EF4-FFF2-40B4-BE49-F238E27FC236}">
                      <a16:creationId xmlns:a16="http://schemas.microsoft.com/office/drawing/2014/main" id="{72249864-827D-0110-D4BF-8FBA88D69BC2}"/>
                    </a:ext>
                  </a:extLst>
                </p14:cNvPr>
                <p14:cNvContentPartPr/>
                <p14:nvPr/>
              </p14:nvContentPartPr>
              <p14:xfrm>
                <a:off x="2819610" y="608570"/>
                <a:ext cx="1132200" cy="756360"/>
              </p14:xfrm>
            </p:contentPart>
          </mc:Choice>
          <mc:Fallback xmlns="">
            <p:pic>
              <p:nvPicPr>
                <p:cNvPr id="692" name="Input penna 691">
                  <a:extLst>
                    <a:ext uri="{FF2B5EF4-FFF2-40B4-BE49-F238E27FC236}">
                      <a16:creationId xmlns:a16="http://schemas.microsoft.com/office/drawing/2014/main" id="{72249864-827D-0110-D4BF-8FBA88D69BC2}"/>
                    </a:ext>
                  </a:extLst>
                </p:cNvPr>
                <p:cNvPicPr/>
                <p:nvPr/>
              </p:nvPicPr>
              <p:blipFill>
                <a:blip r:embed="rId857"/>
                <a:stretch>
                  <a:fillRect/>
                </a:stretch>
              </p:blipFill>
              <p:spPr>
                <a:xfrm>
                  <a:off x="2812050" y="601010"/>
                  <a:ext cx="1147320" cy="77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8">
              <p14:nvContentPartPr>
                <p14:cNvPr id="693" name="Input penna 692">
                  <a:extLst>
                    <a:ext uri="{FF2B5EF4-FFF2-40B4-BE49-F238E27FC236}">
                      <a16:creationId xmlns:a16="http://schemas.microsoft.com/office/drawing/2014/main" id="{CB0ABAEE-7D7C-5423-0698-452643AF6CF2}"/>
                    </a:ext>
                  </a:extLst>
                </p14:cNvPr>
                <p14:cNvContentPartPr/>
                <p14:nvPr/>
              </p14:nvContentPartPr>
              <p14:xfrm>
                <a:off x="2872170" y="1225250"/>
                <a:ext cx="1008720" cy="74520"/>
              </p14:xfrm>
            </p:contentPart>
          </mc:Choice>
          <mc:Fallback xmlns="">
            <p:pic>
              <p:nvPicPr>
                <p:cNvPr id="693" name="Input penna 692">
                  <a:extLst>
                    <a:ext uri="{FF2B5EF4-FFF2-40B4-BE49-F238E27FC236}">
                      <a16:creationId xmlns:a16="http://schemas.microsoft.com/office/drawing/2014/main" id="{CB0ABAEE-7D7C-5423-0698-452643AF6CF2}"/>
                    </a:ext>
                  </a:extLst>
                </p:cNvPr>
                <p:cNvPicPr/>
                <p:nvPr/>
              </p:nvPicPr>
              <p:blipFill>
                <a:blip r:embed="rId859"/>
                <a:stretch>
                  <a:fillRect/>
                </a:stretch>
              </p:blipFill>
              <p:spPr>
                <a:xfrm>
                  <a:off x="2864610" y="1217690"/>
                  <a:ext cx="10238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0">
              <p14:nvContentPartPr>
                <p14:cNvPr id="696" name="Input penna 695">
                  <a:extLst>
                    <a:ext uri="{FF2B5EF4-FFF2-40B4-BE49-F238E27FC236}">
                      <a16:creationId xmlns:a16="http://schemas.microsoft.com/office/drawing/2014/main" id="{1140F7DA-4C7F-968B-FE98-B8F7EA43B7D9}"/>
                    </a:ext>
                  </a:extLst>
                </p14:cNvPr>
                <p14:cNvContentPartPr/>
                <p14:nvPr/>
              </p14:nvContentPartPr>
              <p14:xfrm>
                <a:off x="3085290" y="1411730"/>
                <a:ext cx="139680" cy="33120"/>
              </p14:xfrm>
            </p:contentPart>
          </mc:Choice>
          <mc:Fallback xmlns="">
            <p:pic>
              <p:nvPicPr>
                <p:cNvPr id="696" name="Input penna 695">
                  <a:extLst>
                    <a:ext uri="{FF2B5EF4-FFF2-40B4-BE49-F238E27FC236}">
                      <a16:creationId xmlns:a16="http://schemas.microsoft.com/office/drawing/2014/main" id="{1140F7DA-4C7F-968B-FE98-B8F7EA43B7D9}"/>
                    </a:ext>
                  </a:extLst>
                </p:cNvPr>
                <p:cNvPicPr/>
                <p:nvPr/>
              </p:nvPicPr>
              <p:blipFill>
                <a:blip r:embed="rId861"/>
                <a:stretch>
                  <a:fillRect/>
                </a:stretch>
              </p:blipFill>
              <p:spPr>
                <a:xfrm>
                  <a:off x="3077730" y="1404170"/>
                  <a:ext cx="1548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2">
              <p14:nvContentPartPr>
                <p14:cNvPr id="697" name="Input penna 696">
                  <a:extLst>
                    <a:ext uri="{FF2B5EF4-FFF2-40B4-BE49-F238E27FC236}">
                      <a16:creationId xmlns:a16="http://schemas.microsoft.com/office/drawing/2014/main" id="{CDCB46C3-72F6-31B9-5DD6-65B8064BDB36}"/>
                    </a:ext>
                  </a:extLst>
                </p14:cNvPr>
                <p14:cNvContentPartPr/>
                <p14:nvPr/>
              </p14:nvContentPartPr>
              <p14:xfrm>
                <a:off x="3169530" y="1450250"/>
                <a:ext cx="14400" cy="90360"/>
              </p14:xfrm>
            </p:contentPart>
          </mc:Choice>
          <mc:Fallback xmlns="">
            <p:pic>
              <p:nvPicPr>
                <p:cNvPr id="697" name="Input penna 696">
                  <a:extLst>
                    <a:ext uri="{FF2B5EF4-FFF2-40B4-BE49-F238E27FC236}">
                      <a16:creationId xmlns:a16="http://schemas.microsoft.com/office/drawing/2014/main" id="{CDCB46C3-72F6-31B9-5DD6-65B8064BDB36}"/>
                    </a:ext>
                  </a:extLst>
                </p:cNvPr>
                <p:cNvPicPr/>
                <p:nvPr/>
              </p:nvPicPr>
              <p:blipFill>
                <a:blip r:embed="rId863"/>
                <a:stretch>
                  <a:fillRect/>
                </a:stretch>
              </p:blipFill>
              <p:spPr>
                <a:xfrm>
                  <a:off x="3161970" y="1442690"/>
                  <a:ext cx="295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4">
              <p14:nvContentPartPr>
                <p14:cNvPr id="698" name="Input penna 697">
                  <a:extLst>
                    <a:ext uri="{FF2B5EF4-FFF2-40B4-BE49-F238E27FC236}">
                      <a16:creationId xmlns:a16="http://schemas.microsoft.com/office/drawing/2014/main" id="{2938FCF2-97B0-90D5-5571-5C26964EA822}"/>
                    </a:ext>
                  </a:extLst>
                </p14:cNvPr>
                <p14:cNvContentPartPr/>
                <p14:nvPr/>
              </p14:nvContentPartPr>
              <p14:xfrm>
                <a:off x="3280770" y="1405610"/>
                <a:ext cx="78840" cy="132480"/>
              </p14:xfrm>
            </p:contentPart>
          </mc:Choice>
          <mc:Fallback xmlns="">
            <p:pic>
              <p:nvPicPr>
                <p:cNvPr id="698" name="Input penna 697">
                  <a:extLst>
                    <a:ext uri="{FF2B5EF4-FFF2-40B4-BE49-F238E27FC236}">
                      <a16:creationId xmlns:a16="http://schemas.microsoft.com/office/drawing/2014/main" id="{2938FCF2-97B0-90D5-5571-5C26964EA822}"/>
                    </a:ext>
                  </a:extLst>
                </p:cNvPr>
                <p:cNvPicPr/>
                <p:nvPr/>
              </p:nvPicPr>
              <p:blipFill>
                <a:blip r:embed="rId865"/>
                <a:stretch>
                  <a:fillRect/>
                </a:stretch>
              </p:blipFill>
              <p:spPr>
                <a:xfrm>
                  <a:off x="3273210" y="1398050"/>
                  <a:ext cx="939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6">
              <p14:nvContentPartPr>
                <p14:cNvPr id="699" name="Input penna 698">
                  <a:extLst>
                    <a:ext uri="{FF2B5EF4-FFF2-40B4-BE49-F238E27FC236}">
                      <a16:creationId xmlns:a16="http://schemas.microsoft.com/office/drawing/2014/main" id="{FDE9473A-CE2E-95AD-19BC-9CA1937BFB99}"/>
                    </a:ext>
                  </a:extLst>
                </p14:cNvPr>
                <p14:cNvContentPartPr/>
                <p14:nvPr/>
              </p14:nvContentPartPr>
              <p14:xfrm>
                <a:off x="3385530" y="1434770"/>
                <a:ext cx="74160" cy="114120"/>
              </p14:xfrm>
            </p:contentPart>
          </mc:Choice>
          <mc:Fallback xmlns="">
            <p:pic>
              <p:nvPicPr>
                <p:cNvPr id="699" name="Input penna 698">
                  <a:extLst>
                    <a:ext uri="{FF2B5EF4-FFF2-40B4-BE49-F238E27FC236}">
                      <a16:creationId xmlns:a16="http://schemas.microsoft.com/office/drawing/2014/main" id="{FDE9473A-CE2E-95AD-19BC-9CA1937BFB99}"/>
                    </a:ext>
                  </a:extLst>
                </p:cNvPr>
                <p:cNvPicPr/>
                <p:nvPr/>
              </p:nvPicPr>
              <p:blipFill>
                <a:blip r:embed="rId867"/>
                <a:stretch>
                  <a:fillRect/>
                </a:stretch>
              </p:blipFill>
              <p:spPr>
                <a:xfrm>
                  <a:off x="3378330" y="1427210"/>
                  <a:ext cx="892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8">
              <p14:nvContentPartPr>
                <p14:cNvPr id="700" name="Input penna 699">
                  <a:extLst>
                    <a:ext uri="{FF2B5EF4-FFF2-40B4-BE49-F238E27FC236}">
                      <a16:creationId xmlns:a16="http://schemas.microsoft.com/office/drawing/2014/main" id="{24F48F6F-CCF0-ED75-C44A-8C78974D7299}"/>
                    </a:ext>
                  </a:extLst>
                </p14:cNvPr>
                <p14:cNvContentPartPr/>
                <p14:nvPr/>
              </p14:nvContentPartPr>
              <p14:xfrm>
                <a:off x="3482730" y="1457090"/>
                <a:ext cx="74520" cy="154080"/>
              </p14:xfrm>
            </p:contentPart>
          </mc:Choice>
          <mc:Fallback xmlns="">
            <p:pic>
              <p:nvPicPr>
                <p:cNvPr id="700" name="Input penna 699">
                  <a:extLst>
                    <a:ext uri="{FF2B5EF4-FFF2-40B4-BE49-F238E27FC236}">
                      <a16:creationId xmlns:a16="http://schemas.microsoft.com/office/drawing/2014/main" id="{24F48F6F-CCF0-ED75-C44A-8C78974D7299}"/>
                    </a:ext>
                  </a:extLst>
                </p:cNvPr>
                <p:cNvPicPr/>
                <p:nvPr/>
              </p:nvPicPr>
              <p:blipFill>
                <a:blip r:embed="rId869"/>
                <a:stretch>
                  <a:fillRect/>
                </a:stretch>
              </p:blipFill>
              <p:spPr>
                <a:xfrm>
                  <a:off x="3475170" y="1449530"/>
                  <a:ext cx="8964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0">
              <p14:nvContentPartPr>
                <p14:cNvPr id="701" name="Input penna 700">
                  <a:extLst>
                    <a:ext uri="{FF2B5EF4-FFF2-40B4-BE49-F238E27FC236}">
                      <a16:creationId xmlns:a16="http://schemas.microsoft.com/office/drawing/2014/main" id="{B9B36AAD-293F-38FD-D70B-266FA48D68F0}"/>
                    </a:ext>
                  </a:extLst>
                </p14:cNvPr>
                <p14:cNvContentPartPr/>
                <p14:nvPr/>
              </p14:nvContentPartPr>
              <p14:xfrm>
                <a:off x="3641130" y="1425410"/>
                <a:ext cx="77760" cy="144720"/>
              </p14:xfrm>
            </p:contentPart>
          </mc:Choice>
          <mc:Fallback xmlns="">
            <p:pic>
              <p:nvPicPr>
                <p:cNvPr id="701" name="Input penna 700">
                  <a:extLst>
                    <a:ext uri="{FF2B5EF4-FFF2-40B4-BE49-F238E27FC236}">
                      <a16:creationId xmlns:a16="http://schemas.microsoft.com/office/drawing/2014/main" id="{B9B36AAD-293F-38FD-D70B-266FA48D68F0}"/>
                    </a:ext>
                  </a:extLst>
                </p:cNvPr>
                <p:cNvPicPr/>
                <p:nvPr/>
              </p:nvPicPr>
              <p:blipFill>
                <a:blip r:embed="rId871"/>
                <a:stretch>
                  <a:fillRect/>
                </a:stretch>
              </p:blipFill>
              <p:spPr>
                <a:xfrm>
                  <a:off x="3633570" y="1417850"/>
                  <a:ext cx="92880" cy="15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4" name="Gruppo 733">
            <a:extLst>
              <a:ext uri="{FF2B5EF4-FFF2-40B4-BE49-F238E27FC236}">
                <a16:creationId xmlns:a16="http://schemas.microsoft.com/office/drawing/2014/main" id="{64E137A4-0DB9-E9B0-6AF2-E9324EC741CF}"/>
              </a:ext>
            </a:extLst>
          </p:cNvPr>
          <p:cNvGrpSpPr/>
          <p:nvPr/>
        </p:nvGrpSpPr>
        <p:grpSpPr>
          <a:xfrm>
            <a:off x="1691130" y="1554160"/>
            <a:ext cx="793800" cy="531360"/>
            <a:chOff x="1691130" y="1554160"/>
            <a:chExt cx="793800" cy="53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2">
              <p14:nvContentPartPr>
                <p14:cNvPr id="687" name="Input penna 686">
                  <a:extLst>
                    <a:ext uri="{FF2B5EF4-FFF2-40B4-BE49-F238E27FC236}">
                      <a16:creationId xmlns:a16="http://schemas.microsoft.com/office/drawing/2014/main" id="{EC93960A-14C9-2888-BD3D-D4F7AD64BF48}"/>
                    </a:ext>
                  </a:extLst>
                </p14:cNvPr>
                <p14:cNvContentPartPr/>
                <p14:nvPr/>
              </p14:nvContentPartPr>
              <p14:xfrm>
                <a:off x="1921530" y="1702350"/>
                <a:ext cx="90720" cy="169560"/>
              </p14:xfrm>
            </p:contentPart>
          </mc:Choice>
          <mc:Fallback xmlns="">
            <p:pic>
              <p:nvPicPr>
                <p:cNvPr id="687" name="Input penna 686">
                  <a:extLst>
                    <a:ext uri="{FF2B5EF4-FFF2-40B4-BE49-F238E27FC236}">
                      <a16:creationId xmlns:a16="http://schemas.microsoft.com/office/drawing/2014/main" id="{EC93960A-14C9-2888-BD3D-D4F7AD64BF48}"/>
                    </a:ext>
                  </a:extLst>
                </p:cNvPr>
                <p:cNvPicPr/>
                <p:nvPr/>
              </p:nvPicPr>
              <p:blipFill>
                <a:blip r:embed="rId873"/>
                <a:stretch>
                  <a:fillRect/>
                </a:stretch>
              </p:blipFill>
              <p:spPr>
                <a:xfrm>
                  <a:off x="1913970" y="1694790"/>
                  <a:ext cx="1058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4">
              <p14:nvContentPartPr>
                <p14:cNvPr id="688" name="Input penna 687">
                  <a:extLst>
                    <a:ext uri="{FF2B5EF4-FFF2-40B4-BE49-F238E27FC236}">
                      <a16:creationId xmlns:a16="http://schemas.microsoft.com/office/drawing/2014/main" id="{81EB7F59-7D4C-B4E9-DDDA-6A12EC496D05}"/>
                    </a:ext>
                  </a:extLst>
                </p14:cNvPr>
                <p14:cNvContentPartPr/>
                <p14:nvPr/>
              </p14:nvContentPartPr>
              <p14:xfrm>
                <a:off x="1957530" y="1823670"/>
                <a:ext cx="70200" cy="36000"/>
              </p14:xfrm>
            </p:contentPart>
          </mc:Choice>
          <mc:Fallback xmlns="">
            <p:pic>
              <p:nvPicPr>
                <p:cNvPr id="688" name="Input penna 687">
                  <a:extLst>
                    <a:ext uri="{FF2B5EF4-FFF2-40B4-BE49-F238E27FC236}">
                      <a16:creationId xmlns:a16="http://schemas.microsoft.com/office/drawing/2014/main" id="{81EB7F59-7D4C-B4E9-DDDA-6A12EC496D05}"/>
                    </a:ext>
                  </a:extLst>
                </p:cNvPr>
                <p:cNvPicPr/>
                <p:nvPr/>
              </p:nvPicPr>
              <p:blipFill>
                <a:blip r:embed="rId875"/>
                <a:stretch>
                  <a:fillRect/>
                </a:stretch>
              </p:blipFill>
              <p:spPr>
                <a:xfrm>
                  <a:off x="1949970" y="1816110"/>
                  <a:ext cx="853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6">
              <p14:nvContentPartPr>
                <p14:cNvPr id="689" name="Input penna 688">
                  <a:extLst>
                    <a:ext uri="{FF2B5EF4-FFF2-40B4-BE49-F238E27FC236}">
                      <a16:creationId xmlns:a16="http://schemas.microsoft.com/office/drawing/2014/main" id="{BB9AC97F-063A-1DD4-D1DC-91FE8A193A3F}"/>
                    </a:ext>
                  </a:extLst>
                </p14:cNvPr>
                <p14:cNvContentPartPr/>
                <p14:nvPr/>
              </p14:nvContentPartPr>
              <p14:xfrm>
                <a:off x="2104410" y="1726470"/>
                <a:ext cx="2160" cy="158760"/>
              </p14:xfrm>
            </p:contentPart>
          </mc:Choice>
          <mc:Fallback xmlns="">
            <p:pic>
              <p:nvPicPr>
                <p:cNvPr id="689" name="Input penna 688">
                  <a:extLst>
                    <a:ext uri="{FF2B5EF4-FFF2-40B4-BE49-F238E27FC236}">
                      <a16:creationId xmlns:a16="http://schemas.microsoft.com/office/drawing/2014/main" id="{BB9AC97F-063A-1DD4-D1DC-91FE8A193A3F}"/>
                    </a:ext>
                  </a:extLst>
                </p:cNvPr>
                <p:cNvPicPr/>
                <p:nvPr/>
              </p:nvPicPr>
              <p:blipFill>
                <a:blip r:embed="rId877"/>
                <a:stretch>
                  <a:fillRect/>
                </a:stretch>
              </p:blipFill>
              <p:spPr>
                <a:xfrm>
                  <a:off x="2096850" y="1718910"/>
                  <a:ext cx="172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8">
              <p14:nvContentPartPr>
                <p14:cNvPr id="704" name="Input penna 703">
                  <a:extLst>
                    <a:ext uri="{FF2B5EF4-FFF2-40B4-BE49-F238E27FC236}">
                      <a16:creationId xmlns:a16="http://schemas.microsoft.com/office/drawing/2014/main" id="{B1798177-0A19-28DE-314E-45D912D4A4B2}"/>
                    </a:ext>
                  </a:extLst>
                </p14:cNvPr>
                <p14:cNvContentPartPr/>
                <p14:nvPr/>
              </p14:nvContentPartPr>
              <p14:xfrm>
                <a:off x="1691130" y="1554160"/>
                <a:ext cx="704880" cy="531360"/>
              </p14:xfrm>
            </p:contentPart>
          </mc:Choice>
          <mc:Fallback xmlns="">
            <p:pic>
              <p:nvPicPr>
                <p:cNvPr id="704" name="Input penna 703">
                  <a:extLst>
                    <a:ext uri="{FF2B5EF4-FFF2-40B4-BE49-F238E27FC236}">
                      <a16:creationId xmlns:a16="http://schemas.microsoft.com/office/drawing/2014/main" id="{B1798177-0A19-28DE-314E-45D912D4A4B2}"/>
                    </a:ext>
                  </a:extLst>
                </p:cNvPr>
                <p:cNvPicPr/>
                <p:nvPr/>
              </p:nvPicPr>
              <p:blipFill>
                <a:blip r:embed="rId879"/>
                <a:stretch>
                  <a:fillRect/>
                </a:stretch>
              </p:blipFill>
              <p:spPr>
                <a:xfrm>
                  <a:off x="1683570" y="1546600"/>
                  <a:ext cx="719640" cy="54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0">
              <p14:nvContentPartPr>
                <p14:cNvPr id="705" name="Input penna 704">
                  <a:extLst>
                    <a:ext uri="{FF2B5EF4-FFF2-40B4-BE49-F238E27FC236}">
                      <a16:creationId xmlns:a16="http://schemas.microsoft.com/office/drawing/2014/main" id="{4A6078D9-B428-0858-9FBC-104A968CDAC4}"/>
                    </a:ext>
                  </a:extLst>
                </p14:cNvPr>
                <p14:cNvContentPartPr/>
                <p14:nvPr/>
              </p14:nvContentPartPr>
              <p14:xfrm>
                <a:off x="1798050" y="2005600"/>
                <a:ext cx="686880" cy="75240"/>
              </p14:xfrm>
            </p:contentPart>
          </mc:Choice>
          <mc:Fallback xmlns="">
            <p:pic>
              <p:nvPicPr>
                <p:cNvPr id="705" name="Input penna 704">
                  <a:extLst>
                    <a:ext uri="{FF2B5EF4-FFF2-40B4-BE49-F238E27FC236}">
                      <a16:creationId xmlns:a16="http://schemas.microsoft.com/office/drawing/2014/main" id="{4A6078D9-B428-0858-9FBC-104A968CDAC4}"/>
                    </a:ext>
                  </a:extLst>
                </p:cNvPr>
                <p:cNvPicPr/>
                <p:nvPr/>
              </p:nvPicPr>
              <p:blipFill>
                <a:blip r:embed="rId881"/>
                <a:stretch>
                  <a:fillRect/>
                </a:stretch>
              </p:blipFill>
              <p:spPr>
                <a:xfrm>
                  <a:off x="1790490" y="1998040"/>
                  <a:ext cx="702000" cy="9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2" name="Gruppo 731">
            <a:extLst>
              <a:ext uri="{FF2B5EF4-FFF2-40B4-BE49-F238E27FC236}">
                <a16:creationId xmlns:a16="http://schemas.microsoft.com/office/drawing/2014/main" id="{BDED4DE4-230C-40F6-FDAF-0F3EC82A16E2}"/>
              </a:ext>
            </a:extLst>
          </p:cNvPr>
          <p:cNvGrpSpPr/>
          <p:nvPr/>
        </p:nvGrpSpPr>
        <p:grpSpPr>
          <a:xfrm>
            <a:off x="1791930" y="2275800"/>
            <a:ext cx="162360" cy="233280"/>
            <a:chOff x="1791930" y="2275800"/>
            <a:chExt cx="162360" cy="23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82">
              <p14:nvContentPartPr>
                <p14:cNvPr id="706" name="Input penna 705">
                  <a:extLst>
                    <a:ext uri="{FF2B5EF4-FFF2-40B4-BE49-F238E27FC236}">
                      <a16:creationId xmlns:a16="http://schemas.microsoft.com/office/drawing/2014/main" id="{EEAF7ABB-9062-C5CA-0BE0-62C6B4E717A4}"/>
                    </a:ext>
                  </a:extLst>
                </p14:cNvPr>
                <p14:cNvContentPartPr/>
                <p14:nvPr/>
              </p14:nvContentPartPr>
              <p14:xfrm>
                <a:off x="1791930" y="2275800"/>
                <a:ext cx="18720" cy="204120"/>
              </p14:xfrm>
            </p:contentPart>
          </mc:Choice>
          <mc:Fallback xmlns="">
            <p:pic>
              <p:nvPicPr>
                <p:cNvPr id="706" name="Input penna 705">
                  <a:extLst>
                    <a:ext uri="{FF2B5EF4-FFF2-40B4-BE49-F238E27FC236}">
                      <a16:creationId xmlns:a16="http://schemas.microsoft.com/office/drawing/2014/main" id="{EEAF7ABB-9062-C5CA-0BE0-62C6B4E717A4}"/>
                    </a:ext>
                  </a:extLst>
                </p:cNvPr>
                <p:cNvPicPr/>
                <p:nvPr/>
              </p:nvPicPr>
              <p:blipFill>
                <a:blip r:embed="rId883"/>
                <a:stretch>
                  <a:fillRect/>
                </a:stretch>
              </p:blipFill>
              <p:spPr>
                <a:xfrm>
                  <a:off x="1784370" y="2268240"/>
                  <a:ext cx="3384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4">
              <p14:nvContentPartPr>
                <p14:cNvPr id="707" name="Input penna 706">
                  <a:extLst>
                    <a:ext uri="{FF2B5EF4-FFF2-40B4-BE49-F238E27FC236}">
                      <a16:creationId xmlns:a16="http://schemas.microsoft.com/office/drawing/2014/main" id="{58080200-509A-0BE6-15CE-C9D87C5E30E8}"/>
                    </a:ext>
                  </a:extLst>
                </p14:cNvPr>
                <p14:cNvContentPartPr/>
                <p14:nvPr/>
              </p14:nvContentPartPr>
              <p14:xfrm>
                <a:off x="1838370" y="2351040"/>
                <a:ext cx="115920" cy="158040"/>
              </p14:xfrm>
            </p:contentPart>
          </mc:Choice>
          <mc:Fallback xmlns="">
            <p:pic>
              <p:nvPicPr>
                <p:cNvPr id="707" name="Input penna 706">
                  <a:extLst>
                    <a:ext uri="{FF2B5EF4-FFF2-40B4-BE49-F238E27FC236}">
                      <a16:creationId xmlns:a16="http://schemas.microsoft.com/office/drawing/2014/main" id="{58080200-509A-0BE6-15CE-C9D87C5E30E8}"/>
                    </a:ext>
                  </a:extLst>
                </p:cNvPr>
                <p:cNvPicPr/>
                <p:nvPr/>
              </p:nvPicPr>
              <p:blipFill>
                <a:blip r:embed="rId885"/>
                <a:stretch>
                  <a:fillRect/>
                </a:stretch>
              </p:blipFill>
              <p:spPr>
                <a:xfrm>
                  <a:off x="1830810" y="2343480"/>
                  <a:ext cx="131040" cy="17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0" name="Gruppo 729">
            <a:extLst>
              <a:ext uri="{FF2B5EF4-FFF2-40B4-BE49-F238E27FC236}">
                <a16:creationId xmlns:a16="http://schemas.microsoft.com/office/drawing/2014/main" id="{E15D8471-839F-730E-B341-19BAC687FBBF}"/>
              </a:ext>
            </a:extLst>
          </p:cNvPr>
          <p:cNvGrpSpPr/>
          <p:nvPr/>
        </p:nvGrpSpPr>
        <p:grpSpPr>
          <a:xfrm>
            <a:off x="2190810" y="2344200"/>
            <a:ext cx="373680" cy="167760"/>
            <a:chOff x="2190810" y="2344200"/>
            <a:chExt cx="373680" cy="16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86">
              <p14:nvContentPartPr>
                <p14:cNvPr id="708" name="Input penna 707">
                  <a:extLst>
                    <a:ext uri="{FF2B5EF4-FFF2-40B4-BE49-F238E27FC236}">
                      <a16:creationId xmlns:a16="http://schemas.microsoft.com/office/drawing/2014/main" id="{D085DB46-443F-07E4-A9A3-0326176D1F7D}"/>
                    </a:ext>
                  </a:extLst>
                </p14:cNvPr>
                <p14:cNvContentPartPr/>
                <p14:nvPr/>
              </p14:nvContentPartPr>
              <p14:xfrm>
                <a:off x="2190810" y="2368680"/>
                <a:ext cx="124920" cy="82800"/>
              </p14:xfrm>
            </p:contentPart>
          </mc:Choice>
          <mc:Fallback xmlns="">
            <p:pic>
              <p:nvPicPr>
                <p:cNvPr id="708" name="Input penna 707">
                  <a:extLst>
                    <a:ext uri="{FF2B5EF4-FFF2-40B4-BE49-F238E27FC236}">
                      <a16:creationId xmlns:a16="http://schemas.microsoft.com/office/drawing/2014/main" id="{D085DB46-443F-07E4-A9A3-0326176D1F7D}"/>
                    </a:ext>
                  </a:extLst>
                </p:cNvPr>
                <p:cNvPicPr/>
                <p:nvPr/>
              </p:nvPicPr>
              <p:blipFill>
                <a:blip r:embed="rId887"/>
                <a:stretch>
                  <a:fillRect/>
                </a:stretch>
              </p:blipFill>
              <p:spPr>
                <a:xfrm>
                  <a:off x="2183610" y="2361120"/>
                  <a:ext cx="1396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8">
              <p14:nvContentPartPr>
                <p14:cNvPr id="709" name="Input penna 708">
                  <a:extLst>
                    <a:ext uri="{FF2B5EF4-FFF2-40B4-BE49-F238E27FC236}">
                      <a16:creationId xmlns:a16="http://schemas.microsoft.com/office/drawing/2014/main" id="{1EEF7CC2-FB30-C26D-42B1-F399E4B7BA86}"/>
                    </a:ext>
                  </a:extLst>
                </p14:cNvPr>
                <p14:cNvContentPartPr/>
                <p14:nvPr/>
              </p14:nvContentPartPr>
              <p14:xfrm>
                <a:off x="2352450" y="2352480"/>
                <a:ext cx="46440" cy="118080"/>
              </p14:xfrm>
            </p:contentPart>
          </mc:Choice>
          <mc:Fallback xmlns="">
            <p:pic>
              <p:nvPicPr>
                <p:cNvPr id="709" name="Input penna 708">
                  <a:extLst>
                    <a:ext uri="{FF2B5EF4-FFF2-40B4-BE49-F238E27FC236}">
                      <a16:creationId xmlns:a16="http://schemas.microsoft.com/office/drawing/2014/main" id="{1EEF7CC2-FB30-C26D-42B1-F399E4B7BA86}"/>
                    </a:ext>
                  </a:extLst>
                </p:cNvPr>
                <p:cNvPicPr/>
                <p:nvPr/>
              </p:nvPicPr>
              <p:blipFill>
                <a:blip r:embed="rId889"/>
                <a:stretch>
                  <a:fillRect/>
                </a:stretch>
              </p:blipFill>
              <p:spPr>
                <a:xfrm>
                  <a:off x="2344890" y="2344920"/>
                  <a:ext cx="615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0">
              <p14:nvContentPartPr>
                <p14:cNvPr id="710" name="Input penna 709">
                  <a:extLst>
                    <a:ext uri="{FF2B5EF4-FFF2-40B4-BE49-F238E27FC236}">
                      <a16:creationId xmlns:a16="http://schemas.microsoft.com/office/drawing/2014/main" id="{E19234D6-F80B-5555-4DE3-EBF8B71C27D7}"/>
                    </a:ext>
                  </a:extLst>
                </p14:cNvPr>
                <p14:cNvContentPartPr/>
                <p14:nvPr/>
              </p14:nvContentPartPr>
              <p14:xfrm>
                <a:off x="2464770" y="2344200"/>
                <a:ext cx="99720" cy="167760"/>
              </p14:xfrm>
            </p:contentPart>
          </mc:Choice>
          <mc:Fallback xmlns="">
            <p:pic>
              <p:nvPicPr>
                <p:cNvPr id="710" name="Input penna 709">
                  <a:extLst>
                    <a:ext uri="{FF2B5EF4-FFF2-40B4-BE49-F238E27FC236}">
                      <a16:creationId xmlns:a16="http://schemas.microsoft.com/office/drawing/2014/main" id="{E19234D6-F80B-5555-4DE3-EBF8B71C27D7}"/>
                    </a:ext>
                  </a:extLst>
                </p:cNvPr>
                <p:cNvPicPr/>
                <p:nvPr/>
              </p:nvPicPr>
              <p:blipFill>
                <a:blip r:embed="rId891"/>
                <a:stretch>
                  <a:fillRect/>
                </a:stretch>
              </p:blipFill>
              <p:spPr>
                <a:xfrm>
                  <a:off x="2457210" y="2336640"/>
                  <a:ext cx="114840" cy="18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8" name="Gruppo 727">
            <a:extLst>
              <a:ext uri="{FF2B5EF4-FFF2-40B4-BE49-F238E27FC236}">
                <a16:creationId xmlns:a16="http://schemas.microsoft.com/office/drawing/2014/main" id="{42F28BA2-75B4-733E-B744-C1685D66B955}"/>
              </a:ext>
            </a:extLst>
          </p:cNvPr>
          <p:cNvGrpSpPr/>
          <p:nvPr/>
        </p:nvGrpSpPr>
        <p:grpSpPr>
          <a:xfrm>
            <a:off x="1971570" y="2713560"/>
            <a:ext cx="571680" cy="171720"/>
            <a:chOff x="1971570" y="2713560"/>
            <a:chExt cx="571680" cy="171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2">
              <p14:nvContentPartPr>
                <p14:cNvPr id="711" name="Input penna 710">
                  <a:extLst>
                    <a:ext uri="{FF2B5EF4-FFF2-40B4-BE49-F238E27FC236}">
                      <a16:creationId xmlns:a16="http://schemas.microsoft.com/office/drawing/2014/main" id="{BC05D1F6-32B4-1C42-41C3-DF06BAD93B77}"/>
                    </a:ext>
                  </a:extLst>
                </p14:cNvPr>
                <p14:cNvContentPartPr/>
                <p14:nvPr/>
              </p14:nvContentPartPr>
              <p14:xfrm>
                <a:off x="1971570" y="2713560"/>
                <a:ext cx="83880" cy="153720"/>
              </p14:xfrm>
            </p:contentPart>
          </mc:Choice>
          <mc:Fallback xmlns="">
            <p:pic>
              <p:nvPicPr>
                <p:cNvPr id="711" name="Input penna 710">
                  <a:extLst>
                    <a:ext uri="{FF2B5EF4-FFF2-40B4-BE49-F238E27FC236}">
                      <a16:creationId xmlns:a16="http://schemas.microsoft.com/office/drawing/2014/main" id="{BC05D1F6-32B4-1C42-41C3-DF06BAD93B77}"/>
                    </a:ext>
                  </a:extLst>
                </p:cNvPr>
                <p:cNvPicPr/>
                <p:nvPr/>
              </p:nvPicPr>
              <p:blipFill>
                <a:blip r:embed="rId893"/>
                <a:stretch>
                  <a:fillRect/>
                </a:stretch>
              </p:blipFill>
              <p:spPr>
                <a:xfrm>
                  <a:off x="1964010" y="2706000"/>
                  <a:ext cx="990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4">
              <p14:nvContentPartPr>
                <p14:cNvPr id="712" name="Input penna 711">
                  <a:extLst>
                    <a:ext uri="{FF2B5EF4-FFF2-40B4-BE49-F238E27FC236}">
                      <a16:creationId xmlns:a16="http://schemas.microsoft.com/office/drawing/2014/main" id="{BA215B1A-4CBE-F4B5-7640-856046B4D1EF}"/>
                    </a:ext>
                  </a:extLst>
                </p14:cNvPr>
                <p14:cNvContentPartPr/>
                <p14:nvPr/>
              </p14:nvContentPartPr>
              <p14:xfrm>
                <a:off x="2120970" y="2735160"/>
                <a:ext cx="55080" cy="150120"/>
              </p14:xfrm>
            </p:contentPart>
          </mc:Choice>
          <mc:Fallback xmlns="">
            <p:pic>
              <p:nvPicPr>
                <p:cNvPr id="712" name="Input penna 711">
                  <a:extLst>
                    <a:ext uri="{FF2B5EF4-FFF2-40B4-BE49-F238E27FC236}">
                      <a16:creationId xmlns:a16="http://schemas.microsoft.com/office/drawing/2014/main" id="{BA215B1A-4CBE-F4B5-7640-856046B4D1EF}"/>
                    </a:ext>
                  </a:extLst>
                </p:cNvPr>
                <p:cNvPicPr/>
                <p:nvPr/>
              </p:nvPicPr>
              <p:blipFill>
                <a:blip r:embed="rId895"/>
                <a:stretch>
                  <a:fillRect/>
                </a:stretch>
              </p:blipFill>
              <p:spPr>
                <a:xfrm>
                  <a:off x="2113410" y="2727600"/>
                  <a:ext cx="7020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6">
              <p14:nvContentPartPr>
                <p14:cNvPr id="713" name="Input penna 712">
                  <a:extLst>
                    <a:ext uri="{FF2B5EF4-FFF2-40B4-BE49-F238E27FC236}">
                      <a16:creationId xmlns:a16="http://schemas.microsoft.com/office/drawing/2014/main" id="{7771F3FA-1E52-EFAF-F047-A2C9016DB514}"/>
                    </a:ext>
                  </a:extLst>
                </p14:cNvPr>
                <p14:cNvContentPartPr/>
                <p14:nvPr/>
              </p14:nvContentPartPr>
              <p14:xfrm>
                <a:off x="2317530" y="2750640"/>
                <a:ext cx="360" cy="1800"/>
              </p14:xfrm>
            </p:contentPart>
          </mc:Choice>
          <mc:Fallback xmlns="">
            <p:pic>
              <p:nvPicPr>
                <p:cNvPr id="713" name="Input penna 712">
                  <a:extLst>
                    <a:ext uri="{FF2B5EF4-FFF2-40B4-BE49-F238E27FC236}">
                      <a16:creationId xmlns:a16="http://schemas.microsoft.com/office/drawing/2014/main" id="{7771F3FA-1E52-EFAF-F047-A2C9016DB514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2309970" y="2743080"/>
                  <a:ext cx="1548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7">
              <p14:nvContentPartPr>
                <p14:cNvPr id="714" name="Input penna 713">
                  <a:extLst>
                    <a:ext uri="{FF2B5EF4-FFF2-40B4-BE49-F238E27FC236}">
                      <a16:creationId xmlns:a16="http://schemas.microsoft.com/office/drawing/2014/main" id="{778F89EF-B7A7-11E8-CBE8-BCDFE49E772C}"/>
                    </a:ext>
                  </a:extLst>
                </p14:cNvPr>
                <p14:cNvContentPartPr/>
                <p14:nvPr/>
              </p14:nvContentPartPr>
              <p14:xfrm>
                <a:off x="2309970" y="2824800"/>
                <a:ext cx="7560" cy="13680"/>
              </p14:xfrm>
            </p:contentPart>
          </mc:Choice>
          <mc:Fallback xmlns="">
            <p:pic>
              <p:nvPicPr>
                <p:cNvPr id="714" name="Input penna 713">
                  <a:extLst>
                    <a:ext uri="{FF2B5EF4-FFF2-40B4-BE49-F238E27FC236}">
                      <a16:creationId xmlns:a16="http://schemas.microsoft.com/office/drawing/2014/main" id="{778F89EF-B7A7-11E8-CBE8-BCDFE49E772C}"/>
                    </a:ext>
                  </a:extLst>
                </p:cNvPr>
                <p:cNvPicPr/>
                <p:nvPr/>
              </p:nvPicPr>
              <p:blipFill>
                <a:blip r:embed="rId898"/>
                <a:stretch>
                  <a:fillRect/>
                </a:stretch>
              </p:blipFill>
              <p:spPr>
                <a:xfrm>
                  <a:off x="2302410" y="2817240"/>
                  <a:ext cx="226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9">
              <p14:nvContentPartPr>
                <p14:cNvPr id="715" name="Input penna 714">
                  <a:extLst>
                    <a:ext uri="{FF2B5EF4-FFF2-40B4-BE49-F238E27FC236}">
                      <a16:creationId xmlns:a16="http://schemas.microsoft.com/office/drawing/2014/main" id="{2E31BF22-F870-F549-E91A-EDB7B5466BCA}"/>
                    </a:ext>
                  </a:extLst>
                </p14:cNvPr>
                <p14:cNvContentPartPr/>
                <p14:nvPr/>
              </p14:nvContentPartPr>
              <p14:xfrm>
                <a:off x="2373330" y="2776920"/>
                <a:ext cx="68400" cy="77040"/>
              </p14:xfrm>
            </p:contentPart>
          </mc:Choice>
          <mc:Fallback xmlns="">
            <p:pic>
              <p:nvPicPr>
                <p:cNvPr id="715" name="Input penna 714">
                  <a:extLst>
                    <a:ext uri="{FF2B5EF4-FFF2-40B4-BE49-F238E27FC236}">
                      <a16:creationId xmlns:a16="http://schemas.microsoft.com/office/drawing/2014/main" id="{2E31BF22-F870-F549-E91A-EDB7B5466BCA}"/>
                    </a:ext>
                  </a:extLst>
                </p:cNvPr>
                <p:cNvPicPr/>
                <p:nvPr/>
              </p:nvPicPr>
              <p:blipFill>
                <a:blip r:embed="rId900"/>
                <a:stretch>
                  <a:fillRect/>
                </a:stretch>
              </p:blipFill>
              <p:spPr>
                <a:xfrm>
                  <a:off x="2365770" y="2769360"/>
                  <a:ext cx="835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1">
              <p14:nvContentPartPr>
                <p14:cNvPr id="716" name="Input penna 715">
                  <a:extLst>
                    <a:ext uri="{FF2B5EF4-FFF2-40B4-BE49-F238E27FC236}">
                      <a16:creationId xmlns:a16="http://schemas.microsoft.com/office/drawing/2014/main" id="{33AC75C6-C822-7370-5509-1999E1DFB601}"/>
                    </a:ext>
                  </a:extLst>
                </p14:cNvPr>
                <p14:cNvContentPartPr/>
                <p14:nvPr/>
              </p14:nvContentPartPr>
              <p14:xfrm>
                <a:off x="2502570" y="2756400"/>
                <a:ext cx="40680" cy="68760"/>
              </p14:xfrm>
            </p:contentPart>
          </mc:Choice>
          <mc:Fallback xmlns="">
            <p:pic>
              <p:nvPicPr>
                <p:cNvPr id="716" name="Input penna 715">
                  <a:extLst>
                    <a:ext uri="{FF2B5EF4-FFF2-40B4-BE49-F238E27FC236}">
                      <a16:creationId xmlns:a16="http://schemas.microsoft.com/office/drawing/2014/main" id="{33AC75C6-C822-7370-5509-1999E1DFB601}"/>
                    </a:ext>
                  </a:extLst>
                </p:cNvPr>
                <p:cNvPicPr/>
                <p:nvPr/>
              </p:nvPicPr>
              <p:blipFill>
                <a:blip r:embed="rId902"/>
                <a:stretch>
                  <a:fillRect/>
                </a:stretch>
              </p:blipFill>
              <p:spPr>
                <a:xfrm>
                  <a:off x="2495010" y="2748840"/>
                  <a:ext cx="55800" cy="8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6" name="Gruppo 725">
            <a:extLst>
              <a:ext uri="{FF2B5EF4-FFF2-40B4-BE49-F238E27FC236}">
                <a16:creationId xmlns:a16="http://schemas.microsoft.com/office/drawing/2014/main" id="{B24B73EB-1A09-E957-0D29-3AB07E8592B1}"/>
              </a:ext>
            </a:extLst>
          </p:cNvPr>
          <p:cNvGrpSpPr/>
          <p:nvPr/>
        </p:nvGrpSpPr>
        <p:grpSpPr>
          <a:xfrm>
            <a:off x="2731890" y="2736600"/>
            <a:ext cx="235800" cy="132840"/>
            <a:chOff x="2731890" y="2736600"/>
            <a:chExt cx="235800" cy="132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3">
              <p14:nvContentPartPr>
                <p14:cNvPr id="717" name="Input penna 716">
                  <a:extLst>
                    <a:ext uri="{FF2B5EF4-FFF2-40B4-BE49-F238E27FC236}">
                      <a16:creationId xmlns:a16="http://schemas.microsoft.com/office/drawing/2014/main" id="{5B1A6999-87B8-FCA9-E37F-D3BBB5E5362B}"/>
                    </a:ext>
                  </a:extLst>
                </p14:cNvPr>
                <p14:cNvContentPartPr/>
                <p14:nvPr/>
              </p14:nvContentPartPr>
              <p14:xfrm>
                <a:off x="2731890" y="2767920"/>
                <a:ext cx="60480" cy="88560"/>
              </p14:xfrm>
            </p:contentPart>
          </mc:Choice>
          <mc:Fallback xmlns="">
            <p:pic>
              <p:nvPicPr>
                <p:cNvPr id="717" name="Input penna 716">
                  <a:extLst>
                    <a:ext uri="{FF2B5EF4-FFF2-40B4-BE49-F238E27FC236}">
                      <a16:creationId xmlns:a16="http://schemas.microsoft.com/office/drawing/2014/main" id="{5B1A6999-87B8-FCA9-E37F-D3BBB5E5362B}"/>
                    </a:ext>
                  </a:extLst>
                </p:cNvPr>
                <p:cNvPicPr/>
                <p:nvPr/>
              </p:nvPicPr>
              <p:blipFill>
                <a:blip r:embed="rId904"/>
                <a:stretch>
                  <a:fillRect/>
                </a:stretch>
              </p:blipFill>
              <p:spPr>
                <a:xfrm>
                  <a:off x="2724330" y="2760360"/>
                  <a:ext cx="7560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5">
              <p14:nvContentPartPr>
                <p14:cNvPr id="718" name="Input penna 717">
                  <a:extLst>
                    <a:ext uri="{FF2B5EF4-FFF2-40B4-BE49-F238E27FC236}">
                      <a16:creationId xmlns:a16="http://schemas.microsoft.com/office/drawing/2014/main" id="{429C3422-1715-DF3A-D34F-7F57C30290AA}"/>
                    </a:ext>
                  </a:extLst>
                </p14:cNvPr>
                <p14:cNvContentPartPr/>
                <p14:nvPr/>
              </p14:nvContentPartPr>
              <p14:xfrm>
                <a:off x="2843850" y="2736600"/>
                <a:ext cx="54360" cy="101160"/>
              </p14:xfrm>
            </p:contentPart>
          </mc:Choice>
          <mc:Fallback xmlns="">
            <p:pic>
              <p:nvPicPr>
                <p:cNvPr id="718" name="Input penna 717">
                  <a:extLst>
                    <a:ext uri="{FF2B5EF4-FFF2-40B4-BE49-F238E27FC236}">
                      <a16:creationId xmlns:a16="http://schemas.microsoft.com/office/drawing/2014/main" id="{429C3422-1715-DF3A-D34F-7F57C30290AA}"/>
                    </a:ext>
                  </a:extLst>
                </p:cNvPr>
                <p:cNvPicPr/>
                <p:nvPr/>
              </p:nvPicPr>
              <p:blipFill>
                <a:blip r:embed="rId906"/>
                <a:stretch>
                  <a:fillRect/>
                </a:stretch>
              </p:blipFill>
              <p:spPr>
                <a:xfrm>
                  <a:off x="2836290" y="2729040"/>
                  <a:ext cx="694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7">
              <p14:nvContentPartPr>
                <p14:cNvPr id="719" name="Input penna 718">
                  <a:extLst>
                    <a:ext uri="{FF2B5EF4-FFF2-40B4-BE49-F238E27FC236}">
                      <a16:creationId xmlns:a16="http://schemas.microsoft.com/office/drawing/2014/main" id="{56FF3D46-9190-70A6-FB48-0292BC35F7D5}"/>
                    </a:ext>
                  </a:extLst>
                </p14:cNvPr>
                <p14:cNvContentPartPr/>
                <p14:nvPr/>
              </p14:nvContentPartPr>
              <p14:xfrm>
                <a:off x="2920530" y="2755320"/>
                <a:ext cx="47160" cy="114120"/>
              </p14:xfrm>
            </p:contentPart>
          </mc:Choice>
          <mc:Fallback xmlns="">
            <p:pic>
              <p:nvPicPr>
                <p:cNvPr id="719" name="Input penna 718">
                  <a:extLst>
                    <a:ext uri="{FF2B5EF4-FFF2-40B4-BE49-F238E27FC236}">
                      <a16:creationId xmlns:a16="http://schemas.microsoft.com/office/drawing/2014/main" id="{56FF3D46-9190-70A6-FB48-0292BC35F7D5}"/>
                    </a:ext>
                  </a:extLst>
                </p:cNvPr>
                <p:cNvPicPr/>
                <p:nvPr/>
              </p:nvPicPr>
              <p:blipFill>
                <a:blip r:embed="rId908"/>
                <a:stretch>
                  <a:fillRect/>
                </a:stretch>
              </p:blipFill>
              <p:spPr>
                <a:xfrm>
                  <a:off x="2912970" y="2747760"/>
                  <a:ext cx="62280" cy="12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4" name="Gruppo 723">
            <a:extLst>
              <a:ext uri="{FF2B5EF4-FFF2-40B4-BE49-F238E27FC236}">
                <a16:creationId xmlns:a16="http://schemas.microsoft.com/office/drawing/2014/main" id="{D2BCB0E2-A5E2-3C8C-D01A-12E7D8446A59}"/>
              </a:ext>
            </a:extLst>
          </p:cNvPr>
          <p:cNvGrpSpPr/>
          <p:nvPr/>
        </p:nvGrpSpPr>
        <p:grpSpPr>
          <a:xfrm>
            <a:off x="99210" y="1485960"/>
            <a:ext cx="1394280" cy="659880"/>
            <a:chOff x="99210" y="1485960"/>
            <a:chExt cx="1394280" cy="659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9">
              <p14:nvContentPartPr>
                <p14:cNvPr id="674" name="Input penna 673">
                  <a:extLst>
                    <a:ext uri="{FF2B5EF4-FFF2-40B4-BE49-F238E27FC236}">
                      <a16:creationId xmlns:a16="http://schemas.microsoft.com/office/drawing/2014/main" id="{CCB3C800-742C-960C-A34E-2B81DF9E1769}"/>
                    </a:ext>
                  </a:extLst>
                </p14:cNvPr>
                <p14:cNvContentPartPr/>
                <p14:nvPr/>
              </p14:nvContentPartPr>
              <p14:xfrm>
                <a:off x="370290" y="1704870"/>
                <a:ext cx="90000" cy="181080"/>
              </p14:xfrm>
            </p:contentPart>
          </mc:Choice>
          <mc:Fallback xmlns="">
            <p:pic>
              <p:nvPicPr>
                <p:cNvPr id="674" name="Input penna 673">
                  <a:extLst>
                    <a:ext uri="{FF2B5EF4-FFF2-40B4-BE49-F238E27FC236}">
                      <a16:creationId xmlns:a16="http://schemas.microsoft.com/office/drawing/2014/main" id="{CCB3C800-742C-960C-A34E-2B81DF9E1769}"/>
                    </a:ext>
                  </a:extLst>
                </p:cNvPr>
                <p:cNvPicPr/>
                <p:nvPr/>
              </p:nvPicPr>
              <p:blipFill>
                <a:blip r:embed="rId910"/>
                <a:stretch>
                  <a:fillRect/>
                </a:stretch>
              </p:blipFill>
              <p:spPr>
                <a:xfrm>
                  <a:off x="362730" y="1697310"/>
                  <a:ext cx="1051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1">
              <p14:nvContentPartPr>
                <p14:cNvPr id="675" name="Input penna 674">
                  <a:extLst>
                    <a:ext uri="{FF2B5EF4-FFF2-40B4-BE49-F238E27FC236}">
                      <a16:creationId xmlns:a16="http://schemas.microsoft.com/office/drawing/2014/main" id="{2958021D-1C84-D129-646F-2A8D8EF07067}"/>
                    </a:ext>
                  </a:extLst>
                </p14:cNvPr>
                <p14:cNvContentPartPr/>
                <p14:nvPr/>
              </p14:nvContentPartPr>
              <p14:xfrm>
                <a:off x="419250" y="1805670"/>
                <a:ext cx="48240" cy="46440"/>
              </p14:xfrm>
            </p:contentPart>
          </mc:Choice>
          <mc:Fallback xmlns="">
            <p:pic>
              <p:nvPicPr>
                <p:cNvPr id="675" name="Input penna 674">
                  <a:extLst>
                    <a:ext uri="{FF2B5EF4-FFF2-40B4-BE49-F238E27FC236}">
                      <a16:creationId xmlns:a16="http://schemas.microsoft.com/office/drawing/2014/main" id="{2958021D-1C84-D129-646F-2A8D8EF07067}"/>
                    </a:ext>
                  </a:extLst>
                </p:cNvPr>
                <p:cNvPicPr/>
                <p:nvPr/>
              </p:nvPicPr>
              <p:blipFill>
                <a:blip r:embed="rId912"/>
                <a:stretch>
                  <a:fillRect/>
                </a:stretch>
              </p:blipFill>
              <p:spPr>
                <a:xfrm>
                  <a:off x="411690" y="1798470"/>
                  <a:ext cx="633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3">
              <p14:nvContentPartPr>
                <p14:cNvPr id="676" name="Input penna 675">
                  <a:extLst>
                    <a:ext uri="{FF2B5EF4-FFF2-40B4-BE49-F238E27FC236}">
                      <a16:creationId xmlns:a16="http://schemas.microsoft.com/office/drawing/2014/main" id="{3D13FE27-8AEF-2A55-AA44-D75F52535D1F}"/>
                    </a:ext>
                  </a:extLst>
                </p14:cNvPr>
                <p14:cNvContentPartPr/>
                <p14:nvPr/>
              </p14:nvContentPartPr>
              <p14:xfrm>
                <a:off x="533010" y="1732590"/>
                <a:ext cx="9720" cy="148320"/>
              </p14:xfrm>
            </p:contentPart>
          </mc:Choice>
          <mc:Fallback xmlns="">
            <p:pic>
              <p:nvPicPr>
                <p:cNvPr id="676" name="Input penna 675">
                  <a:extLst>
                    <a:ext uri="{FF2B5EF4-FFF2-40B4-BE49-F238E27FC236}">
                      <a16:creationId xmlns:a16="http://schemas.microsoft.com/office/drawing/2014/main" id="{3D13FE27-8AEF-2A55-AA44-D75F52535D1F}"/>
                    </a:ext>
                  </a:extLst>
                </p:cNvPr>
                <p:cNvPicPr/>
                <p:nvPr/>
              </p:nvPicPr>
              <p:blipFill>
                <a:blip r:embed="rId914"/>
                <a:stretch>
                  <a:fillRect/>
                </a:stretch>
              </p:blipFill>
              <p:spPr>
                <a:xfrm>
                  <a:off x="525450" y="1725030"/>
                  <a:ext cx="2448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5">
              <p14:nvContentPartPr>
                <p14:cNvPr id="677" name="Input penna 676">
                  <a:extLst>
                    <a:ext uri="{FF2B5EF4-FFF2-40B4-BE49-F238E27FC236}">
                      <a16:creationId xmlns:a16="http://schemas.microsoft.com/office/drawing/2014/main" id="{D3ABEE2F-0C6D-A1D7-681A-5BF32680B463}"/>
                    </a:ext>
                  </a:extLst>
                </p14:cNvPr>
                <p14:cNvContentPartPr/>
                <p14:nvPr/>
              </p14:nvContentPartPr>
              <p14:xfrm>
                <a:off x="629130" y="1694070"/>
                <a:ext cx="75960" cy="163440"/>
              </p14:xfrm>
            </p:contentPart>
          </mc:Choice>
          <mc:Fallback xmlns="">
            <p:pic>
              <p:nvPicPr>
                <p:cNvPr id="677" name="Input penna 676">
                  <a:extLst>
                    <a:ext uri="{FF2B5EF4-FFF2-40B4-BE49-F238E27FC236}">
                      <a16:creationId xmlns:a16="http://schemas.microsoft.com/office/drawing/2014/main" id="{D3ABEE2F-0C6D-A1D7-681A-5BF32680B463}"/>
                    </a:ext>
                  </a:extLst>
                </p:cNvPr>
                <p:cNvPicPr/>
                <p:nvPr/>
              </p:nvPicPr>
              <p:blipFill>
                <a:blip r:embed="rId916"/>
                <a:stretch>
                  <a:fillRect/>
                </a:stretch>
              </p:blipFill>
              <p:spPr>
                <a:xfrm>
                  <a:off x="621570" y="1686510"/>
                  <a:ext cx="910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7">
              <p14:nvContentPartPr>
                <p14:cNvPr id="678" name="Input penna 677">
                  <a:extLst>
                    <a:ext uri="{FF2B5EF4-FFF2-40B4-BE49-F238E27FC236}">
                      <a16:creationId xmlns:a16="http://schemas.microsoft.com/office/drawing/2014/main" id="{53EB6D6E-78EA-13FF-A549-9A8E303D35E5}"/>
                    </a:ext>
                  </a:extLst>
                </p14:cNvPr>
                <p14:cNvContentPartPr/>
                <p14:nvPr/>
              </p14:nvContentPartPr>
              <p14:xfrm>
                <a:off x="779610" y="1721430"/>
                <a:ext cx="12240" cy="111600"/>
              </p14:xfrm>
            </p:contentPart>
          </mc:Choice>
          <mc:Fallback xmlns="">
            <p:pic>
              <p:nvPicPr>
                <p:cNvPr id="678" name="Input penna 677">
                  <a:extLst>
                    <a:ext uri="{FF2B5EF4-FFF2-40B4-BE49-F238E27FC236}">
                      <a16:creationId xmlns:a16="http://schemas.microsoft.com/office/drawing/2014/main" id="{53EB6D6E-78EA-13FF-A549-9A8E303D35E5}"/>
                    </a:ext>
                  </a:extLst>
                </p:cNvPr>
                <p:cNvPicPr/>
                <p:nvPr/>
              </p:nvPicPr>
              <p:blipFill>
                <a:blip r:embed="rId918"/>
                <a:stretch>
                  <a:fillRect/>
                </a:stretch>
              </p:blipFill>
              <p:spPr>
                <a:xfrm>
                  <a:off x="772050" y="1713870"/>
                  <a:ext cx="270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9">
              <p14:nvContentPartPr>
                <p14:cNvPr id="679" name="Input penna 678">
                  <a:extLst>
                    <a:ext uri="{FF2B5EF4-FFF2-40B4-BE49-F238E27FC236}">
                      <a16:creationId xmlns:a16="http://schemas.microsoft.com/office/drawing/2014/main" id="{B3A0FD3B-018C-CA7B-CB30-02F4512DFC0F}"/>
                    </a:ext>
                  </a:extLst>
                </p14:cNvPr>
                <p14:cNvContentPartPr/>
                <p14:nvPr/>
              </p14:nvContentPartPr>
              <p14:xfrm>
                <a:off x="810930" y="1817550"/>
                <a:ext cx="41400" cy="6120"/>
              </p14:xfrm>
            </p:contentPart>
          </mc:Choice>
          <mc:Fallback xmlns="">
            <p:pic>
              <p:nvPicPr>
                <p:cNvPr id="679" name="Input penna 678">
                  <a:extLst>
                    <a:ext uri="{FF2B5EF4-FFF2-40B4-BE49-F238E27FC236}">
                      <a16:creationId xmlns:a16="http://schemas.microsoft.com/office/drawing/2014/main" id="{B3A0FD3B-018C-CA7B-CB30-02F4512DFC0F}"/>
                    </a:ext>
                  </a:extLst>
                </p:cNvPr>
                <p:cNvPicPr/>
                <p:nvPr/>
              </p:nvPicPr>
              <p:blipFill>
                <a:blip r:embed="rId920"/>
                <a:stretch>
                  <a:fillRect/>
                </a:stretch>
              </p:blipFill>
              <p:spPr>
                <a:xfrm>
                  <a:off x="803370" y="1809990"/>
                  <a:ext cx="565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1">
              <p14:nvContentPartPr>
                <p14:cNvPr id="680" name="Input penna 679">
                  <a:extLst>
                    <a:ext uri="{FF2B5EF4-FFF2-40B4-BE49-F238E27FC236}">
                      <a16:creationId xmlns:a16="http://schemas.microsoft.com/office/drawing/2014/main" id="{AD878C77-92DD-CF1E-33BA-BCB48DB966B0}"/>
                    </a:ext>
                  </a:extLst>
                </p14:cNvPr>
                <p14:cNvContentPartPr/>
                <p14:nvPr/>
              </p14:nvContentPartPr>
              <p14:xfrm>
                <a:off x="745410" y="1925190"/>
                <a:ext cx="118800" cy="48960"/>
              </p14:xfrm>
            </p:contentPart>
          </mc:Choice>
          <mc:Fallback xmlns="">
            <p:pic>
              <p:nvPicPr>
                <p:cNvPr id="680" name="Input penna 679">
                  <a:extLst>
                    <a:ext uri="{FF2B5EF4-FFF2-40B4-BE49-F238E27FC236}">
                      <a16:creationId xmlns:a16="http://schemas.microsoft.com/office/drawing/2014/main" id="{AD878C77-92DD-CF1E-33BA-BCB48DB966B0}"/>
                    </a:ext>
                  </a:extLst>
                </p:cNvPr>
                <p:cNvPicPr/>
                <p:nvPr/>
              </p:nvPicPr>
              <p:blipFill>
                <a:blip r:embed="rId922"/>
                <a:stretch>
                  <a:fillRect/>
                </a:stretch>
              </p:blipFill>
              <p:spPr>
                <a:xfrm>
                  <a:off x="737850" y="1917990"/>
                  <a:ext cx="13392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3">
              <p14:nvContentPartPr>
                <p14:cNvPr id="681" name="Input penna 680">
                  <a:extLst>
                    <a:ext uri="{FF2B5EF4-FFF2-40B4-BE49-F238E27FC236}">
                      <a16:creationId xmlns:a16="http://schemas.microsoft.com/office/drawing/2014/main" id="{454739FC-8E4F-5FB5-8F6B-E2D19865A3EA}"/>
                    </a:ext>
                  </a:extLst>
                </p14:cNvPr>
                <p14:cNvContentPartPr/>
                <p14:nvPr/>
              </p14:nvContentPartPr>
              <p14:xfrm>
                <a:off x="1236090" y="1748430"/>
                <a:ext cx="126360" cy="155520"/>
              </p14:xfrm>
            </p:contentPart>
          </mc:Choice>
          <mc:Fallback xmlns="">
            <p:pic>
              <p:nvPicPr>
                <p:cNvPr id="681" name="Input penna 680">
                  <a:extLst>
                    <a:ext uri="{FF2B5EF4-FFF2-40B4-BE49-F238E27FC236}">
                      <a16:creationId xmlns:a16="http://schemas.microsoft.com/office/drawing/2014/main" id="{454739FC-8E4F-5FB5-8F6B-E2D19865A3EA}"/>
                    </a:ext>
                  </a:extLst>
                </p:cNvPr>
                <p:cNvPicPr/>
                <p:nvPr/>
              </p:nvPicPr>
              <p:blipFill>
                <a:blip r:embed="rId924"/>
                <a:stretch>
                  <a:fillRect/>
                </a:stretch>
              </p:blipFill>
              <p:spPr>
                <a:xfrm>
                  <a:off x="1228530" y="1740870"/>
                  <a:ext cx="14148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5">
              <p14:nvContentPartPr>
                <p14:cNvPr id="682" name="Input penna 681">
                  <a:extLst>
                    <a:ext uri="{FF2B5EF4-FFF2-40B4-BE49-F238E27FC236}">
                      <a16:creationId xmlns:a16="http://schemas.microsoft.com/office/drawing/2014/main" id="{EA67C58F-4D0D-659A-10B6-CDE3305A5B5A}"/>
                    </a:ext>
                  </a:extLst>
                </p14:cNvPr>
                <p14:cNvContentPartPr/>
                <p14:nvPr/>
              </p14:nvContentPartPr>
              <p14:xfrm>
                <a:off x="1381530" y="1741950"/>
                <a:ext cx="111960" cy="202320"/>
              </p14:xfrm>
            </p:contentPart>
          </mc:Choice>
          <mc:Fallback xmlns="">
            <p:pic>
              <p:nvPicPr>
                <p:cNvPr id="682" name="Input penna 681">
                  <a:extLst>
                    <a:ext uri="{FF2B5EF4-FFF2-40B4-BE49-F238E27FC236}">
                      <a16:creationId xmlns:a16="http://schemas.microsoft.com/office/drawing/2014/main" id="{EA67C58F-4D0D-659A-10B6-CDE3305A5B5A}"/>
                    </a:ext>
                  </a:extLst>
                </p:cNvPr>
                <p:cNvPicPr/>
                <p:nvPr/>
              </p:nvPicPr>
              <p:blipFill>
                <a:blip r:embed="rId926"/>
                <a:stretch>
                  <a:fillRect/>
                </a:stretch>
              </p:blipFill>
              <p:spPr>
                <a:xfrm>
                  <a:off x="1373970" y="1734390"/>
                  <a:ext cx="12708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7">
              <p14:nvContentPartPr>
                <p14:cNvPr id="720" name="Input penna 719">
                  <a:extLst>
                    <a:ext uri="{FF2B5EF4-FFF2-40B4-BE49-F238E27FC236}">
                      <a16:creationId xmlns:a16="http://schemas.microsoft.com/office/drawing/2014/main" id="{7BDAF4CB-751B-557F-7CFB-4C500F9B9FAA}"/>
                    </a:ext>
                  </a:extLst>
                </p14:cNvPr>
                <p14:cNvContentPartPr/>
                <p14:nvPr/>
              </p14:nvContentPartPr>
              <p14:xfrm>
                <a:off x="245010" y="1579920"/>
                <a:ext cx="5400" cy="365400"/>
              </p14:xfrm>
            </p:contentPart>
          </mc:Choice>
          <mc:Fallback xmlns="">
            <p:pic>
              <p:nvPicPr>
                <p:cNvPr id="720" name="Input penna 719">
                  <a:extLst>
                    <a:ext uri="{FF2B5EF4-FFF2-40B4-BE49-F238E27FC236}">
                      <a16:creationId xmlns:a16="http://schemas.microsoft.com/office/drawing/2014/main" id="{7BDAF4CB-751B-557F-7CFB-4C500F9B9FAA}"/>
                    </a:ext>
                  </a:extLst>
                </p:cNvPr>
                <p:cNvPicPr/>
                <p:nvPr/>
              </p:nvPicPr>
              <p:blipFill>
                <a:blip r:embed="rId928"/>
                <a:stretch>
                  <a:fillRect/>
                </a:stretch>
              </p:blipFill>
              <p:spPr>
                <a:xfrm>
                  <a:off x="237450" y="1572360"/>
                  <a:ext cx="2016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9">
              <p14:nvContentPartPr>
                <p14:cNvPr id="721" name="Input penna 720">
                  <a:extLst>
                    <a:ext uri="{FF2B5EF4-FFF2-40B4-BE49-F238E27FC236}">
                      <a16:creationId xmlns:a16="http://schemas.microsoft.com/office/drawing/2014/main" id="{ADDFD274-199C-1898-AAA4-8724B7C2C38A}"/>
                    </a:ext>
                  </a:extLst>
                </p14:cNvPr>
                <p14:cNvContentPartPr/>
                <p14:nvPr/>
              </p14:nvContentPartPr>
              <p14:xfrm>
                <a:off x="171930" y="1485960"/>
                <a:ext cx="868680" cy="427320"/>
              </p14:xfrm>
            </p:contentPart>
          </mc:Choice>
          <mc:Fallback xmlns="">
            <p:pic>
              <p:nvPicPr>
                <p:cNvPr id="721" name="Input penna 720">
                  <a:extLst>
                    <a:ext uri="{FF2B5EF4-FFF2-40B4-BE49-F238E27FC236}">
                      <a16:creationId xmlns:a16="http://schemas.microsoft.com/office/drawing/2014/main" id="{ADDFD274-199C-1898-AAA4-8724B7C2C38A}"/>
                    </a:ext>
                  </a:extLst>
                </p:cNvPr>
                <p:cNvPicPr/>
                <p:nvPr/>
              </p:nvPicPr>
              <p:blipFill>
                <a:blip r:embed="rId930"/>
                <a:stretch>
                  <a:fillRect/>
                </a:stretch>
              </p:blipFill>
              <p:spPr>
                <a:xfrm>
                  <a:off x="164370" y="1478400"/>
                  <a:ext cx="883800" cy="4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1">
              <p14:nvContentPartPr>
                <p14:cNvPr id="722" name="Input penna 721">
                  <a:extLst>
                    <a:ext uri="{FF2B5EF4-FFF2-40B4-BE49-F238E27FC236}">
                      <a16:creationId xmlns:a16="http://schemas.microsoft.com/office/drawing/2014/main" id="{21A0ED82-3011-1BD3-66FB-D11767D80522}"/>
                    </a:ext>
                  </a:extLst>
                </p14:cNvPr>
                <p14:cNvContentPartPr/>
                <p14:nvPr/>
              </p14:nvContentPartPr>
              <p14:xfrm>
                <a:off x="99210" y="2023800"/>
                <a:ext cx="1203480" cy="122040"/>
              </p14:xfrm>
            </p:contentPart>
          </mc:Choice>
          <mc:Fallback xmlns="">
            <p:pic>
              <p:nvPicPr>
                <p:cNvPr id="722" name="Input penna 721">
                  <a:extLst>
                    <a:ext uri="{FF2B5EF4-FFF2-40B4-BE49-F238E27FC236}">
                      <a16:creationId xmlns:a16="http://schemas.microsoft.com/office/drawing/2014/main" id="{21A0ED82-3011-1BD3-66FB-D11767D80522}"/>
                    </a:ext>
                  </a:extLst>
                </p:cNvPr>
                <p:cNvPicPr/>
                <p:nvPr/>
              </p:nvPicPr>
              <p:blipFill>
                <a:blip r:embed="rId932"/>
                <a:stretch>
                  <a:fillRect/>
                </a:stretch>
              </p:blipFill>
              <p:spPr>
                <a:xfrm>
                  <a:off x="91650" y="2016240"/>
                  <a:ext cx="1218600" cy="13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2" name="Gruppo 741">
            <a:extLst>
              <a:ext uri="{FF2B5EF4-FFF2-40B4-BE49-F238E27FC236}">
                <a16:creationId xmlns:a16="http://schemas.microsoft.com/office/drawing/2014/main" id="{3D3FB502-43F3-75EF-8351-FAF8416337BC}"/>
              </a:ext>
            </a:extLst>
          </p:cNvPr>
          <p:cNvGrpSpPr/>
          <p:nvPr/>
        </p:nvGrpSpPr>
        <p:grpSpPr>
          <a:xfrm>
            <a:off x="125850" y="2298840"/>
            <a:ext cx="752760" cy="188280"/>
            <a:chOff x="125850" y="2298840"/>
            <a:chExt cx="752760" cy="18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33">
              <p14:nvContentPartPr>
                <p14:cNvPr id="735" name="Input penna 734">
                  <a:extLst>
                    <a:ext uri="{FF2B5EF4-FFF2-40B4-BE49-F238E27FC236}">
                      <a16:creationId xmlns:a16="http://schemas.microsoft.com/office/drawing/2014/main" id="{5B2EBA85-20E7-34A8-A545-C10A6AED4924}"/>
                    </a:ext>
                  </a:extLst>
                </p14:cNvPr>
                <p14:cNvContentPartPr/>
                <p14:nvPr/>
              </p14:nvContentPartPr>
              <p14:xfrm>
                <a:off x="125850" y="2298840"/>
                <a:ext cx="161640" cy="8640"/>
              </p14:xfrm>
            </p:contentPart>
          </mc:Choice>
          <mc:Fallback xmlns="">
            <p:pic>
              <p:nvPicPr>
                <p:cNvPr id="735" name="Input penna 734">
                  <a:extLst>
                    <a:ext uri="{FF2B5EF4-FFF2-40B4-BE49-F238E27FC236}">
                      <a16:creationId xmlns:a16="http://schemas.microsoft.com/office/drawing/2014/main" id="{5B2EBA85-20E7-34A8-A545-C10A6AED4924}"/>
                    </a:ext>
                  </a:extLst>
                </p:cNvPr>
                <p:cNvPicPr/>
                <p:nvPr/>
              </p:nvPicPr>
              <p:blipFill>
                <a:blip r:embed="rId934"/>
                <a:stretch>
                  <a:fillRect/>
                </a:stretch>
              </p:blipFill>
              <p:spPr>
                <a:xfrm>
                  <a:off x="118290" y="2291280"/>
                  <a:ext cx="1767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5">
              <p14:nvContentPartPr>
                <p14:cNvPr id="736" name="Input penna 735">
                  <a:extLst>
                    <a:ext uri="{FF2B5EF4-FFF2-40B4-BE49-F238E27FC236}">
                      <a16:creationId xmlns:a16="http://schemas.microsoft.com/office/drawing/2014/main" id="{51B7AA31-D5BA-91F8-608F-CF27B14FE0F5}"/>
                    </a:ext>
                  </a:extLst>
                </p14:cNvPr>
                <p14:cNvContentPartPr/>
                <p14:nvPr/>
              </p14:nvContentPartPr>
              <p14:xfrm>
                <a:off x="203610" y="2333400"/>
                <a:ext cx="21960" cy="100800"/>
              </p14:xfrm>
            </p:contentPart>
          </mc:Choice>
          <mc:Fallback xmlns="">
            <p:pic>
              <p:nvPicPr>
                <p:cNvPr id="736" name="Input penna 735">
                  <a:extLst>
                    <a:ext uri="{FF2B5EF4-FFF2-40B4-BE49-F238E27FC236}">
                      <a16:creationId xmlns:a16="http://schemas.microsoft.com/office/drawing/2014/main" id="{51B7AA31-D5BA-91F8-608F-CF27B14FE0F5}"/>
                    </a:ext>
                  </a:extLst>
                </p:cNvPr>
                <p:cNvPicPr/>
                <p:nvPr/>
              </p:nvPicPr>
              <p:blipFill>
                <a:blip r:embed="rId936"/>
                <a:stretch>
                  <a:fillRect/>
                </a:stretch>
              </p:blipFill>
              <p:spPr>
                <a:xfrm>
                  <a:off x="196050" y="2325840"/>
                  <a:ext cx="370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7">
              <p14:nvContentPartPr>
                <p14:cNvPr id="737" name="Input penna 736">
                  <a:extLst>
                    <a:ext uri="{FF2B5EF4-FFF2-40B4-BE49-F238E27FC236}">
                      <a16:creationId xmlns:a16="http://schemas.microsoft.com/office/drawing/2014/main" id="{FC2CFFC0-A1AC-A1B6-FDEB-F0365AC328F3}"/>
                    </a:ext>
                  </a:extLst>
                </p14:cNvPr>
                <p14:cNvContentPartPr/>
                <p14:nvPr/>
              </p14:nvContentPartPr>
              <p14:xfrm>
                <a:off x="342930" y="2325120"/>
                <a:ext cx="103320" cy="162000"/>
              </p14:xfrm>
            </p:contentPart>
          </mc:Choice>
          <mc:Fallback xmlns="">
            <p:pic>
              <p:nvPicPr>
                <p:cNvPr id="737" name="Input penna 736">
                  <a:extLst>
                    <a:ext uri="{FF2B5EF4-FFF2-40B4-BE49-F238E27FC236}">
                      <a16:creationId xmlns:a16="http://schemas.microsoft.com/office/drawing/2014/main" id="{FC2CFFC0-A1AC-A1B6-FDEB-F0365AC328F3}"/>
                    </a:ext>
                  </a:extLst>
                </p:cNvPr>
                <p:cNvPicPr/>
                <p:nvPr/>
              </p:nvPicPr>
              <p:blipFill>
                <a:blip r:embed="rId938"/>
                <a:stretch>
                  <a:fillRect/>
                </a:stretch>
              </p:blipFill>
              <p:spPr>
                <a:xfrm>
                  <a:off x="335730" y="2317560"/>
                  <a:ext cx="11844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9">
              <p14:nvContentPartPr>
                <p14:cNvPr id="738" name="Input penna 737">
                  <a:extLst>
                    <a:ext uri="{FF2B5EF4-FFF2-40B4-BE49-F238E27FC236}">
                      <a16:creationId xmlns:a16="http://schemas.microsoft.com/office/drawing/2014/main" id="{19DB17E5-405E-BD5C-3299-9E2D12377A33}"/>
                    </a:ext>
                  </a:extLst>
                </p14:cNvPr>
                <p14:cNvContentPartPr/>
                <p14:nvPr/>
              </p14:nvContentPartPr>
              <p14:xfrm>
                <a:off x="501690" y="2351760"/>
                <a:ext cx="109800" cy="91800"/>
              </p14:xfrm>
            </p:contentPart>
          </mc:Choice>
          <mc:Fallback xmlns="">
            <p:pic>
              <p:nvPicPr>
                <p:cNvPr id="738" name="Input penna 737">
                  <a:extLst>
                    <a:ext uri="{FF2B5EF4-FFF2-40B4-BE49-F238E27FC236}">
                      <a16:creationId xmlns:a16="http://schemas.microsoft.com/office/drawing/2014/main" id="{19DB17E5-405E-BD5C-3299-9E2D12377A33}"/>
                    </a:ext>
                  </a:extLst>
                </p:cNvPr>
                <p:cNvPicPr/>
                <p:nvPr/>
              </p:nvPicPr>
              <p:blipFill>
                <a:blip r:embed="rId940"/>
                <a:stretch>
                  <a:fillRect/>
                </a:stretch>
              </p:blipFill>
              <p:spPr>
                <a:xfrm>
                  <a:off x="494130" y="2344560"/>
                  <a:ext cx="1249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1">
              <p14:nvContentPartPr>
                <p14:cNvPr id="739" name="Input penna 738">
                  <a:extLst>
                    <a:ext uri="{FF2B5EF4-FFF2-40B4-BE49-F238E27FC236}">
                      <a16:creationId xmlns:a16="http://schemas.microsoft.com/office/drawing/2014/main" id="{FB17881A-A513-DCD9-546C-A773C52D8D7F}"/>
                    </a:ext>
                  </a:extLst>
                </p14:cNvPr>
                <p14:cNvContentPartPr/>
                <p14:nvPr/>
              </p14:nvContentPartPr>
              <p14:xfrm>
                <a:off x="677730" y="2354640"/>
                <a:ext cx="64800" cy="120960"/>
              </p14:xfrm>
            </p:contentPart>
          </mc:Choice>
          <mc:Fallback xmlns="">
            <p:pic>
              <p:nvPicPr>
                <p:cNvPr id="739" name="Input penna 738">
                  <a:extLst>
                    <a:ext uri="{FF2B5EF4-FFF2-40B4-BE49-F238E27FC236}">
                      <a16:creationId xmlns:a16="http://schemas.microsoft.com/office/drawing/2014/main" id="{FB17881A-A513-DCD9-546C-A773C52D8D7F}"/>
                    </a:ext>
                  </a:extLst>
                </p:cNvPr>
                <p:cNvPicPr/>
                <p:nvPr/>
              </p:nvPicPr>
              <p:blipFill>
                <a:blip r:embed="rId942"/>
                <a:stretch>
                  <a:fillRect/>
                </a:stretch>
              </p:blipFill>
              <p:spPr>
                <a:xfrm>
                  <a:off x="670170" y="2347080"/>
                  <a:ext cx="7992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3">
              <p14:nvContentPartPr>
                <p14:cNvPr id="740" name="Input penna 739">
                  <a:extLst>
                    <a:ext uri="{FF2B5EF4-FFF2-40B4-BE49-F238E27FC236}">
                      <a16:creationId xmlns:a16="http://schemas.microsoft.com/office/drawing/2014/main" id="{AC8DE343-F067-5E3C-B249-D68AB8563C2C}"/>
                    </a:ext>
                  </a:extLst>
                </p14:cNvPr>
                <p14:cNvContentPartPr/>
                <p14:nvPr/>
              </p14:nvContentPartPr>
              <p14:xfrm>
                <a:off x="822810" y="2368680"/>
                <a:ext cx="55800" cy="85680"/>
              </p14:xfrm>
            </p:contentPart>
          </mc:Choice>
          <mc:Fallback xmlns="">
            <p:pic>
              <p:nvPicPr>
                <p:cNvPr id="740" name="Input penna 739">
                  <a:extLst>
                    <a:ext uri="{FF2B5EF4-FFF2-40B4-BE49-F238E27FC236}">
                      <a16:creationId xmlns:a16="http://schemas.microsoft.com/office/drawing/2014/main" id="{AC8DE343-F067-5E3C-B249-D68AB8563C2C}"/>
                    </a:ext>
                  </a:extLst>
                </p:cNvPr>
                <p:cNvPicPr/>
                <p:nvPr/>
              </p:nvPicPr>
              <p:blipFill>
                <a:blip r:embed="rId944"/>
                <a:stretch>
                  <a:fillRect/>
                </a:stretch>
              </p:blipFill>
              <p:spPr>
                <a:xfrm>
                  <a:off x="815250" y="2361120"/>
                  <a:ext cx="70920" cy="10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4" name="Gruppo 753">
            <a:extLst>
              <a:ext uri="{FF2B5EF4-FFF2-40B4-BE49-F238E27FC236}">
                <a16:creationId xmlns:a16="http://schemas.microsoft.com/office/drawing/2014/main" id="{EB4B57C3-1199-A6AE-1DA9-CE1FE7B2A0E7}"/>
              </a:ext>
            </a:extLst>
          </p:cNvPr>
          <p:cNvGrpSpPr/>
          <p:nvPr/>
        </p:nvGrpSpPr>
        <p:grpSpPr>
          <a:xfrm>
            <a:off x="69560" y="2838360"/>
            <a:ext cx="878530" cy="200240"/>
            <a:chOff x="69560" y="2838360"/>
            <a:chExt cx="878530" cy="200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5">
              <p14:nvContentPartPr>
                <p14:cNvPr id="743" name="Input penna 742">
                  <a:extLst>
                    <a:ext uri="{FF2B5EF4-FFF2-40B4-BE49-F238E27FC236}">
                      <a16:creationId xmlns:a16="http://schemas.microsoft.com/office/drawing/2014/main" id="{59D1C2D3-E706-52E5-E47B-959146188BBD}"/>
                    </a:ext>
                  </a:extLst>
                </p14:cNvPr>
                <p14:cNvContentPartPr/>
                <p14:nvPr/>
              </p14:nvContentPartPr>
              <p14:xfrm>
                <a:off x="69560" y="2874360"/>
                <a:ext cx="110160" cy="46440"/>
              </p14:xfrm>
            </p:contentPart>
          </mc:Choice>
          <mc:Fallback xmlns="">
            <p:pic>
              <p:nvPicPr>
                <p:cNvPr id="743" name="Input penna 742">
                  <a:extLst>
                    <a:ext uri="{FF2B5EF4-FFF2-40B4-BE49-F238E27FC236}">
                      <a16:creationId xmlns:a16="http://schemas.microsoft.com/office/drawing/2014/main" id="{59D1C2D3-E706-52E5-E47B-959146188BBD}"/>
                    </a:ext>
                  </a:extLst>
                </p:cNvPr>
                <p:cNvPicPr/>
                <p:nvPr/>
              </p:nvPicPr>
              <p:blipFill>
                <a:blip r:embed="rId946"/>
                <a:stretch>
                  <a:fillRect/>
                </a:stretch>
              </p:blipFill>
              <p:spPr>
                <a:xfrm>
                  <a:off x="62000" y="2866800"/>
                  <a:ext cx="1252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7">
              <p14:nvContentPartPr>
                <p14:cNvPr id="744" name="Input penna 743">
                  <a:extLst>
                    <a:ext uri="{FF2B5EF4-FFF2-40B4-BE49-F238E27FC236}">
                      <a16:creationId xmlns:a16="http://schemas.microsoft.com/office/drawing/2014/main" id="{DB8EB647-BDD7-FB89-50A7-DA7405FBD2F7}"/>
                    </a:ext>
                  </a:extLst>
                </p14:cNvPr>
                <p14:cNvContentPartPr/>
                <p14:nvPr/>
              </p14:nvContentPartPr>
              <p14:xfrm>
                <a:off x="171440" y="2838360"/>
                <a:ext cx="28440" cy="138240"/>
              </p14:xfrm>
            </p:contentPart>
          </mc:Choice>
          <mc:Fallback xmlns="">
            <p:pic>
              <p:nvPicPr>
                <p:cNvPr id="744" name="Input penna 743">
                  <a:extLst>
                    <a:ext uri="{FF2B5EF4-FFF2-40B4-BE49-F238E27FC236}">
                      <a16:creationId xmlns:a16="http://schemas.microsoft.com/office/drawing/2014/main" id="{DB8EB647-BDD7-FB89-50A7-DA7405FBD2F7}"/>
                    </a:ext>
                  </a:extLst>
                </p:cNvPr>
                <p:cNvPicPr/>
                <p:nvPr/>
              </p:nvPicPr>
              <p:blipFill>
                <a:blip r:embed="rId948"/>
                <a:stretch>
                  <a:fillRect/>
                </a:stretch>
              </p:blipFill>
              <p:spPr>
                <a:xfrm>
                  <a:off x="163880" y="2830800"/>
                  <a:ext cx="435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9">
              <p14:nvContentPartPr>
                <p14:cNvPr id="747" name="Input penna 746">
                  <a:extLst>
                    <a:ext uri="{FF2B5EF4-FFF2-40B4-BE49-F238E27FC236}">
                      <a16:creationId xmlns:a16="http://schemas.microsoft.com/office/drawing/2014/main" id="{14219646-3EB1-3584-BF26-446D105403CC}"/>
                    </a:ext>
                  </a:extLst>
                </p14:cNvPr>
                <p14:cNvContentPartPr/>
                <p14:nvPr/>
              </p14:nvContentPartPr>
              <p14:xfrm>
                <a:off x="326010" y="2891360"/>
                <a:ext cx="93600" cy="124560"/>
              </p14:xfrm>
            </p:contentPart>
          </mc:Choice>
          <mc:Fallback xmlns="">
            <p:pic>
              <p:nvPicPr>
                <p:cNvPr id="747" name="Input penna 746">
                  <a:extLst>
                    <a:ext uri="{FF2B5EF4-FFF2-40B4-BE49-F238E27FC236}">
                      <a16:creationId xmlns:a16="http://schemas.microsoft.com/office/drawing/2014/main" id="{14219646-3EB1-3584-BF26-446D105403CC}"/>
                    </a:ext>
                  </a:extLst>
                </p:cNvPr>
                <p:cNvPicPr/>
                <p:nvPr/>
              </p:nvPicPr>
              <p:blipFill>
                <a:blip r:embed="rId950"/>
                <a:stretch>
                  <a:fillRect/>
                </a:stretch>
              </p:blipFill>
              <p:spPr>
                <a:xfrm>
                  <a:off x="318810" y="2883800"/>
                  <a:ext cx="1083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1">
              <p14:nvContentPartPr>
                <p14:cNvPr id="748" name="Input penna 747">
                  <a:extLst>
                    <a:ext uri="{FF2B5EF4-FFF2-40B4-BE49-F238E27FC236}">
                      <a16:creationId xmlns:a16="http://schemas.microsoft.com/office/drawing/2014/main" id="{3055D87A-5D1D-5C34-510D-B0B6AAADA85D}"/>
                    </a:ext>
                  </a:extLst>
                </p14:cNvPr>
                <p14:cNvContentPartPr/>
                <p14:nvPr/>
              </p14:nvContentPartPr>
              <p14:xfrm>
                <a:off x="483690" y="2915840"/>
                <a:ext cx="101520" cy="115200"/>
              </p14:xfrm>
            </p:contentPart>
          </mc:Choice>
          <mc:Fallback xmlns="">
            <p:pic>
              <p:nvPicPr>
                <p:cNvPr id="748" name="Input penna 747">
                  <a:extLst>
                    <a:ext uri="{FF2B5EF4-FFF2-40B4-BE49-F238E27FC236}">
                      <a16:creationId xmlns:a16="http://schemas.microsoft.com/office/drawing/2014/main" id="{3055D87A-5D1D-5C34-510D-B0B6AAADA85D}"/>
                    </a:ext>
                  </a:extLst>
                </p:cNvPr>
                <p:cNvPicPr/>
                <p:nvPr/>
              </p:nvPicPr>
              <p:blipFill>
                <a:blip r:embed="rId952"/>
                <a:stretch>
                  <a:fillRect/>
                </a:stretch>
              </p:blipFill>
              <p:spPr>
                <a:xfrm>
                  <a:off x="476130" y="2908280"/>
                  <a:ext cx="1166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3">
              <p14:nvContentPartPr>
                <p14:cNvPr id="749" name="Input penna 748">
                  <a:extLst>
                    <a:ext uri="{FF2B5EF4-FFF2-40B4-BE49-F238E27FC236}">
                      <a16:creationId xmlns:a16="http://schemas.microsoft.com/office/drawing/2014/main" id="{794699AC-5D90-4FA5-67E9-5C74DA4F8A6E}"/>
                    </a:ext>
                  </a:extLst>
                </p14:cNvPr>
                <p14:cNvContentPartPr/>
                <p14:nvPr/>
              </p14:nvContentPartPr>
              <p14:xfrm>
                <a:off x="628050" y="2930240"/>
                <a:ext cx="15840" cy="70560"/>
              </p14:xfrm>
            </p:contentPart>
          </mc:Choice>
          <mc:Fallback xmlns="">
            <p:pic>
              <p:nvPicPr>
                <p:cNvPr id="749" name="Input penna 748">
                  <a:extLst>
                    <a:ext uri="{FF2B5EF4-FFF2-40B4-BE49-F238E27FC236}">
                      <a16:creationId xmlns:a16="http://schemas.microsoft.com/office/drawing/2014/main" id="{794699AC-5D90-4FA5-67E9-5C74DA4F8A6E}"/>
                    </a:ext>
                  </a:extLst>
                </p:cNvPr>
                <p:cNvPicPr/>
                <p:nvPr/>
              </p:nvPicPr>
              <p:blipFill>
                <a:blip r:embed="rId954"/>
                <a:stretch>
                  <a:fillRect/>
                </a:stretch>
              </p:blipFill>
              <p:spPr>
                <a:xfrm>
                  <a:off x="620490" y="2923040"/>
                  <a:ext cx="309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5">
              <p14:nvContentPartPr>
                <p14:cNvPr id="750" name="Input penna 749">
                  <a:extLst>
                    <a:ext uri="{FF2B5EF4-FFF2-40B4-BE49-F238E27FC236}">
                      <a16:creationId xmlns:a16="http://schemas.microsoft.com/office/drawing/2014/main" id="{C2D6D92F-B4A9-39A5-0A93-768006D25FF1}"/>
                    </a:ext>
                  </a:extLst>
                </p14:cNvPr>
                <p14:cNvContentPartPr/>
                <p14:nvPr/>
              </p14:nvContentPartPr>
              <p14:xfrm>
                <a:off x="697890" y="2944280"/>
                <a:ext cx="51840" cy="60480"/>
              </p14:xfrm>
            </p:contentPart>
          </mc:Choice>
          <mc:Fallback xmlns="">
            <p:pic>
              <p:nvPicPr>
                <p:cNvPr id="750" name="Input penna 749">
                  <a:extLst>
                    <a:ext uri="{FF2B5EF4-FFF2-40B4-BE49-F238E27FC236}">
                      <a16:creationId xmlns:a16="http://schemas.microsoft.com/office/drawing/2014/main" id="{C2D6D92F-B4A9-39A5-0A93-768006D25FF1}"/>
                    </a:ext>
                  </a:extLst>
                </p:cNvPr>
                <p:cNvPicPr/>
                <p:nvPr/>
              </p:nvPicPr>
              <p:blipFill>
                <a:blip r:embed="rId956"/>
                <a:stretch>
                  <a:fillRect/>
                </a:stretch>
              </p:blipFill>
              <p:spPr>
                <a:xfrm>
                  <a:off x="690690" y="2936720"/>
                  <a:ext cx="669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7">
              <p14:nvContentPartPr>
                <p14:cNvPr id="751" name="Input penna 750">
                  <a:extLst>
                    <a:ext uri="{FF2B5EF4-FFF2-40B4-BE49-F238E27FC236}">
                      <a16:creationId xmlns:a16="http://schemas.microsoft.com/office/drawing/2014/main" id="{0B70F8B7-96F1-27FB-1774-3A9ED606CD07}"/>
                    </a:ext>
                  </a:extLst>
                </p14:cNvPr>
                <p14:cNvContentPartPr/>
                <p14:nvPr/>
              </p14:nvContentPartPr>
              <p14:xfrm>
                <a:off x="781050" y="2937440"/>
                <a:ext cx="66240" cy="54000"/>
              </p14:xfrm>
            </p:contentPart>
          </mc:Choice>
          <mc:Fallback xmlns="">
            <p:pic>
              <p:nvPicPr>
                <p:cNvPr id="751" name="Input penna 750">
                  <a:extLst>
                    <a:ext uri="{FF2B5EF4-FFF2-40B4-BE49-F238E27FC236}">
                      <a16:creationId xmlns:a16="http://schemas.microsoft.com/office/drawing/2014/main" id="{0B70F8B7-96F1-27FB-1774-3A9ED606CD07}"/>
                    </a:ext>
                  </a:extLst>
                </p:cNvPr>
                <p:cNvPicPr/>
                <p:nvPr/>
              </p:nvPicPr>
              <p:blipFill>
                <a:blip r:embed="rId958"/>
                <a:stretch>
                  <a:fillRect/>
                </a:stretch>
              </p:blipFill>
              <p:spPr>
                <a:xfrm>
                  <a:off x="773490" y="2929880"/>
                  <a:ext cx="810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9">
              <p14:nvContentPartPr>
                <p14:cNvPr id="752" name="Input penna 751">
                  <a:extLst>
                    <a:ext uri="{FF2B5EF4-FFF2-40B4-BE49-F238E27FC236}">
                      <a16:creationId xmlns:a16="http://schemas.microsoft.com/office/drawing/2014/main" id="{52D34327-6F49-43BE-0A62-B9020CE68950}"/>
                    </a:ext>
                  </a:extLst>
                </p14:cNvPr>
                <p14:cNvContentPartPr/>
                <p14:nvPr/>
              </p14:nvContentPartPr>
              <p14:xfrm>
                <a:off x="892650" y="2911880"/>
                <a:ext cx="55440" cy="126720"/>
              </p14:xfrm>
            </p:contentPart>
          </mc:Choice>
          <mc:Fallback xmlns="">
            <p:pic>
              <p:nvPicPr>
                <p:cNvPr id="752" name="Input penna 751">
                  <a:extLst>
                    <a:ext uri="{FF2B5EF4-FFF2-40B4-BE49-F238E27FC236}">
                      <a16:creationId xmlns:a16="http://schemas.microsoft.com/office/drawing/2014/main" id="{52D34327-6F49-43BE-0A62-B9020CE68950}"/>
                    </a:ext>
                  </a:extLst>
                </p:cNvPr>
                <p:cNvPicPr/>
                <p:nvPr/>
              </p:nvPicPr>
              <p:blipFill>
                <a:blip r:embed="rId960"/>
                <a:stretch>
                  <a:fillRect/>
                </a:stretch>
              </p:blipFill>
              <p:spPr>
                <a:xfrm>
                  <a:off x="885090" y="2904320"/>
                  <a:ext cx="70560" cy="14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7" name="Gruppo 766">
            <a:extLst>
              <a:ext uri="{FF2B5EF4-FFF2-40B4-BE49-F238E27FC236}">
                <a16:creationId xmlns:a16="http://schemas.microsoft.com/office/drawing/2014/main" id="{F2C49410-535C-C0D7-1E7D-712934DB3742}"/>
              </a:ext>
            </a:extLst>
          </p:cNvPr>
          <p:cNvGrpSpPr/>
          <p:nvPr/>
        </p:nvGrpSpPr>
        <p:grpSpPr>
          <a:xfrm>
            <a:off x="104250" y="3222560"/>
            <a:ext cx="246240" cy="158040"/>
            <a:chOff x="104250" y="3222560"/>
            <a:chExt cx="246240" cy="15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1">
              <p14:nvContentPartPr>
                <p14:cNvPr id="755" name="Input penna 754">
                  <a:extLst>
                    <a:ext uri="{FF2B5EF4-FFF2-40B4-BE49-F238E27FC236}">
                      <a16:creationId xmlns:a16="http://schemas.microsoft.com/office/drawing/2014/main" id="{1481442B-9F5E-527A-1D6A-DADB6CB51F1B}"/>
                    </a:ext>
                  </a:extLst>
                </p14:cNvPr>
                <p14:cNvContentPartPr/>
                <p14:nvPr/>
              </p14:nvContentPartPr>
              <p14:xfrm>
                <a:off x="104250" y="3263960"/>
                <a:ext cx="60480" cy="101160"/>
              </p14:xfrm>
            </p:contentPart>
          </mc:Choice>
          <mc:Fallback xmlns="">
            <p:pic>
              <p:nvPicPr>
                <p:cNvPr id="755" name="Input penna 754">
                  <a:extLst>
                    <a:ext uri="{FF2B5EF4-FFF2-40B4-BE49-F238E27FC236}">
                      <a16:creationId xmlns:a16="http://schemas.microsoft.com/office/drawing/2014/main" id="{1481442B-9F5E-527A-1D6A-DADB6CB51F1B}"/>
                    </a:ext>
                  </a:extLst>
                </p:cNvPr>
                <p:cNvPicPr/>
                <p:nvPr/>
              </p:nvPicPr>
              <p:blipFill>
                <a:blip r:embed="rId962"/>
                <a:stretch>
                  <a:fillRect/>
                </a:stretch>
              </p:blipFill>
              <p:spPr>
                <a:xfrm>
                  <a:off x="96690" y="3256400"/>
                  <a:ext cx="756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3">
              <p14:nvContentPartPr>
                <p14:cNvPr id="756" name="Input penna 755">
                  <a:extLst>
                    <a:ext uri="{FF2B5EF4-FFF2-40B4-BE49-F238E27FC236}">
                      <a16:creationId xmlns:a16="http://schemas.microsoft.com/office/drawing/2014/main" id="{13A9A628-6D40-D66E-C67D-E1B8B4B1B62E}"/>
                    </a:ext>
                  </a:extLst>
                </p14:cNvPr>
                <p14:cNvContentPartPr/>
                <p14:nvPr/>
              </p14:nvContentPartPr>
              <p14:xfrm>
                <a:off x="216570" y="3239120"/>
                <a:ext cx="61920" cy="141480"/>
              </p14:xfrm>
            </p:contentPart>
          </mc:Choice>
          <mc:Fallback xmlns="">
            <p:pic>
              <p:nvPicPr>
                <p:cNvPr id="756" name="Input penna 755">
                  <a:extLst>
                    <a:ext uri="{FF2B5EF4-FFF2-40B4-BE49-F238E27FC236}">
                      <a16:creationId xmlns:a16="http://schemas.microsoft.com/office/drawing/2014/main" id="{13A9A628-6D40-D66E-C67D-E1B8B4B1B62E}"/>
                    </a:ext>
                  </a:extLst>
                </p:cNvPr>
                <p:cNvPicPr/>
                <p:nvPr/>
              </p:nvPicPr>
              <p:blipFill>
                <a:blip r:embed="rId964"/>
                <a:stretch>
                  <a:fillRect/>
                </a:stretch>
              </p:blipFill>
              <p:spPr>
                <a:xfrm>
                  <a:off x="209010" y="3231560"/>
                  <a:ext cx="7668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5">
              <p14:nvContentPartPr>
                <p14:cNvPr id="757" name="Input penna 756">
                  <a:extLst>
                    <a:ext uri="{FF2B5EF4-FFF2-40B4-BE49-F238E27FC236}">
                      <a16:creationId xmlns:a16="http://schemas.microsoft.com/office/drawing/2014/main" id="{4DC19334-5B3E-9832-AB15-5EF2FA90AE4E}"/>
                    </a:ext>
                  </a:extLst>
                </p14:cNvPr>
                <p14:cNvContentPartPr/>
                <p14:nvPr/>
              </p14:nvContentPartPr>
              <p14:xfrm>
                <a:off x="338970" y="3222560"/>
                <a:ext cx="11520" cy="144720"/>
              </p14:xfrm>
            </p:contentPart>
          </mc:Choice>
          <mc:Fallback xmlns="">
            <p:pic>
              <p:nvPicPr>
                <p:cNvPr id="757" name="Input penna 756">
                  <a:extLst>
                    <a:ext uri="{FF2B5EF4-FFF2-40B4-BE49-F238E27FC236}">
                      <a16:creationId xmlns:a16="http://schemas.microsoft.com/office/drawing/2014/main" id="{4DC19334-5B3E-9832-AB15-5EF2FA90AE4E}"/>
                    </a:ext>
                  </a:extLst>
                </p:cNvPr>
                <p:cNvPicPr/>
                <p:nvPr/>
              </p:nvPicPr>
              <p:blipFill>
                <a:blip r:embed="rId966"/>
                <a:stretch>
                  <a:fillRect/>
                </a:stretch>
              </p:blipFill>
              <p:spPr>
                <a:xfrm>
                  <a:off x="331410" y="3215000"/>
                  <a:ext cx="26640" cy="15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5" name="Gruppo 764">
            <a:extLst>
              <a:ext uri="{FF2B5EF4-FFF2-40B4-BE49-F238E27FC236}">
                <a16:creationId xmlns:a16="http://schemas.microsoft.com/office/drawing/2014/main" id="{8AB9C854-325E-2ACB-698B-AFCD151010FA}"/>
              </a:ext>
            </a:extLst>
          </p:cNvPr>
          <p:cNvGrpSpPr/>
          <p:nvPr/>
        </p:nvGrpSpPr>
        <p:grpSpPr>
          <a:xfrm>
            <a:off x="590610" y="3171800"/>
            <a:ext cx="487800" cy="213120"/>
            <a:chOff x="590610" y="3171800"/>
            <a:chExt cx="487800" cy="21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7">
              <p14:nvContentPartPr>
                <p14:cNvPr id="758" name="Input penna 757">
                  <a:extLst>
                    <a:ext uri="{FF2B5EF4-FFF2-40B4-BE49-F238E27FC236}">
                      <a16:creationId xmlns:a16="http://schemas.microsoft.com/office/drawing/2014/main" id="{EA181FD5-8895-980F-1ED0-3B062274B3B8}"/>
                    </a:ext>
                  </a:extLst>
                </p14:cNvPr>
                <p14:cNvContentPartPr/>
                <p14:nvPr/>
              </p14:nvContentPartPr>
              <p14:xfrm>
                <a:off x="590610" y="3171800"/>
                <a:ext cx="23760" cy="213120"/>
              </p14:xfrm>
            </p:contentPart>
          </mc:Choice>
          <mc:Fallback xmlns="">
            <p:pic>
              <p:nvPicPr>
                <p:cNvPr id="758" name="Input penna 757">
                  <a:extLst>
                    <a:ext uri="{FF2B5EF4-FFF2-40B4-BE49-F238E27FC236}">
                      <a16:creationId xmlns:a16="http://schemas.microsoft.com/office/drawing/2014/main" id="{EA181FD5-8895-980F-1ED0-3B062274B3B8}"/>
                    </a:ext>
                  </a:extLst>
                </p:cNvPr>
                <p:cNvPicPr/>
                <p:nvPr/>
              </p:nvPicPr>
              <p:blipFill>
                <a:blip r:embed="rId968"/>
                <a:stretch>
                  <a:fillRect/>
                </a:stretch>
              </p:blipFill>
              <p:spPr>
                <a:xfrm>
                  <a:off x="583050" y="3164240"/>
                  <a:ext cx="3888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9">
              <p14:nvContentPartPr>
                <p14:cNvPr id="759" name="Input penna 758">
                  <a:extLst>
                    <a:ext uri="{FF2B5EF4-FFF2-40B4-BE49-F238E27FC236}">
                      <a16:creationId xmlns:a16="http://schemas.microsoft.com/office/drawing/2014/main" id="{43F950BE-D447-AB02-F089-0A5D4C412E85}"/>
                    </a:ext>
                  </a:extLst>
                </p14:cNvPr>
                <p14:cNvContentPartPr/>
                <p14:nvPr/>
              </p14:nvContentPartPr>
              <p14:xfrm>
                <a:off x="608970" y="3284480"/>
                <a:ext cx="56160" cy="10080"/>
              </p14:xfrm>
            </p:contentPart>
          </mc:Choice>
          <mc:Fallback xmlns="">
            <p:pic>
              <p:nvPicPr>
                <p:cNvPr id="759" name="Input penna 758">
                  <a:extLst>
                    <a:ext uri="{FF2B5EF4-FFF2-40B4-BE49-F238E27FC236}">
                      <a16:creationId xmlns:a16="http://schemas.microsoft.com/office/drawing/2014/main" id="{43F950BE-D447-AB02-F089-0A5D4C412E85}"/>
                    </a:ext>
                  </a:extLst>
                </p:cNvPr>
                <p:cNvPicPr/>
                <p:nvPr/>
              </p:nvPicPr>
              <p:blipFill>
                <a:blip r:embed="rId970"/>
                <a:stretch>
                  <a:fillRect/>
                </a:stretch>
              </p:blipFill>
              <p:spPr>
                <a:xfrm>
                  <a:off x="601410" y="3276920"/>
                  <a:ext cx="712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1">
              <p14:nvContentPartPr>
                <p14:cNvPr id="760" name="Input penna 759">
                  <a:extLst>
                    <a:ext uri="{FF2B5EF4-FFF2-40B4-BE49-F238E27FC236}">
                      <a16:creationId xmlns:a16="http://schemas.microsoft.com/office/drawing/2014/main" id="{A64972EB-3234-995D-D6BC-A30960D2933D}"/>
                    </a:ext>
                  </a:extLst>
                </p14:cNvPr>
                <p14:cNvContentPartPr/>
                <p14:nvPr/>
              </p14:nvContentPartPr>
              <p14:xfrm>
                <a:off x="709770" y="3248120"/>
                <a:ext cx="81360" cy="115200"/>
              </p14:xfrm>
            </p:contentPart>
          </mc:Choice>
          <mc:Fallback xmlns="">
            <p:pic>
              <p:nvPicPr>
                <p:cNvPr id="760" name="Input penna 759">
                  <a:extLst>
                    <a:ext uri="{FF2B5EF4-FFF2-40B4-BE49-F238E27FC236}">
                      <a16:creationId xmlns:a16="http://schemas.microsoft.com/office/drawing/2014/main" id="{A64972EB-3234-995D-D6BC-A30960D2933D}"/>
                    </a:ext>
                  </a:extLst>
                </p:cNvPr>
                <p:cNvPicPr/>
                <p:nvPr/>
              </p:nvPicPr>
              <p:blipFill>
                <a:blip r:embed="rId972"/>
                <a:stretch>
                  <a:fillRect/>
                </a:stretch>
              </p:blipFill>
              <p:spPr>
                <a:xfrm>
                  <a:off x="702210" y="3240560"/>
                  <a:ext cx="964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3">
              <p14:nvContentPartPr>
                <p14:cNvPr id="761" name="Input penna 760">
                  <a:extLst>
                    <a:ext uri="{FF2B5EF4-FFF2-40B4-BE49-F238E27FC236}">
                      <a16:creationId xmlns:a16="http://schemas.microsoft.com/office/drawing/2014/main" id="{DD9D8E73-ED32-E7D8-000C-7D4153553625}"/>
                    </a:ext>
                  </a:extLst>
                </p14:cNvPr>
                <p14:cNvContentPartPr/>
                <p14:nvPr/>
              </p14:nvContentPartPr>
              <p14:xfrm>
                <a:off x="810570" y="3252440"/>
                <a:ext cx="55080" cy="106560"/>
              </p14:xfrm>
            </p:contentPart>
          </mc:Choice>
          <mc:Fallback xmlns="">
            <p:pic>
              <p:nvPicPr>
                <p:cNvPr id="761" name="Input penna 760">
                  <a:extLst>
                    <a:ext uri="{FF2B5EF4-FFF2-40B4-BE49-F238E27FC236}">
                      <a16:creationId xmlns:a16="http://schemas.microsoft.com/office/drawing/2014/main" id="{DD9D8E73-ED32-E7D8-000C-7D4153553625}"/>
                    </a:ext>
                  </a:extLst>
                </p:cNvPr>
                <p:cNvPicPr/>
                <p:nvPr/>
              </p:nvPicPr>
              <p:blipFill>
                <a:blip r:embed="rId974"/>
                <a:stretch>
                  <a:fillRect/>
                </a:stretch>
              </p:blipFill>
              <p:spPr>
                <a:xfrm>
                  <a:off x="803010" y="3244880"/>
                  <a:ext cx="7020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5">
              <p14:nvContentPartPr>
                <p14:cNvPr id="762" name="Input penna 761">
                  <a:extLst>
                    <a:ext uri="{FF2B5EF4-FFF2-40B4-BE49-F238E27FC236}">
                      <a16:creationId xmlns:a16="http://schemas.microsoft.com/office/drawing/2014/main" id="{7DCA9669-5A09-57D5-D219-F086C133CD20}"/>
                    </a:ext>
                  </a:extLst>
                </p14:cNvPr>
                <p14:cNvContentPartPr/>
                <p14:nvPr/>
              </p14:nvContentPartPr>
              <p14:xfrm>
                <a:off x="924690" y="3282320"/>
                <a:ext cx="60480" cy="97560"/>
              </p14:xfrm>
            </p:contentPart>
          </mc:Choice>
          <mc:Fallback xmlns="">
            <p:pic>
              <p:nvPicPr>
                <p:cNvPr id="762" name="Input penna 761">
                  <a:extLst>
                    <a:ext uri="{FF2B5EF4-FFF2-40B4-BE49-F238E27FC236}">
                      <a16:creationId xmlns:a16="http://schemas.microsoft.com/office/drawing/2014/main" id="{7DCA9669-5A09-57D5-D219-F086C133CD20}"/>
                    </a:ext>
                  </a:extLst>
                </p:cNvPr>
                <p:cNvPicPr/>
                <p:nvPr/>
              </p:nvPicPr>
              <p:blipFill>
                <a:blip r:embed="rId976"/>
                <a:stretch>
                  <a:fillRect/>
                </a:stretch>
              </p:blipFill>
              <p:spPr>
                <a:xfrm>
                  <a:off x="917130" y="3275120"/>
                  <a:ext cx="756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7">
              <p14:nvContentPartPr>
                <p14:cNvPr id="763" name="Input penna 762">
                  <a:extLst>
                    <a:ext uri="{FF2B5EF4-FFF2-40B4-BE49-F238E27FC236}">
                      <a16:creationId xmlns:a16="http://schemas.microsoft.com/office/drawing/2014/main" id="{4E3F81D0-AB8B-7E1E-609A-D9C740DABC4B}"/>
                    </a:ext>
                  </a:extLst>
                </p14:cNvPr>
                <p14:cNvContentPartPr/>
                <p14:nvPr/>
              </p14:nvContentPartPr>
              <p14:xfrm>
                <a:off x="1030890" y="3292760"/>
                <a:ext cx="47520" cy="77040"/>
              </p14:xfrm>
            </p:contentPart>
          </mc:Choice>
          <mc:Fallback xmlns="">
            <p:pic>
              <p:nvPicPr>
                <p:cNvPr id="763" name="Input penna 762">
                  <a:extLst>
                    <a:ext uri="{FF2B5EF4-FFF2-40B4-BE49-F238E27FC236}">
                      <a16:creationId xmlns:a16="http://schemas.microsoft.com/office/drawing/2014/main" id="{4E3F81D0-AB8B-7E1E-609A-D9C740DABC4B}"/>
                    </a:ext>
                  </a:extLst>
                </p:cNvPr>
                <p:cNvPicPr/>
                <p:nvPr/>
              </p:nvPicPr>
              <p:blipFill>
                <a:blip r:embed="rId978"/>
                <a:stretch>
                  <a:fillRect/>
                </a:stretch>
              </p:blipFill>
              <p:spPr>
                <a:xfrm>
                  <a:off x="1023330" y="3285200"/>
                  <a:ext cx="62640" cy="9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1" name="Gruppo 770">
            <a:extLst>
              <a:ext uri="{FF2B5EF4-FFF2-40B4-BE49-F238E27FC236}">
                <a16:creationId xmlns:a16="http://schemas.microsoft.com/office/drawing/2014/main" id="{ACAB34F7-48B5-846D-DBC6-7BD506918370}"/>
              </a:ext>
            </a:extLst>
          </p:cNvPr>
          <p:cNvGrpSpPr/>
          <p:nvPr/>
        </p:nvGrpSpPr>
        <p:grpSpPr>
          <a:xfrm>
            <a:off x="4377600" y="806210"/>
            <a:ext cx="1098410" cy="438270"/>
            <a:chOff x="4377600" y="806210"/>
            <a:chExt cx="1098410" cy="43827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79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65294CD4-A0D8-3483-402C-2E12474CDCC6}"/>
                    </a:ext>
                  </a:extLst>
                </p14:cNvPr>
                <p14:cNvContentPartPr/>
                <p14:nvPr/>
              </p14:nvContentPartPr>
              <p14:xfrm>
                <a:off x="4377600" y="825290"/>
                <a:ext cx="79560" cy="193320"/>
              </p14:xfrm>
            </p:contentPart>
          </mc:Choice>
          <mc:Fallback xmlns=""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65294CD4-A0D8-3483-402C-2E12474CDCC6}"/>
                    </a:ext>
                  </a:extLst>
                </p:cNvPr>
                <p:cNvPicPr/>
                <p:nvPr/>
              </p:nvPicPr>
              <p:blipFill>
                <a:blip r:embed="rId980"/>
                <a:stretch>
                  <a:fillRect/>
                </a:stretch>
              </p:blipFill>
              <p:spPr>
                <a:xfrm>
                  <a:off x="4370040" y="817730"/>
                  <a:ext cx="9468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1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E51E7A84-E667-3F05-A661-E2F47E1BC0E8}"/>
                    </a:ext>
                  </a:extLst>
                </p14:cNvPr>
                <p14:cNvContentPartPr/>
                <p14:nvPr/>
              </p14:nvContentPartPr>
              <p14:xfrm>
                <a:off x="4575600" y="806210"/>
                <a:ext cx="100440" cy="141120"/>
              </p14:xfrm>
            </p:contentPart>
          </mc:Choice>
          <mc:Fallback xmlns=""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E51E7A84-E667-3F05-A661-E2F47E1BC0E8}"/>
                    </a:ext>
                  </a:extLst>
                </p:cNvPr>
                <p:cNvPicPr/>
                <p:nvPr/>
              </p:nvPicPr>
              <p:blipFill>
                <a:blip r:embed="rId982"/>
                <a:stretch>
                  <a:fillRect/>
                </a:stretch>
              </p:blipFill>
              <p:spPr>
                <a:xfrm>
                  <a:off x="4568040" y="798650"/>
                  <a:ext cx="11556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3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E86E1A97-55E5-9E04-E1C0-C70DEBB3481A}"/>
                    </a:ext>
                  </a:extLst>
                </p14:cNvPr>
                <p14:cNvContentPartPr/>
                <p14:nvPr/>
              </p14:nvContentPartPr>
              <p14:xfrm>
                <a:off x="4597560" y="901250"/>
                <a:ext cx="93600" cy="12600"/>
              </p14:xfrm>
            </p:contentPart>
          </mc:Choice>
          <mc:Fallback xmlns=""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E86E1A97-55E5-9E04-E1C0-C70DEBB3481A}"/>
                    </a:ext>
                  </a:extLst>
                </p:cNvPr>
                <p:cNvPicPr/>
                <p:nvPr/>
              </p:nvPicPr>
              <p:blipFill>
                <a:blip r:embed="rId984"/>
                <a:stretch>
                  <a:fillRect/>
                </a:stretch>
              </p:blipFill>
              <p:spPr>
                <a:xfrm>
                  <a:off x="4590000" y="893690"/>
                  <a:ext cx="1087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5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4F4FDDBA-F884-4161-BCD3-545AD98C3A0C}"/>
                    </a:ext>
                  </a:extLst>
                </p14:cNvPr>
                <p14:cNvContentPartPr/>
                <p14:nvPr/>
              </p14:nvContentPartPr>
              <p14:xfrm>
                <a:off x="4731480" y="844370"/>
                <a:ext cx="5760" cy="96120"/>
              </p14:xfrm>
            </p:contentPart>
          </mc:Choice>
          <mc:Fallback xmlns=""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4F4FDDBA-F884-4161-BCD3-545AD98C3A0C}"/>
                    </a:ext>
                  </a:extLst>
                </p:cNvPr>
                <p:cNvPicPr/>
                <p:nvPr/>
              </p:nvPicPr>
              <p:blipFill>
                <a:blip r:embed="rId986"/>
                <a:stretch>
                  <a:fillRect/>
                </a:stretch>
              </p:blipFill>
              <p:spPr>
                <a:xfrm>
                  <a:off x="4723920" y="836810"/>
                  <a:ext cx="208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7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EDB8697E-01E5-B990-2429-484B064149DE}"/>
                    </a:ext>
                  </a:extLst>
                </p14:cNvPr>
                <p14:cNvContentPartPr/>
                <p14:nvPr/>
              </p14:nvContentPartPr>
              <p14:xfrm>
                <a:off x="4806360" y="827810"/>
                <a:ext cx="82800" cy="132480"/>
              </p14:xfrm>
            </p:contentPart>
          </mc:Choice>
          <mc:Fallback xmlns=""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EDB8697E-01E5-B990-2429-484B064149DE}"/>
                    </a:ext>
                  </a:extLst>
                </p:cNvPr>
                <p:cNvPicPr/>
                <p:nvPr/>
              </p:nvPicPr>
              <p:blipFill>
                <a:blip r:embed="rId988"/>
                <a:stretch>
                  <a:fillRect/>
                </a:stretch>
              </p:blipFill>
              <p:spPr>
                <a:xfrm>
                  <a:off x="4798800" y="820250"/>
                  <a:ext cx="975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9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456921EB-2634-6068-2BDF-7AE12DD0CD2F}"/>
                    </a:ext>
                  </a:extLst>
                </p14:cNvPr>
                <p14:cNvContentPartPr/>
                <p14:nvPr/>
              </p14:nvContentPartPr>
              <p14:xfrm>
                <a:off x="4943880" y="838610"/>
                <a:ext cx="8280" cy="106920"/>
              </p14:xfrm>
            </p:contentPart>
          </mc:Choice>
          <mc:Fallback xmlns=""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456921EB-2634-6068-2BDF-7AE12DD0CD2F}"/>
                    </a:ext>
                  </a:extLst>
                </p:cNvPr>
                <p:cNvPicPr/>
                <p:nvPr/>
              </p:nvPicPr>
              <p:blipFill>
                <a:blip r:embed="rId990"/>
                <a:stretch>
                  <a:fillRect/>
                </a:stretch>
              </p:blipFill>
              <p:spPr>
                <a:xfrm>
                  <a:off x="4936320" y="831050"/>
                  <a:ext cx="234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1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8ED90598-9CE6-E0B3-343F-EDD07E7351A4}"/>
                    </a:ext>
                  </a:extLst>
                </p14:cNvPr>
                <p14:cNvContentPartPr/>
                <p14:nvPr/>
              </p14:nvContentPartPr>
              <p14:xfrm>
                <a:off x="4969080" y="908810"/>
                <a:ext cx="56880" cy="8640"/>
              </p14:xfrm>
            </p:contentPart>
          </mc:Choice>
          <mc:Fallback xmlns=""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8ED90598-9CE6-E0B3-343F-EDD07E7351A4}"/>
                    </a:ext>
                  </a:extLst>
                </p:cNvPr>
                <p:cNvPicPr/>
                <p:nvPr/>
              </p:nvPicPr>
              <p:blipFill>
                <a:blip r:embed="rId992"/>
                <a:stretch>
                  <a:fillRect/>
                </a:stretch>
              </p:blipFill>
              <p:spPr>
                <a:xfrm>
                  <a:off x="4961520" y="901250"/>
                  <a:ext cx="720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3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26C47CC1-0F58-6DBC-7242-624C3C31E0FE}"/>
                    </a:ext>
                  </a:extLst>
                </p14:cNvPr>
                <p14:cNvContentPartPr/>
                <p14:nvPr/>
              </p14:nvContentPartPr>
              <p14:xfrm>
                <a:off x="4870800" y="1047050"/>
                <a:ext cx="88200" cy="91800"/>
              </p14:xfrm>
            </p:contentPart>
          </mc:Choice>
          <mc:Fallback xmlns=""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26C47CC1-0F58-6DBC-7242-624C3C31E0FE}"/>
                    </a:ext>
                  </a:extLst>
                </p:cNvPr>
                <p:cNvPicPr/>
                <p:nvPr/>
              </p:nvPicPr>
              <p:blipFill>
                <a:blip r:embed="rId994"/>
                <a:stretch>
                  <a:fillRect/>
                </a:stretch>
              </p:blipFill>
              <p:spPr>
                <a:xfrm>
                  <a:off x="4863240" y="1039490"/>
                  <a:ext cx="1033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5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04788EEC-169D-EA27-C339-002442CCF29F}"/>
                    </a:ext>
                  </a:extLst>
                </p14:cNvPr>
                <p14:cNvContentPartPr/>
                <p14:nvPr/>
              </p14:nvContentPartPr>
              <p14:xfrm>
                <a:off x="5118480" y="852650"/>
                <a:ext cx="8280" cy="98640"/>
              </p14:xfrm>
            </p:contentPart>
          </mc:Choice>
          <mc:Fallback xmlns=""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04788EEC-169D-EA27-C339-002442CCF29F}"/>
                    </a:ext>
                  </a:extLst>
                </p:cNvPr>
                <p:cNvPicPr/>
                <p:nvPr/>
              </p:nvPicPr>
              <p:blipFill>
                <a:blip r:embed="rId996"/>
                <a:stretch>
                  <a:fillRect/>
                </a:stretch>
              </p:blipFill>
              <p:spPr>
                <a:xfrm>
                  <a:off x="5110920" y="845090"/>
                  <a:ext cx="234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7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C423E8F0-7053-3685-719A-E5A5BE9490E0}"/>
                    </a:ext>
                  </a:extLst>
                </p14:cNvPr>
                <p14:cNvContentPartPr/>
                <p14:nvPr/>
              </p14:nvContentPartPr>
              <p14:xfrm>
                <a:off x="5100480" y="823850"/>
                <a:ext cx="109800" cy="171720"/>
              </p14:xfrm>
            </p:contentPart>
          </mc:Choice>
          <mc:Fallback xmlns=""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C423E8F0-7053-3685-719A-E5A5BE9490E0}"/>
                    </a:ext>
                  </a:extLst>
                </p:cNvPr>
                <p:cNvPicPr/>
                <p:nvPr/>
              </p:nvPicPr>
              <p:blipFill>
                <a:blip r:embed="rId998"/>
                <a:stretch>
                  <a:fillRect/>
                </a:stretch>
              </p:blipFill>
              <p:spPr>
                <a:xfrm>
                  <a:off x="5092920" y="816290"/>
                  <a:ext cx="1249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9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F9FE98E2-881C-1E8A-794C-6134B59AF770}"/>
                    </a:ext>
                  </a:extLst>
                </p14:cNvPr>
                <p14:cNvContentPartPr/>
                <p14:nvPr/>
              </p14:nvContentPartPr>
              <p14:xfrm>
                <a:off x="5289120" y="811250"/>
                <a:ext cx="20520" cy="110880"/>
              </p14:xfrm>
            </p:contentPart>
          </mc:Choice>
          <mc:Fallback xmlns=""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F9FE98E2-881C-1E8A-794C-6134B59AF770}"/>
                    </a:ext>
                  </a:extLst>
                </p:cNvPr>
                <p:cNvPicPr/>
                <p:nvPr/>
              </p:nvPicPr>
              <p:blipFill>
                <a:blip r:embed="rId1000"/>
                <a:stretch>
                  <a:fillRect/>
                </a:stretch>
              </p:blipFill>
              <p:spPr>
                <a:xfrm>
                  <a:off x="5281560" y="803690"/>
                  <a:ext cx="356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1">
              <p14:nvContentPartPr>
                <p14:cNvPr id="627" name="Input penna 626">
                  <a:extLst>
                    <a:ext uri="{FF2B5EF4-FFF2-40B4-BE49-F238E27FC236}">
                      <a16:creationId xmlns:a16="http://schemas.microsoft.com/office/drawing/2014/main" id="{F7842A42-9AD9-F441-4FD8-73C09A38FE7F}"/>
                    </a:ext>
                  </a:extLst>
                </p14:cNvPr>
                <p14:cNvContentPartPr/>
                <p14:nvPr/>
              </p14:nvContentPartPr>
              <p14:xfrm>
                <a:off x="5287320" y="941210"/>
                <a:ext cx="63720" cy="25200"/>
              </p14:xfrm>
            </p:contentPart>
          </mc:Choice>
          <mc:Fallback xmlns="">
            <p:pic>
              <p:nvPicPr>
                <p:cNvPr id="627" name="Input penna 626">
                  <a:extLst>
                    <a:ext uri="{FF2B5EF4-FFF2-40B4-BE49-F238E27FC236}">
                      <a16:creationId xmlns:a16="http://schemas.microsoft.com/office/drawing/2014/main" id="{F7842A42-9AD9-F441-4FD8-73C09A38FE7F}"/>
                    </a:ext>
                  </a:extLst>
                </p:cNvPr>
                <p:cNvPicPr/>
                <p:nvPr/>
              </p:nvPicPr>
              <p:blipFill>
                <a:blip r:embed="rId1002"/>
                <a:stretch>
                  <a:fillRect/>
                </a:stretch>
              </p:blipFill>
              <p:spPr>
                <a:xfrm>
                  <a:off x="5279760" y="933650"/>
                  <a:ext cx="788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3">
              <p14:nvContentPartPr>
                <p14:cNvPr id="628" name="Input penna 627">
                  <a:extLst>
                    <a:ext uri="{FF2B5EF4-FFF2-40B4-BE49-F238E27FC236}">
                      <a16:creationId xmlns:a16="http://schemas.microsoft.com/office/drawing/2014/main" id="{090F642B-B74E-0291-707E-B068189DF6C6}"/>
                    </a:ext>
                  </a:extLst>
                </p14:cNvPr>
                <p14:cNvContentPartPr/>
                <p14:nvPr/>
              </p14:nvContentPartPr>
              <p14:xfrm>
                <a:off x="5149800" y="1064690"/>
                <a:ext cx="144360" cy="126000"/>
              </p14:xfrm>
            </p:contentPart>
          </mc:Choice>
          <mc:Fallback xmlns="">
            <p:pic>
              <p:nvPicPr>
                <p:cNvPr id="628" name="Input penna 627">
                  <a:extLst>
                    <a:ext uri="{FF2B5EF4-FFF2-40B4-BE49-F238E27FC236}">
                      <a16:creationId xmlns:a16="http://schemas.microsoft.com/office/drawing/2014/main" id="{090F642B-B74E-0291-707E-B068189DF6C6}"/>
                    </a:ext>
                  </a:extLst>
                </p:cNvPr>
                <p:cNvPicPr/>
                <p:nvPr/>
              </p:nvPicPr>
              <p:blipFill>
                <a:blip r:embed="rId1004"/>
                <a:stretch>
                  <a:fillRect/>
                </a:stretch>
              </p:blipFill>
              <p:spPr>
                <a:xfrm>
                  <a:off x="5142240" y="1057130"/>
                  <a:ext cx="1594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5">
              <p14:nvContentPartPr>
                <p14:cNvPr id="769" name="Input penna 768">
                  <a:extLst>
                    <a:ext uri="{FF2B5EF4-FFF2-40B4-BE49-F238E27FC236}">
                      <a16:creationId xmlns:a16="http://schemas.microsoft.com/office/drawing/2014/main" id="{2EA4BD0B-93D9-BFFB-E7C3-CB0E4E7BB40E}"/>
                    </a:ext>
                  </a:extLst>
                </p14:cNvPr>
                <p14:cNvContentPartPr/>
                <p14:nvPr/>
              </p14:nvContentPartPr>
              <p14:xfrm>
                <a:off x="5033570" y="1196240"/>
                <a:ext cx="442440" cy="48240"/>
              </p14:xfrm>
            </p:contentPart>
          </mc:Choice>
          <mc:Fallback xmlns="">
            <p:pic>
              <p:nvPicPr>
                <p:cNvPr id="769" name="Input penna 768">
                  <a:extLst>
                    <a:ext uri="{FF2B5EF4-FFF2-40B4-BE49-F238E27FC236}">
                      <a16:creationId xmlns:a16="http://schemas.microsoft.com/office/drawing/2014/main" id="{2EA4BD0B-93D9-BFFB-E7C3-CB0E4E7BB40E}"/>
                    </a:ext>
                  </a:extLst>
                </p:cNvPr>
                <p:cNvPicPr/>
                <p:nvPr/>
              </p:nvPicPr>
              <p:blipFill>
                <a:blip r:embed="rId1006"/>
                <a:stretch>
                  <a:fillRect/>
                </a:stretch>
              </p:blipFill>
              <p:spPr>
                <a:xfrm>
                  <a:off x="5026010" y="1188680"/>
                  <a:ext cx="457560" cy="6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6" name="Gruppo 775">
            <a:extLst>
              <a:ext uri="{FF2B5EF4-FFF2-40B4-BE49-F238E27FC236}">
                <a16:creationId xmlns:a16="http://schemas.microsoft.com/office/drawing/2014/main" id="{8A9FFEAF-8F6B-D76C-A367-C42F66A64FC8}"/>
              </a:ext>
            </a:extLst>
          </p:cNvPr>
          <p:cNvGrpSpPr/>
          <p:nvPr/>
        </p:nvGrpSpPr>
        <p:grpSpPr>
          <a:xfrm>
            <a:off x="2403960" y="128340"/>
            <a:ext cx="983160" cy="491760"/>
            <a:chOff x="2403960" y="128340"/>
            <a:chExt cx="983160" cy="49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07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CF9CA451-5F4F-02E2-79E6-6C4BBAF75FF9}"/>
                    </a:ext>
                  </a:extLst>
                </p14:cNvPr>
                <p14:cNvContentPartPr/>
                <p14:nvPr/>
              </p14:nvContentPartPr>
              <p14:xfrm>
                <a:off x="2536365" y="294226"/>
                <a:ext cx="111600" cy="159840"/>
              </p14:xfrm>
            </p:contentPart>
          </mc:Choice>
          <mc:Fallback xmlns=""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CF9CA451-5F4F-02E2-79E6-6C4BBAF75FF9}"/>
                    </a:ext>
                  </a:extLst>
                </p:cNvPr>
                <p:cNvPicPr/>
                <p:nvPr/>
              </p:nvPicPr>
              <p:blipFill>
                <a:blip r:embed="rId1008"/>
                <a:stretch>
                  <a:fillRect/>
                </a:stretch>
              </p:blipFill>
              <p:spPr>
                <a:xfrm>
                  <a:off x="2528805" y="286666"/>
                  <a:ext cx="1267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9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4A48BA84-B260-DACA-D43E-C63606B90721}"/>
                    </a:ext>
                  </a:extLst>
                </p14:cNvPr>
                <p14:cNvContentPartPr/>
                <p14:nvPr/>
              </p14:nvContentPartPr>
              <p14:xfrm>
                <a:off x="2664885" y="320146"/>
                <a:ext cx="74160" cy="107280"/>
              </p14:xfrm>
            </p:contentPart>
          </mc:Choice>
          <mc:Fallback xmlns=""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4A48BA84-B260-DACA-D43E-C63606B90721}"/>
                    </a:ext>
                  </a:extLst>
                </p:cNvPr>
                <p:cNvPicPr/>
                <p:nvPr/>
              </p:nvPicPr>
              <p:blipFill>
                <a:blip r:embed="rId1010"/>
                <a:stretch>
                  <a:fillRect/>
                </a:stretch>
              </p:blipFill>
              <p:spPr>
                <a:xfrm>
                  <a:off x="2657325" y="312586"/>
                  <a:ext cx="892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1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4FA5768E-06C0-15B4-CE8D-F937C52C404E}"/>
                    </a:ext>
                  </a:extLst>
                </p14:cNvPr>
                <p14:cNvContentPartPr/>
                <p14:nvPr/>
              </p14:nvContentPartPr>
              <p14:xfrm>
                <a:off x="2799885" y="285226"/>
                <a:ext cx="45720" cy="22680"/>
              </p14:xfrm>
            </p:contentPart>
          </mc:Choice>
          <mc:Fallback xmlns=""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4FA5768E-06C0-15B4-CE8D-F937C52C404E}"/>
                    </a:ext>
                  </a:extLst>
                </p:cNvPr>
                <p:cNvPicPr/>
                <p:nvPr/>
              </p:nvPicPr>
              <p:blipFill>
                <a:blip r:embed="rId1012"/>
                <a:stretch>
                  <a:fillRect/>
                </a:stretch>
              </p:blipFill>
              <p:spPr>
                <a:xfrm>
                  <a:off x="2792325" y="277666"/>
                  <a:ext cx="608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3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893C2EC4-4032-FCBA-91A4-6176653C587C}"/>
                    </a:ext>
                  </a:extLst>
                </p14:cNvPr>
                <p14:cNvContentPartPr/>
                <p14:nvPr/>
              </p14:nvContentPartPr>
              <p14:xfrm>
                <a:off x="2910405" y="316186"/>
                <a:ext cx="53640" cy="98640"/>
              </p14:xfrm>
            </p:contentPart>
          </mc:Choice>
          <mc:Fallback xmlns=""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893C2EC4-4032-FCBA-91A4-6176653C587C}"/>
                    </a:ext>
                  </a:extLst>
                </p:cNvPr>
                <p:cNvPicPr/>
                <p:nvPr/>
              </p:nvPicPr>
              <p:blipFill>
                <a:blip r:embed="rId1014"/>
                <a:stretch>
                  <a:fillRect/>
                </a:stretch>
              </p:blipFill>
              <p:spPr>
                <a:xfrm>
                  <a:off x="2902845" y="308626"/>
                  <a:ext cx="687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5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0ECBCB9B-16DE-3D8A-F723-8E9F5B2AE950}"/>
                    </a:ext>
                  </a:extLst>
                </p14:cNvPr>
                <p14:cNvContentPartPr/>
                <p14:nvPr/>
              </p14:nvContentPartPr>
              <p14:xfrm>
                <a:off x="2996805" y="332026"/>
                <a:ext cx="45720" cy="51840"/>
              </p14:xfrm>
            </p:contentPart>
          </mc:Choice>
          <mc:Fallback xmlns=""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0ECBCB9B-16DE-3D8A-F723-8E9F5B2AE950}"/>
                    </a:ext>
                  </a:extLst>
                </p:cNvPr>
                <p:cNvPicPr/>
                <p:nvPr/>
              </p:nvPicPr>
              <p:blipFill>
                <a:blip r:embed="rId1016"/>
                <a:stretch>
                  <a:fillRect/>
                </a:stretch>
              </p:blipFill>
              <p:spPr>
                <a:xfrm>
                  <a:off x="2989245" y="324466"/>
                  <a:ext cx="608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7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F37F5CF7-F235-86EC-E96F-B8337FF55642}"/>
                    </a:ext>
                  </a:extLst>
                </p14:cNvPr>
                <p14:cNvContentPartPr/>
                <p14:nvPr/>
              </p14:nvContentPartPr>
              <p14:xfrm>
                <a:off x="3090045" y="341386"/>
                <a:ext cx="72360" cy="88560"/>
              </p14:xfrm>
            </p:contentPart>
          </mc:Choice>
          <mc:Fallback xmlns=""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F37F5CF7-F235-86EC-E96F-B8337FF55642}"/>
                    </a:ext>
                  </a:extLst>
                </p:cNvPr>
                <p:cNvPicPr/>
                <p:nvPr/>
              </p:nvPicPr>
              <p:blipFill>
                <a:blip r:embed="rId1018"/>
                <a:stretch>
                  <a:fillRect/>
                </a:stretch>
              </p:blipFill>
              <p:spPr>
                <a:xfrm>
                  <a:off x="3082485" y="333826"/>
                  <a:ext cx="874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9">
              <p14:nvContentPartPr>
                <p14:cNvPr id="772" name="Input penna 771">
                  <a:extLst>
                    <a:ext uri="{FF2B5EF4-FFF2-40B4-BE49-F238E27FC236}">
                      <a16:creationId xmlns:a16="http://schemas.microsoft.com/office/drawing/2014/main" id="{6BB915D6-01F0-4D2C-3898-B1292A3BF28C}"/>
                    </a:ext>
                  </a:extLst>
                </p14:cNvPr>
                <p14:cNvContentPartPr/>
                <p14:nvPr/>
              </p14:nvContentPartPr>
              <p14:xfrm>
                <a:off x="2403960" y="150660"/>
                <a:ext cx="61560" cy="465120"/>
              </p14:xfrm>
            </p:contentPart>
          </mc:Choice>
          <mc:Fallback xmlns="">
            <p:pic>
              <p:nvPicPr>
                <p:cNvPr id="772" name="Input penna 771">
                  <a:extLst>
                    <a:ext uri="{FF2B5EF4-FFF2-40B4-BE49-F238E27FC236}">
                      <a16:creationId xmlns:a16="http://schemas.microsoft.com/office/drawing/2014/main" id="{6BB915D6-01F0-4D2C-3898-B1292A3BF28C}"/>
                    </a:ext>
                  </a:extLst>
                </p:cNvPr>
                <p:cNvPicPr/>
                <p:nvPr/>
              </p:nvPicPr>
              <p:blipFill>
                <a:blip r:embed="rId1020"/>
                <a:stretch>
                  <a:fillRect/>
                </a:stretch>
              </p:blipFill>
              <p:spPr>
                <a:xfrm>
                  <a:off x="2396400" y="143100"/>
                  <a:ext cx="76680" cy="48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1">
              <p14:nvContentPartPr>
                <p14:cNvPr id="773" name="Input penna 772">
                  <a:extLst>
                    <a:ext uri="{FF2B5EF4-FFF2-40B4-BE49-F238E27FC236}">
                      <a16:creationId xmlns:a16="http://schemas.microsoft.com/office/drawing/2014/main" id="{92F7E42E-A5E3-29E0-8D96-9B2093B2B27C}"/>
                    </a:ext>
                  </a:extLst>
                </p14:cNvPr>
                <p14:cNvContentPartPr/>
                <p14:nvPr/>
              </p14:nvContentPartPr>
              <p14:xfrm>
                <a:off x="2411160" y="128340"/>
                <a:ext cx="885240" cy="432000"/>
              </p14:xfrm>
            </p:contentPart>
          </mc:Choice>
          <mc:Fallback xmlns="">
            <p:pic>
              <p:nvPicPr>
                <p:cNvPr id="773" name="Input penna 772">
                  <a:extLst>
                    <a:ext uri="{FF2B5EF4-FFF2-40B4-BE49-F238E27FC236}">
                      <a16:creationId xmlns:a16="http://schemas.microsoft.com/office/drawing/2014/main" id="{92F7E42E-A5E3-29E0-8D96-9B2093B2B27C}"/>
                    </a:ext>
                  </a:extLst>
                </p:cNvPr>
                <p:cNvPicPr/>
                <p:nvPr/>
              </p:nvPicPr>
              <p:blipFill>
                <a:blip r:embed="rId1022"/>
                <a:stretch>
                  <a:fillRect/>
                </a:stretch>
              </p:blipFill>
              <p:spPr>
                <a:xfrm>
                  <a:off x="2403600" y="120780"/>
                  <a:ext cx="900360" cy="44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3">
              <p14:nvContentPartPr>
                <p14:cNvPr id="774" name="Input penna 773">
                  <a:extLst>
                    <a:ext uri="{FF2B5EF4-FFF2-40B4-BE49-F238E27FC236}">
                      <a16:creationId xmlns:a16="http://schemas.microsoft.com/office/drawing/2014/main" id="{D615F453-7749-735C-8785-D689C96309BE}"/>
                    </a:ext>
                  </a:extLst>
                </p14:cNvPr>
                <p14:cNvContentPartPr/>
                <p14:nvPr/>
              </p14:nvContentPartPr>
              <p14:xfrm>
                <a:off x="2425920" y="578340"/>
                <a:ext cx="961200" cy="41760"/>
              </p14:xfrm>
            </p:contentPart>
          </mc:Choice>
          <mc:Fallback xmlns="">
            <p:pic>
              <p:nvPicPr>
                <p:cNvPr id="774" name="Input penna 773">
                  <a:extLst>
                    <a:ext uri="{FF2B5EF4-FFF2-40B4-BE49-F238E27FC236}">
                      <a16:creationId xmlns:a16="http://schemas.microsoft.com/office/drawing/2014/main" id="{D615F453-7749-735C-8785-D689C96309BE}"/>
                    </a:ext>
                  </a:extLst>
                </p:cNvPr>
                <p:cNvPicPr/>
                <p:nvPr/>
              </p:nvPicPr>
              <p:blipFill>
                <a:blip r:embed="rId1024"/>
                <a:stretch>
                  <a:fillRect/>
                </a:stretch>
              </p:blipFill>
              <p:spPr>
                <a:xfrm>
                  <a:off x="2418360" y="570780"/>
                  <a:ext cx="976320" cy="5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9" name="Gruppo 778">
            <a:extLst>
              <a:ext uri="{FF2B5EF4-FFF2-40B4-BE49-F238E27FC236}">
                <a16:creationId xmlns:a16="http://schemas.microsoft.com/office/drawing/2014/main" id="{EF6D3D81-3476-D927-708D-629171F16624}"/>
              </a:ext>
            </a:extLst>
          </p:cNvPr>
          <p:cNvGrpSpPr/>
          <p:nvPr/>
        </p:nvGrpSpPr>
        <p:grpSpPr>
          <a:xfrm>
            <a:off x="4371720" y="70740"/>
            <a:ext cx="1045440" cy="584640"/>
            <a:chOff x="4371720" y="70740"/>
            <a:chExt cx="1045440" cy="584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5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E4F75002-765E-FAF6-372F-5840F854ECBD}"/>
                    </a:ext>
                  </a:extLst>
                </p14:cNvPr>
                <p14:cNvContentPartPr/>
                <p14:nvPr/>
              </p14:nvContentPartPr>
              <p14:xfrm>
                <a:off x="4530909" y="279232"/>
                <a:ext cx="86760" cy="149400"/>
              </p14:xfrm>
            </p:contentPart>
          </mc:Choice>
          <mc:Fallback xmlns=""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E4F75002-765E-FAF6-372F-5840F854ECBD}"/>
                    </a:ext>
                  </a:extLst>
                </p:cNvPr>
                <p:cNvPicPr/>
                <p:nvPr/>
              </p:nvPicPr>
              <p:blipFill>
                <a:blip r:embed="rId1026"/>
                <a:stretch>
                  <a:fillRect/>
                </a:stretch>
              </p:blipFill>
              <p:spPr>
                <a:xfrm>
                  <a:off x="4523349" y="271672"/>
                  <a:ext cx="10188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7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DD48ADDA-E34D-3CA5-A31E-88611A1E8874}"/>
                    </a:ext>
                  </a:extLst>
                </p14:cNvPr>
                <p14:cNvContentPartPr/>
                <p14:nvPr/>
              </p14:nvContentPartPr>
              <p14:xfrm>
                <a:off x="4644309" y="227032"/>
                <a:ext cx="9720" cy="131760"/>
              </p14:xfrm>
            </p:contentPart>
          </mc:Choice>
          <mc:Fallback xmlns=""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DD48ADDA-E34D-3CA5-A31E-88611A1E8874}"/>
                    </a:ext>
                  </a:extLst>
                </p:cNvPr>
                <p:cNvPicPr/>
                <p:nvPr/>
              </p:nvPicPr>
              <p:blipFill>
                <a:blip r:embed="rId1028"/>
                <a:stretch>
                  <a:fillRect/>
                </a:stretch>
              </p:blipFill>
              <p:spPr>
                <a:xfrm>
                  <a:off x="4636749" y="219472"/>
                  <a:ext cx="248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9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23D9AC1E-9600-FA02-EB68-9B7A1588E3EF}"/>
                    </a:ext>
                  </a:extLst>
                </p14:cNvPr>
                <p14:cNvContentPartPr/>
                <p14:nvPr/>
              </p14:nvContentPartPr>
              <p14:xfrm>
                <a:off x="4654029" y="326032"/>
                <a:ext cx="37800" cy="9720"/>
              </p14:xfrm>
            </p:contentPart>
          </mc:Choice>
          <mc:Fallback xmlns=""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23D9AC1E-9600-FA02-EB68-9B7A1588E3EF}"/>
                    </a:ext>
                  </a:extLst>
                </p:cNvPr>
                <p:cNvPicPr/>
                <p:nvPr/>
              </p:nvPicPr>
              <p:blipFill>
                <a:blip r:embed="rId1030"/>
                <a:stretch>
                  <a:fillRect/>
                </a:stretch>
              </p:blipFill>
              <p:spPr>
                <a:xfrm>
                  <a:off x="4646469" y="318472"/>
                  <a:ext cx="529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1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0B57BB81-91AC-E763-F05A-1584A107CEE9}"/>
                    </a:ext>
                  </a:extLst>
                </p14:cNvPr>
                <p14:cNvContentPartPr/>
                <p14:nvPr/>
              </p14:nvContentPartPr>
              <p14:xfrm>
                <a:off x="4716669" y="314872"/>
                <a:ext cx="94320" cy="67320"/>
              </p14:xfrm>
            </p:contentPart>
          </mc:Choice>
          <mc:Fallback xmlns=""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0B57BB81-91AC-E763-F05A-1584A107CEE9}"/>
                    </a:ext>
                  </a:extLst>
                </p:cNvPr>
                <p:cNvPicPr/>
                <p:nvPr/>
              </p:nvPicPr>
              <p:blipFill>
                <a:blip r:embed="rId1032"/>
                <a:stretch>
                  <a:fillRect/>
                </a:stretch>
              </p:blipFill>
              <p:spPr>
                <a:xfrm>
                  <a:off x="4709109" y="307312"/>
                  <a:ext cx="1094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3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660675D4-A2F4-71A7-2EE5-7A2443FBBDA3}"/>
                    </a:ext>
                  </a:extLst>
                </p14:cNvPr>
                <p14:cNvContentPartPr/>
                <p14:nvPr/>
              </p14:nvContentPartPr>
              <p14:xfrm>
                <a:off x="4813869" y="236032"/>
                <a:ext cx="75960" cy="163440"/>
              </p14:xfrm>
            </p:contentPart>
          </mc:Choice>
          <mc:Fallback xmlns=""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660675D4-A2F4-71A7-2EE5-7A2443FBBDA3}"/>
                    </a:ext>
                  </a:extLst>
                </p:cNvPr>
                <p:cNvPicPr/>
                <p:nvPr/>
              </p:nvPicPr>
              <p:blipFill>
                <a:blip r:embed="rId1034"/>
                <a:stretch>
                  <a:fillRect/>
                </a:stretch>
              </p:blipFill>
              <p:spPr>
                <a:xfrm>
                  <a:off x="4806309" y="228472"/>
                  <a:ext cx="9072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5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5D17A3A6-CE36-DC1D-A95A-61E3DB730CAA}"/>
                    </a:ext>
                  </a:extLst>
                </p14:cNvPr>
                <p14:cNvContentPartPr/>
                <p14:nvPr/>
              </p14:nvContentPartPr>
              <p14:xfrm>
                <a:off x="4915029" y="319192"/>
                <a:ext cx="6840" cy="54000"/>
              </p14:xfrm>
            </p:contentPart>
          </mc:Choice>
          <mc:Fallback xmlns=""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5D17A3A6-CE36-DC1D-A95A-61E3DB730CAA}"/>
                    </a:ext>
                  </a:extLst>
                </p:cNvPr>
                <p:cNvPicPr/>
                <p:nvPr/>
              </p:nvPicPr>
              <p:blipFill>
                <a:blip r:embed="rId1036"/>
                <a:stretch>
                  <a:fillRect/>
                </a:stretch>
              </p:blipFill>
              <p:spPr>
                <a:xfrm>
                  <a:off x="4907469" y="311632"/>
                  <a:ext cx="219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7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92B31227-71B7-B718-4FDF-BB28ADB13322}"/>
                    </a:ext>
                  </a:extLst>
                </p14:cNvPr>
                <p14:cNvContentPartPr/>
                <p14:nvPr/>
              </p14:nvContentPartPr>
              <p14:xfrm>
                <a:off x="4954989" y="314872"/>
                <a:ext cx="49680" cy="55440"/>
              </p14:xfrm>
            </p:contentPart>
          </mc:Choice>
          <mc:Fallback xmlns=""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92B31227-71B7-B718-4FDF-BB28ADB13322}"/>
                    </a:ext>
                  </a:extLst>
                </p:cNvPr>
                <p:cNvPicPr/>
                <p:nvPr/>
              </p:nvPicPr>
              <p:blipFill>
                <a:blip r:embed="rId1038"/>
                <a:stretch>
                  <a:fillRect/>
                </a:stretch>
              </p:blipFill>
              <p:spPr>
                <a:xfrm>
                  <a:off x="4947429" y="307312"/>
                  <a:ext cx="648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9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7DBBAFCF-E2B4-7906-5979-A3FB8A9A39CD}"/>
                    </a:ext>
                  </a:extLst>
                </p14:cNvPr>
                <p14:cNvContentPartPr/>
                <p14:nvPr/>
              </p14:nvContentPartPr>
              <p14:xfrm>
                <a:off x="5053629" y="300472"/>
                <a:ext cx="20880" cy="80280"/>
              </p14:xfrm>
            </p:contentPart>
          </mc:Choice>
          <mc:Fallback xmlns=""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7DBBAFCF-E2B4-7906-5979-A3FB8A9A39CD}"/>
                    </a:ext>
                  </a:extLst>
                </p:cNvPr>
                <p:cNvPicPr/>
                <p:nvPr/>
              </p:nvPicPr>
              <p:blipFill>
                <a:blip r:embed="rId1040"/>
                <a:stretch>
                  <a:fillRect/>
                </a:stretch>
              </p:blipFill>
              <p:spPr>
                <a:xfrm>
                  <a:off x="5046069" y="292912"/>
                  <a:ext cx="360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1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4AD759FF-13F2-78ED-86C1-7D8E5AC13A10}"/>
                    </a:ext>
                  </a:extLst>
                </p14:cNvPr>
                <p14:cNvContentPartPr/>
                <p14:nvPr/>
              </p14:nvContentPartPr>
              <p14:xfrm>
                <a:off x="5120949" y="309832"/>
                <a:ext cx="47880" cy="100800"/>
              </p14:xfrm>
            </p:contentPart>
          </mc:Choice>
          <mc:Fallback xmlns=""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4AD759FF-13F2-78ED-86C1-7D8E5AC13A10}"/>
                    </a:ext>
                  </a:extLst>
                </p:cNvPr>
                <p:cNvPicPr/>
                <p:nvPr/>
              </p:nvPicPr>
              <p:blipFill>
                <a:blip r:embed="rId1042"/>
                <a:stretch>
                  <a:fillRect/>
                </a:stretch>
              </p:blipFill>
              <p:spPr>
                <a:xfrm>
                  <a:off x="5113389" y="302272"/>
                  <a:ext cx="630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3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575A097A-9F90-DBB8-B591-4BC030B3B99F}"/>
                    </a:ext>
                  </a:extLst>
                </p14:cNvPr>
                <p14:cNvContentPartPr/>
                <p14:nvPr/>
              </p14:nvContentPartPr>
              <p14:xfrm>
                <a:off x="5281290" y="132200"/>
                <a:ext cx="18000" cy="50760"/>
              </p14:xfrm>
            </p:contentPart>
          </mc:Choice>
          <mc:Fallback xmlns=""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575A097A-9F90-DBB8-B591-4BC030B3B99F}"/>
                    </a:ext>
                  </a:extLst>
                </p:cNvPr>
                <p:cNvPicPr/>
                <p:nvPr/>
              </p:nvPicPr>
              <p:blipFill>
                <a:blip r:embed="rId1044"/>
                <a:stretch>
                  <a:fillRect/>
                </a:stretch>
              </p:blipFill>
              <p:spPr>
                <a:xfrm>
                  <a:off x="5273730" y="124640"/>
                  <a:ext cx="331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5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2411B44F-F2EA-A63D-3778-5243459B98E5}"/>
                    </a:ext>
                  </a:extLst>
                </p14:cNvPr>
                <p14:cNvContentPartPr/>
                <p14:nvPr/>
              </p14:nvContentPartPr>
              <p14:xfrm>
                <a:off x="5284890" y="198800"/>
                <a:ext cx="36720" cy="86760"/>
              </p14:xfrm>
            </p:contentPart>
          </mc:Choice>
          <mc:Fallback xmlns=""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2411B44F-F2EA-A63D-3778-5243459B98E5}"/>
                    </a:ext>
                  </a:extLst>
                </p:cNvPr>
                <p:cNvPicPr/>
                <p:nvPr/>
              </p:nvPicPr>
              <p:blipFill>
                <a:blip r:embed="rId1046"/>
                <a:stretch>
                  <a:fillRect/>
                </a:stretch>
              </p:blipFill>
              <p:spPr>
                <a:xfrm>
                  <a:off x="5277330" y="191240"/>
                  <a:ext cx="514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7">
              <p14:nvContentPartPr>
                <p14:cNvPr id="777" name="Input penna 776">
                  <a:extLst>
                    <a:ext uri="{FF2B5EF4-FFF2-40B4-BE49-F238E27FC236}">
                      <a16:creationId xmlns:a16="http://schemas.microsoft.com/office/drawing/2014/main" id="{CA81822C-4680-972A-724E-D832F7E61CA3}"/>
                    </a:ext>
                  </a:extLst>
                </p14:cNvPr>
                <p14:cNvContentPartPr/>
                <p14:nvPr/>
              </p14:nvContentPartPr>
              <p14:xfrm>
                <a:off x="4371720" y="70740"/>
                <a:ext cx="1045440" cy="584640"/>
              </p14:xfrm>
            </p:contentPart>
          </mc:Choice>
          <mc:Fallback xmlns="">
            <p:pic>
              <p:nvPicPr>
                <p:cNvPr id="777" name="Input penna 776">
                  <a:extLst>
                    <a:ext uri="{FF2B5EF4-FFF2-40B4-BE49-F238E27FC236}">
                      <a16:creationId xmlns:a16="http://schemas.microsoft.com/office/drawing/2014/main" id="{CA81822C-4680-972A-724E-D832F7E61CA3}"/>
                    </a:ext>
                  </a:extLst>
                </p:cNvPr>
                <p:cNvPicPr/>
                <p:nvPr/>
              </p:nvPicPr>
              <p:blipFill>
                <a:blip r:embed="rId1048"/>
                <a:stretch>
                  <a:fillRect/>
                </a:stretch>
              </p:blipFill>
              <p:spPr>
                <a:xfrm>
                  <a:off x="4364160" y="63180"/>
                  <a:ext cx="1060560" cy="599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49">
            <p14:nvContentPartPr>
              <p14:cNvPr id="780" name="Input penna 779">
                <a:extLst>
                  <a:ext uri="{FF2B5EF4-FFF2-40B4-BE49-F238E27FC236}">
                    <a16:creationId xmlns:a16="http://schemas.microsoft.com/office/drawing/2014/main" id="{5E765C40-E817-E32F-1603-5944D250831E}"/>
                  </a:ext>
                </a:extLst>
              </p14:cNvPr>
              <p14:cNvContentPartPr/>
              <p14:nvPr/>
            </p14:nvContentPartPr>
            <p14:xfrm>
              <a:off x="7358700" y="763020"/>
              <a:ext cx="1303920" cy="5760"/>
            </p14:xfrm>
          </p:contentPart>
        </mc:Choice>
        <mc:Fallback xmlns="">
          <p:pic>
            <p:nvPicPr>
              <p:cNvPr id="780" name="Input penna 779">
                <a:extLst>
                  <a:ext uri="{FF2B5EF4-FFF2-40B4-BE49-F238E27FC236}">
                    <a16:creationId xmlns:a16="http://schemas.microsoft.com/office/drawing/2014/main" id="{5E765C40-E817-E32F-1603-5944D250831E}"/>
                  </a:ext>
                </a:extLst>
              </p:cNvPr>
              <p:cNvPicPr/>
              <p:nvPr/>
            </p:nvPicPr>
            <p:blipFill>
              <a:blip r:embed="rId1050"/>
              <a:stretch>
                <a:fillRect/>
              </a:stretch>
            </p:blipFill>
            <p:spPr>
              <a:xfrm>
                <a:off x="7354380" y="758700"/>
                <a:ext cx="1312560" cy="1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1">
            <p14:nvContentPartPr>
              <p14:cNvPr id="781" name="Input penna 780">
                <a:extLst>
                  <a:ext uri="{FF2B5EF4-FFF2-40B4-BE49-F238E27FC236}">
                    <a16:creationId xmlns:a16="http://schemas.microsoft.com/office/drawing/2014/main" id="{4C8CA276-DAEB-C19D-FCA7-AD00303D08D1}"/>
                  </a:ext>
                </a:extLst>
              </p14:cNvPr>
              <p14:cNvContentPartPr/>
              <p14:nvPr/>
            </p14:nvContentPartPr>
            <p14:xfrm>
              <a:off x="7213860" y="837480"/>
              <a:ext cx="1140480" cy="50400"/>
            </p14:xfrm>
          </p:contentPart>
        </mc:Choice>
        <mc:Fallback xmlns="">
          <p:pic>
            <p:nvPicPr>
              <p:cNvPr id="781" name="Input penna 780">
                <a:extLst>
                  <a:ext uri="{FF2B5EF4-FFF2-40B4-BE49-F238E27FC236}">
                    <a16:creationId xmlns:a16="http://schemas.microsoft.com/office/drawing/2014/main" id="{4C8CA276-DAEB-C19D-FCA7-AD00303D08D1}"/>
                  </a:ext>
                </a:extLst>
              </p:cNvPr>
              <p:cNvPicPr/>
              <p:nvPr/>
            </p:nvPicPr>
            <p:blipFill>
              <a:blip r:embed="rId1052"/>
              <a:stretch>
                <a:fillRect/>
              </a:stretch>
            </p:blipFill>
            <p:spPr>
              <a:xfrm>
                <a:off x="7206300" y="829920"/>
                <a:ext cx="1155600" cy="6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2114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109CD-DBBF-FF16-29A3-9119BF33A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111A4D7-37B5-F6CE-D2AD-9ACA28443E3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9C041E-21F6-4693-8DEF-D309E8E56C3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79B941-FF8B-FF9D-43D8-CEA01D32AAB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2AC8EC8-EEDD-4E30-9B06-FEEACB6AB6D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38DA4ED-B2FF-F7C8-44FD-F6ECC03B4BC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042179F-B725-7B2A-D615-29C6782582A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A3A83F7-9A45-3F46-11CF-276D802147B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ACEAB13-CFA9-B8B6-A005-0431B1C9813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60B3CF7-0827-9B8E-64DD-083DD90FB26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4ED44C0-2DB7-F373-9031-65A5845F7DB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6C59107-8CC9-48C0-A18B-D19551F006A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2B7195E-4B62-80DB-4046-F0C181E730B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C1A4B29-C137-EA29-FB42-152BA9A83AC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B3C01AD-A415-A124-AE75-E2A35BEE0B3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D86FD8B-2CEA-E1FB-77A0-131305865E3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E6AFDD9-D655-BB68-A18C-BA4D79C98BF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5BB2C73-A067-F1B1-8DDA-42811433016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36A9A98-2A9A-6370-DF57-6162BE8F2A6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C05A2B8-0D14-5A2E-965B-11537299EAC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DA3AC51-372F-0D72-665C-25D4B39E3AD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658C4B2-BA7F-E900-F253-CED60142DCA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BEF7155-8C9C-B812-2C51-D6350A72DE6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C6755E1-849C-0B7A-DAEA-517A3ED3B03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C6CA668-8C99-1931-AED5-779F68A81B4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BFC18D6-08B3-189E-EFBB-192CD77F1D7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B60F30F-D0F6-725B-C918-E1AE4BA849A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3228354-21A0-D8ED-0A44-C1F505721D0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63C00DB-6750-7E38-0D7C-D93B7CE6D07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7150D7D-6328-41EA-D12A-B4260B818A5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057ED2D-7E43-B73F-D507-A036D5F1497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4D55109-80F3-BCD5-7259-DD200B8925C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5AB3A22-CEC7-FE67-CC44-77B54A2996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A492529-3539-96FD-DFD4-A97CD382B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46DF2BF-C107-A0D6-2DE7-B30C2C93E35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1814281-83C9-ADE7-8326-605E15E241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E591F80-F50E-4D27-2A8C-7075D9C4FB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8B7FE6C8-39BB-F9BF-76B5-2DD0777CCE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534" y="576399"/>
            <a:ext cx="5930900" cy="1600200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4458D94-EC67-0E21-346A-FD077A7FD4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940" y="513835"/>
            <a:ext cx="6037084" cy="5967825"/>
          </a:xfrm>
          <a:prstGeom prst="rect">
            <a:avLst/>
          </a:prstGeom>
        </p:spPr>
      </p:pic>
      <p:grpSp>
        <p:nvGrpSpPr>
          <p:cNvPr id="31" name="Gruppo 30">
            <a:extLst>
              <a:ext uri="{FF2B5EF4-FFF2-40B4-BE49-F238E27FC236}">
                <a16:creationId xmlns:a16="http://schemas.microsoft.com/office/drawing/2014/main" id="{73B1198C-AF63-444E-05B5-4BE737FF5338}"/>
              </a:ext>
            </a:extLst>
          </p:cNvPr>
          <p:cNvGrpSpPr/>
          <p:nvPr/>
        </p:nvGrpSpPr>
        <p:grpSpPr>
          <a:xfrm>
            <a:off x="325517" y="1061569"/>
            <a:ext cx="124560" cy="112680"/>
            <a:chOff x="325517" y="1061569"/>
            <a:chExt cx="124560" cy="112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55F70E2-93E6-2DB1-0FE5-F6ED13242269}"/>
                    </a:ext>
                  </a:extLst>
                </p14:cNvPr>
                <p14:cNvContentPartPr/>
                <p14:nvPr/>
              </p14:nvContentPartPr>
              <p14:xfrm>
                <a:off x="325517" y="1116289"/>
                <a:ext cx="76680" cy="165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55F70E2-93E6-2DB1-0FE5-F6ED1324226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17957" y="1108729"/>
                  <a:ext cx="918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83448B4-B1BF-A406-19C8-922EE6FAB681}"/>
                    </a:ext>
                  </a:extLst>
                </p14:cNvPr>
                <p14:cNvContentPartPr/>
                <p14:nvPr/>
              </p14:nvContentPartPr>
              <p14:xfrm>
                <a:off x="423437" y="1061569"/>
                <a:ext cx="26640" cy="1126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83448B4-B1BF-A406-19C8-922EE6FAB68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15877" y="1054009"/>
                  <a:ext cx="41760" cy="127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631B1180-CD36-E03A-F500-5C93EA7652F3}"/>
                  </a:ext>
                </a:extLst>
              </p14:cNvPr>
              <p14:cNvContentPartPr/>
              <p14:nvPr/>
            </p14:nvContentPartPr>
            <p14:xfrm>
              <a:off x="2416757" y="1484929"/>
              <a:ext cx="836640" cy="3780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631B1180-CD36-E03A-F500-5C93EA7652F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409197" y="1477369"/>
                <a:ext cx="85176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C733CF19-0D7C-7558-88F3-EB7656254D57}"/>
                  </a:ext>
                </a:extLst>
              </p14:cNvPr>
              <p14:cNvContentPartPr/>
              <p14:nvPr/>
            </p14:nvContentPartPr>
            <p14:xfrm>
              <a:off x="1174757" y="2038609"/>
              <a:ext cx="1175040" cy="4320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C733CF19-0D7C-7558-88F3-EB7656254D5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67197" y="2031049"/>
                <a:ext cx="119016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65E7D8D4-06B0-43A5-CB86-1C21EEB5281B}"/>
                  </a:ext>
                </a:extLst>
              </p14:cNvPr>
              <p14:cNvContentPartPr/>
              <p14:nvPr/>
            </p14:nvContentPartPr>
            <p14:xfrm>
              <a:off x="3260597" y="1530649"/>
              <a:ext cx="202320" cy="20340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65E7D8D4-06B0-43A5-CB86-1C21EEB5281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253037" y="1523089"/>
                <a:ext cx="217080" cy="218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uppo 37">
            <a:extLst>
              <a:ext uri="{FF2B5EF4-FFF2-40B4-BE49-F238E27FC236}">
                <a16:creationId xmlns:a16="http://schemas.microsoft.com/office/drawing/2014/main" id="{4D35E7C1-19D4-71CF-7892-D59A0C4A188E}"/>
              </a:ext>
            </a:extLst>
          </p:cNvPr>
          <p:cNvGrpSpPr/>
          <p:nvPr/>
        </p:nvGrpSpPr>
        <p:grpSpPr>
          <a:xfrm>
            <a:off x="6330869" y="716658"/>
            <a:ext cx="175320" cy="90360"/>
            <a:chOff x="6330869" y="716658"/>
            <a:chExt cx="175320" cy="9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44173BB-9B70-6BBB-7C1D-3623EED6374A}"/>
                    </a:ext>
                  </a:extLst>
                </p14:cNvPr>
                <p14:cNvContentPartPr/>
                <p14:nvPr/>
              </p14:nvContentPartPr>
              <p14:xfrm>
                <a:off x="6330869" y="790458"/>
                <a:ext cx="100800" cy="1656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44173BB-9B70-6BBB-7C1D-3623EED6374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323309" y="782898"/>
                  <a:ext cx="1159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2B539CA-297F-8C57-F424-563C61BC8B95}"/>
                    </a:ext>
                  </a:extLst>
                </p14:cNvPr>
                <p14:cNvContentPartPr/>
                <p14:nvPr/>
              </p14:nvContentPartPr>
              <p14:xfrm>
                <a:off x="6471989" y="716658"/>
                <a:ext cx="34200" cy="4968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2B539CA-297F-8C57-F424-563C61BC8B9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464429" y="709098"/>
                  <a:ext cx="49320" cy="6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D2281175-E5F0-A0FD-2B6E-96522F706106}"/>
                  </a:ext>
                </a:extLst>
              </p14:cNvPr>
              <p14:cNvContentPartPr/>
              <p14:nvPr/>
            </p14:nvContentPartPr>
            <p14:xfrm>
              <a:off x="8533709" y="1009698"/>
              <a:ext cx="273240" cy="30492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D2281175-E5F0-A0FD-2B6E-96522F70610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526149" y="1002138"/>
                <a:ext cx="288000" cy="32004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E73D7291-0DE4-AE8C-711D-98BCB4A270B0}"/>
              </a:ext>
            </a:extLst>
          </p:cNvPr>
          <p:cNvGrpSpPr/>
          <p:nvPr/>
        </p:nvGrpSpPr>
        <p:grpSpPr>
          <a:xfrm>
            <a:off x="6353909" y="1734933"/>
            <a:ext cx="131400" cy="89640"/>
            <a:chOff x="6353909" y="1734933"/>
            <a:chExt cx="131400" cy="8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D7E2B79E-7A05-08E9-4672-C863CCDB656D}"/>
                    </a:ext>
                  </a:extLst>
                </p14:cNvPr>
                <p14:cNvContentPartPr/>
                <p14:nvPr/>
              </p14:nvContentPartPr>
              <p14:xfrm>
                <a:off x="6353909" y="1768773"/>
                <a:ext cx="73440" cy="3816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D7E2B79E-7A05-08E9-4672-C863CCDB656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346349" y="1761213"/>
                  <a:ext cx="882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052D1E9-79FC-8624-9207-BAA5104BD35D}"/>
                    </a:ext>
                  </a:extLst>
                </p14:cNvPr>
                <p14:cNvContentPartPr/>
                <p14:nvPr/>
              </p14:nvContentPartPr>
              <p14:xfrm>
                <a:off x="6475949" y="1734933"/>
                <a:ext cx="9360" cy="896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052D1E9-79FC-8624-9207-BAA5104BD35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468389" y="1727373"/>
                  <a:ext cx="24120" cy="104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47392056-6C8F-F023-2BC5-EC96B646B4B7}"/>
                  </a:ext>
                </a:extLst>
              </p14:cNvPr>
              <p14:cNvContentPartPr/>
              <p14:nvPr/>
            </p14:nvContentPartPr>
            <p14:xfrm>
              <a:off x="7976069" y="1785693"/>
              <a:ext cx="396000" cy="26784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47392056-6C8F-F023-2BC5-EC96B646B4B7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968509" y="1778133"/>
                <a:ext cx="411120" cy="28296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85C51611-C390-8396-6B42-AF77503FF7D3}"/>
              </a:ext>
            </a:extLst>
          </p:cNvPr>
          <p:cNvGrpSpPr/>
          <p:nvPr/>
        </p:nvGrpSpPr>
        <p:grpSpPr>
          <a:xfrm>
            <a:off x="6448468" y="3244526"/>
            <a:ext cx="116280" cy="60120"/>
            <a:chOff x="6448468" y="3244526"/>
            <a:chExt cx="116280" cy="6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6B5EF79-7193-4C8B-B83A-30A9C3A7482D}"/>
                    </a:ext>
                  </a:extLst>
                </p14:cNvPr>
                <p14:cNvContentPartPr/>
                <p14:nvPr/>
              </p14:nvContentPartPr>
              <p14:xfrm>
                <a:off x="6448468" y="3282326"/>
                <a:ext cx="82080" cy="756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6B5EF79-7193-4C8B-B83A-30A9C3A7482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440908" y="3274766"/>
                  <a:ext cx="972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7F3528D7-EF80-A657-6F46-3D6C54EF0300}"/>
                    </a:ext>
                  </a:extLst>
                </p14:cNvPr>
                <p14:cNvContentPartPr/>
                <p14:nvPr/>
              </p14:nvContentPartPr>
              <p14:xfrm>
                <a:off x="6544228" y="3244526"/>
                <a:ext cx="20520" cy="6012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7F3528D7-EF80-A657-6F46-3D6C54EF030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536668" y="3236966"/>
                  <a:ext cx="35640" cy="7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7914715C-216F-CF77-2DD2-FC6E231F9240}"/>
              </a:ext>
            </a:extLst>
          </p:cNvPr>
          <p:cNvGrpSpPr/>
          <p:nvPr/>
        </p:nvGrpSpPr>
        <p:grpSpPr>
          <a:xfrm>
            <a:off x="6383668" y="3450531"/>
            <a:ext cx="99000" cy="76680"/>
            <a:chOff x="6383668" y="3450531"/>
            <a:chExt cx="99000" cy="7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3A10C1BF-513A-E4D7-1840-56696E97426B}"/>
                    </a:ext>
                  </a:extLst>
                </p14:cNvPr>
                <p14:cNvContentPartPr/>
                <p14:nvPr/>
              </p14:nvContentPartPr>
              <p14:xfrm>
                <a:off x="6383668" y="3506691"/>
                <a:ext cx="51840" cy="1404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3A10C1BF-513A-E4D7-1840-56696E97426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376108" y="3499131"/>
                  <a:ext cx="666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3CA9E5E4-32C4-95A8-FCA4-286A9323ED3F}"/>
                    </a:ext>
                  </a:extLst>
                </p14:cNvPr>
                <p14:cNvContentPartPr/>
                <p14:nvPr/>
              </p14:nvContentPartPr>
              <p14:xfrm>
                <a:off x="6469348" y="3450531"/>
                <a:ext cx="13320" cy="7668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3CA9E5E4-32C4-95A8-FCA4-286A9323ED3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461788" y="3442971"/>
                  <a:ext cx="28440" cy="9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53DBD70C-36FF-80E6-1ED0-4EA4B64E3E7E}"/>
              </a:ext>
            </a:extLst>
          </p:cNvPr>
          <p:cNvGrpSpPr/>
          <p:nvPr/>
        </p:nvGrpSpPr>
        <p:grpSpPr>
          <a:xfrm>
            <a:off x="6444508" y="3914456"/>
            <a:ext cx="92160" cy="42480"/>
            <a:chOff x="6444508" y="3914456"/>
            <a:chExt cx="92160" cy="4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8550CA21-E2AB-6F4A-58F3-8A9C22F35D9E}"/>
                    </a:ext>
                  </a:extLst>
                </p14:cNvPr>
                <p14:cNvContentPartPr/>
                <p14:nvPr/>
              </p14:nvContentPartPr>
              <p14:xfrm>
                <a:off x="6444508" y="3941456"/>
                <a:ext cx="25200" cy="1332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8550CA21-E2AB-6F4A-58F3-8A9C22F35D9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436948" y="3933896"/>
                  <a:ext cx="403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F07D2D05-C3C5-7EDC-BC5D-E3900B9F28DC}"/>
                    </a:ext>
                  </a:extLst>
                </p14:cNvPr>
                <p14:cNvContentPartPr/>
                <p14:nvPr/>
              </p14:nvContentPartPr>
              <p14:xfrm>
                <a:off x="6519388" y="3914456"/>
                <a:ext cx="17280" cy="4248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F07D2D05-C3C5-7EDC-BC5D-E3900B9F28D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511828" y="3906896"/>
                  <a:ext cx="32400" cy="5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50A5BF0B-24CB-5B5B-BE44-9A8877B9DD1C}"/>
              </a:ext>
            </a:extLst>
          </p:cNvPr>
          <p:cNvGrpSpPr/>
          <p:nvPr/>
        </p:nvGrpSpPr>
        <p:grpSpPr>
          <a:xfrm>
            <a:off x="6329069" y="4237565"/>
            <a:ext cx="120960" cy="192240"/>
            <a:chOff x="6329069" y="4237565"/>
            <a:chExt cx="120960" cy="192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47EAB56C-84D4-F9AA-E200-B501A31C837F}"/>
                    </a:ext>
                  </a:extLst>
                </p14:cNvPr>
                <p14:cNvContentPartPr/>
                <p14:nvPr/>
              </p14:nvContentPartPr>
              <p14:xfrm>
                <a:off x="6329069" y="4237565"/>
                <a:ext cx="96840" cy="2268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47EAB56C-84D4-F9AA-E200-B501A31C837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321509" y="4230005"/>
                  <a:ext cx="1119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5B1D8AFC-2DA2-9BAF-1BB0-AD151C2ECFA5}"/>
                    </a:ext>
                  </a:extLst>
                </p14:cNvPr>
                <p14:cNvContentPartPr/>
                <p14:nvPr/>
              </p14:nvContentPartPr>
              <p14:xfrm>
                <a:off x="6397109" y="4246205"/>
                <a:ext cx="52920" cy="18360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5B1D8AFC-2DA2-9BAF-1BB0-AD151C2ECFA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389549" y="4238645"/>
                  <a:ext cx="68040" cy="198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D1EA3477-0A90-219A-3AD1-BC4DE9B8D228}"/>
                  </a:ext>
                </a:extLst>
              </p14:cNvPr>
              <p14:cNvContentPartPr/>
              <p14:nvPr/>
            </p14:nvContentPartPr>
            <p14:xfrm>
              <a:off x="8731349" y="4575965"/>
              <a:ext cx="386640" cy="29880"/>
            </p14:xfrm>
          </p:contentPart>
        </mc:Choice>
        <mc:Fallback xmlns=""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D1EA3477-0A90-219A-3AD1-BC4DE9B8D228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8724149" y="4568765"/>
                <a:ext cx="401400" cy="4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F482C27F-D7D8-DF33-AD03-0CABC2EB039F}"/>
              </a:ext>
            </a:extLst>
          </p:cNvPr>
          <p:cNvGrpSpPr/>
          <p:nvPr/>
        </p:nvGrpSpPr>
        <p:grpSpPr>
          <a:xfrm>
            <a:off x="2335838" y="4052710"/>
            <a:ext cx="995760" cy="353880"/>
            <a:chOff x="2335838" y="4052710"/>
            <a:chExt cx="995760" cy="35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C7895700-6CC6-9802-04AF-08A578235620}"/>
                    </a:ext>
                  </a:extLst>
                </p14:cNvPr>
                <p14:cNvContentPartPr/>
                <p14:nvPr/>
              </p14:nvContentPartPr>
              <p14:xfrm>
                <a:off x="2342318" y="4077190"/>
                <a:ext cx="20160" cy="32940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C7895700-6CC6-9802-04AF-08A57823562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334758" y="4069630"/>
                  <a:ext cx="3528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643BBA5B-7361-1015-DE8F-7C621C5C1C77}"/>
                    </a:ext>
                  </a:extLst>
                </p14:cNvPr>
                <p14:cNvContentPartPr/>
                <p14:nvPr/>
              </p14:nvContentPartPr>
              <p14:xfrm>
                <a:off x="2335838" y="4052710"/>
                <a:ext cx="160560" cy="5364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643BBA5B-7361-1015-DE8F-7C621C5C1C7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328638" y="4045150"/>
                  <a:ext cx="1756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6DA72C39-CC67-7F28-819C-BBB820AD524F}"/>
                    </a:ext>
                  </a:extLst>
                </p14:cNvPr>
                <p14:cNvContentPartPr/>
                <p14:nvPr/>
              </p14:nvContentPartPr>
              <p14:xfrm>
                <a:off x="2357438" y="4218670"/>
                <a:ext cx="140040" cy="1008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6DA72C39-CC67-7F28-819C-BBB820AD524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349878" y="4211110"/>
                  <a:ext cx="1551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0136F01C-3E25-6EEF-0586-65FC92386052}"/>
                    </a:ext>
                  </a:extLst>
                </p14:cNvPr>
                <p14:cNvContentPartPr/>
                <p14:nvPr/>
              </p14:nvContentPartPr>
              <p14:xfrm>
                <a:off x="2579918" y="4140190"/>
                <a:ext cx="29520" cy="21096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0136F01C-3E25-6EEF-0586-65FC9238605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572358" y="4132630"/>
                  <a:ext cx="4464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FF153911-1688-952A-B685-CE9072C21424}"/>
                    </a:ext>
                  </a:extLst>
                </p14:cNvPr>
                <p14:cNvContentPartPr/>
                <p14:nvPr/>
              </p14:nvContentPartPr>
              <p14:xfrm>
                <a:off x="2699798" y="4138750"/>
                <a:ext cx="31680" cy="19872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FF153911-1688-952A-B685-CE9072C2142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692238" y="4131190"/>
                  <a:ext cx="4680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322E8AE4-D899-198A-19CF-1614501D446E}"/>
                    </a:ext>
                  </a:extLst>
                </p14:cNvPr>
                <p14:cNvContentPartPr/>
                <p14:nvPr/>
              </p14:nvContentPartPr>
              <p14:xfrm>
                <a:off x="2729678" y="4142350"/>
                <a:ext cx="121680" cy="15084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322E8AE4-D899-198A-19CF-1614501D446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722118" y="4134790"/>
                  <a:ext cx="13680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67B1A7EA-7452-610E-C585-1827676C05C6}"/>
                    </a:ext>
                  </a:extLst>
                </p14:cNvPr>
                <p14:cNvContentPartPr/>
                <p14:nvPr/>
              </p14:nvContentPartPr>
              <p14:xfrm>
                <a:off x="2893838" y="4149910"/>
                <a:ext cx="139680" cy="18396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67B1A7EA-7452-610E-C585-1827676C05C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886278" y="4142350"/>
                  <a:ext cx="15480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8C8A7CB7-E011-BB77-D87D-DBCE77632A84}"/>
                    </a:ext>
                  </a:extLst>
                </p14:cNvPr>
                <p14:cNvContentPartPr/>
                <p14:nvPr/>
              </p14:nvContentPartPr>
              <p14:xfrm>
                <a:off x="3222878" y="4212910"/>
                <a:ext cx="60480" cy="2484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8C8A7CB7-E011-BB77-D87D-DBCE77632A8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215318" y="4205350"/>
                  <a:ext cx="756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B206B6B9-2F34-5694-02D4-682C61254670}"/>
                    </a:ext>
                  </a:extLst>
                </p14:cNvPr>
                <p14:cNvContentPartPr/>
                <p14:nvPr/>
              </p14:nvContentPartPr>
              <p14:xfrm>
                <a:off x="3295598" y="4180510"/>
                <a:ext cx="36000" cy="9612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B206B6B9-2F34-5694-02D4-682C6125467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288038" y="4172950"/>
                  <a:ext cx="51120" cy="11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F36A8CC5-0530-AB5A-6E0E-C204E621A605}"/>
              </a:ext>
            </a:extLst>
          </p:cNvPr>
          <p:cNvGrpSpPr/>
          <p:nvPr/>
        </p:nvGrpSpPr>
        <p:grpSpPr>
          <a:xfrm>
            <a:off x="3551198" y="4064590"/>
            <a:ext cx="601200" cy="206640"/>
            <a:chOff x="3551198" y="4064590"/>
            <a:chExt cx="601200" cy="20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1D6573CE-B3B0-AB1A-9702-759FF9501A97}"/>
                    </a:ext>
                  </a:extLst>
                </p14:cNvPr>
                <p14:cNvContentPartPr/>
                <p14:nvPr/>
              </p14:nvContentPartPr>
              <p14:xfrm>
                <a:off x="3709598" y="4064590"/>
                <a:ext cx="81000" cy="14400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1D6573CE-B3B0-AB1A-9702-759FF9501A9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702038" y="4057030"/>
                  <a:ext cx="9612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B35B1317-18D8-13B1-FC9F-BD4248EA74C1}"/>
                    </a:ext>
                  </a:extLst>
                </p14:cNvPr>
                <p14:cNvContentPartPr/>
                <p14:nvPr/>
              </p14:nvContentPartPr>
              <p14:xfrm>
                <a:off x="3844238" y="4067470"/>
                <a:ext cx="124560" cy="10584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B35B1317-18D8-13B1-FC9F-BD4248EA74C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836678" y="4059910"/>
                  <a:ext cx="1393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BDD46505-AF2B-FEF0-BDE5-80DEE9C749C8}"/>
                    </a:ext>
                  </a:extLst>
                </p14:cNvPr>
                <p14:cNvContentPartPr/>
                <p14:nvPr/>
              </p14:nvContentPartPr>
              <p14:xfrm>
                <a:off x="3551198" y="4233430"/>
                <a:ext cx="601200" cy="37800"/>
              </p14:xfrm>
            </p:contentPart>
          </mc:Choice>
          <mc:Fallback xmlns=""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BDD46505-AF2B-FEF0-BDE5-80DEE9C749C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543638" y="4225870"/>
                  <a:ext cx="615960" cy="5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uppo 108">
            <a:extLst>
              <a:ext uri="{FF2B5EF4-FFF2-40B4-BE49-F238E27FC236}">
                <a16:creationId xmlns:a16="http://schemas.microsoft.com/office/drawing/2014/main" id="{FB4BE611-B6ED-A120-74DB-83A4FDB23D0F}"/>
              </a:ext>
            </a:extLst>
          </p:cNvPr>
          <p:cNvGrpSpPr/>
          <p:nvPr/>
        </p:nvGrpSpPr>
        <p:grpSpPr>
          <a:xfrm>
            <a:off x="3719678" y="4382470"/>
            <a:ext cx="315720" cy="161640"/>
            <a:chOff x="3719678" y="4382470"/>
            <a:chExt cx="315720" cy="16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DA76A6B7-4230-EC33-94CC-F14075094065}"/>
                    </a:ext>
                  </a:extLst>
                </p14:cNvPr>
                <p14:cNvContentPartPr/>
                <p14:nvPr/>
              </p14:nvContentPartPr>
              <p14:xfrm>
                <a:off x="3719678" y="4382470"/>
                <a:ext cx="315720" cy="756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DA76A6B7-4230-EC33-94CC-F1407509406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712118" y="4374910"/>
                  <a:ext cx="3308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642E7757-905C-9C9A-EA0E-D425FD5BAD0F}"/>
                    </a:ext>
                  </a:extLst>
                </p14:cNvPr>
                <p14:cNvContentPartPr/>
                <p14:nvPr/>
              </p14:nvContentPartPr>
              <p14:xfrm>
                <a:off x="3798518" y="4387510"/>
                <a:ext cx="171360" cy="15660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642E7757-905C-9C9A-EA0E-D425FD5BAD0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790958" y="4379950"/>
                  <a:ext cx="18648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0A8E707D-1C10-86CB-E7BD-EAABF351B214}"/>
                    </a:ext>
                  </a:extLst>
                </p14:cNvPr>
                <p14:cNvContentPartPr/>
                <p14:nvPr/>
              </p14:nvContentPartPr>
              <p14:xfrm>
                <a:off x="3807518" y="4419550"/>
                <a:ext cx="204840" cy="5148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0A8E707D-1C10-86CB-E7BD-EAABF351B21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799958" y="4411990"/>
                  <a:ext cx="21996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54DB09CC-49D0-8085-127F-D0F67DF1271A}"/>
              </a:ext>
            </a:extLst>
          </p:cNvPr>
          <p:cNvGrpSpPr/>
          <p:nvPr/>
        </p:nvGrpSpPr>
        <p:grpSpPr>
          <a:xfrm>
            <a:off x="4671518" y="4184470"/>
            <a:ext cx="528480" cy="240120"/>
            <a:chOff x="4671518" y="4184470"/>
            <a:chExt cx="528480" cy="24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51ED45C9-A27C-57BC-8A43-D5E1BBD4A3FD}"/>
                    </a:ext>
                  </a:extLst>
                </p14:cNvPr>
                <p14:cNvContentPartPr/>
                <p14:nvPr/>
              </p14:nvContentPartPr>
              <p14:xfrm>
                <a:off x="4671518" y="4217230"/>
                <a:ext cx="131040" cy="20736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51ED45C9-A27C-57BC-8A43-D5E1BBD4A3F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663958" y="4209670"/>
                  <a:ext cx="14616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FD5BEEE1-BA71-F44A-6570-F8F227714AB6}"/>
                    </a:ext>
                  </a:extLst>
                </p14:cNvPr>
                <p14:cNvContentPartPr/>
                <p14:nvPr/>
              </p14:nvContentPartPr>
              <p14:xfrm>
                <a:off x="4713638" y="4313350"/>
                <a:ext cx="71640" cy="1728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FD5BEEE1-BA71-F44A-6570-F8F227714AB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706078" y="4305790"/>
                  <a:ext cx="867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580F8F74-189E-74A5-B5DD-60A2BB9D18A9}"/>
                    </a:ext>
                  </a:extLst>
                </p14:cNvPr>
                <p14:cNvContentPartPr/>
                <p14:nvPr/>
              </p14:nvContentPartPr>
              <p14:xfrm>
                <a:off x="4742078" y="4221550"/>
                <a:ext cx="95400" cy="1332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580F8F74-189E-74A5-B5DD-60A2BB9D18A9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734518" y="4213990"/>
                  <a:ext cx="1105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5D2F5EB0-CFBF-8C48-0EDA-7054D4310790}"/>
                    </a:ext>
                  </a:extLst>
                </p14:cNvPr>
                <p14:cNvContentPartPr/>
                <p14:nvPr/>
              </p14:nvContentPartPr>
              <p14:xfrm>
                <a:off x="4878518" y="4210390"/>
                <a:ext cx="36360" cy="16812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5D2F5EB0-CFBF-8C48-0EDA-7054D4310790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870958" y="4203190"/>
                  <a:ext cx="5148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000C5A32-17F0-AAF0-BFD1-596786D37F1B}"/>
                    </a:ext>
                  </a:extLst>
                </p14:cNvPr>
                <p14:cNvContentPartPr/>
                <p14:nvPr/>
              </p14:nvContentPartPr>
              <p14:xfrm>
                <a:off x="4916318" y="4184470"/>
                <a:ext cx="100440" cy="19728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000C5A32-17F0-AAF0-BFD1-596786D37F1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908758" y="4176910"/>
                  <a:ext cx="11520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B4C5B5B5-9218-7158-370B-17E70429B49B}"/>
                    </a:ext>
                  </a:extLst>
                </p14:cNvPr>
                <p14:cNvContentPartPr/>
                <p14:nvPr/>
              </p14:nvContentPartPr>
              <p14:xfrm>
                <a:off x="5066438" y="4233430"/>
                <a:ext cx="36000" cy="12708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B4C5B5B5-9218-7158-370B-17E70429B49B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058878" y="4225870"/>
                  <a:ext cx="511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D6D7A7D7-E31C-6948-E1C9-A72DBC8AF6DD}"/>
                    </a:ext>
                  </a:extLst>
                </p14:cNvPr>
                <p14:cNvContentPartPr/>
                <p14:nvPr/>
              </p14:nvContentPartPr>
              <p14:xfrm>
                <a:off x="5019278" y="4197430"/>
                <a:ext cx="180720" cy="19260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D6D7A7D7-E31C-6948-E1C9-A72DBC8AF6D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011718" y="4189870"/>
                  <a:ext cx="195840" cy="20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6" name="Gruppo 175">
            <a:extLst>
              <a:ext uri="{FF2B5EF4-FFF2-40B4-BE49-F238E27FC236}">
                <a16:creationId xmlns:a16="http://schemas.microsoft.com/office/drawing/2014/main" id="{AB1871D3-AEFD-51CB-58F4-A1641269F65C}"/>
              </a:ext>
            </a:extLst>
          </p:cNvPr>
          <p:cNvGrpSpPr/>
          <p:nvPr/>
        </p:nvGrpSpPr>
        <p:grpSpPr>
          <a:xfrm>
            <a:off x="1876478" y="4874950"/>
            <a:ext cx="3763080" cy="1006200"/>
            <a:chOff x="1876478" y="4874950"/>
            <a:chExt cx="3763080" cy="1006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47A5B4AE-044A-398A-BEF8-B97B0BD52DDA}"/>
                    </a:ext>
                  </a:extLst>
                </p14:cNvPr>
                <p14:cNvContentPartPr/>
                <p14:nvPr/>
              </p14:nvContentPartPr>
              <p14:xfrm>
                <a:off x="1966118" y="5045230"/>
                <a:ext cx="28440" cy="306360"/>
              </p14:xfrm>
            </p:contentPart>
          </mc:Choice>
          <mc:Fallback xmlns=""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47A5B4AE-044A-398A-BEF8-B97B0BD52DDA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958558" y="5037670"/>
                  <a:ext cx="4356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FA836598-BDA5-3B33-EAFC-7A6333C15C96}"/>
                    </a:ext>
                  </a:extLst>
                </p14:cNvPr>
                <p14:cNvContentPartPr/>
                <p14:nvPr/>
              </p14:nvContentPartPr>
              <p14:xfrm>
                <a:off x="1969358" y="5041270"/>
                <a:ext cx="170280" cy="29160"/>
              </p14:xfrm>
            </p:contentPart>
          </mc:Choice>
          <mc:Fallback xmlns=""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FA836598-BDA5-3B33-EAFC-7A6333C15C9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961798" y="5034070"/>
                  <a:ext cx="1854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C501AE6C-ABDE-0D14-EB95-E03C4077016D}"/>
                    </a:ext>
                  </a:extLst>
                </p14:cNvPr>
                <p14:cNvContentPartPr/>
                <p14:nvPr/>
              </p14:nvContentPartPr>
              <p14:xfrm>
                <a:off x="2026238" y="5158630"/>
                <a:ext cx="91440" cy="19800"/>
              </p14:xfrm>
            </p:contentPart>
          </mc:Choice>
          <mc:Fallback xmlns=""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C501AE6C-ABDE-0D14-EB95-E03C4077016D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018678" y="5151070"/>
                  <a:ext cx="1065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77114F86-5A1E-375A-D10A-CFB34FD2DD29}"/>
                    </a:ext>
                  </a:extLst>
                </p14:cNvPr>
                <p14:cNvContentPartPr/>
                <p14:nvPr/>
              </p14:nvContentPartPr>
              <p14:xfrm>
                <a:off x="2135678" y="5072590"/>
                <a:ext cx="39240" cy="234360"/>
              </p14:xfrm>
            </p:contentPart>
          </mc:Choice>
          <mc:Fallback xmlns=""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77114F86-5A1E-375A-D10A-CFB34FD2DD2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128118" y="5065030"/>
                  <a:ext cx="5400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D3834660-856C-06CF-16FE-67E9F16FD9F3}"/>
                    </a:ext>
                  </a:extLst>
                </p14:cNvPr>
                <p14:cNvContentPartPr/>
                <p14:nvPr/>
              </p14:nvContentPartPr>
              <p14:xfrm>
                <a:off x="2220998" y="5098510"/>
                <a:ext cx="104400" cy="130680"/>
              </p14:xfrm>
            </p:contentPart>
          </mc:Choice>
          <mc:Fallback xmlns=""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D3834660-856C-06CF-16FE-67E9F16FD9F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213438" y="5090950"/>
                  <a:ext cx="1195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77B44BBA-F894-B99D-9BF2-0AD557D360C0}"/>
                    </a:ext>
                  </a:extLst>
                </p14:cNvPr>
                <p14:cNvContentPartPr/>
                <p14:nvPr/>
              </p14:nvContentPartPr>
              <p14:xfrm>
                <a:off x="2362118" y="5093830"/>
                <a:ext cx="35280" cy="160560"/>
              </p14:xfrm>
            </p:contentPart>
          </mc:Choice>
          <mc:Fallback xmlns=""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77B44BBA-F894-B99D-9BF2-0AD557D360C0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354558" y="5086270"/>
                  <a:ext cx="504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6F2F00CD-E5A2-7639-CDB6-A6FF495AD520}"/>
                    </a:ext>
                  </a:extLst>
                </p14:cNvPr>
                <p14:cNvContentPartPr/>
                <p14:nvPr/>
              </p14:nvContentPartPr>
              <p14:xfrm>
                <a:off x="2447078" y="5092030"/>
                <a:ext cx="71640" cy="137160"/>
              </p14:xfrm>
            </p:contentPart>
          </mc:Choice>
          <mc:Fallback xmlns=""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6F2F00CD-E5A2-7639-CDB6-A6FF495AD520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439518" y="5084470"/>
                  <a:ext cx="867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4907DBED-18C0-9B76-E484-4AC96F63B357}"/>
                    </a:ext>
                  </a:extLst>
                </p14:cNvPr>
                <p14:cNvContentPartPr/>
                <p14:nvPr/>
              </p14:nvContentPartPr>
              <p14:xfrm>
                <a:off x="2614478" y="5074030"/>
                <a:ext cx="61200" cy="158760"/>
              </p14:xfrm>
            </p:contentPart>
          </mc:Choice>
          <mc:Fallback xmlns=""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4907DBED-18C0-9B76-E484-4AC96F63B357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606918" y="5066470"/>
                  <a:ext cx="759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385E6BE2-B47C-9B4A-1F45-4F0DA89FB7EA}"/>
                    </a:ext>
                  </a:extLst>
                </p14:cNvPr>
                <p14:cNvContentPartPr/>
                <p14:nvPr/>
              </p14:nvContentPartPr>
              <p14:xfrm>
                <a:off x="2335118" y="5344750"/>
                <a:ext cx="405360" cy="6228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385E6BE2-B47C-9B4A-1F45-4F0DA89FB7E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327558" y="5337190"/>
                  <a:ext cx="4204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96FABB6C-0F9F-DC54-0A54-1B34AEA28C12}"/>
                    </a:ext>
                  </a:extLst>
                </p14:cNvPr>
                <p14:cNvContentPartPr/>
                <p14:nvPr/>
              </p14:nvContentPartPr>
              <p14:xfrm>
                <a:off x="3019118" y="4885030"/>
                <a:ext cx="205560" cy="456120"/>
              </p14:xfrm>
            </p:contentPart>
          </mc:Choice>
          <mc:Fallback xmlns=""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96FABB6C-0F9F-DC54-0A54-1B34AEA28C1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011558" y="4877470"/>
                  <a:ext cx="220680" cy="47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265C380E-1998-3FDD-48F7-CE56E04AB9AF}"/>
                    </a:ext>
                  </a:extLst>
                </p14:cNvPr>
                <p14:cNvContentPartPr/>
                <p14:nvPr/>
              </p14:nvContentPartPr>
              <p14:xfrm>
                <a:off x="3213158" y="5107870"/>
                <a:ext cx="120240" cy="139680"/>
              </p14:xfrm>
            </p:contentPart>
          </mc:Choice>
          <mc:Fallback xmlns=""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265C380E-1998-3FDD-48F7-CE56E04AB9A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205598" y="5100310"/>
                  <a:ext cx="13536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899F679F-4356-CEC8-40D7-9E8A3E53A0FE}"/>
                    </a:ext>
                  </a:extLst>
                </p14:cNvPr>
                <p14:cNvContentPartPr/>
                <p14:nvPr/>
              </p14:nvContentPartPr>
              <p14:xfrm>
                <a:off x="3367958" y="5118310"/>
                <a:ext cx="66600" cy="125280"/>
              </p14:xfrm>
            </p:contentPart>
          </mc:Choice>
          <mc:Fallback xmlns=""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899F679F-4356-CEC8-40D7-9E8A3E53A0FE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360398" y="5110750"/>
                  <a:ext cx="8172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ABCD3C15-1D72-CEA2-C136-9FDAD480D0D5}"/>
                    </a:ext>
                  </a:extLst>
                </p14:cNvPr>
                <p14:cNvContentPartPr/>
                <p14:nvPr/>
              </p14:nvContentPartPr>
              <p14:xfrm>
                <a:off x="3491438" y="5151790"/>
                <a:ext cx="43920" cy="89640"/>
              </p14:xfrm>
            </p:contentPart>
          </mc:Choice>
          <mc:Fallback xmlns=""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ABCD3C15-1D72-CEA2-C136-9FDAD480D0D5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483878" y="5144230"/>
                  <a:ext cx="590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7BB6AE8D-B838-6F33-4ECA-C8C4EE69F236}"/>
                    </a:ext>
                  </a:extLst>
                </p14:cNvPr>
                <p14:cNvContentPartPr/>
                <p14:nvPr/>
              </p14:nvContentPartPr>
              <p14:xfrm>
                <a:off x="3593318" y="5004910"/>
                <a:ext cx="90720" cy="188280"/>
              </p14:xfrm>
            </p:contentPart>
          </mc:Choice>
          <mc:Fallback xmlns=""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7BB6AE8D-B838-6F33-4ECA-C8C4EE69F236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585758" y="4997350"/>
                  <a:ext cx="10584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B52DE320-977E-A87E-723D-1298C2867C4B}"/>
                    </a:ext>
                  </a:extLst>
                </p14:cNvPr>
                <p14:cNvContentPartPr/>
                <p14:nvPr/>
              </p14:nvContentPartPr>
              <p14:xfrm>
                <a:off x="3736238" y="5117230"/>
                <a:ext cx="79200" cy="77400"/>
              </p14:xfrm>
            </p:contentPart>
          </mc:Choice>
          <mc:Fallback xmlns=""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B52DE320-977E-A87E-723D-1298C2867C4B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728678" y="5109670"/>
                  <a:ext cx="943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502A2DC8-6DDB-54CD-A239-FE35374C4614}"/>
                    </a:ext>
                  </a:extLst>
                </p14:cNvPr>
                <p14:cNvContentPartPr/>
                <p14:nvPr/>
              </p14:nvContentPartPr>
              <p14:xfrm>
                <a:off x="3903278" y="4874950"/>
                <a:ext cx="40320" cy="461520"/>
              </p14:xfrm>
            </p:contentPart>
          </mc:Choice>
          <mc:Fallback xmlns=""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502A2DC8-6DDB-54CD-A239-FE35374C4614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895718" y="4867390"/>
                  <a:ext cx="5544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F95C84F8-4424-BDE4-8234-138DD8E203F7}"/>
                    </a:ext>
                  </a:extLst>
                </p14:cNvPr>
                <p14:cNvContentPartPr/>
                <p14:nvPr/>
              </p14:nvContentPartPr>
              <p14:xfrm>
                <a:off x="4231958" y="5045230"/>
                <a:ext cx="82440" cy="1332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F95C84F8-4424-BDE4-8234-138DD8E203F7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224398" y="5037670"/>
                  <a:ext cx="975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387B8B8F-C349-9EB3-07F0-567ADD0D5222}"/>
                    </a:ext>
                  </a:extLst>
                </p14:cNvPr>
                <p14:cNvContentPartPr/>
                <p14:nvPr/>
              </p14:nvContentPartPr>
              <p14:xfrm>
                <a:off x="4213958" y="5157910"/>
                <a:ext cx="151200" cy="21600"/>
              </p14:xfrm>
            </p:contentPart>
          </mc:Choice>
          <mc:Fallback xmlns=""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387B8B8F-C349-9EB3-07F0-567ADD0D5222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206398" y="5150350"/>
                  <a:ext cx="1659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1081787C-DD73-5A24-809A-1775D2D9D8AA}"/>
                    </a:ext>
                  </a:extLst>
                </p14:cNvPr>
                <p14:cNvContentPartPr/>
                <p14:nvPr/>
              </p14:nvContentPartPr>
              <p14:xfrm>
                <a:off x="4681238" y="4961350"/>
                <a:ext cx="110880" cy="129960"/>
              </p14:xfrm>
            </p:contentPart>
          </mc:Choice>
          <mc:Fallback xmlns=""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1081787C-DD73-5A24-809A-1775D2D9D8A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673678" y="4953790"/>
                  <a:ext cx="12600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16DBC738-8A1D-BDF1-52B0-8284F0570CC4}"/>
                    </a:ext>
                  </a:extLst>
                </p14:cNvPr>
                <p14:cNvContentPartPr/>
                <p14:nvPr/>
              </p14:nvContentPartPr>
              <p14:xfrm>
                <a:off x="4815878" y="4968910"/>
                <a:ext cx="81360" cy="87840"/>
              </p14:xfrm>
            </p:contentPart>
          </mc:Choice>
          <mc:Fallback xmlns=""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16DBC738-8A1D-BDF1-52B0-8284F0570CC4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808318" y="4961350"/>
                  <a:ext cx="964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D1A16B41-06D4-5AF6-16F7-EABD21577E43}"/>
                    </a:ext>
                  </a:extLst>
                </p14:cNvPr>
                <p14:cNvContentPartPr/>
                <p14:nvPr/>
              </p14:nvContentPartPr>
              <p14:xfrm>
                <a:off x="4616438" y="5122990"/>
                <a:ext cx="434160" cy="46080"/>
              </p14:xfrm>
            </p:contentPart>
          </mc:Choice>
          <mc:Fallback xmlns=""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D1A16B41-06D4-5AF6-16F7-EABD21577E43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608878" y="5115430"/>
                  <a:ext cx="4492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631E4DE4-5905-611B-7D96-14593B42E4B6}"/>
                    </a:ext>
                  </a:extLst>
                </p14:cNvPr>
                <p14:cNvContentPartPr/>
                <p14:nvPr/>
              </p14:nvContentPartPr>
              <p14:xfrm>
                <a:off x="4680878" y="5209750"/>
                <a:ext cx="280800" cy="42840"/>
              </p14:xfrm>
            </p:contentPart>
          </mc:Choice>
          <mc:Fallback xmlns=""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631E4DE4-5905-611B-7D96-14593B42E4B6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673318" y="5202190"/>
                  <a:ext cx="29592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2031642D-913D-C8C7-D043-5851AED85595}"/>
                    </a:ext>
                  </a:extLst>
                </p14:cNvPr>
                <p14:cNvContentPartPr/>
                <p14:nvPr/>
              </p14:nvContentPartPr>
              <p14:xfrm>
                <a:off x="4744238" y="5241070"/>
                <a:ext cx="130680" cy="14688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2031642D-913D-C8C7-D043-5851AED8559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736678" y="5233870"/>
                  <a:ext cx="14580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68E79879-BDEB-3C54-EC50-C1D47D553F23}"/>
                    </a:ext>
                  </a:extLst>
                </p14:cNvPr>
                <p14:cNvContentPartPr/>
                <p14:nvPr/>
              </p14:nvContentPartPr>
              <p14:xfrm>
                <a:off x="4764398" y="5309470"/>
                <a:ext cx="128160" cy="360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68E79879-BDEB-3C54-EC50-C1D47D553F23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756838" y="5301910"/>
                  <a:ext cx="14328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D0EFDA6E-3545-EAAA-DC0E-D9C206E6F2EF}"/>
                    </a:ext>
                  </a:extLst>
                </p14:cNvPr>
                <p14:cNvContentPartPr/>
                <p14:nvPr/>
              </p14:nvContentPartPr>
              <p14:xfrm>
                <a:off x="5135198" y="5048110"/>
                <a:ext cx="105840" cy="149040"/>
              </p14:xfrm>
            </p:contentPart>
          </mc:Choice>
          <mc:Fallback xmlns=""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D0EFDA6E-3545-EAAA-DC0E-D9C206E6F2E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127638" y="5040550"/>
                  <a:ext cx="1209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96BC12EF-2E67-6327-9266-397A26C74F54}"/>
                    </a:ext>
                  </a:extLst>
                </p14:cNvPr>
                <p14:cNvContentPartPr/>
                <p14:nvPr/>
              </p14:nvContentPartPr>
              <p14:xfrm>
                <a:off x="5265158" y="5016430"/>
                <a:ext cx="4680" cy="185040"/>
              </p14:xfrm>
            </p:contentPart>
          </mc:Choice>
          <mc:Fallback xmlns=""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96BC12EF-2E67-6327-9266-397A26C74F54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257598" y="5008870"/>
                  <a:ext cx="198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238848B5-E16A-4953-BCE4-563C2165182A}"/>
                    </a:ext>
                  </a:extLst>
                </p14:cNvPr>
                <p14:cNvContentPartPr/>
                <p14:nvPr/>
              </p14:nvContentPartPr>
              <p14:xfrm>
                <a:off x="5266238" y="5120830"/>
                <a:ext cx="48960" cy="2916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238848B5-E16A-4953-BCE4-563C2165182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258678" y="5113270"/>
                  <a:ext cx="640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E0AE2CFB-5B4E-B6F6-6A1D-1202BB69A08A}"/>
                    </a:ext>
                  </a:extLst>
                </p14:cNvPr>
                <p14:cNvContentPartPr/>
                <p14:nvPr/>
              </p14:nvContentPartPr>
              <p14:xfrm>
                <a:off x="5342558" y="5032630"/>
                <a:ext cx="11520" cy="15012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E0AE2CFB-5B4E-B6F6-6A1D-1202BB69A08A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334998" y="5025070"/>
                  <a:ext cx="2628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C0AFD96D-A20C-86A0-8E4B-7E47B0E88EE9}"/>
                    </a:ext>
                  </a:extLst>
                </p14:cNvPr>
                <p14:cNvContentPartPr/>
                <p14:nvPr/>
              </p14:nvContentPartPr>
              <p14:xfrm>
                <a:off x="5423918" y="5061070"/>
                <a:ext cx="104040" cy="3600"/>
              </p14:xfrm>
            </p:contentPart>
          </mc:Choice>
          <mc:Fallback xmlns=""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C0AFD96D-A20C-86A0-8E4B-7E47B0E88EE9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416358" y="5053510"/>
                  <a:ext cx="1191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4796F975-78EC-7094-4F81-592B3363B6B4}"/>
                    </a:ext>
                  </a:extLst>
                </p14:cNvPr>
                <p14:cNvContentPartPr/>
                <p14:nvPr/>
              </p14:nvContentPartPr>
              <p14:xfrm>
                <a:off x="5426078" y="5047030"/>
                <a:ext cx="78480" cy="152640"/>
              </p14:xfrm>
            </p:contentPart>
          </mc:Choice>
          <mc:Fallback xmlns=""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4796F975-78EC-7094-4F81-592B3363B6B4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418518" y="5039470"/>
                  <a:ext cx="932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DD5371A6-6351-9323-5035-66BF55E18347}"/>
                    </a:ext>
                  </a:extLst>
                </p14:cNvPr>
                <p14:cNvContentPartPr/>
                <p14:nvPr/>
              </p14:nvContentPartPr>
              <p14:xfrm>
                <a:off x="5553158" y="5058550"/>
                <a:ext cx="23040" cy="155520"/>
              </p14:xfrm>
            </p:contentPart>
          </mc:Choice>
          <mc:Fallback xmlns=""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DD5371A6-6351-9323-5035-66BF55E18347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545598" y="5050990"/>
                  <a:ext cx="381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C6D3FE93-7BB6-2326-EF93-022E6F797FC1}"/>
                    </a:ext>
                  </a:extLst>
                </p14:cNvPr>
                <p14:cNvContentPartPr/>
                <p14:nvPr/>
              </p14:nvContentPartPr>
              <p14:xfrm>
                <a:off x="5551358" y="5146030"/>
                <a:ext cx="88200" cy="11880"/>
              </p14:xfrm>
            </p:contentPart>
          </mc:Choice>
          <mc:Fallback xmlns=""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C6D3FE93-7BB6-2326-EF93-022E6F797FC1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543798" y="5138470"/>
                  <a:ext cx="1033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4A29CE68-5C8C-03E5-121E-D3580D5FC0C9}"/>
                    </a:ext>
                  </a:extLst>
                </p14:cNvPr>
                <p14:cNvContentPartPr/>
                <p14:nvPr/>
              </p14:nvContentPartPr>
              <p14:xfrm>
                <a:off x="1876478" y="5624470"/>
                <a:ext cx="268200" cy="64440"/>
              </p14:xfrm>
            </p:contentPart>
          </mc:Choice>
          <mc:Fallback xmlns=""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4A29CE68-5C8C-03E5-121E-D3580D5FC0C9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868918" y="5616910"/>
                  <a:ext cx="2833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40AD3656-A3D5-C742-03AF-9D4A4D073DBD}"/>
                    </a:ext>
                  </a:extLst>
                </p14:cNvPr>
                <p14:cNvContentPartPr/>
                <p14:nvPr/>
              </p14:nvContentPartPr>
              <p14:xfrm>
                <a:off x="2009678" y="5634190"/>
                <a:ext cx="35280" cy="175680"/>
              </p14:xfrm>
            </p:contentPart>
          </mc:Choice>
          <mc:Fallback xmlns=""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40AD3656-A3D5-C742-03AF-9D4A4D073DBD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002118" y="5626990"/>
                  <a:ext cx="5040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292B0DBC-05A1-D8E3-628A-CC3283B8F770}"/>
                    </a:ext>
                  </a:extLst>
                </p14:cNvPr>
                <p14:cNvContentPartPr/>
                <p14:nvPr/>
              </p14:nvContentPartPr>
              <p14:xfrm>
                <a:off x="2154398" y="5635630"/>
                <a:ext cx="103680" cy="155880"/>
              </p14:xfrm>
            </p:contentPart>
          </mc:Choice>
          <mc:Fallback xmlns=""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292B0DBC-05A1-D8E3-628A-CC3283B8F770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146838" y="5628070"/>
                  <a:ext cx="11880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02919009-E95B-B322-C549-4A94C9F65D52}"/>
                    </a:ext>
                  </a:extLst>
                </p14:cNvPr>
                <p14:cNvContentPartPr/>
                <p14:nvPr/>
              </p14:nvContentPartPr>
              <p14:xfrm>
                <a:off x="2310278" y="5661550"/>
                <a:ext cx="45720" cy="91440"/>
              </p14:xfrm>
            </p:contentPart>
          </mc:Choice>
          <mc:Fallback xmlns=""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02919009-E95B-B322-C549-4A94C9F65D52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302718" y="5653990"/>
                  <a:ext cx="608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6177C500-3B04-5686-CEAB-3722C4EC536E}"/>
                    </a:ext>
                  </a:extLst>
                </p14:cNvPr>
                <p14:cNvContentPartPr/>
                <p14:nvPr/>
              </p14:nvContentPartPr>
              <p14:xfrm>
                <a:off x="2431598" y="5634190"/>
                <a:ext cx="91800" cy="126000"/>
              </p14:xfrm>
            </p:contentPart>
          </mc:Choice>
          <mc:Fallback xmlns=""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6177C500-3B04-5686-CEAB-3722C4EC536E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424398" y="5626990"/>
                  <a:ext cx="10692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5621F4AA-AB76-93F7-414D-5D0309F04FE2}"/>
                    </a:ext>
                  </a:extLst>
                </p14:cNvPr>
                <p14:cNvContentPartPr/>
                <p14:nvPr/>
              </p14:nvContentPartPr>
              <p14:xfrm>
                <a:off x="2576678" y="5676670"/>
                <a:ext cx="6120" cy="79920"/>
              </p14:xfrm>
            </p:contentPart>
          </mc:Choice>
          <mc:Fallback xmlns=""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5621F4AA-AB76-93F7-414D-5D0309F04FE2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569118" y="5669470"/>
                  <a:ext cx="212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AC86CB6B-9D4F-59CC-F964-E422FD90517F}"/>
                    </a:ext>
                  </a:extLst>
                </p14:cNvPr>
                <p14:cNvContentPartPr/>
                <p14:nvPr/>
              </p14:nvContentPartPr>
              <p14:xfrm>
                <a:off x="2623838" y="5677390"/>
                <a:ext cx="64800" cy="85680"/>
              </p14:xfrm>
            </p:contentPart>
          </mc:Choice>
          <mc:Fallback xmlns=""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AC86CB6B-9D4F-59CC-F964-E422FD90517F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616278" y="5669830"/>
                  <a:ext cx="799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A503C69F-FE57-1943-6ACF-9489B01A9040}"/>
                    </a:ext>
                  </a:extLst>
                </p14:cNvPr>
                <p14:cNvContentPartPr/>
                <p14:nvPr/>
              </p14:nvContentPartPr>
              <p14:xfrm>
                <a:off x="2737958" y="5685670"/>
                <a:ext cx="66240" cy="75960"/>
              </p14:xfrm>
            </p:contentPart>
          </mc:Choice>
          <mc:Fallback xmlns=""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A503C69F-FE57-1943-6ACF-9489B01A9040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730398" y="5678110"/>
                  <a:ext cx="813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86D0D517-7A27-1E60-B0EB-EE6EFBE32B48}"/>
                    </a:ext>
                  </a:extLst>
                </p14:cNvPr>
                <p14:cNvContentPartPr/>
                <p14:nvPr/>
              </p14:nvContentPartPr>
              <p14:xfrm>
                <a:off x="2872958" y="5657950"/>
                <a:ext cx="21240" cy="91800"/>
              </p14:xfrm>
            </p:contentPart>
          </mc:Choice>
          <mc:Fallback xmlns=""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86D0D517-7A27-1E60-B0EB-EE6EFBE32B48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865398" y="5650390"/>
                  <a:ext cx="363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19DDCEE4-E9C9-6B42-B36A-9106A7D67097}"/>
                    </a:ext>
                  </a:extLst>
                </p14:cNvPr>
                <p14:cNvContentPartPr/>
                <p14:nvPr/>
              </p14:nvContentPartPr>
              <p14:xfrm>
                <a:off x="2955038" y="5639590"/>
                <a:ext cx="52560" cy="131400"/>
              </p14:xfrm>
            </p:contentPart>
          </mc:Choice>
          <mc:Fallback xmlns=""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19DDCEE4-E9C9-6B42-B36A-9106A7D6709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947478" y="5632030"/>
                  <a:ext cx="676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87A7C38E-F728-9643-2EB6-53CD4ABD1741}"/>
                    </a:ext>
                  </a:extLst>
                </p14:cNvPr>
                <p14:cNvContentPartPr/>
                <p14:nvPr/>
              </p14:nvContentPartPr>
              <p14:xfrm>
                <a:off x="3189038" y="5462830"/>
                <a:ext cx="184680" cy="365760"/>
              </p14:xfrm>
            </p:contentPart>
          </mc:Choice>
          <mc:Fallback xmlns=""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87A7C38E-F728-9643-2EB6-53CD4ABD1741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181478" y="5455270"/>
                  <a:ext cx="19980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6A474EB3-4251-7D41-CE79-ED7A5DD7192B}"/>
                    </a:ext>
                  </a:extLst>
                </p14:cNvPr>
                <p14:cNvContentPartPr/>
                <p14:nvPr/>
              </p14:nvContentPartPr>
              <p14:xfrm>
                <a:off x="3378398" y="5626270"/>
                <a:ext cx="90000" cy="150840"/>
              </p14:xfrm>
            </p:contentPart>
          </mc:Choice>
          <mc:Fallback xmlns=""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6A474EB3-4251-7D41-CE79-ED7A5DD7192B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370838" y="5618710"/>
                  <a:ext cx="1051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1976A1B0-CD2F-84CC-BF5E-CA227CEB1EC5}"/>
                    </a:ext>
                  </a:extLst>
                </p14:cNvPr>
                <p14:cNvContentPartPr/>
                <p14:nvPr/>
              </p14:nvContentPartPr>
              <p14:xfrm>
                <a:off x="3519518" y="5641750"/>
                <a:ext cx="59760" cy="74520"/>
              </p14:xfrm>
            </p:contentPart>
          </mc:Choice>
          <mc:Fallback xmlns=""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1976A1B0-CD2F-84CC-BF5E-CA227CEB1EC5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511958" y="5634190"/>
                  <a:ext cx="748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1CFA273A-52D2-755E-E47E-55B30F10D73D}"/>
                    </a:ext>
                  </a:extLst>
                </p14:cNvPr>
                <p14:cNvContentPartPr/>
                <p14:nvPr/>
              </p14:nvContentPartPr>
              <p14:xfrm>
                <a:off x="3609518" y="5648590"/>
                <a:ext cx="63720" cy="85320"/>
              </p14:xfrm>
            </p:contentPart>
          </mc:Choice>
          <mc:Fallback xmlns=""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1CFA273A-52D2-755E-E47E-55B30F10D73D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601958" y="5641030"/>
                  <a:ext cx="788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3A2ED1B0-A737-7F19-AC19-9E81C859C24E}"/>
                    </a:ext>
                  </a:extLst>
                </p14:cNvPr>
                <p14:cNvContentPartPr/>
                <p14:nvPr/>
              </p14:nvContentPartPr>
              <p14:xfrm>
                <a:off x="3701678" y="5625190"/>
                <a:ext cx="91800" cy="153360"/>
              </p14:xfrm>
            </p:contentPart>
          </mc:Choice>
          <mc:Fallback xmlns=""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3A2ED1B0-A737-7F19-AC19-9E81C859C24E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694118" y="5617630"/>
                  <a:ext cx="10692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C42F9AFB-0AD3-4311-2CBF-BA83A3050872}"/>
                    </a:ext>
                  </a:extLst>
                </p14:cNvPr>
                <p14:cNvContentPartPr/>
                <p14:nvPr/>
              </p14:nvContentPartPr>
              <p14:xfrm>
                <a:off x="3833078" y="5548870"/>
                <a:ext cx="19080" cy="160920"/>
              </p14:xfrm>
            </p:contentPart>
          </mc:Choice>
          <mc:Fallback xmlns=""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C42F9AFB-0AD3-4311-2CBF-BA83A3050872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825518" y="5541310"/>
                  <a:ext cx="342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5F694A3D-287E-2F28-2B18-4C6CCC5C359A}"/>
                    </a:ext>
                  </a:extLst>
                </p14:cNvPr>
                <p14:cNvContentPartPr/>
                <p14:nvPr/>
              </p14:nvContentPartPr>
              <p14:xfrm>
                <a:off x="3915878" y="5646790"/>
                <a:ext cx="34920" cy="101520"/>
              </p14:xfrm>
            </p:contentPart>
          </mc:Choice>
          <mc:Fallback xmlns=""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5F694A3D-287E-2F28-2B18-4C6CCC5C359A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3908318" y="5639230"/>
                  <a:ext cx="5004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14EA30A9-84B3-938D-FF32-4D4450808DAA}"/>
                    </a:ext>
                  </a:extLst>
                </p14:cNvPr>
                <p14:cNvContentPartPr/>
                <p14:nvPr/>
              </p14:nvContentPartPr>
              <p14:xfrm>
                <a:off x="4041518" y="5497030"/>
                <a:ext cx="34920" cy="240120"/>
              </p14:xfrm>
            </p:contentPart>
          </mc:Choice>
          <mc:Fallback xmlns=""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14EA30A9-84B3-938D-FF32-4D4450808DAA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033958" y="5489470"/>
                  <a:ext cx="5004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D1525102-88AE-7AC8-D05C-04566913BD9F}"/>
                    </a:ext>
                  </a:extLst>
                </p14:cNvPr>
                <p14:cNvContentPartPr/>
                <p14:nvPr/>
              </p14:nvContentPartPr>
              <p14:xfrm>
                <a:off x="4048718" y="5662990"/>
                <a:ext cx="36000" cy="5040"/>
              </p14:xfrm>
            </p:contentPart>
          </mc:Choice>
          <mc:Fallback xmlns=""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D1525102-88AE-7AC8-D05C-04566913BD9F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041158" y="5655430"/>
                  <a:ext cx="511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46B89602-E712-0AE4-741B-8041FC1CE545}"/>
                    </a:ext>
                  </a:extLst>
                </p14:cNvPr>
                <p14:cNvContentPartPr/>
                <p14:nvPr/>
              </p14:nvContentPartPr>
              <p14:xfrm>
                <a:off x="4132238" y="5661190"/>
                <a:ext cx="52200" cy="78120"/>
              </p14:xfrm>
            </p:contentPart>
          </mc:Choice>
          <mc:Fallback xmlns=""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46B89602-E712-0AE4-741B-8041FC1CE545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4125038" y="5653630"/>
                  <a:ext cx="673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7FB5A76B-0D50-A442-5F9E-749803946CD2}"/>
                    </a:ext>
                  </a:extLst>
                </p14:cNvPr>
                <p14:cNvContentPartPr/>
                <p14:nvPr/>
              </p14:nvContentPartPr>
              <p14:xfrm>
                <a:off x="4231958" y="5659030"/>
                <a:ext cx="39960" cy="69480"/>
              </p14:xfrm>
            </p:contentPart>
          </mc:Choice>
          <mc:Fallback xmlns=""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7FB5A76B-0D50-A442-5F9E-749803946CD2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4224398" y="5651470"/>
                  <a:ext cx="550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1E151387-D7C6-0D0A-339B-43857A014755}"/>
                    </a:ext>
                  </a:extLst>
                </p14:cNvPr>
                <p14:cNvContentPartPr/>
                <p14:nvPr/>
              </p14:nvContentPartPr>
              <p14:xfrm>
                <a:off x="4315118" y="5649670"/>
                <a:ext cx="35280" cy="91440"/>
              </p14:xfrm>
            </p:contentPart>
          </mc:Choice>
          <mc:Fallback xmlns=""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1E151387-D7C6-0D0A-339B-43857A014755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307558" y="5642110"/>
                  <a:ext cx="504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71AA6213-5040-C750-AE43-6E65CE34E424}"/>
                    </a:ext>
                  </a:extLst>
                </p14:cNvPr>
                <p14:cNvContentPartPr/>
                <p14:nvPr/>
              </p14:nvContentPartPr>
              <p14:xfrm>
                <a:off x="4437878" y="5421070"/>
                <a:ext cx="53280" cy="460080"/>
              </p14:xfrm>
            </p:contentPart>
          </mc:Choice>
          <mc:Fallback xmlns=""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71AA6213-5040-C750-AE43-6E65CE34E424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430318" y="5413510"/>
                  <a:ext cx="68400" cy="47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6" name="Gruppo 185">
            <a:extLst>
              <a:ext uri="{FF2B5EF4-FFF2-40B4-BE49-F238E27FC236}">
                <a16:creationId xmlns:a16="http://schemas.microsoft.com/office/drawing/2014/main" id="{11C76ED9-9C2F-100C-A6F9-B99CB7A32E8B}"/>
              </a:ext>
            </a:extLst>
          </p:cNvPr>
          <p:cNvGrpSpPr/>
          <p:nvPr/>
        </p:nvGrpSpPr>
        <p:grpSpPr>
          <a:xfrm>
            <a:off x="118936" y="5731803"/>
            <a:ext cx="561600" cy="711720"/>
            <a:chOff x="118936" y="5731803"/>
            <a:chExt cx="561600" cy="711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5C659350-B54B-D762-4C0E-FBAB68CDBC02}"/>
                    </a:ext>
                  </a:extLst>
                </p14:cNvPr>
                <p14:cNvContentPartPr/>
                <p14:nvPr/>
              </p14:nvContentPartPr>
              <p14:xfrm>
                <a:off x="311176" y="5979123"/>
                <a:ext cx="97560" cy="161640"/>
              </p14:xfrm>
            </p:contentPart>
          </mc:Choice>
          <mc:Fallback xmlns=""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5C659350-B54B-D762-4C0E-FBAB68CDBC02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303616" y="5971923"/>
                  <a:ext cx="1126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D760865C-BD4E-C7C7-52F5-EDBDC08D203E}"/>
                    </a:ext>
                  </a:extLst>
                </p14:cNvPr>
                <p14:cNvContentPartPr/>
                <p14:nvPr/>
              </p14:nvContentPartPr>
              <p14:xfrm>
                <a:off x="353656" y="6244443"/>
                <a:ext cx="16200" cy="7920"/>
              </p14:xfrm>
            </p:contentPart>
          </mc:Choice>
          <mc:Fallback xmlns=""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D760865C-BD4E-C7C7-52F5-EDBDC08D203E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346096" y="6236883"/>
                  <a:ext cx="309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890D8E5E-195B-E682-6A19-5212A336C9E7}"/>
                    </a:ext>
                  </a:extLst>
                </p14:cNvPr>
                <p14:cNvContentPartPr/>
                <p14:nvPr/>
              </p14:nvContentPartPr>
              <p14:xfrm>
                <a:off x="118936" y="5731803"/>
                <a:ext cx="561600" cy="711720"/>
              </p14:xfrm>
            </p:contentPart>
          </mc:Choice>
          <mc:Fallback xmlns=""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890D8E5E-195B-E682-6A19-5212A336C9E7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11376" y="5724243"/>
                  <a:ext cx="576720" cy="72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3" name="Gruppo 192">
            <a:extLst>
              <a:ext uri="{FF2B5EF4-FFF2-40B4-BE49-F238E27FC236}">
                <a16:creationId xmlns:a16="http://schemas.microsoft.com/office/drawing/2014/main" id="{8EBBA595-0C13-06EB-B89A-A36E74044D4A}"/>
              </a:ext>
            </a:extLst>
          </p:cNvPr>
          <p:cNvGrpSpPr/>
          <p:nvPr/>
        </p:nvGrpSpPr>
        <p:grpSpPr>
          <a:xfrm>
            <a:off x="925336" y="6009723"/>
            <a:ext cx="394920" cy="425880"/>
            <a:chOff x="925336" y="6009723"/>
            <a:chExt cx="394920" cy="42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33265F7C-5155-36FE-F527-92759FAE8F61}"/>
                    </a:ext>
                  </a:extLst>
                </p14:cNvPr>
                <p14:cNvContentPartPr/>
                <p14:nvPr/>
              </p14:nvContentPartPr>
              <p14:xfrm>
                <a:off x="965656" y="6009723"/>
                <a:ext cx="113400" cy="136440"/>
              </p14:xfrm>
            </p:contentPart>
          </mc:Choice>
          <mc:Fallback xmlns=""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33265F7C-5155-36FE-F527-92759FAE8F61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958096" y="6002523"/>
                  <a:ext cx="12852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3E1E35E6-6523-DF13-B040-FCAC95D8A62D}"/>
                    </a:ext>
                  </a:extLst>
                </p14:cNvPr>
                <p14:cNvContentPartPr/>
                <p14:nvPr/>
              </p14:nvContentPartPr>
              <p14:xfrm>
                <a:off x="1083376" y="6016923"/>
                <a:ext cx="109800" cy="81360"/>
              </p14:xfrm>
            </p:contentPart>
          </mc:Choice>
          <mc:Fallback xmlns=""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3E1E35E6-6523-DF13-B040-FCAC95D8A62D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075816" y="6009363"/>
                  <a:ext cx="1249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CF942A55-A510-C0AB-8046-D02B54EF3883}"/>
                    </a:ext>
                  </a:extLst>
                </p14:cNvPr>
                <p14:cNvContentPartPr/>
                <p14:nvPr/>
              </p14:nvContentPartPr>
              <p14:xfrm>
                <a:off x="925336" y="6161643"/>
                <a:ext cx="394920" cy="35640"/>
              </p14:xfrm>
            </p:contentPart>
          </mc:Choice>
          <mc:Fallback xmlns=""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CF942A55-A510-C0AB-8046-D02B54EF3883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917776" y="6154083"/>
                  <a:ext cx="4100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EC26CB02-7455-DE11-29FB-6E1BDB98F394}"/>
                    </a:ext>
                  </a:extLst>
                </p14:cNvPr>
                <p14:cNvContentPartPr/>
                <p14:nvPr/>
              </p14:nvContentPartPr>
              <p14:xfrm>
                <a:off x="1072936" y="6292323"/>
                <a:ext cx="135720" cy="3600"/>
              </p14:xfrm>
            </p:contentPart>
          </mc:Choice>
          <mc:Fallback xmlns=""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EC26CB02-7455-DE11-29FB-6E1BDB98F394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065376" y="6284763"/>
                  <a:ext cx="1508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2A1E017F-EC6F-9ACF-C9FA-7E4E13C4612F}"/>
                    </a:ext>
                  </a:extLst>
                </p14:cNvPr>
                <p14:cNvContentPartPr/>
                <p14:nvPr/>
              </p14:nvContentPartPr>
              <p14:xfrm>
                <a:off x="1072936" y="6285483"/>
                <a:ext cx="191520" cy="150120"/>
              </p14:xfrm>
            </p:contentPart>
          </mc:Choice>
          <mc:Fallback xmlns=""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2A1E017F-EC6F-9ACF-C9FA-7E4E13C4612F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065376" y="6277923"/>
                  <a:ext cx="20628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C030D602-81B7-BE99-83C9-85FE292741BC}"/>
                    </a:ext>
                  </a:extLst>
                </p14:cNvPr>
                <p14:cNvContentPartPr/>
                <p14:nvPr/>
              </p14:nvContentPartPr>
              <p14:xfrm>
                <a:off x="1062136" y="6363963"/>
                <a:ext cx="138600" cy="14400"/>
              </p14:xfrm>
            </p:contentPart>
          </mc:Choice>
          <mc:Fallback xmlns=""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C030D602-81B7-BE99-83C9-85FE292741BC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054576" y="6356403"/>
                  <a:ext cx="153720" cy="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3" name="Gruppo 232">
            <a:extLst>
              <a:ext uri="{FF2B5EF4-FFF2-40B4-BE49-F238E27FC236}">
                <a16:creationId xmlns:a16="http://schemas.microsoft.com/office/drawing/2014/main" id="{91187C1F-8030-F890-B901-330697B26A03}"/>
              </a:ext>
            </a:extLst>
          </p:cNvPr>
          <p:cNvGrpSpPr/>
          <p:nvPr/>
        </p:nvGrpSpPr>
        <p:grpSpPr>
          <a:xfrm>
            <a:off x="1439776" y="6063363"/>
            <a:ext cx="863280" cy="367560"/>
            <a:chOff x="1439776" y="6063363"/>
            <a:chExt cx="863280" cy="36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4593D274-67E5-1988-DB9B-1A5DCEE0D707}"/>
                    </a:ext>
                  </a:extLst>
                </p14:cNvPr>
                <p14:cNvContentPartPr/>
                <p14:nvPr/>
              </p14:nvContentPartPr>
              <p14:xfrm>
                <a:off x="1439776" y="6063363"/>
                <a:ext cx="122760" cy="23076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4593D274-67E5-1988-DB9B-1A5DCEE0D707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432216" y="6055803"/>
                  <a:ext cx="13788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881AF52A-D6DE-299B-C37D-B9AD076F059B}"/>
                    </a:ext>
                  </a:extLst>
                </p14:cNvPr>
                <p14:cNvContentPartPr/>
                <p14:nvPr/>
              </p14:nvContentPartPr>
              <p14:xfrm>
                <a:off x="1603576" y="6089283"/>
                <a:ext cx="18720" cy="11700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881AF52A-D6DE-299B-C37D-B9AD076F059B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596016" y="6081723"/>
                  <a:ext cx="338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51DF6495-3466-F4B2-ACB7-106B1D767C2A}"/>
                    </a:ext>
                  </a:extLst>
                </p14:cNvPr>
                <p14:cNvContentPartPr/>
                <p14:nvPr/>
              </p14:nvContentPartPr>
              <p14:xfrm>
                <a:off x="1606816" y="6179283"/>
                <a:ext cx="82080" cy="3096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51DF6495-3466-F4B2-ACB7-106B1D767C2A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599256" y="6171723"/>
                  <a:ext cx="972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A6A42C3A-547D-00D0-6423-F912A828DA0E}"/>
                    </a:ext>
                  </a:extLst>
                </p14:cNvPr>
                <p14:cNvContentPartPr/>
                <p14:nvPr/>
              </p14:nvContentPartPr>
              <p14:xfrm>
                <a:off x="1466056" y="6336963"/>
                <a:ext cx="93960" cy="9396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A6A42C3A-547D-00D0-6423-F912A828DA0E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458496" y="6329763"/>
                  <a:ext cx="1090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A9C0DBD7-B97A-D3AD-BAEB-1C22B28F9C5B}"/>
                    </a:ext>
                  </a:extLst>
                </p14:cNvPr>
                <p14:cNvContentPartPr/>
                <p14:nvPr/>
              </p14:nvContentPartPr>
              <p14:xfrm>
                <a:off x="1505296" y="6362163"/>
                <a:ext cx="93600" cy="1872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A9C0DBD7-B97A-D3AD-BAEB-1C22B28F9C5B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497736" y="6354603"/>
                  <a:ext cx="1087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B3D7B848-782B-1AD2-5AA0-34D6DB77C5B7}"/>
                    </a:ext>
                  </a:extLst>
                </p14:cNvPr>
                <p14:cNvContentPartPr/>
                <p14:nvPr/>
              </p14:nvContentPartPr>
              <p14:xfrm>
                <a:off x="1567576" y="6332283"/>
                <a:ext cx="76680" cy="8748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B3D7B848-782B-1AD2-5AA0-34D6DB77C5B7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560016" y="6324723"/>
                  <a:ext cx="918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3A0C9761-FDB3-994D-A1A9-C1300985D259}"/>
                    </a:ext>
                  </a:extLst>
                </p14:cNvPr>
                <p14:cNvContentPartPr/>
                <p14:nvPr/>
              </p14:nvContentPartPr>
              <p14:xfrm>
                <a:off x="1626616" y="6354603"/>
                <a:ext cx="46440" cy="3852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3A0C9761-FDB3-994D-A1A9-C1300985D259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619056" y="6347043"/>
                  <a:ext cx="615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F74D11BF-40DA-5688-2F27-2BCE27C74123}"/>
                    </a:ext>
                  </a:extLst>
                </p14:cNvPr>
                <p14:cNvContentPartPr/>
                <p14:nvPr/>
              </p14:nvContentPartPr>
              <p14:xfrm>
                <a:off x="1753696" y="6117723"/>
                <a:ext cx="72000" cy="10260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F74D11BF-40DA-5688-2F27-2BCE27C74123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746136" y="6110163"/>
                  <a:ext cx="871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B54D08ED-56B0-740D-F85E-7AD4C4122D47}"/>
                    </a:ext>
                  </a:extLst>
                </p14:cNvPr>
                <p14:cNvContentPartPr/>
                <p14:nvPr/>
              </p14:nvContentPartPr>
              <p14:xfrm>
                <a:off x="1859896" y="6179283"/>
                <a:ext cx="77400" cy="576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B54D08ED-56B0-740D-F85E-7AD4C4122D47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852336" y="6171723"/>
                  <a:ext cx="925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C5B7D52C-9DA4-FDAB-751F-E8059BC805A8}"/>
                    </a:ext>
                  </a:extLst>
                </p14:cNvPr>
                <p14:cNvContentPartPr/>
                <p14:nvPr/>
              </p14:nvContentPartPr>
              <p14:xfrm>
                <a:off x="1940536" y="6120603"/>
                <a:ext cx="15480" cy="13320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C5B7D52C-9DA4-FDAB-751F-E8059BC805A8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932976" y="6113043"/>
                  <a:ext cx="3060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EBD176CE-AB0F-8268-F716-2ABFDE8E1284}"/>
                    </a:ext>
                  </a:extLst>
                </p14:cNvPr>
                <p14:cNvContentPartPr/>
                <p14:nvPr/>
              </p14:nvContentPartPr>
              <p14:xfrm>
                <a:off x="2098936" y="6122043"/>
                <a:ext cx="76680" cy="10476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EBD176CE-AB0F-8268-F716-2ABFDE8E1284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2091736" y="6114483"/>
                  <a:ext cx="9180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C1430644-3E6D-AC55-2744-A6AA5CEE78DC}"/>
                    </a:ext>
                  </a:extLst>
                </p14:cNvPr>
                <p14:cNvContentPartPr/>
                <p14:nvPr/>
              </p14:nvContentPartPr>
              <p14:xfrm>
                <a:off x="2050336" y="6304563"/>
                <a:ext cx="9720" cy="7704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C1430644-3E6D-AC55-2744-A6AA5CEE78DC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2042776" y="6297003"/>
                  <a:ext cx="244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F9811A37-DD42-7F7C-46BB-7DD0B7A77CAF}"/>
                    </a:ext>
                  </a:extLst>
                </p14:cNvPr>
                <p14:cNvContentPartPr/>
                <p14:nvPr/>
              </p14:nvContentPartPr>
              <p14:xfrm>
                <a:off x="2132776" y="6282243"/>
                <a:ext cx="17640" cy="9792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F9811A37-DD42-7F7C-46BB-7DD0B7A77CAF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2125216" y="6274683"/>
                  <a:ext cx="327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DEA373C4-500F-E871-984F-2B84D2B7287A}"/>
                    </a:ext>
                  </a:extLst>
                </p14:cNvPr>
                <p14:cNvContentPartPr/>
                <p14:nvPr/>
              </p14:nvContentPartPr>
              <p14:xfrm>
                <a:off x="1981936" y="6362163"/>
                <a:ext cx="321120" cy="6876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DEA373C4-500F-E871-984F-2B84D2B7287A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974376" y="6354603"/>
                  <a:ext cx="336240" cy="8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1" name="Gruppo 230">
            <a:extLst>
              <a:ext uri="{FF2B5EF4-FFF2-40B4-BE49-F238E27FC236}">
                <a16:creationId xmlns:a16="http://schemas.microsoft.com/office/drawing/2014/main" id="{805BF3F4-2F21-B24E-B14F-36B2A62C4420}"/>
              </a:ext>
            </a:extLst>
          </p:cNvPr>
          <p:cNvGrpSpPr/>
          <p:nvPr/>
        </p:nvGrpSpPr>
        <p:grpSpPr>
          <a:xfrm>
            <a:off x="2492776" y="5910363"/>
            <a:ext cx="2317680" cy="826920"/>
            <a:chOff x="2492776" y="5910363"/>
            <a:chExt cx="2317680" cy="82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1B92EF7C-43B3-A132-480F-CD3E4DF8612A}"/>
                    </a:ext>
                  </a:extLst>
                </p14:cNvPr>
                <p14:cNvContentPartPr/>
                <p14:nvPr/>
              </p14:nvContentPartPr>
              <p14:xfrm>
                <a:off x="2492776" y="5910363"/>
                <a:ext cx="411480" cy="82692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1B92EF7C-43B3-A132-480F-CD3E4DF8612A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2485216" y="5902803"/>
                  <a:ext cx="426600" cy="84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86FA7C98-A48D-65A3-CF5B-6D8C98C6A22A}"/>
                    </a:ext>
                  </a:extLst>
                </p14:cNvPr>
                <p14:cNvContentPartPr/>
                <p14:nvPr/>
              </p14:nvContentPartPr>
              <p14:xfrm>
                <a:off x="3100096" y="6087123"/>
                <a:ext cx="81000" cy="11700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86FA7C98-A48D-65A3-CF5B-6D8C98C6A22A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3092536" y="6079563"/>
                  <a:ext cx="961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B4948EAC-A07C-C5CA-07E8-4103E255A9B5}"/>
                    </a:ext>
                  </a:extLst>
                </p14:cNvPr>
                <p14:cNvContentPartPr/>
                <p14:nvPr/>
              </p14:nvContentPartPr>
              <p14:xfrm>
                <a:off x="3247696" y="6083883"/>
                <a:ext cx="86040" cy="12708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B4948EAC-A07C-C5CA-07E8-4103E255A9B5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3240136" y="6076323"/>
                  <a:ext cx="10116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D7977FCD-EE94-293B-498B-30E6CD63B2E8}"/>
                    </a:ext>
                  </a:extLst>
                </p14:cNvPr>
                <p14:cNvContentPartPr/>
                <p14:nvPr/>
              </p14:nvContentPartPr>
              <p14:xfrm>
                <a:off x="3010816" y="6250563"/>
                <a:ext cx="451080" cy="2664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D7977FCD-EE94-293B-498B-30E6CD63B2E8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3003256" y="6243003"/>
                  <a:ext cx="4658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D479AE95-57DF-F2EC-9AFF-FE90D615E042}"/>
                    </a:ext>
                  </a:extLst>
                </p14:cNvPr>
                <p14:cNvContentPartPr/>
                <p14:nvPr/>
              </p14:nvContentPartPr>
              <p14:xfrm>
                <a:off x="3146176" y="6319323"/>
                <a:ext cx="147960" cy="3132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D479AE95-57DF-F2EC-9AFF-FE90D615E042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3138616" y="6311763"/>
                  <a:ext cx="1630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112F7A99-3C37-FDEA-5030-B9F238D1BB16}"/>
                    </a:ext>
                  </a:extLst>
                </p14:cNvPr>
                <p14:cNvContentPartPr/>
                <p14:nvPr/>
              </p14:nvContentPartPr>
              <p14:xfrm>
                <a:off x="3138256" y="6340563"/>
                <a:ext cx="190440" cy="12348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112F7A99-3C37-FDEA-5030-B9F238D1BB16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3130696" y="6333003"/>
                  <a:ext cx="2052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602D25DB-ACD0-950D-29EF-4BB0B68B20F3}"/>
                    </a:ext>
                  </a:extLst>
                </p14:cNvPr>
                <p14:cNvContentPartPr/>
                <p14:nvPr/>
              </p14:nvContentPartPr>
              <p14:xfrm>
                <a:off x="3186136" y="6354963"/>
                <a:ext cx="126000" cy="1332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602D25DB-ACD0-950D-29EF-4BB0B68B20F3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3178576" y="6347403"/>
                  <a:ext cx="1411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D3EC5B50-A5D8-B15A-5A8A-56042E997B4B}"/>
                    </a:ext>
                  </a:extLst>
                </p14:cNvPr>
                <p14:cNvContentPartPr/>
                <p14:nvPr/>
              </p14:nvContentPartPr>
              <p14:xfrm>
                <a:off x="3597976" y="6087123"/>
                <a:ext cx="141480" cy="16632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D3EC5B50-A5D8-B15A-5A8A-56042E997B4B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3590416" y="6079563"/>
                  <a:ext cx="1566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02055F59-6D39-69ED-4490-BC4EBA6B8C1D}"/>
                    </a:ext>
                  </a:extLst>
                </p14:cNvPr>
                <p14:cNvContentPartPr/>
                <p14:nvPr/>
              </p14:nvContentPartPr>
              <p14:xfrm>
                <a:off x="3758896" y="6109443"/>
                <a:ext cx="11880" cy="12708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02055F59-6D39-69ED-4490-BC4EBA6B8C1D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3751336" y="6101883"/>
                  <a:ext cx="270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4B686CA2-2B7F-D834-2A0B-03E79A36763C}"/>
                    </a:ext>
                  </a:extLst>
                </p14:cNvPr>
                <p14:cNvContentPartPr/>
                <p14:nvPr/>
              </p14:nvContentPartPr>
              <p14:xfrm>
                <a:off x="3750616" y="6202683"/>
                <a:ext cx="39960" cy="5400"/>
              </p14:xfrm>
            </p:contentPart>
          </mc:Choice>
          <mc:Fallback xmlns=""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4B686CA2-2B7F-D834-2A0B-03E79A36763C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3743056" y="6195123"/>
                  <a:ext cx="550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3175F310-5DAA-9653-B8C0-CC45AC8FF764}"/>
                    </a:ext>
                  </a:extLst>
                </p14:cNvPr>
                <p14:cNvContentPartPr/>
                <p14:nvPr/>
              </p14:nvContentPartPr>
              <p14:xfrm>
                <a:off x="3831616" y="6132483"/>
                <a:ext cx="15120" cy="97920"/>
              </p14:xfrm>
            </p:contentPart>
          </mc:Choice>
          <mc:Fallback xmlns=""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3175F310-5DAA-9653-B8C0-CC45AC8FF764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3824056" y="6124923"/>
                  <a:ext cx="302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0FD03585-E0F1-1809-4A38-E312D0B7A159}"/>
                    </a:ext>
                  </a:extLst>
                </p14:cNvPr>
                <p14:cNvContentPartPr/>
                <p14:nvPr/>
              </p14:nvContentPartPr>
              <p14:xfrm>
                <a:off x="3557656" y="6316803"/>
                <a:ext cx="197640" cy="181080"/>
              </p14:xfrm>
            </p:contentPart>
          </mc:Choice>
          <mc:Fallback xmlns=""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0FD03585-E0F1-1809-4A38-E312D0B7A159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3550096" y="6309603"/>
                  <a:ext cx="21276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1B422969-1000-DF93-5C80-E6DD575A6EDC}"/>
                    </a:ext>
                  </a:extLst>
                </p14:cNvPr>
                <p14:cNvContentPartPr/>
                <p14:nvPr/>
              </p14:nvContentPartPr>
              <p14:xfrm>
                <a:off x="3628216" y="6416163"/>
                <a:ext cx="120240" cy="14400"/>
              </p14:xfrm>
            </p:contentPart>
          </mc:Choice>
          <mc:Fallback xmlns=""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1B422969-1000-DF93-5C80-E6DD575A6EDC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3620656" y="6408603"/>
                  <a:ext cx="1353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89E89210-93EA-FD81-EDB6-18910EAE5C3A}"/>
                    </a:ext>
                  </a:extLst>
                </p14:cNvPr>
                <p14:cNvContentPartPr/>
                <p14:nvPr/>
              </p14:nvContentPartPr>
              <p14:xfrm>
                <a:off x="3755296" y="6353883"/>
                <a:ext cx="73080" cy="79920"/>
              </p14:xfrm>
            </p:contentPart>
          </mc:Choice>
          <mc:Fallback xmlns=""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89E89210-93EA-FD81-EDB6-18910EAE5C3A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3747736" y="6346323"/>
                  <a:ext cx="882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641F080A-B016-910F-79DB-4D8BF0FA0E36}"/>
                    </a:ext>
                  </a:extLst>
                </p14:cNvPr>
                <p14:cNvContentPartPr/>
                <p14:nvPr/>
              </p14:nvContentPartPr>
              <p14:xfrm>
                <a:off x="3795616" y="6403923"/>
                <a:ext cx="59400" cy="25920"/>
              </p14:xfrm>
            </p:contentPart>
          </mc:Choice>
          <mc:Fallback xmlns=""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641F080A-B016-910F-79DB-4D8BF0FA0E36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3788056" y="6396723"/>
                  <a:ext cx="745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276FA448-810E-501E-FDA4-D89CA92F79F0}"/>
                    </a:ext>
                  </a:extLst>
                </p14:cNvPr>
                <p14:cNvContentPartPr/>
                <p14:nvPr/>
              </p14:nvContentPartPr>
              <p14:xfrm>
                <a:off x="3974536" y="6209163"/>
                <a:ext cx="72000" cy="114120"/>
              </p14:xfrm>
            </p:contentPart>
          </mc:Choice>
          <mc:Fallback xmlns=""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276FA448-810E-501E-FDA4-D89CA92F79F0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3966976" y="6201603"/>
                  <a:ext cx="871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440A0F64-D5EC-BB42-2B29-D7C897CBC167}"/>
                    </a:ext>
                  </a:extLst>
                </p14:cNvPr>
                <p14:cNvContentPartPr/>
                <p14:nvPr/>
              </p14:nvContentPartPr>
              <p14:xfrm>
                <a:off x="4122496" y="6227523"/>
                <a:ext cx="49680" cy="7920"/>
              </p14:xfrm>
            </p:contentPart>
          </mc:Choice>
          <mc:Fallback xmlns=""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440A0F64-D5EC-BB42-2B29-D7C897CBC167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4114936" y="6220323"/>
                  <a:ext cx="644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CD03648D-5392-84A5-0E0B-5580880CF150}"/>
                    </a:ext>
                  </a:extLst>
                </p14:cNvPr>
                <p14:cNvContentPartPr/>
                <p14:nvPr/>
              </p14:nvContentPartPr>
              <p14:xfrm>
                <a:off x="4183696" y="6158403"/>
                <a:ext cx="14400" cy="187560"/>
              </p14:xfrm>
            </p:contentPart>
          </mc:Choice>
          <mc:Fallback xmlns=""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CD03648D-5392-84A5-0E0B-5580880CF150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4176496" y="6150843"/>
                  <a:ext cx="2952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726E5BFF-A061-9535-21F5-F1841E9F0855}"/>
                    </a:ext>
                  </a:extLst>
                </p14:cNvPr>
                <p14:cNvContentPartPr/>
                <p14:nvPr/>
              </p14:nvContentPartPr>
              <p14:xfrm>
                <a:off x="4388896" y="6180003"/>
                <a:ext cx="120600" cy="128880"/>
              </p14:xfrm>
            </p:contentPart>
          </mc:Choice>
          <mc:Fallback xmlns=""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726E5BFF-A061-9535-21F5-F1841E9F0855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4381336" y="6172443"/>
                  <a:ext cx="1357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FB9C60F4-97EA-A401-0BEF-86D4921BC231}"/>
                    </a:ext>
                  </a:extLst>
                </p14:cNvPr>
                <p14:cNvContentPartPr/>
                <p14:nvPr/>
              </p14:nvContentPartPr>
              <p14:xfrm>
                <a:off x="4387816" y="6333723"/>
                <a:ext cx="39600" cy="127800"/>
              </p14:xfrm>
            </p:contentPart>
          </mc:Choice>
          <mc:Fallback xmlns=""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FB9C60F4-97EA-A401-0BEF-86D4921BC231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4380256" y="6326163"/>
                  <a:ext cx="547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0FDECD19-970C-5BAE-F3C1-7E6B8B7AE7F6}"/>
                    </a:ext>
                  </a:extLst>
                </p14:cNvPr>
                <p14:cNvContentPartPr/>
                <p14:nvPr/>
              </p14:nvContentPartPr>
              <p14:xfrm>
                <a:off x="4499416" y="6377283"/>
                <a:ext cx="20160" cy="65160"/>
              </p14:xfrm>
            </p:contentPart>
          </mc:Choice>
          <mc:Fallback xmlns=""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0FDECD19-970C-5BAE-F3C1-7E6B8B7AE7F6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4491856" y="6369723"/>
                  <a:ext cx="352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B9A5C0C1-2953-7EC2-7CA1-F3FE2E2340BD}"/>
                    </a:ext>
                  </a:extLst>
                </p14:cNvPr>
                <p14:cNvContentPartPr/>
                <p14:nvPr/>
              </p14:nvContentPartPr>
              <p14:xfrm>
                <a:off x="4250296" y="6496083"/>
                <a:ext cx="560160" cy="21600"/>
              </p14:xfrm>
            </p:contentPart>
          </mc:Choice>
          <mc:Fallback xmlns=""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B9A5C0C1-2953-7EC2-7CA1-F3FE2E2340BD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4242736" y="6488523"/>
                  <a:ext cx="575280" cy="36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1">
            <p14:nvContentPartPr>
              <p14:cNvPr id="234" name="Input penna 233">
                <a:extLst>
                  <a:ext uri="{FF2B5EF4-FFF2-40B4-BE49-F238E27FC236}">
                    <a16:creationId xmlns:a16="http://schemas.microsoft.com/office/drawing/2014/main" id="{F9BB994B-54EB-2FF2-A608-86A51D7C86ED}"/>
                  </a:ext>
                </a:extLst>
              </p14:cNvPr>
              <p14:cNvContentPartPr/>
              <p14:nvPr/>
            </p14:nvContentPartPr>
            <p14:xfrm>
              <a:off x="1164515" y="6780123"/>
              <a:ext cx="3370680" cy="177480"/>
            </p14:xfrm>
          </p:contentPart>
        </mc:Choice>
        <mc:Fallback xmlns="">
          <p:pic>
            <p:nvPicPr>
              <p:cNvPr id="234" name="Input penna 233">
                <a:extLst>
                  <a:ext uri="{FF2B5EF4-FFF2-40B4-BE49-F238E27FC236}">
                    <a16:creationId xmlns:a16="http://schemas.microsoft.com/office/drawing/2014/main" id="{F9BB994B-54EB-2FF2-A608-86A51D7C86ED}"/>
                  </a:ext>
                </a:extLst>
              </p:cNvPr>
              <p:cNvPicPr/>
              <p:nvPr/>
            </p:nvPicPr>
            <p:blipFill>
              <a:blip r:embed="rId292"/>
              <a:stretch>
                <a:fillRect/>
              </a:stretch>
            </p:blipFill>
            <p:spPr>
              <a:xfrm>
                <a:off x="1156955" y="6772563"/>
                <a:ext cx="3385800" cy="19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45" name="Gruppo 244">
            <a:extLst>
              <a:ext uri="{FF2B5EF4-FFF2-40B4-BE49-F238E27FC236}">
                <a16:creationId xmlns:a16="http://schemas.microsoft.com/office/drawing/2014/main" id="{58606448-9DF8-2861-E2DE-B7455FAB1EF1}"/>
              </a:ext>
            </a:extLst>
          </p:cNvPr>
          <p:cNvGrpSpPr/>
          <p:nvPr/>
        </p:nvGrpSpPr>
        <p:grpSpPr>
          <a:xfrm>
            <a:off x="11116180" y="5281711"/>
            <a:ext cx="418320" cy="296640"/>
            <a:chOff x="11116180" y="5281711"/>
            <a:chExt cx="418320" cy="29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F9A5F873-374F-1A74-8CED-58556447E9C7}"/>
                    </a:ext>
                  </a:extLst>
                </p14:cNvPr>
                <p14:cNvContentPartPr/>
                <p14:nvPr/>
              </p14:nvContentPartPr>
              <p14:xfrm>
                <a:off x="11116180" y="5281711"/>
                <a:ext cx="121320" cy="118440"/>
              </p14:xfrm>
            </p:contentPart>
          </mc:Choice>
          <mc:Fallback xmlns=""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F9A5F873-374F-1A74-8CED-58556447E9C7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1105380" y="5270911"/>
                  <a:ext cx="1425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9379B0CD-856E-9BBF-6797-5EF451F14A76}"/>
                    </a:ext>
                  </a:extLst>
                </p14:cNvPr>
                <p14:cNvContentPartPr/>
                <p14:nvPr/>
              </p14:nvContentPartPr>
              <p14:xfrm>
                <a:off x="11161900" y="5374231"/>
                <a:ext cx="19800" cy="65160"/>
              </p14:xfrm>
            </p:contentPart>
          </mc:Choice>
          <mc:Fallback xmlns=""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9379B0CD-856E-9BBF-6797-5EF451F14A76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1151100" y="5363431"/>
                  <a:ext cx="410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75ACED89-480B-ECD1-427C-E0E33CC4B037}"/>
                    </a:ext>
                  </a:extLst>
                </p14:cNvPr>
                <p14:cNvContentPartPr/>
                <p14:nvPr/>
              </p14:nvContentPartPr>
              <p14:xfrm>
                <a:off x="11120140" y="5444431"/>
                <a:ext cx="106920" cy="17640"/>
              </p14:xfrm>
            </p:contentPart>
          </mc:Choice>
          <mc:Fallback xmlns=""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75ACED89-480B-ECD1-427C-E0E33CC4B037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1109700" y="5433631"/>
                  <a:ext cx="1281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62327327-39D7-F3B5-2F47-7285A3678C87}"/>
                    </a:ext>
                  </a:extLst>
                </p14:cNvPr>
                <p14:cNvContentPartPr/>
                <p14:nvPr/>
              </p14:nvContentPartPr>
              <p14:xfrm>
                <a:off x="11256580" y="5319511"/>
                <a:ext cx="24480" cy="128160"/>
              </p14:xfrm>
            </p:contentPart>
          </mc:Choice>
          <mc:Fallback xmlns=""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62327327-39D7-F3B5-2F47-7285A3678C87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1245780" y="5309071"/>
                  <a:ext cx="457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44B2AAD1-794B-C3F7-B296-263B36410BA5}"/>
                    </a:ext>
                  </a:extLst>
                </p14:cNvPr>
                <p14:cNvContentPartPr/>
                <p14:nvPr/>
              </p14:nvContentPartPr>
              <p14:xfrm>
                <a:off x="11268100" y="5396191"/>
                <a:ext cx="87120" cy="21240"/>
              </p14:xfrm>
            </p:contentPart>
          </mc:Choice>
          <mc:Fallback xmlns=""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44B2AAD1-794B-C3F7-B296-263B36410BA5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11257660" y="5385391"/>
                  <a:ext cx="1083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A6A5C179-07B8-0FFC-569B-B4D4292B0244}"/>
                    </a:ext>
                  </a:extLst>
                </p14:cNvPr>
                <p14:cNvContentPartPr/>
                <p14:nvPr/>
              </p14:nvContentPartPr>
              <p14:xfrm>
                <a:off x="11362780" y="5320591"/>
                <a:ext cx="72720" cy="92880"/>
              </p14:xfrm>
            </p:contentPart>
          </mc:Choice>
          <mc:Fallback xmlns=""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A6A5C179-07B8-0FFC-569B-B4D4292B0244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11352340" y="5310151"/>
                  <a:ext cx="939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80C75B76-6803-9959-D247-1BF36E42A1A7}"/>
                    </a:ext>
                  </a:extLst>
                </p14:cNvPr>
                <p14:cNvContentPartPr/>
                <p14:nvPr/>
              </p14:nvContentPartPr>
              <p14:xfrm>
                <a:off x="11382940" y="5376391"/>
                <a:ext cx="60840" cy="34560"/>
              </p14:xfrm>
            </p:contentPart>
          </mc:Choice>
          <mc:Fallback xmlns=""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80C75B76-6803-9959-D247-1BF36E42A1A7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11372140" y="5365591"/>
                  <a:ext cx="820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33F469DC-5DEF-5A65-1659-34C77A5B09AA}"/>
                    </a:ext>
                  </a:extLst>
                </p14:cNvPr>
                <p14:cNvContentPartPr/>
                <p14:nvPr/>
              </p14:nvContentPartPr>
              <p14:xfrm>
                <a:off x="11527300" y="5324911"/>
                <a:ext cx="7200" cy="74880"/>
              </p14:xfrm>
            </p:contentPart>
          </mc:Choice>
          <mc:Fallback xmlns=""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33F469DC-5DEF-5A65-1659-34C77A5B09AA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11516860" y="5314471"/>
                  <a:ext cx="284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4C589F62-416C-17CB-2D75-8E576D8ECD36}"/>
                    </a:ext>
                  </a:extLst>
                </p14:cNvPr>
                <p14:cNvContentPartPr/>
                <p14:nvPr/>
              </p14:nvContentPartPr>
              <p14:xfrm>
                <a:off x="11421460" y="5455591"/>
                <a:ext cx="110160" cy="122760"/>
              </p14:xfrm>
            </p:contentPart>
          </mc:Choice>
          <mc:Fallback xmlns=""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4C589F62-416C-17CB-2D75-8E576D8ECD36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11411020" y="5444791"/>
                  <a:ext cx="131400" cy="14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7" name="Gruppo 256">
            <a:extLst>
              <a:ext uri="{FF2B5EF4-FFF2-40B4-BE49-F238E27FC236}">
                <a16:creationId xmlns:a16="http://schemas.microsoft.com/office/drawing/2014/main" id="{0CF05CDD-33D9-36F1-A987-2448F2E6229D}"/>
              </a:ext>
            </a:extLst>
          </p:cNvPr>
          <p:cNvGrpSpPr/>
          <p:nvPr/>
        </p:nvGrpSpPr>
        <p:grpSpPr>
          <a:xfrm>
            <a:off x="11139580" y="5749141"/>
            <a:ext cx="414360" cy="338040"/>
            <a:chOff x="11139580" y="5749141"/>
            <a:chExt cx="414360" cy="33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E0EAAD7B-E510-4580-A027-F4757F6EAB34}"/>
                    </a:ext>
                  </a:extLst>
                </p14:cNvPr>
                <p14:cNvContentPartPr/>
                <p14:nvPr/>
              </p14:nvContentPartPr>
              <p14:xfrm>
                <a:off x="11265580" y="5749141"/>
                <a:ext cx="10080" cy="90720"/>
              </p14:xfrm>
            </p:contentPart>
          </mc:Choice>
          <mc:Fallback xmlns=""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E0EAAD7B-E510-4580-A027-F4757F6EAB34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11255140" y="5738341"/>
                  <a:ext cx="313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EA0FCDED-9ADF-B997-82BA-153E5AE5DD7B}"/>
                    </a:ext>
                  </a:extLst>
                </p14:cNvPr>
                <p14:cNvContentPartPr/>
                <p14:nvPr/>
              </p14:nvContentPartPr>
              <p14:xfrm>
                <a:off x="11139580" y="5804221"/>
                <a:ext cx="237960" cy="21600"/>
              </p14:xfrm>
            </p:contentPart>
          </mc:Choice>
          <mc:Fallback xmlns=""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EA0FCDED-9ADF-B997-82BA-153E5AE5DD7B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11129140" y="5793421"/>
                  <a:ext cx="2592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0399A2C5-6519-0328-9356-B96A217F3DA4}"/>
                    </a:ext>
                  </a:extLst>
                </p14:cNvPr>
                <p14:cNvContentPartPr/>
                <p14:nvPr/>
              </p14:nvContentPartPr>
              <p14:xfrm>
                <a:off x="11217700" y="5844901"/>
                <a:ext cx="113400" cy="87120"/>
              </p14:xfrm>
            </p:contentPart>
          </mc:Choice>
          <mc:Fallback xmlns=""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0399A2C5-6519-0328-9356-B96A217F3DA4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11206900" y="5834101"/>
                  <a:ext cx="1346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B1110104-5DB6-580C-C7C6-91D7558ACF4E}"/>
                    </a:ext>
                  </a:extLst>
                </p14:cNvPr>
                <p14:cNvContentPartPr/>
                <p14:nvPr/>
              </p14:nvContentPartPr>
              <p14:xfrm>
                <a:off x="11168380" y="5974141"/>
                <a:ext cx="142200" cy="7920"/>
              </p14:xfrm>
            </p:contentPart>
          </mc:Choice>
          <mc:Fallback xmlns=""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B1110104-5DB6-580C-C7C6-91D7558ACF4E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11157940" y="5963701"/>
                  <a:ext cx="1634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DF41AA41-0E22-E2B6-0E65-DA0A59416291}"/>
                    </a:ext>
                  </a:extLst>
                </p14:cNvPr>
                <p14:cNvContentPartPr/>
                <p14:nvPr/>
              </p14:nvContentPartPr>
              <p14:xfrm>
                <a:off x="11277100" y="5973781"/>
                <a:ext cx="4680" cy="64440"/>
              </p14:xfrm>
            </p:contentPart>
          </mc:Choice>
          <mc:Fallback xmlns=""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DF41AA41-0E22-E2B6-0E65-DA0A59416291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1266660" y="5962981"/>
                  <a:ext cx="259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5E769007-0979-08B5-CA4B-CFEBFA3B84C6}"/>
                    </a:ext>
                  </a:extLst>
                </p14:cNvPr>
                <p14:cNvContentPartPr/>
                <p14:nvPr/>
              </p14:nvContentPartPr>
              <p14:xfrm>
                <a:off x="11369980" y="5811061"/>
                <a:ext cx="88200" cy="107280"/>
              </p14:xfrm>
            </p:contentPart>
          </mc:Choice>
          <mc:Fallback xmlns=""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5E769007-0979-08B5-CA4B-CFEBFA3B84C6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11359540" y="5800261"/>
                  <a:ext cx="1094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96B4E008-587B-0E87-9EDD-8E6044A5DF35}"/>
                    </a:ext>
                  </a:extLst>
                </p14:cNvPr>
                <p14:cNvContentPartPr/>
                <p14:nvPr/>
              </p14:nvContentPartPr>
              <p14:xfrm>
                <a:off x="11383300" y="5874781"/>
                <a:ext cx="83160" cy="48600"/>
              </p14:xfrm>
            </p:contentPart>
          </mc:Choice>
          <mc:Fallback xmlns=""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96B4E008-587B-0E87-9EDD-8E6044A5DF35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11372860" y="5863981"/>
                  <a:ext cx="1044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C56B4AA4-875D-F277-CDDF-1A45143227BB}"/>
                    </a:ext>
                  </a:extLst>
                </p14:cNvPr>
                <p14:cNvContentPartPr/>
                <p14:nvPr/>
              </p14:nvContentPartPr>
              <p14:xfrm>
                <a:off x="11530900" y="5818981"/>
                <a:ext cx="23040" cy="79920"/>
              </p14:xfrm>
            </p:contentPart>
          </mc:Choice>
          <mc:Fallback xmlns=""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C56B4AA4-875D-F277-CDDF-1A45143227BB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11520460" y="5808541"/>
                  <a:ext cx="442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45287410-57AA-712C-4B7D-6AAD61F8C94C}"/>
                    </a:ext>
                  </a:extLst>
                </p14:cNvPr>
                <p14:cNvContentPartPr/>
                <p14:nvPr/>
              </p14:nvContentPartPr>
              <p14:xfrm>
                <a:off x="11400580" y="5955061"/>
                <a:ext cx="133560" cy="132120"/>
              </p14:xfrm>
            </p:contentPart>
          </mc:Choice>
          <mc:Fallback xmlns=""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45287410-57AA-712C-4B7D-6AAD61F8C94C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11389780" y="5944261"/>
                  <a:ext cx="154800" cy="15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3" name="Gruppo 272">
            <a:extLst>
              <a:ext uri="{FF2B5EF4-FFF2-40B4-BE49-F238E27FC236}">
                <a16:creationId xmlns:a16="http://schemas.microsoft.com/office/drawing/2014/main" id="{5555B28B-46E1-83C1-CC54-97BD117641EB}"/>
              </a:ext>
            </a:extLst>
          </p:cNvPr>
          <p:cNvGrpSpPr/>
          <p:nvPr/>
        </p:nvGrpSpPr>
        <p:grpSpPr>
          <a:xfrm>
            <a:off x="278958" y="2278566"/>
            <a:ext cx="1336320" cy="721080"/>
            <a:chOff x="278958" y="2278566"/>
            <a:chExt cx="1336320" cy="72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D6967229-EC03-82CF-E536-A2D91512C0E0}"/>
                    </a:ext>
                  </a:extLst>
                </p14:cNvPr>
                <p14:cNvContentPartPr/>
                <p14:nvPr/>
              </p14:nvContentPartPr>
              <p14:xfrm>
                <a:off x="476238" y="2498166"/>
                <a:ext cx="108360" cy="175320"/>
              </p14:xfrm>
            </p:contentPart>
          </mc:Choice>
          <mc:Fallback xmlns=""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D6967229-EC03-82CF-E536-A2D91512C0E0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465798" y="2487366"/>
                  <a:ext cx="1296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ABF0228D-3E99-B507-7A28-0FF897A7EF7D}"/>
                    </a:ext>
                  </a:extLst>
                </p14:cNvPr>
                <p14:cNvContentPartPr/>
                <p14:nvPr/>
              </p14:nvContentPartPr>
              <p14:xfrm>
                <a:off x="486318" y="2606166"/>
                <a:ext cx="100800" cy="50040"/>
              </p14:xfrm>
            </p:contentPart>
          </mc:Choice>
          <mc:Fallback xmlns=""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ABF0228D-3E99-B507-7A28-0FF897A7EF7D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475518" y="2595726"/>
                  <a:ext cx="1220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6150C30C-D5FA-4910-083B-FE88B7DFE6CF}"/>
                    </a:ext>
                  </a:extLst>
                </p14:cNvPr>
                <p14:cNvContentPartPr/>
                <p14:nvPr/>
              </p14:nvContentPartPr>
              <p14:xfrm>
                <a:off x="674958" y="2518326"/>
                <a:ext cx="26640" cy="119520"/>
              </p14:xfrm>
            </p:contentPart>
          </mc:Choice>
          <mc:Fallback xmlns=""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6150C30C-D5FA-4910-083B-FE88B7DFE6CF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664158" y="2507886"/>
                  <a:ext cx="478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3C7D4796-E9E1-3C15-9653-35C3BE673181}"/>
                    </a:ext>
                  </a:extLst>
                </p14:cNvPr>
                <p14:cNvContentPartPr/>
                <p14:nvPr/>
              </p14:nvContentPartPr>
              <p14:xfrm>
                <a:off x="535638" y="2721366"/>
                <a:ext cx="100800" cy="120600"/>
              </p14:xfrm>
            </p:contentPart>
          </mc:Choice>
          <mc:Fallback xmlns=""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3C7D4796-E9E1-3C15-9653-35C3BE673181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524838" y="2710926"/>
                  <a:ext cx="12204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B43EC043-CFA4-06A8-ABEE-0FB0ABD4814C}"/>
                    </a:ext>
                  </a:extLst>
                </p14:cNvPr>
                <p14:cNvContentPartPr/>
                <p14:nvPr/>
              </p14:nvContentPartPr>
              <p14:xfrm>
                <a:off x="815718" y="2565486"/>
                <a:ext cx="81720" cy="11520"/>
              </p14:xfrm>
            </p:contentPart>
          </mc:Choice>
          <mc:Fallback xmlns=""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B43EC043-CFA4-06A8-ABEE-0FB0ABD4814C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805278" y="2555046"/>
                  <a:ext cx="1029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28AC12FB-7368-391B-DDB5-895138D4A4F7}"/>
                    </a:ext>
                  </a:extLst>
                </p14:cNvPr>
                <p14:cNvContentPartPr/>
                <p14:nvPr/>
              </p14:nvContentPartPr>
              <p14:xfrm>
                <a:off x="825438" y="2652246"/>
                <a:ext cx="72720" cy="13680"/>
              </p14:xfrm>
            </p:contentPart>
          </mc:Choice>
          <mc:Fallback xmlns=""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28AC12FB-7368-391B-DDB5-895138D4A4F7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814998" y="2641446"/>
                  <a:ext cx="939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CA0881D4-B3B0-EB6F-6EA0-3DCC70D44AD1}"/>
                    </a:ext>
                  </a:extLst>
                </p14:cNvPr>
                <p14:cNvContentPartPr/>
                <p14:nvPr/>
              </p14:nvContentPartPr>
              <p14:xfrm>
                <a:off x="954678" y="2536686"/>
                <a:ext cx="88920" cy="235440"/>
              </p14:xfrm>
            </p:contentPart>
          </mc:Choice>
          <mc:Fallback xmlns=""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CA0881D4-B3B0-EB6F-6EA0-3DCC70D44AD1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943878" y="2525886"/>
                  <a:ext cx="11016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21B5EF7B-63B4-86FB-A630-AA1F6AFD0E47}"/>
                    </a:ext>
                  </a:extLst>
                </p14:cNvPr>
                <p14:cNvContentPartPr/>
                <p14:nvPr/>
              </p14:nvContentPartPr>
              <p14:xfrm>
                <a:off x="1117398" y="2564046"/>
                <a:ext cx="90720" cy="99000"/>
              </p14:xfrm>
            </p:contentPart>
          </mc:Choice>
          <mc:Fallback xmlns=""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21B5EF7B-63B4-86FB-A630-AA1F6AFD0E47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106958" y="2553246"/>
                  <a:ext cx="1119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193C0B83-4FF1-CC0F-99CF-6BB0EEAA9CBC}"/>
                    </a:ext>
                  </a:extLst>
                </p14:cNvPr>
                <p14:cNvContentPartPr/>
                <p14:nvPr/>
              </p14:nvContentPartPr>
              <p14:xfrm>
                <a:off x="1284798" y="2547486"/>
                <a:ext cx="33120" cy="129240"/>
              </p14:xfrm>
            </p:contentPart>
          </mc:Choice>
          <mc:Fallback xmlns=""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193C0B83-4FF1-CC0F-99CF-6BB0EEAA9CBC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273998" y="2536686"/>
                  <a:ext cx="543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0F3194E0-EAA9-0A1E-2927-4333E34D496C}"/>
                    </a:ext>
                  </a:extLst>
                </p14:cNvPr>
                <p14:cNvContentPartPr/>
                <p14:nvPr/>
              </p14:nvContentPartPr>
              <p14:xfrm>
                <a:off x="1395678" y="2427606"/>
                <a:ext cx="33120" cy="226080"/>
              </p14:xfrm>
            </p:contentPart>
          </mc:Choice>
          <mc:Fallback xmlns=""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0F3194E0-EAA9-0A1E-2927-4333E34D496C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385238" y="2416806"/>
                  <a:ext cx="5436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C3FA580E-2C98-635D-8B29-029276F2F2E2}"/>
                    </a:ext>
                  </a:extLst>
                </p14:cNvPr>
                <p14:cNvContentPartPr/>
                <p14:nvPr/>
              </p14:nvContentPartPr>
              <p14:xfrm>
                <a:off x="1390998" y="2586366"/>
                <a:ext cx="74880" cy="14400"/>
              </p14:xfrm>
            </p:contentPart>
          </mc:Choice>
          <mc:Fallback xmlns=""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C3FA580E-2C98-635D-8B29-029276F2F2E2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1380558" y="2575926"/>
                  <a:ext cx="961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213EA6D5-6698-8431-A3BF-78EB3855D034}"/>
                    </a:ext>
                  </a:extLst>
                </p14:cNvPr>
                <p14:cNvContentPartPr/>
                <p14:nvPr/>
              </p14:nvContentPartPr>
              <p14:xfrm>
                <a:off x="1531758" y="2583126"/>
                <a:ext cx="83520" cy="126000"/>
              </p14:xfrm>
            </p:contentPart>
          </mc:Choice>
          <mc:Fallback xmlns=""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213EA6D5-6698-8431-A3BF-78EB3855D034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1521318" y="2572686"/>
                  <a:ext cx="1047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6237B8A9-1FE6-A8CE-835D-01F33F7EDAE1}"/>
                    </a:ext>
                  </a:extLst>
                </p14:cNvPr>
                <p14:cNvContentPartPr/>
                <p14:nvPr/>
              </p14:nvContentPartPr>
              <p14:xfrm>
                <a:off x="327918" y="2278566"/>
                <a:ext cx="555480" cy="654120"/>
              </p14:xfrm>
            </p:contentPart>
          </mc:Choice>
          <mc:Fallback xmlns=""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6237B8A9-1FE6-A8CE-835D-01F33F7EDAE1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317118" y="2268126"/>
                  <a:ext cx="576720" cy="67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59E97FEE-0C32-A417-05CB-4AE28F4ECEC3}"/>
                    </a:ext>
                  </a:extLst>
                </p14:cNvPr>
                <p14:cNvContentPartPr/>
                <p14:nvPr/>
              </p14:nvContentPartPr>
              <p14:xfrm>
                <a:off x="278958" y="2880126"/>
                <a:ext cx="699120" cy="119520"/>
              </p14:xfrm>
            </p:contentPart>
          </mc:Choice>
          <mc:Fallback xmlns=""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59E97FEE-0C32-A417-05CB-4AE28F4ECEC3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268518" y="2869326"/>
                  <a:ext cx="720360" cy="140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7">
            <p14:nvContentPartPr>
              <p14:cNvPr id="274" name="Input penna 273">
                <a:extLst>
                  <a:ext uri="{FF2B5EF4-FFF2-40B4-BE49-F238E27FC236}">
                    <a16:creationId xmlns:a16="http://schemas.microsoft.com/office/drawing/2014/main" id="{C4A685C0-C4AE-AC9D-8ADB-13C07BA6FAF3}"/>
                  </a:ext>
                </a:extLst>
              </p14:cNvPr>
              <p14:cNvContentPartPr/>
              <p14:nvPr/>
            </p14:nvContentPartPr>
            <p14:xfrm>
              <a:off x="2419083" y="2227973"/>
              <a:ext cx="96120" cy="178200"/>
            </p14:xfrm>
          </p:contentPart>
        </mc:Choice>
        <mc:Fallback xmlns="">
          <p:pic>
            <p:nvPicPr>
              <p:cNvPr id="274" name="Input penna 273">
                <a:extLst>
                  <a:ext uri="{FF2B5EF4-FFF2-40B4-BE49-F238E27FC236}">
                    <a16:creationId xmlns:a16="http://schemas.microsoft.com/office/drawing/2014/main" id="{C4A685C0-C4AE-AC9D-8ADB-13C07BA6FAF3}"/>
                  </a:ext>
                </a:extLst>
              </p:cNvPr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2408643" y="2217533"/>
                <a:ext cx="11736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9">
            <p14:nvContentPartPr>
              <p14:cNvPr id="275" name="Input penna 274">
                <a:extLst>
                  <a:ext uri="{FF2B5EF4-FFF2-40B4-BE49-F238E27FC236}">
                    <a16:creationId xmlns:a16="http://schemas.microsoft.com/office/drawing/2014/main" id="{DCE3EFCF-81C5-E601-0432-D868A678ED1C}"/>
                  </a:ext>
                </a:extLst>
              </p14:cNvPr>
              <p14:cNvContentPartPr/>
              <p14:nvPr/>
            </p14:nvContentPartPr>
            <p14:xfrm>
              <a:off x="2460843" y="2305733"/>
              <a:ext cx="85680" cy="52560"/>
            </p14:xfrm>
          </p:contentPart>
        </mc:Choice>
        <mc:Fallback xmlns="">
          <p:pic>
            <p:nvPicPr>
              <p:cNvPr id="275" name="Input penna 274">
                <a:extLst>
                  <a:ext uri="{FF2B5EF4-FFF2-40B4-BE49-F238E27FC236}">
                    <a16:creationId xmlns:a16="http://schemas.microsoft.com/office/drawing/2014/main" id="{DCE3EFCF-81C5-E601-0432-D868A678ED1C}"/>
                  </a:ext>
                </a:extLst>
              </p:cNvPr>
              <p:cNvPicPr/>
              <p:nvPr/>
            </p:nvPicPr>
            <p:blipFill>
              <a:blip r:embed="rId360"/>
              <a:stretch>
                <a:fillRect/>
              </a:stretch>
            </p:blipFill>
            <p:spPr>
              <a:xfrm>
                <a:off x="2450043" y="2294933"/>
                <a:ext cx="10692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1">
            <p14:nvContentPartPr>
              <p14:cNvPr id="276" name="Input penna 275">
                <a:extLst>
                  <a:ext uri="{FF2B5EF4-FFF2-40B4-BE49-F238E27FC236}">
                    <a16:creationId xmlns:a16="http://schemas.microsoft.com/office/drawing/2014/main" id="{3A3B821F-21A1-5D65-7185-71A457B10DA0}"/>
                  </a:ext>
                </a:extLst>
              </p14:cNvPr>
              <p14:cNvContentPartPr/>
              <p14:nvPr/>
            </p14:nvContentPartPr>
            <p14:xfrm>
              <a:off x="2596923" y="2231213"/>
              <a:ext cx="7200" cy="116280"/>
            </p14:xfrm>
          </p:contentPart>
        </mc:Choice>
        <mc:Fallback xmlns="">
          <p:pic>
            <p:nvPicPr>
              <p:cNvPr id="276" name="Input penna 275">
                <a:extLst>
                  <a:ext uri="{FF2B5EF4-FFF2-40B4-BE49-F238E27FC236}">
                    <a16:creationId xmlns:a16="http://schemas.microsoft.com/office/drawing/2014/main" id="{3A3B821F-21A1-5D65-7185-71A457B10DA0}"/>
                  </a:ext>
                </a:extLst>
              </p:cNvPr>
              <p:cNvPicPr/>
              <p:nvPr/>
            </p:nvPicPr>
            <p:blipFill>
              <a:blip r:embed="rId362"/>
              <a:stretch>
                <a:fillRect/>
              </a:stretch>
            </p:blipFill>
            <p:spPr>
              <a:xfrm>
                <a:off x="2586483" y="2220773"/>
                <a:ext cx="28440" cy="13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3">
            <p14:nvContentPartPr>
              <p14:cNvPr id="277" name="Input penna 276">
                <a:extLst>
                  <a:ext uri="{FF2B5EF4-FFF2-40B4-BE49-F238E27FC236}">
                    <a16:creationId xmlns:a16="http://schemas.microsoft.com/office/drawing/2014/main" id="{09E93B1F-D525-6904-B74A-73DA372476F0}"/>
                  </a:ext>
                </a:extLst>
              </p14:cNvPr>
              <p14:cNvContentPartPr/>
              <p14:nvPr/>
            </p14:nvContentPartPr>
            <p14:xfrm>
              <a:off x="2474883" y="2396093"/>
              <a:ext cx="137880" cy="153000"/>
            </p14:xfrm>
          </p:contentPart>
        </mc:Choice>
        <mc:Fallback xmlns="">
          <p:pic>
            <p:nvPicPr>
              <p:cNvPr id="277" name="Input penna 276">
                <a:extLst>
                  <a:ext uri="{FF2B5EF4-FFF2-40B4-BE49-F238E27FC236}">
                    <a16:creationId xmlns:a16="http://schemas.microsoft.com/office/drawing/2014/main" id="{09E93B1F-D525-6904-B74A-73DA372476F0}"/>
                  </a:ext>
                </a:extLst>
              </p:cNvPr>
              <p:cNvPicPr/>
              <p:nvPr/>
            </p:nvPicPr>
            <p:blipFill>
              <a:blip r:embed="rId364"/>
              <a:stretch>
                <a:fillRect/>
              </a:stretch>
            </p:blipFill>
            <p:spPr>
              <a:xfrm>
                <a:off x="2464083" y="2385653"/>
                <a:ext cx="159120" cy="1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5">
            <p14:nvContentPartPr>
              <p14:cNvPr id="278" name="Input penna 277">
                <a:extLst>
                  <a:ext uri="{FF2B5EF4-FFF2-40B4-BE49-F238E27FC236}">
                    <a16:creationId xmlns:a16="http://schemas.microsoft.com/office/drawing/2014/main" id="{6B7CF84C-5FE6-9BAF-276E-D41A80B54495}"/>
                  </a:ext>
                </a:extLst>
              </p14:cNvPr>
              <p14:cNvContentPartPr/>
              <p14:nvPr/>
            </p14:nvContentPartPr>
            <p14:xfrm>
              <a:off x="2729403" y="2219333"/>
              <a:ext cx="113400" cy="19440"/>
            </p14:xfrm>
          </p:contentPart>
        </mc:Choice>
        <mc:Fallback xmlns="">
          <p:pic>
            <p:nvPicPr>
              <p:cNvPr id="278" name="Input penna 277">
                <a:extLst>
                  <a:ext uri="{FF2B5EF4-FFF2-40B4-BE49-F238E27FC236}">
                    <a16:creationId xmlns:a16="http://schemas.microsoft.com/office/drawing/2014/main" id="{6B7CF84C-5FE6-9BAF-276E-D41A80B54495}"/>
                  </a:ext>
                </a:extLst>
              </p:cNvPr>
              <p:cNvPicPr/>
              <p:nvPr/>
            </p:nvPicPr>
            <p:blipFill>
              <a:blip r:embed="rId366"/>
              <a:stretch>
                <a:fillRect/>
              </a:stretch>
            </p:blipFill>
            <p:spPr>
              <a:xfrm>
                <a:off x="2718603" y="2208893"/>
                <a:ext cx="134640" cy="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7">
            <p14:nvContentPartPr>
              <p14:cNvPr id="279" name="Input penna 278">
                <a:extLst>
                  <a:ext uri="{FF2B5EF4-FFF2-40B4-BE49-F238E27FC236}">
                    <a16:creationId xmlns:a16="http://schemas.microsoft.com/office/drawing/2014/main" id="{1A176CFA-C2E5-7438-C17C-B69F8C80CD0E}"/>
                  </a:ext>
                </a:extLst>
              </p14:cNvPr>
              <p14:cNvContentPartPr/>
              <p14:nvPr/>
            </p14:nvContentPartPr>
            <p14:xfrm>
              <a:off x="2735523" y="2235533"/>
              <a:ext cx="101160" cy="124560"/>
            </p14:xfrm>
          </p:contentPart>
        </mc:Choice>
        <mc:Fallback xmlns="">
          <p:pic>
            <p:nvPicPr>
              <p:cNvPr id="279" name="Input penna 278">
                <a:extLst>
                  <a:ext uri="{FF2B5EF4-FFF2-40B4-BE49-F238E27FC236}">
                    <a16:creationId xmlns:a16="http://schemas.microsoft.com/office/drawing/2014/main" id="{1A176CFA-C2E5-7438-C17C-B69F8C80CD0E}"/>
                  </a:ext>
                </a:extLst>
              </p:cNvPr>
              <p:cNvPicPr/>
              <p:nvPr/>
            </p:nvPicPr>
            <p:blipFill>
              <a:blip r:embed="rId368"/>
              <a:stretch>
                <a:fillRect/>
              </a:stretch>
            </p:blipFill>
            <p:spPr>
              <a:xfrm>
                <a:off x="2724723" y="2224733"/>
                <a:ext cx="12240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9">
            <p14:nvContentPartPr>
              <p14:cNvPr id="280" name="Input penna 279">
                <a:extLst>
                  <a:ext uri="{FF2B5EF4-FFF2-40B4-BE49-F238E27FC236}">
                    <a16:creationId xmlns:a16="http://schemas.microsoft.com/office/drawing/2014/main" id="{521D7F85-FE88-1DC4-0DBE-60EA403BC3E4}"/>
                  </a:ext>
                </a:extLst>
              </p14:cNvPr>
              <p14:cNvContentPartPr/>
              <p14:nvPr/>
            </p14:nvContentPartPr>
            <p14:xfrm>
              <a:off x="2891763" y="2218973"/>
              <a:ext cx="16920" cy="114840"/>
            </p14:xfrm>
          </p:contentPart>
        </mc:Choice>
        <mc:Fallback xmlns="">
          <p:pic>
            <p:nvPicPr>
              <p:cNvPr id="280" name="Input penna 279">
                <a:extLst>
                  <a:ext uri="{FF2B5EF4-FFF2-40B4-BE49-F238E27FC236}">
                    <a16:creationId xmlns:a16="http://schemas.microsoft.com/office/drawing/2014/main" id="{521D7F85-FE88-1DC4-0DBE-60EA403BC3E4}"/>
                  </a:ext>
                </a:extLst>
              </p:cNvPr>
              <p:cNvPicPr/>
              <p:nvPr/>
            </p:nvPicPr>
            <p:blipFill>
              <a:blip r:embed="rId370"/>
              <a:stretch>
                <a:fillRect/>
              </a:stretch>
            </p:blipFill>
            <p:spPr>
              <a:xfrm>
                <a:off x="2880963" y="2208173"/>
                <a:ext cx="3816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1">
            <p14:nvContentPartPr>
              <p14:cNvPr id="281" name="Input penna 280">
                <a:extLst>
                  <a:ext uri="{FF2B5EF4-FFF2-40B4-BE49-F238E27FC236}">
                    <a16:creationId xmlns:a16="http://schemas.microsoft.com/office/drawing/2014/main" id="{9793C382-E590-C20D-E59F-BA9924BA6BA9}"/>
                  </a:ext>
                </a:extLst>
              </p14:cNvPr>
              <p14:cNvContentPartPr/>
              <p14:nvPr/>
            </p14:nvContentPartPr>
            <p14:xfrm>
              <a:off x="2892843" y="2299253"/>
              <a:ext cx="67680" cy="22320"/>
            </p14:xfrm>
          </p:contentPart>
        </mc:Choice>
        <mc:Fallback xmlns="">
          <p:pic>
            <p:nvPicPr>
              <p:cNvPr id="281" name="Input penna 280">
                <a:extLst>
                  <a:ext uri="{FF2B5EF4-FFF2-40B4-BE49-F238E27FC236}">
                    <a16:creationId xmlns:a16="http://schemas.microsoft.com/office/drawing/2014/main" id="{9793C382-E590-C20D-E59F-BA9924BA6BA9}"/>
                  </a:ext>
                </a:extLst>
              </p:cNvPr>
              <p:cNvPicPr/>
              <p:nvPr/>
            </p:nvPicPr>
            <p:blipFill>
              <a:blip r:embed="rId372"/>
              <a:stretch>
                <a:fillRect/>
              </a:stretch>
            </p:blipFill>
            <p:spPr>
              <a:xfrm>
                <a:off x="2882043" y="2288453"/>
                <a:ext cx="8892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3">
            <p14:nvContentPartPr>
              <p14:cNvPr id="282" name="Input penna 281">
                <a:extLst>
                  <a:ext uri="{FF2B5EF4-FFF2-40B4-BE49-F238E27FC236}">
                    <a16:creationId xmlns:a16="http://schemas.microsoft.com/office/drawing/2014/main" id="{C7D0B200-B24D-6A97-D3F8-8F61BD333D60}"/>
                  </a:ext>
                </a:extLst>
              </p14:cNvPr>
              <p14:cNvContentPartPr/>
              <p14:nvPr/>
            </p14:nvContentPartPr>
            <p14:xfrm>
              <a:off x="2786283" y="2367653"/>
              <a:ext cx="116640" cy="118080"/>
            </p14:xfrm>
          </p:contentPart>
        </mc:Choice>
        <mc:Fallback xmlns="">
          <p:pic>
            <p:nvPicPr>
              <p:cNvPr id="282" name="Input penna 281">
                <a:extLst>
                  <a:ext uri="{FF2B5EF4-FFF2-40B4-BE49-F238E27FC236}">
                    <a16:creationId xmlns:a16="http://schemas.microsoft.com/office/drawing/2014/main" id="{C7D0B200-B24D-6A97-D3F8-8F61BD333D60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2775843" y="2356853"/>
                <a:ext cx="137880" cy="13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5">
            <p14:nvContentPartPr>
              <p14:cNvPr id="283" name="Input penna 282">
                <a:extLst>
                  <a:ext uri="{FF2B5EF4-FFF2-40B4-BE49-F238E27FC236}">
                    <a16:creationId xmlns:a16="http://schemas.microsoft.com/office/drawing/2014/main" id="{E2171751-3250-2CB8-4994-A653C92ABB0F}"/>
                  </a:ext>
                </a:extLst>
              </p14:cNvPr>
              <p14:cNvContentPartPr/>
              <p14:nvPr/>
            </p14:nvContentPartPr>
            <p14:xfrm>
              <a:off x="3064923" y="2248493"/>
              <a:ext cx="50400" cy="20520"/>
            </p14:xfrm>
          </p:contentPart>
        </mc:Choice>
        <mc:Fallback xmlns="">
          <p:pic>
            <p:nvPicPr>
              <p:cNvPr id="283" name="Input penna 282">
                <a:extLst>
                  <a:ext uri="{FF2B5EF4-FFF2-40B4-BE49-F238E27FC236}">
                    <a16:creationId xmlns:a16="http://schemas.microsoft.com/office/drawing/2014/main" id="{E2171751-3250-2CB8-4994-A653C92ABB0F}"/>
                  </a:ext>
                </a:extLst>
              </p:cNvPr>
              <p:cNvPicPr/>
              <p:nvPr/>
            </p:nvPicPr>
            <p:blipFill>
              <a:blip r:embed="rId376"/>
              <a:stretch>
                <a:fillRect/>
              </a:stretch>
            </p:blipFill>
            <p:spPr>
              <a:xfrm>
                <a:off x="3054483" y="2237693"/>
                <a:ext cx="7164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7">
            <p14:nvContentPartPr>
              <p14:cNvPr id="284" name="Input penna 283">
                <a:extLst>
                  <a:ext uri="{FF2B5EF4-FFF2-40B4-BE49-F238E27FC236}">
                    <a16:creationId xmlns:a16="http://schemas.microsoft.com/office/drawing/2014/main" id="{FE7CFEAE-D1D3-96D2-3FF8-72B6A27683F1}"/>
                  </a:ext>
                </a:extLst>
              </p14:cNvPr>
              <p14:cNvContentPartPr/>
              <p14:nvPr/>
            </p14:nvContentPartPr>
            <p14:xfrm>
              <a:off x="3033603" y="2335613"/>
              <a:ext cx="82440" cy="21240"/>
            </p14:xfrm>
          </p:contentPart>
        </mc:Choice>
        <mc:Fallback xmlns="">
          <p:pic>
            <p:nvPicPr>
              <p:cNvPr id="284" name="Input penna 283">
                <a:extLst>
                  <a:ext uri="{FF2B5EF4-FFF2-40B4-BE49-F238E27FC236}">
                    <a16:creationId xmlns:a16="http://schemas.microsoft.com/office/drawing/2014/main" id="{FE7CFEAE-D1D3-96D2-3FF8-72B6A27683F1}"/>
                  </a:ext>
                </a:extLst>
              </p:cNvPr>
              <p:cNvPicPr/>
              <p:nvPr/>
            </p:nvPicPr>
            <p:blipFill>
              <a:blip r:embed="rId378"/>
              <a:stretch>
                <a:fillRect/>
              </a:stretch>
            </p:blipFill>
            <p:spPr>
              <a:xfrm>
                <a:off x="3023163" y="2324813"/>
                <a:ext cx="10368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9">
            <p14:nvContentPartPr>
              <p14:cNvPr id="285" name="Input penna 284">
                <a:extLst>
                  <a:ext uri="{FF2B5EF4-FFF2-40B4-BE49-F238E27FC236}">
                    <a16:creationId xmlns:a16="http://schemas.microsoft.com/office/drawing/2014/main" id="{785802A7-59F9-7F5B-9EFA-EF02011DD7FC}"/>
                  </a:ext>
                </a:extLst>
              </p14:cNvPr>
              <p14:cNvContentPartPr/>
              <p14:nvPr/>
            </p14:nvContentPartPr>
            <p14:xfrm>
              <a:off x="3163203" y="2252093"/>
              <a:ext cx="44640" cy="97200"/>
            </p14:xfrm>
          </p:contentPart>
        </mc:Choice>
        <mc:Fallback xmlns="">
          <p:pic>
            <p:nvPicPr>
              <p:cNvPr id="285" name="Input penna 284">
                <a:extLst>
                  <a:ext uri="{FF2B5EF4-FFF2-40B4-BE49-F238E27FC236}">
                    <a16:creationId xmlns:a16="http://schemas.microsoft.com/office/drawing/2014/main" id="{785802A7-59F9-7F5B-9EFA-EF02011DD7FC}"/>
                  </a:ext>
                </a:extLst>
              </p:cNvPr>
              <p:cNvPicPr/>
              <p:nvPr/>
            </p:nvPicPr>
            <p:blipFill>
              <a:blip r:embed="rId380"/>
              <a:stretch>
                <a:fillRect/>
              </a:stretch>
            </p:blipFill>
            <p:spPr>
              <a:xfrm>
                <a:off x="3152403" y="2241293"/>
                <a:ext cx="65880" cy="11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1">
            <p14:nvContentPartPr>
              <p14:cNvPr id="286" name="Input penna 285">
                <a:extLst>
                  <a:ext uri="{FF2B5EF4-FFF2-40B4-BE49-F238E27FC236}">
                    <a16:creationId xmlns:a16="http://schemas.microsoft.com/office/drawing/2014/main" id="{6BD523B8-18BF-C995-73F8-ED152C818F16}"/>
                  </a:ext>
                </a:extLst>
              </p14:cNvPr>
              <p14:cNvContentPartPr/>
              <p14:nvPr/>
            </p14:nvContentPartPr>
            <p14:xfrm>
              <a:off x="3259323" y="2256413"/>
              <a:ext cx="38520" cy="64440"/>
            </p14:xfrm>
          </p:contentPart>
        </mc:Choice>
        <mc:Fallback xmlns="">
          <p:pic>
            <p:nvPicPr>
              <p:cNvPr id="286" name="Input penna 285">
                <a:extLst>
                  <a:ext uri="{FF2B5EF4-FFF2-40B4-BE49-F238E27FC236}">
                    <a16:creationId xmlns:a16="http://schemas.microsoft.com/office/drawing/2014/main" id="{6BD523B8-18BF-C995-73F8-ED152C818F16}"/>
                  </a:ext>
                </a:extLst>
              </p:cNvPr>
              <p:cNvPicPr/>
              <p:nvPr/>
            </p:nvPicPr>
            <p:blipFill>
              <a:blip r:embed="rId382"/>
              <a:stretch>
                <a:fillRect/>
              </a:stretch>
            </p:blipFill>
            <p:spPr>
              <a:xfrm>
                <a:off x="3248523" y="2245613"/>
                <a:ext cx="5976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3">
            <p14:nvContentPartPr>
              <p14:cNvPr id="287" name="Input penna 286">
                <a:extLst>
                  <a:ext uri="{FF2B5EF4-FFF2-40B4-BE49-F238E27FC236}">
                    <a16:creationId xmlns:a16="http://schemas.microsoft.com/office/drawing/2014/main" id="{9CD06EE9-507A-6AF1-26B7-837E453CC844}"/>
                  </a:ext>
                </a:extLst>
              </p14:cNvPr>
              <p14:cNvContentPartPr/>
              <p14:nvPr/>
            </p14:nvContentPartPr>
            <p14:xfrm>
              <a:off x="3327723" y="2255693"/>
              <a:ext cx="11160" cy="84240"/>
            </p14:xfrm>
          </p:contentPart>
        </mc:Choice>
        <mc:Fallback xmlns="">
          <p:pic>
            <p:nvPicPr>
              <p:cNvPr id="287" name="Input penna 286">
                <a:extLst>
                  <a:ext uri="{FF2B5EF4-FFF2-40B4-BE49-F238E27FC236}">
                    <a16:creationId xmlns:a16="http://schemas.microsoft.com/office/drawing/2014/main" id="{9CD06EE9-507A-6AF1-26B7-837E453CC844}"/>
                  </a:ext>
                </a:extLst>
              </p:cNvPr>
              <p:cNvPicPr/>
              <p:nvPr/>
            </p:nvPicPr>
            <p:blipFill>
              <a:blip r:embed="rId384"/>
              <a:stretch>
                <a:fillRect/>
              </a:stretch>
            </p:blipFill>
            <p:spPr>
              <a:xfrm>
                <a:off x="3316923" y="2245253"/>
                <a:ext cx="32400" cy="1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5">
            <p14:nvContentPartPr>
              <p14:cNvPr id="288" name="Input penna 287">
                <a:extLst>
                  <a:ext uri="{FF2B5EF4-FFF2-40B4-BE49-F238E27FC236}">
                    <a16:creationId xmlns:a16="http://schemas.microsoft.com/office/drawing/2014/main" id="{83333614-0801-0829-630E-BEDF10D0FA23}"/>
                  </a:ext>
                </a:extLst>
              </p14:cNvPr>
              <p14:cNvContentPartPr/>
              <p14:nvPr/>
            </p14:nvContentPartPr>
            <p14:xfrm>
              <a:off x="3398643" y="2193773"/>
              <a:ext cx="14760" cy="133200"/>
            </p14:xfrm>
          </p:contentPart>
        </mc:Choice>
        <mc:Fallback xmlns="">
          <p:pic>
            <p:nvPicPr>
              <p:cNvPr id="288" name="Input penna 287">
                <a:extLst>
                  <a:ext uri="{FF2B5EF4-FFF2-40B4-BE49-F238E27FC236}">
                    <a16:creationId xmlns:a16="http://schemas.microsoft.com/office/drawing/2014/main" id="{83333614-0801-0829-630E-BEDF10D0FA23}"/>
                  </a:ext>
                </a:extLst>
              </p:cNvPr>
              <p:cNvPicPr/>
              <p:nvPr/>
            </p:nvPicPr>
            <p:blipFill>
              <a:blip r:embed="rId386"/>
              <a:stretch>
                <a:fillRect/>
              </a:stretch>
            </p:blipFill>
            <p:spPr>
              <a:xfrm>
                <a:off x="3388203" y="2182973"/>
                <a:ext cx="3600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7">
            <p14:nvContentPartPr>
              <p14:cNvPr id="289" name="Input penna 288">
                <a:extLst>
                  <a:ext uri="{FF2B5EF4-FFF2-40B4-BE49-F238E27FC236}">
                    <a16:creationId xmlns:a16="http://schemas.microsoft.com/office/drawing/2014/main" id="{41953D43-6CAA-E1E1-B2B4-B9968795C54C}"/>
                  </a:ext>
                </a:extLst>
              </p14:cNvPr>
              <p14:cNvContentPartPr/>
              <p14:nvPr/>
            </p14:nvContentPartPr>
            <p14:xfrm>
              <a:off x="3391443" y="2281973"/>
              <a:ext cx="38880" cy="6840"/>
            </p14:xfrm>
          </p:contentPart>
        </mc:Choice>
        <mc:Fallback xmlns="">
          <p:pic>
            <p:nvPicPr>
              <p:cNvPr id="289" name="Input penna 288">
                <a:extLst>
                  <a:ext uri="{FF2B5EF4-FFF2-40B4-BE49-F238E27FC236}">
                    <a16:creationId xmlns:a16="http://schemas.microsoft.com/office/drawing/2014/main" id="{41953D43-6CAA-E1E1-B2B4-B9968795C54C}"/>
                  </a:ext>
                </a:extLst>
              </p:cNvPr>
              <p:cNvPicPr/>
              <p:nvPr/>
            </p:nvPicPr>
            <p:blipFill>
              <a:blip r:embed="rId388"/>
              <a:stretch>
                <a:fillRect/>
              </a:stretch>
            </p:blipFill>
            <p:spPr>
              <a:xfrm>
                <a:off x="3380643" y="2271173"/>
                <a:ext cx="60120" cy="2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9">
            <p14:nvContentPartPr>
              <p14:cNvPr id="290" name="Input penna 289">
                <a:extLst>
                  <a:ext uri="{FF2B5EF4-FFF2-40B4-BE49-F238E27FC236}">
                    <a16:creationId xmlns:a16="http://schemas.microsoft.com/office/drawing/2014/main" id="{2B0CBBAD-E8A5-F7C3-D9DE-5A08B3A796BD}"/>
                  </a:ext>
                </a:extLst>
              </p14:cNvPr>
              <p14:cNvContentPartPr/>
              <p14:nvPr/>
            </p14:nvContentPartPr>
            <p14:xfrm>
              <a:off x="3465963" y="2283053"/>
              <a:ext cx="58320" cy="69480"/>
            </p14:xfrm>
          </p:contentPart>
        </mc:Choice>
        <mc:Fallback xmlns="">
          <p:pic>
            <p:nvPicPr>
              <p:cNvPr id="290" name="Input penna 289">
                <a:extLst>
                  <a:ext uri="{FF2B5EF4-FFF2-40B4-BE49-F238E27FC236}">
                    <a16:creationId xmlns:a16="http://schemas.microsoft.com/office/drawing/2014/main" id="{2B0CBBAD-E8A5-F7C3-D9DE-5A08B3A796BD}"/>
                  </a:ext>
                </a:extLst>
              </p:cNvPr>
              <p:cNvPicPr/>
              <p:nvPr/>
            </p:nvPicPr>
            <p:blipFill>
              <a:blip r:embed="rId390"/>
              <a:stretch>
                <a:fillRect/>
              </a:stretch>
            </p:blipFill>
            <p:spPr>
              <a:xfrm>
                <a:off x="3455523" y="2272613"/>
                <a:ext cx="79560" cy="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1">
            <p14:nvContentPartPr>
              <p14:cNvPr id="291" name="Input penna 290">
                <a:extLst>
                  <a:ext uri="{FF2B5EF4-FFF2-40B4-BE49-F238E27FC236}">
                    <a16:creationId xmlns:a16="http://schemas.microsoft.com/office/drawing/2014/main" id="{CF665BE8-8A4B-B165-0FB0-FDEF8510B25F}"/>
                  </a:ext>
                </a:extLst>
              </p14:cNvPr>
              <p14:cNvContentPartPr/>
              <p14:nvPr/>
            </p14:nvContentPartPr>
            <p14:xfrm>
              <a:off x="3553803" y="2294933"/>
              <a:ext cx="51120" cy="56520"/>
            </p14:xfrm>
          </p:contentPart>
        </mc:Choice>
        <mc:Fallback xmlns="">
          <p:pic>
            <p:nvPicPr>
              <p:cNvPr id="291" name="Input penna 290">
                <a:extLst>
                  <a:ext uri="{FF2B5EF4-FFF2-40B4-BE49-F238E27FC236}">
                    <a16:creationId xmlns:a16="http://schemas.microsoft.com/office/drawing/2014/main" id="{CF665BE8-8A4B-B165-0FB0-FDEF8510B25F}"/>
                  </a:ext>
                </a:extLst>
              </p:cNvPr>
              <p:cNvPicPr/>
              <p:nvPr/>
            </p:nvPicPr>
            <p:blipFill>
              <a:blip r:embed="rId392"/>
              <a:stretch>
                <a:fillRect/>
              </a:stretch>
            </p:blipFill>
            <p:spPr>
              <a:xfrm>
                <a:off x="3543363" y="2284133"/>
                <a:ext cx="72360" cy="7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3">
            <p14:nvContentPartPr>
              <p14:cNvPr id="292" name="Input penna 291">
                <a:extLst>
                  <a:ext uri="{FF2B5EF4-FFF2-40B4-BE49-F238E27FC236}">
                    <a16:creationId xmlns:a16="http://schemas.microsoft.com/office/drawing/2014/main" id="{6B686E1D-6AAE-68FE-4AD8-C40C5A1C4063}"/>
                  </a:ext>
                </a:extLst>
              </p14:cNvPr>
              <p14:cNvContentPartPr/>
              <p14:nvPr/>
            </p14:nvContentPartPr>
            <p14:xfrm>
              <a:off x="3660003" y="2310413"/>
              <a:ext cx="26640" cy="50040"/>
            </p14:xfrm>
          </p:contentPart>
        </mc:Choice>
        <mc:Fallback xmlns="">
          <p:pic>
            <p:nvPicPr>
              <p:cNvPr id="292" name="Input penna 291">
                <a:extLst>
                  <a:ext uri="{FF2B5EF4-FFF2-40B4-BE49-F238E27FC236}">
                    <a16:creationId xmlns:a16="http://schemas.microsoft.com/office/drawing/2014/main" id="{6B686E1D-6AAE-68FE-4AD8-C40C5A1C4063}"/>
                  </a:ext>
                </a:extLst>
              </p:cNvPr>
              <p:cNvPicPr/>
              <p:nvPr/>
            </p:nvPicPr>
            <p:blipFill>
              <a:blip r:embed="rId394"/>
              <a:stretch>
                <a:fillRect/>
              </a:stretch>
            </p:blipFill>
            <p:spPr>
              <a:xfrm>
                <a:off x="3649203" y="2299613"/>
                <a:ext cx="4788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5">
            <p14:nvContentPartPr>
              <p14:cNvPr id="293" name="Input penna 292">
                <a:extLst>
                  <a:ext uri="{FF2B5EF4-FFF2-40B4-BE49-F238E27FC236}">
                    <a16:creationId xmlns:a16="http://schemas.microsoft.com/office/drawing/2014/main" id="{8B38B20D-75D5-1EA3-9330-0CC476E8496F}"/>
                  </a:ext>
                </a:extLst>
              </p14:cNvPr>
              <p14:cNvContentPartPr/>
              <p14:nvPr/>
            </p14:nvContentPartPr>
            <p14:xfrm>
              <a:off x="3756483" y="2325893"/>
              <a:ext cx="37440" cy="41400"/>
            </p14:xfrm>
          </p:contentPart>
        </mc:Choice>
        <mc:Fallback xmlns="">
          <p:pic>
            <p:nvPicPr>
              <p:cNvPr id="293" name="Input penna 292">
                <a:extLst>
                  <a:ext uri="{FF2B5EF4-FFF2-40B4-BE49-F238E27FC236}">
                    <a16:creationId xmlns:a16="http://schemas.microsoft.com/office/drawing/2014/main" id="{8B38B20D-75D5-1EA3-9330-0CC476E8496F}"/>
                  </a:ext>
                </a:extLst>
              </p:cNvPr>
              <p:cNvPicPr/>
              <p:nvPr/>
            </p:nvPicPr>
            <p:blipFill>
              <a:blip r:embed="rId396"/>
              <a:stretch>
                <a:fillRect/>
              </a:stretch>
            </p:blipFill>
            <p:spPr>
              <a:xfrm>
                <a:off x="3745683" y="2315453"/>
                <a:ext cx="5868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7">
            <p14:nvContentPartPr>
              <p14:cNvPr id="294" name="Input penna 293">
                <a:extLst>
                  <a:ext uri="{FF2B5EF4-FFF2-40B4-BE49-F238E27FC236}">
                    <a16:creationId xmlns:a16="http://schemas.microsoft.com/office/drawing/2014/main" id="{9422720D-7835-810F-28D5-F714DDC590B3}"/>
                  </a:ext>
                </a:extLst>
              </p14:cNvPr>
              <p14:cNvContentPartPr/>
              <p14:nvPr/>
            </p14:nvContentPartPr>
            <p14:xfrm>
              <a:off x="3852603" y="2272253"/>
              <a:ext cx="9720" cy="57960"/>
            </p14:xfrm>
          </p:contentPart>
        </mc:Choice>
        <mc:Fallback xmlns="">
          <p:pic>
            <p:nvPicPr>
              <p:cNvPr id="294" name="Input penna 293">
                <a:extLst>
                  <a:ext uri="{FF2B5EF4-FFF2-40B4-BE49-F238E27FC236}">
                    <a16:creationId xmlns:a16="http://schemas.microsoft.com/office/drawing/2014/main" id="{9422720D-7835-810F-28D5-F714DDC590B3}"/>
                  </a:ext>
                </a:extLst>
              </p:cNvPr>
              <p:cNvPicPr/>
              <p:nvPr/>
            </p:nvPicPr>
            <p:blipFill>
              <a:blip r:embed="rId398"/>
              <a:stretch>
                <a:fillRect/>
              </a:stretch>
            </p:blipFill>
            <p:spPr>
              <a:xfrm>
                <a:off x="3842163" y="2261813"/>
                <a:ext cx="30960" cy="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9">
            <p14:nvContentPartPr>
              <p14:cNvPr id="295" name="Input penna 294">
                <a:extLst>
                  <a:ext uri="{FF2B5EF4-FFF2-40B4-BE49-F238E27FC236}">
                    <a16:creationId xmlns:a16="http://schemas.microsoft.com/office/drawing/2014/main" id="{CE143EB4-C388-D164-9D2A-472506E38E21}"/>
                  </a:ext>
                </a:extLst>
              </p14:cNvPr>
              <p14:cNvContentPartPr/>
              <p14:nvPr/>
            </p14:nvContentPartPr>
            <p14:xfrm>
              <a:off x="3903003" y="2305013"/>
              <a:ext cx="33840" cy="70560"/>
            </p14:xfrm>
          </p:contentPart>
        </mc:Choice>
        <mc:Fallback xmlns="">
          <p:pic>
            <p:nvPicPr>
              <p:cNvPr id="295" name="Input penna 294">
                <a:extLst>
                  <a:ext uri="{FF2B5EF4-FFF2-40B4-BE49-F238E27FC236}">
                    <a16:creationId xmlns:a16="http://schemas.microsoft.com/office/drawing/2014/main" id="{CE143EB4-C388-D164-9D2A-472506E38E21}"/>
                  </a:ext>
                </a:extLst>
              </p:cNvPr>
              <p:cNvPicPr/>
              <p:nvPr/>
            </p:nvPicPr>
            <p:blipFill>
              <a:blip r:embed="rId400"/>
              <a:stretch>
                <a:fillRect/>
              </a:stretch>
            </p:blipFill>
            <p:spPr>
              <a:xfrm>
                <a:off x="3892563" y="2294573"/>
                <a:ext cx="55080" cy="91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31" name="Gruppo 330">
            <a:extLst>
              <a:ext uri="{FF2B5EF4-FFF2-40B4-BE49-F238E27FC236}">
                <a16:creationId xmlns:a16="http://schemas.microsoft.com/office/drawing/2014/main" id="{2B2C1D00-EE51-3D27-E4FD-048415C9028F}"/>
              </a:ext>
            </a:extLst>
          </p:cNvPr>
          <p:cNvGrpSpPr/>
          <p:nvPr/>
        </p:nvGrpSpPr>
        <p:grpSpPr>
          <a:xfrm>
            <a:off x="2368323" y="2722973"/>
            <a:ext cx="495000" cy="390960"/>
            <a:chOff x="2368323" y="2722973"/>
            <a:chExt cx="495000" cy="39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A8113D43-66CB-F748-8269-2F862C46E684}"/>
                    </a:ext>
                  </a:extLst>
                </p14:cNvPr>
                <p14:cNvContentPartPr/>
                <p14:nvPr/>
              </p14:nvContentPartPr>
              <p14:xfrm>
                <a:off x="2512323" y="2722973"/>
                <a:ext cx="9720" cy="5652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A8113D43-66CB-F748-8269-2F862C46E684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2501523" y="2712173"/>
                  <a:ext cx="309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3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2A32E35E-F87A-9760-B1CE-EC654AFA3354}"/>
                    </a:ext>
                  </a:extLst>
                </p14:cNvPr>
                <p14:cNvContentPartPr/>
                <p14:nvPr/>
              </p14:nvContentPartPr>
              <p14:xfrm>
                <a:off x="2399283" y="2776973"/>
                <a:ext cx="201240" cy="4068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2A32E35E-F87A-9760-B1CE-EC654AFA3354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2388483" y="2766173"/>
                  <a:ext cx="2224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5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4401BB29-495A-77E6-4B6A-4C569F796A50}"/>
                    </a:ext>
                  </a:extLst>
                </p14:cNvPr>
                <p14:cNvContentPartPr/>
                <p14:nvPr/>
              </p14:nvContentPartPr>
              <p14:xfrm>
                <a:off x="2481363" y="2864453"/>
                <a:ext cx="75960" cy="70920"/>
              </p14:xfrm>
            </p:contentPart>
          </mc:Choice>
          <mc:Fallback xmlns=""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4401BB29-495A-77E6-4B6A-4C569F796A50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2470563" y="2854013"/>
                  <a:ext cx="972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7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07104C7A-55F5-38F7-28B8-129238701A69}"/>
                    </a:ext>
                  </a:extLst>
                </p14:cNvPr>
                <p14:cNvContentPartPr/>
                <p14:nvPr/>
              </p14:nvContentPartPr>
              <p14:xfrm>
                <a:off x="2368323" y="2956613"/>
                <a:ext cx="261000" cy="32040"/>
              </p14:xfrm>
            </p:contentPart>
          </mc:Choice>
          <mc:Fallback xmlns=""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07104C7A-55F5-38F7-28B8-129238701A69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2357523" y="2946173"/>
                  <a:ext cx="2822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9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2D73F729-B902-4685-20BF-EB5BECADF449}"/>
                    </a:ext>
                  </a:extLst>
                </p14:cNvPr>
                <p14:cNvContentPartPr/>
                <p14:nvPr/>
              </p14:nvContentPartPr>
              <p14:xfrm>
                <a:off x="2512323" y="2988293"/>
                <a:ext cx="30600" cy="125640"/>
              </p14:xfrm>
            </p:contentPart>
          </mc:Choice>
          <mc:Fallback xmlns=""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2D73F729-B902-4685-20BF-EB5BECADF449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2501523" y="2977493"/>
                  <a:ext cx="518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1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3CF22017-DDDE-4AB6-6881-B15B8022E712}"/>
                    </a:ext>
                  </a:extLst>
                </p14:cNvPr>
                <p14:cNvContentPartPr/>
                <p14:nvPr/>
              </p14:nvContentPartPr>
              <p14:xfrm>
                <a:off x="2667123" y="2826653"/>
                <a:ext cx="67320" cy="134280"/>
              </p14:xfrm>
            </p:contentPart>
          </mc:Choice>
          <mc:Fallback xmlns=""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3CF22017-DDDE-4AB6-6881-B15B8022E712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2656323" y="2815853"/>
                  <a:ext cx="885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3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99210450-4291-6ECB-2E1A-648E7E3B1BC0}"/>
                    </a:ext>
                  </a:extLst>
                </p14:cNvPr>
                <p14:cNvContentPartPr/>
                <p14:nvPr/>
              </p14:nvContentPartPr>
              <p14:xfrm>
                <a:off x="2726523" y="2881733"/>
                <a:ext cx="39960" cy="46800"/>
              </p14:xfrm>
            </p:contentPart>
          </mc:Choice>
          <mc:Fallback xmlns=""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99210450-4291-6ECB-2E1A-648E7E3B1BC0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2716083" y="2871293"/>
                  <a:ext cx="6120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5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5296F1D9-57BD-7EB6-CB23-2048986E1E21}"/>
                    </a:ext>
                  </a:extLst>
                </p14:cNvPr>
                <p14:cNvContentPartPr/>
                <p14:nvPr/>
              </p14:nvContentPartPr>
              <p14:xfrm>
                <a:off x="2851083" y="2825573"/>
                <a:ext cx="12240" cy="77040"/>
              </p14:xfrm>
            </p:contentPart>
          </mc:Choice>
          <mc:Fallback xmlns=""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5296F1D9-57BD-7EB6-CB23-2048986E1E21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2840643" y="2815133"/>
                  <a:ext cx="334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7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180E39BD-7790-959C-D809-6F5F2DA26B1F}"/>
                    </a:ext>
                  </a:extLst>
                </p14:cNvPr>
                <p14:cNvContentPartPr/>
                <p14:nvPr/>
              </p14:nvContentPartPr>
              <p14:xfrm>
                <a:off x="2758203" y="2976413"/>
                <a:ext cx="81720" cy="97560"/>
              </p14:xfrm>
            </p:contentPart>
          </mc:Choice>
          <mc:Fallback xmlns=""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180E39BD-7790-959C-D809-6F5F2DA26B1F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2747403" y="2965973"/>
                  <a:ext cx="102960" cy="11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9" name="Gruppo 328">
            <a:extLst>
              <a:ext uri="{FF2B5EF4-FFF2-40B4-BE49-F238E27FC236}">
                <a16:creationId xmlns:a16="http://schemas.microsoft.com/office/drawing/2014/main" id="{22875CB7-F5EF-1ECA-5525-DDAF73876B5E}"/>
              </a:ext>
            </a:extLst>
          </p:cNvPr>
          <p:cNvGrpSpPr/>
          <p:nvPr/>
        </p:nvGrpSpPr>
        <p:grpSpPr>
          <a:xfrm>
            <a:off x="3054123" y="2883533"/>
            <a:ext cx="850680" cy="180000"/>
            <a:chOff x="3054123" y="2883533"/>
            <a:chExt cx="850680" cy="18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9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8F554ED1-AB2C-B451-CFF8-FE3FA0E488BA}"/>
                    </a:ext>
                  </a:extLst>
                </p14:cNvPr>
                <p14:cNvContentPartPr/>
                <p14:nvPr/>
              </p14:nvContentPartPr>
              <p14:xfrm>
                <a:off x="3054123" y="2891453"/>
                <a:ext cx="51840" cy="27720"/>
              </p14:xfrm>
            </p:contentPart>
          </mc:Choice>
          <mc:Fallback xmlns=""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8F554ED1-AB2C-B451-CFF8-FE3FA0E488BA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3043683" y="2880653"/>
                  <a:ext cx="730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1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2B5F4168-53AA-51D3-AE38-243EE2A223D1}"/>
                    </a:ext>
                  </a:extLst>
                </p14:cNvPr>
                <p14:cNvContentPartPr/>
                <p14:nvPr/>
              </p14:nvContentPartPr>
              <p14:xfrm>
                <a:off x="3104163" y="2976053"/>
                <a:ext cx="46800" cy="3600"/>
              </p14:xfrm>
            </p:contentPart>
          </mc:Choice>
          <mc:Fallback xmlns=""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2B5F4168-53AA-51D3-AE38-243EE2A223D1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3093363" y="2965253"/>
                  <a:ext cx="680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3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788CD9AF-851B-4CE2-F752-CB3726FBFF88}"/>
                    </a:ext>
                  </a:extLst>
                </p14:cNvPr>
                <p14:cNvContentPartPr/>
                <p14:nvPr/>
              </p14:nvContentPartPr>
              <p14:xfrm>
                <a:off x="3280923" y="2884613"/>
                <a:ext cx="124920" cy="137880"/>
              </p14:xfrm>
            </p:contentPart>
          </mc:Choice>
          <mc:Fallback xmlns=""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788CD9AF-851B-4CE2-F752-CB3726FBFF88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3270123" y="2873813"/>
                  <a:ext cx="1461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5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3B77A647-F07B-C362-1A3E-259A55571DCB}"/>
                    </a:ext>
                  </a:extLst>
                </p14:cNvPr>
                <p14:cNvContentPartPr/>
                <p14:nvPr/>
              </p14:nvContentPartPr>
              <p14:xfrm>
                <a:off x="3471723" y="2908013"/>
                <a:ext cx="118800" cy="110520"/>
              </p14:xfrm>
            </p:contentPart>
          </mc:Choice>
          <mc:Fallback xmlns=""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3B77A647-F07B-C362-1A3E-259A55571DCB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3460923" y="2897573"/>
                  <a:ext cx="14004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7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160F4D89-C7B8-B8FA-0203-F492BA12D446}"/>
                    </a:ext>
                  </a:extLst>
                </p14:cNvPr>
                <p14:cNvContentPartPr/>
                <p14:nvPr/>
              </p14:nvContentPartPr>
              <p14:xfrm>
                <a:off x="3638403" y="2883533"/>
                <a:ext cx="93600" cy="180000"/>
              </p14:xfrm>
            </p:contentPart>
          </mc:Choice>
          <mc:Fallback xmlns=""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160F4D89-C7B8-B8FA-0203-F492BA12D446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3627603" y="2872733"/>
                  <a:ext cx="11484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9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6E372800-E74D-F553-E2CD-2B46246CA8C6}"/>
                    </a:ext>
                  </a:extLst>
                </p14:cNvPr>
                <p14:cNvContentPartPr/>
                <p14:nvPr/>
              </p14:nvContentPartPr>
              <p14:xfrm>
                <a:off x="3818043" y="2923493"/>
                <a:ext cx="86760" cy="89640"/>
              </p14:xfrm>
            </p:contentPart>
          </mc:Choice>
          <mc:Fallback xmlns=""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6E372800-E74D-F553-E2CD-2B46246CA8C6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3807603" y="2912693"/>
                  <a:ext cx="108000" cy="11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9" name="Gruppo 338">
            <a:extLst>
              <a:ext uri="{FF2B5EF4-FFF2-40B4-BE49-F238E27FC236}">
                <a16:creationId xmlns:a16="http://schemas.microsoft.com/office/drawing/2014/main" id="{937F549F-5D07-B6FF-521A-3BEF49A3119D}"/>
              </a:ext>
            </a:extLst>
          </p:cNvPr>
          <p:cNvGrpSpPr/>
          <p:nvPr/>
        </p:nvGrpSpPr>
        <p:grpSpPr>
          <a:xfrm>
            <a:off x="4286043" y="2756093"/>
            <a:ext cx="510120" cy="277920"/>
            <a:chOff x="4286043" y="2756093"/>
            <a:chExt cx="510120" cy="27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6E0257EB-084E-42E3-735D-74E1DB46537C}"/>
                    </a:ext>
                  </a:extLst>
                </p14:cNvPr>
                <p14:cNvContentPartPr/>
                <p14:nvPr/>
              </p14:nvContentPartPr>
              <p14:xfrm>
                <a:off x="4286043" y="2811533"/>
                <a:ext cx="122040" cy="22248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6E0257EB-084E-42E3-735D-74E1DB46537C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4275603" y="2801093"/>
                  <a:ext cx="14328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96A7E1A7-C198-AB92-04E9-269B7403ED29}"/>
                    </a:ext>
                  </a:extLst>
                </p14:cNvPr>
                <p14:cNvContentPartPr/>
                <p14:nvPr/>
              </p14:nvContentPartPr>
              <p14:xfrm>
                <a:off x="4419603" y="2861573"/>
                <a:ext cx="95400" cy="9108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96A7E1A7-C198-AB92-04E9-269B7403ED29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4409163" y="2850773"/>
                  <a:ext cx="1166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5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69E6351A-621A-6403-1199-9394F5EE09A9}"/>
                    </a:ext>
                  </a:extLst>
                </p14:cNvPr>
                <p14:cNvContentPartPr/>
                <p14:nvPr/>
              </p14:nvContentPartPr>
              <p14:xfrm>
                <a:off x="4536963" y="2896133"/>
                <a:ext cx="64080" cy="8856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69E6351A-621A-6403-1199-9394F5EE09A9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4526163" y="2885693"/>
                  <a:ext cx="853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7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C3220A00-FBFA-CBAD-9811-3363070485C3}"/>
                    </a:ext>
                  </a:extLst>
                </p14:cNvPr>
                <p14:cNvContentPartPr/>
                <p14:nvPr/>
              </p14:nvContentPartPr>
              <p14:xfrm>
                <a:off x="4649643" y="2756093"/>
                <a:ext cx="54360" cy="194040"/>
              </p14:xfrm>
            </p:contentPart>
          </mc:Choice>
          <mc:Fallback xmlns=""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C3220A00-FBFA-CBAD-9811-3363070485C3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4638843" y="2745293"/>
                  <a:ext cx="7560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9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90E8F36E-C6A8-5268-8098-E10C5EF42FEC}"/>
                    </a:ext>
                  </a:extLst>
                </p14:cNvPr>
                <p14:cNvContentPartPr/>
                <p14:nvPr/>
              </p14:nvContentPartPr>
              <p14:xfrm>
                <a:off x="4653243" y="2909453"/>
                <a:ext cx="37800" cy="9000"/>
              </p14:xfrm>
            </p:contentPart>
          </mc:Choice>
          <mc:Fallback xmlns=""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90E8F36E-C6A8-5268-8098-E10C5EF42FEC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4642443" y="2899013"/>
                  <a:ext cx="590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1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1D314ED3-BBD7-4967-090B-E56F3F9899EB}"/>
                    </a:ext>
                  </a:extLst>
                </p14:cNvPr>
                <p14:cNvContentPartPr/>
                <p14:nvPr/>
              </p14:nvContentPartPr>
              <p14:xfrm>
                <a:off x="4742163" y="2858693"/>
                <a:ext cx="54000" cy="110160"/>
              </p14:xfrm>
            </p:contentPart>
          </mc:Choice>
          <mc:Fallback xmlns=""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1D314ED3-BBD7-4967-090B-E56F3F9899EB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4731363" y="2848253"/>
                  <a:ext cx="75240" cy="13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3" name="Gruppo 362">
            <a:extLst>
              <a:ext uri="{FF2B5EF4-FFF2-40B4-BE49-F238E27FC236}">
                <a16:creationId xmlns:a16="http://schemas.microsoft.com/office/drawing/2014/main" id="{48F9904B-550E-AE49-6D82-3DB407C67DC4}"/>
              </a:ext>
            </a:extLst>
          </p:cNvPr>
          <p:cNvGrpSpPr/>
          <p:nvPr/>
        </p:nvGrpSpPr>
        <p:grpSpPr>
          <a:xfrm>
            <a:off x="299478" y="3484574"/>
            <a:ext cx="634320" cy="316800"/>
            <a:chOff x="299478" y="3484574"/>
            <a:chExt cx="634320" cy="316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3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3EE725DB-0C60-4C79-F79F-94561CEDA42D}"/>
                    </a:ext>
                  </a:extLst>
                </p14:cNvPr>
                <p14:cNvContentPartPr/>
                <p14:nvPr/>
              </p14:nvContentPartPr>
              <p14:xfrm>
                <a:off x="299478" y="3484574"/>
                <a:ext cx="209160" cy="156600"/>
              </p14:xfrm>
            </p:contentPart>
          </mc:Choice>
          <mc:Fallback xmlns=""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3EE725DB-0C60-4C79-F79F-94561CEDA42D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289038" y="3474134"/>
                  <a:ext cx="23040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5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00302D03-D9A8-A1F8-D388-CD62FAD32C81}"/>
                    </a:ext>
                  </a:extLst>
                </p14:cNvPr>
                <p14:cNvContentPartPr/>
                <p14:nvPr/>
              </p14:nvContentPartPr>
              <p14:xfrm>
                <a:off x="404958" y="3593654"/>
                <a:ext cx="16920" cy="107280"/>
              </p14:xfrm>
            </p:contentPart>
          </mc:Choice>
          <mc:Fallback xmlns=""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00302D03-D9A8-A1F8-D388-CD62FAD32C81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394158" y="3583214"/>
                  <a:ext cx="381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7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0C2B86C3-B9BC-C34F-A4CA-809A3A7638FD}"/>
                    </a:ext>
                  </a:extLst>
                </p14:cNvPr>
                <p14:cNvContentPartPr/>
                <p14:nvPr/>
              </p14:nvContentPartPr>
              <p14:xfrm>
                <a:off x="362118" y="3694814"/>
                <a:ext cx="138240" cy="38520"/>
              </p14:xfrm>
            </p:contentPart>
          </mc:Choice>
          <mc:Fallback xmlns=""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0C2B86C3-B9BC-C34F-A4CA-809A3A7638FD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351678" y="3684374"/>
                  <a:ext cx="1594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9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D47F0962-E958-A77A-CA60-841E26640280}"/>
                    </a:ext>
                  </a:extLst>
                </p14:cNvPr>
                <p14:cNvContentPartPr/>
                <p14:nvPr/>
              </p14:nvContentPartPr>
              <p14:xfrm>
                <a:off x="571638" y="3529574"/>
                <a:ext cx="36360" cy="147600"/>
              </p14:xfrm>
            </p:contentPart>
          </mc:Choice>
          <mc:Fallback xmlns=""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D47F0962-E958-A77A-CA60-841E26640280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560838" y="3519134"/>
                  <a:ext cx="576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1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947E50D6-8028-01ED-10A1-2B09D22F9E8F}"/>
                    </a:ext>
                  </a:extLst>
                </p14:cNvPr>
                <p14:cNvContentPartPr/>
                <p14:nvPr/>
              </p14:nvContentPartPr>
              <p14:xfrm>
                <a:off x="580278" y="3604454"/>
                <a:ext cx="84600" cy="34560"/>
              </p14:xfrm>
            </p:contentPart>
          </mc:Choice>
          <mc:Fallback xmlns=""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947E50D6-8028-01ED-10A1-2B09D22F9E8F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569478" y="3594014"/>
                  <a:ext cx="1058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3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543C36F8-8424-8B1C-6445-FFAA5E7531E6}"/>
                    </a:ext>
                  </a:extLst>
                </p14:cNvPr>
                <p14:cNvContentPartPr/>
                <p14:nvPr/>
              </p14:nvContentPartPr>
              <p14:xfrm>
                <a:off x="728958" y="3505454"/>
                <a:ext cx="86400" cy="95040"/>
              </p14:xfrm>
            </p:contentPart>
          </mc:Choice>
          <mc:Fallback xmlns=""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543C36F8-8424-8B1C-6445-FFAA5E7531E6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718158" y="3495014"/>
                  <a:ext cx="1076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5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D6561106-FF84-0FA0-6D1C-CF562897DFD4}"/>
                    </a:ext>
                  </a:extLst>
                </p14:cNvPr>
                <p14:cNvContentPartPr/>
                <p14:nvPr/>
              </p14:nvContentPartPr>
              <p14:xfrm>
                <a:off x="899598" y="3496094"/>
                <a:ext cx="8640" cy="120600"/>
              </p14:xfrm>
            </p:contentPart>
          </mc:Choice>
          <mc:Fallback xmlns=""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D6561106-FF84-0FA0-6D1C-CF562897DFD4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888798" y="3485294"/>
                  <a:ext cx="298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7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C63FD0BF-749B-2E12-63A0-BF4BAD111DEB}"/>
                    </a:ext>
                  </a:extLst>
                </p14:cNvPr>
                <p14:cNvContentPartPr/>
                <p14:nvPr/>
              </p14:nvContentPartPr>
              <p14:xfrm>
                <a:off x="797718" y="3671414"/>
                <a:ext cx="136080" cy="129960"/>
              </p14:xfrm>
            </p:contentPart>
          </mc:Choice>
          <mc:Fallback xmlns=""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C63FD0BF-749B-2E12-63A0-BF4BAD111DEB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787278" y="3660614"/>
                  <a:ext cx="157320" cy="15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1" name="Gruppo 360">
            <a:extLst>
              <a:ext uri="{FF2B5EF4-FFF2-40B4-BE49-F238E27FC236}">
                <a16:creationId xmlns:a16="http://schemas.microsoft.com/office/drawing/2014/main" id="{07EF0A19-F940-57B7-ADB5-38F69A5ED2D0}"/>
              </a:ext>
            </a:extLst>
          </p:cNvPr>
          <p:cNvGrpSpPr/>
          <p:nvPr/>
        </p:nvGrpSpPr>
        <p:grpSpPr>
          <a:xfrm>
            <a:off x="1187598" y="3395294"/>
            <a:ext cx="835200" cy="330840"/>
            <a:chOff x="1187598" y="3395294"/>
            <a:chExt cx="835200" cy="33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9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4DB4AB60-A437-45AB-F197-E72CB4E32F87}"/>
                    </a:ext>
                  </a:extLst>
                </p14:cNvPr>
                <p14:cNvContentPartPr/>
                <p14:nvPr/>
              </p14:nvContentPartPr>
              <p14:xfrm>
                <a:off x="1187598" y="3513014"/>
                <a:ext cx="90720" cy="11160"/>
              </p14:xfrm>
            </p:contentPart>
          </mc:Choice>
          <mc:Fallback xmlns=""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4DB4AB60-A437-45AB-F197-E72CB4E32F87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1176798" y="3502574"/>
                  <a:ext cx="1119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1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5115A333-4631-6BEE-74A0-7BA95975E809}"/>
                    </a:ext>
                  </a:extLst>
                </p14:cNvPr>
                <p14:cNvContentPartPr/>
                <p14:nvPr/>
              </p14:nvContentPartPr>
              <p14:xfrm>
                <a:off x="1199838" y="3612014"/>
                <a:ext cx="110520" cy="11520"/>
              </p14:xfrm>
            </p:contentPart>
          </mc:Choice>
          <mc:Fallback xmlns=""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5115A333-4631-6BEE-74A0-7BA95975E809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1189038" y="3601214"/>
                  <a:ext cx="1317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3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EA71B50D-1915-70D2-C719-055C178B4CBF}"/>
                    </a:ext>
                  </a:extLst>
                </p14:cNvPr>
                <p14:cNvContentPartPr/>
                <p14:nvPr/>
              </p14:nvContentPartPr>
              <p14:xfrm>
                <a:off x="1436718" y="3395294"/>
                <a:ext cx="38880" cy="309600"/>
              </p14:xfrm>
            </p:contentPart>
          </mc:Choice>
          <mc:Fallback xmlns=""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EA71B50D-1915-70D2-C719-055C178B4CBF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1426278" y="3384854"/>
                  <a:ext cx="6012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5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E3A157EF-B320-4869-81E0-2BA92293816C}"/>
                    </a:ext>
                  </a:extLst>
                </p14:cNvPr>
                <p14:cNvContentPartPr/>
                <p14:nvPr/>
              </p14:nvContentPartPr>
              <p14:xfrm>
                <a:off x="1451118" y="3528134"/>
                <a:ext cx="360" cy="360"/>
              </p14:xfrm>
            </p:contentPart>
          </mc:Choice>
          <mc:Fallback xmlns=""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E3A157EF-B320-4869-81E0-2BA92293816C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1440678" y="351733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7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986DF43D-29E8-824F-40AB-3F2E2095F167}"/>
                    </a:ext>
                  </a:extLst>
                </p14:cNvPr>
                <p14:cNvContentPartPr/>
                <p14:nvPr/>
              </p14:nvContentPartPr>
              <p14:xfrm>
                <a:off x="1552638" y="3606614"/>
                <a:ext cx="54000" cy="106920"/>
              </p14:xfrm>
            </p:contentPart>
          </mc:Choice>
          <mc:Fallback xmlns=""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986DF43D-29E8-824F-40AB-3F2E2095F167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1541838" y="3596174"/>
                  <a:ext cx="752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9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E5DB1D7C-DAB6-7598-9C5C-954571156BA6}"/>
                    </a:ext>
                  </a:extLst>
                </p14:cNvPr>
                <p14:cNvContentPartPr/>
                <p14:nvPr/>
              </p14:nvContentPartPr>
              <p14:xfrm>
                <a:off x="1662078" y="3616694"/>
                <a:ext cx="45720" cy="60120"/>
              </p14:xfrm>
            </p:contentPart>
          </mc:Choice>
          <mc:Fallback xmlns=""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E5DB1D7C-DAB6-7598-9C5C-954571156BA6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1651278" y="3606254"/>
                  <a:ext cx="669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1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E5C4CE2B-16FF-0BD9-6ACF-05F523C24244}"/>
                    </a:ext>
                  </a:extLst>
                </p14:cNvPr>
                <p14:cNvContentPartPr/>
                <p14:nvPr/>
              </p14:nvContentPartPr>
              <p14:xfrm>
                <a:off x="1725798" y="3499694"/>
                <a:ext cx="19800" cy="141480"/>
              </p14:xfrm>
            </p:contentPart>
          </mc:Choice>
          <mc:Fallback xmlns=""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E5C4CE2B-16FF-0BD9-6ACF-05F523C24244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1714998" y="3488894"/>
                  <a:ext cx="410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3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627D4890-77F9-7C93-998B-A653270BA461}"/>
                    </a:ext>
                  </a:extLst>
                </p14:cNvPr>
                <p14:cNvContentPartPr/>
                <p14:nvPr/>
              </p14:nvContentPartPr>
              <p14:xfrm>
                <a:off x="1723278" y="3597614"/>
                <a:ext cx="46080" cy="37440"/>
              </p14:xfrm>
            </p:contentPart>
          </mc:Choice>
          <mc:Fallback xmlns=""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627D4890-77F9-7C93-998B-A653270BA461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1712478" y="3586814"/>
                  <a:ext cx="6732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5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0130DA40-6903-3A70-728B-D931238D4840}"/>
                    </a:ext>
                  </a:extLst>
                </p14:cNvPr>
                <p14:cNvContentPartPr/>
                <p14:nvPr/>
              </p14:nvContentPartPr>
              <p14:xfrm>
                <a:off x="1804278" y="3530294"/>
                <a:ext cx="11160" cy="109440"/>
              </p14:xfrm>
            </p:contentPart>
          </mc:Choice>
          <mc:Fallback xmlns=""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0130DA40-6903-3A70-728B-D931238D4840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1793838" y="3519494"/>
                  <a:ext cx="324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7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7954F6AA-34CD-9EDE-E2C2-9A8891B82BAC}"/>
                    </a:ext>
                  </a:extLst>
                </p14:cNvPr>
                <p14:cNvContentPartPr/>
                <p14:nvPr/>
              </p14:nvContentPartPr>
              <p14:xfrm>
                <a:off x="1814718" y="3617774"/>
                <a:ext cx="360" cy="360"/>
              </p14:xfrm>
            </p:contentPart>
          </mc:Choice>
          <mc:Fallback xmlns=""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7954F6AA-34CD-9EDE-E2C2-9A8891B82BAC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1804278" y="360733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8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2E739FA1-8D11-026D-E1B8-6CCEC2E7D9BD}"/>
                    </a:ext>
                  </a:extLst>
                </p14:cNvPr>
                <p14:cNvContentPartPr/>
                <p14:nvPr/>
              </p14:nvContentPartPr>
              <p14:xfrm>
                <a:off x="1879518" y="3587894"/>
                <a:ext cx="63000" cy="111240"/>
              </p14:xfrm>
            </p:contentPart>
          </mc:Choice>
          <mc:Fallback xmlns=""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2E739FA1-8D11-026D-E1B8-6CCEC2E7D9BD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1868718" y="3577454"/>
                  <a:ext cx="842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0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37E70DAD-6B77-92A7-16D0-5820A810B44D}"/>
                    </a:ext>
                  </a:extLst>
                </p14:cNvPr>
                <p14:cNvContentPartPr/>
                <p14:nvPr/>
              </p14:nvContentPartPr>
              <p14:xfrm>
                <a:off x="1979598" y="3699134"/>
                <a:ext cx="43200" cy="27000"/>
              </p14:xfrm>
            </p:contentPart>
          </mc:Choice>
          <mc:Fallback xmlns=""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37E70DAD-6B77-92A7-16D0-5820A810B44D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1969158" y="3688694"/>
                  <a:ext cx="64440" cy="4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9" name="Gruppo 418">
            <a:extLst>
              <a:ext uri="{FF2B5EF4-FFF2-40B4-BE49-F238E27FC236}">
                <a16:creationId xmlns:a16="http://schemas.microsoft.com/office/drawing/2014/main" id="{A37973C9-1E07-EE00-EDC7-0A403373D065}"/>
              </a:ext>
            </a:extLst>
          </p:cNvPr>
          <p:cNvGrpSpPr/>
          <p:nvPr/>
        </p:nvGrpSpPr>
        <p:grpSpPr>
          <a:xfrm>
            <a:off x="6056583" y="6242246"/>
            <a:ext cx="425520" cy="191160"/>
            <a:chOff x="6056583" y="6242246"/>
            <a:chExt cx="425520" cy="19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2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4B48F50A-A030-C982-30D0-6F15C3DD9A4D}"/>
                    </a:ext>
                  </a:extLst>
                </p14:cNvPr>
                <p14:cNvContentPartPr/>
                <p14:nvPr/>
              </p14:nvContentPartPr>
              <p14:xfrm>
                <a:off x="6083223" y="6242246"/>
                <a:ext cx="90360" cy="125640"/>
              </p14:xfrm>
            </p:contentPart>
          </mc:Choice>
          <mc:Fallback xmlns=""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4B48F50A-A030-C982-30D0-6F15C3DD9A4D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6075663" y="6234686"/>
                  <a:ext cx="1051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4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DD0349CE-8F7F-F8A9-F512-D016669300CC}"/>
                    </a:ext>
                  </a:extLst>
                </p14:cNvPr>
                <p14:cNvContentPartPr/>
                <p14:nvPr/>
              </p14:nvContentPartPr>
              <p14:xfrm>
                <a:off x="6118143" y="6313886"/>
                <a:ext cx="76680" cy="18000"/>
              </p14:xfrm>
            </p:contentPart>
          </mc:Choice>
          <mc:Fallback xmlns=""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DD0349CE-8F7F-F8A9-F512-D016669300CC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6110583" y="6306326"/>
                  <a:ext cx="918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6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787BEC8D-722A-6B4C-F90C-DAD9C4F7FCE9}"/>
                    </a:ext>
                  </a:extLst>
                </p14:cNvPr>
                <p14:cNvContentPartPr/>
                <p14:nvPr/>
              </p14:nvContentPartPr>
              <p14:xfrm>
                <a:off x="6056583" y="6416486"/>
                <a:ext cx="199080" cy="16920"/>
              </p14:xfrm>
            </p:contentPart>
          </mc:Choice>
          <mc:Fallback xmlns=""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787BEC8D-722A-6B4C-F90C-DAD9C4F7FCE9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6049023" y="6408926"/>
                  <a:ext cx="2142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8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27D03832-AB45-CD11-DCE1-C73E9709A507}"/>
                    </a:ext>
                  </a:extLst>
                </p14:cNvPr>
                <p14:cNvContentPartPr/>
                <p14:nvPr/>
              </p14:nvContentPartPr>
              <p14:xfrm>
                <a:off x="6262863" y="6261686"/>
                <a:ext cx="109800" cy="23040"/>
              </p14:xfrm>
            </p:contentPart>
          </mc:Choice>
          <mc:Fallback xmlns=""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27D03832-AB45-CD11-DCE1-C73E9709A507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6255303" y="6254126"/>
                  <a:ext cx="1249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0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66624416-2C71-7399-E856-88D56DF5E4A0}"/>
                    </a:ext>
                  </a:extLst>
                </p14:cNvPr>
                <p14:cNvContentPartPr/>
                <p14:nvPr/>
              </p14:nvContentPartPr>
              <p14:xfrm>
                <a:off x="6258903" y="6286886"/>
                <a:ext cx="98280" cy="109440"/>
              </p14:xfrm>
            </p:contentPart>
          </mc:Choice>
          <mc:Fallback xmlns=""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66624416-2C71-7399-E856-88D56DF5E4A0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6251343" y="6279326"/>
                  <a:ext cx="1134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2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B20D90F8-497F-0CAE-AFF1-73FF38B72251}"/>
                    </a:ext>
                  </a:extLst>
                </p14:cNvPr>
                <p14:cNvContentPartPr/>
                <p14:nvPr/>
              </p14:nvContentPartPr>
              <p14:xfrm>
                <a:off x="6387423" y="6290126"/>
                <a:ext cx="6840" cy="91800"/>
              </p14:xfrm>
            </p:contentPart>
          </mc:Choice>
          <mc:Fallback xmlns=""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B20D90F8-497F-0CAE-AFF1-73FF38B72251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6379863" y="6282566"/>
                  <a:ext cx="2160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4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E3EE6615-BF7A-F6DC-4AF1-FCDBB0B3B97C}"/>
                    </a:ext>
                  </a:extLst>
                </p14:cNvPr>
                <p14:cNvContentPartPr/>
                <p14:nvPr/>
              </p14:nvContentPartPr>
              <p14:xfrm>
                <a:off x="6392103" y="6328646"/>
                <a:ext cx="90000" cy="16560"/>
              </p14:xfrm>
            </p:contentPart>
          </mc:Choice>
          <mc:Fallback xmlns=""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E3EE6615-BF7A-F6DC-4AF1-FCDBB0B3B97C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6384903" y="6321086"/>
                  <a:ext cx="104760" cy="3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96">
            <p14:nvContentPartPr>
              <p14:cNvPr id="420" name="Input penna 419">
                <a:extLst>
                  <a:ext uri="{FF2B5EF4-FFF2-40B4-BE49-F238E27FC236}">
                    <a16:creationId xmlns:a16="http://schemas.microsoft.com/office/drawing/2014/main" id="{C2156190-CFFB-7306-407E-96EB7D0CBF17}"/>
                  </a:ext>
                </a:extLst>
              </p14:cNvPr>
              <p14:cNvContentPartPr/>
              <p14:nvPr/>
            </p14:nvContentPartPr>
            <p14:xfrm>
              <a:off x="8849637" y="5958785"/>
              <a:ext cx="699120" cy="124560"/>
            </p14:xfrm>
          </p:contentPart>
        </mc:Choice>
        <mc:Fallback xmlns="">
          <p:pic>
            <p:nvPicPr>
              <p:cNvPr id="420" name="Input penna 419">
                <a:extLst>
                  <a:ext uri="{FF2B5EF4-FFF2-40B4-BE49-F238E27FC236}">
                    <a16:creationId xmlns:a16="http://schemas.microsoft.com/office/drawing/2014/main" id="{C2156190-CFFB-7306-407E-96EB7D0CBF17}"/>
                  </a:ext>
                </a:extLst>
              </p:cNvPr>
              <p:cNvPicPr/>
              <p:nvPr/>
            </p:nvPicPr>
            <p:blipFill>
              <a:blip r:embed="rId497"/>
              <a:stretch>
                <a:fillRect/>
              </a:stretch>
            </p:blipFill>
            <p:spPr>
              <a:xfrm>
                <a:off x="8842077" y="5951225"/>
                <a:ext cx="714240" cy="139680"/>
              </a:xfrm>
              <a:prstGeom prst="rect">
                <a:avLst/>
              </a:prstGeom>
            </p:spPr>
          </p:pic>
        </mc:Fallback>
      </mc:AlternateContent>
      <p:grpSp>
        <p:nvGrpSpPr>
          <p:cNvPr id="423" name="Gruppo 422">
            <a:extLst>
              <a:ext uri="{FF2B5EF4-FFF2-40B4-BE49-F238E27FC236}">
                <a16:creationId xmlns:a16="http://schemas.microsoft.com/office/drawing/2014/main" id="{FC4E353C-A594-7B3E-9F21-EDF1B296FFA3}"/>
              </a:ext>
            </a:extLst>
          </p:cNvPr>
          <p:cNvGrpSpPr/>
          <p:nvPr/>
        </p:nvGrpSpPr>
        <p:grpSpPr>
          <a:xfrm>
            <a:off x="7956715" y="6160203"/>
            <a:ext cx="1864440" cy="605880"/>
            <a:chOff x="7956715" y="6160203"/>
            <a:chExt cx="1864440" cy="60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8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0A49E2F9-1F1C-A62E-3851-43A197F2A7BC}"/>
                    </a:ext>
                  </a:extLst>
                </p14:cNvPr>
                <p14:cNvContentPartPr/>
                <p14:nvPr/>
              </p14:nvContentPartPr>
              <p14:xfrm>
                <a:off x="7996857" y="6325083"/>
                <a:ext cx="5040" cy="50760"/>
              </p14:xfrm>
            </p:contentPart>
          </mc:Choice>
          <mc:Fallback xmlns=""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0A49E2F9-1F1C-A62E-3851-43A197F2A7BC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7986417" y="6314643"/>
                  <a:ext cx="262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0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D9316CC5-69A6-C397-5094-2B7FC611D794}"/>
                    </a:ext>
                  </a:extLst>
                </p14:cNvPr>
                <p14:cNvContentPartPr/>
                <p14:nvPr/>
              </p14:nvContentPartPr>
              <p14:xfrm>
                <a:off x="7960857" y="6383043"/>
                <a:ext cx="74160" cy="28800"/>
              </p14:xfrm>
            </p:contentPart>
          </mc:Choice>
          <mc:Fallback xmlns=""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D9316CC5-69A6-C397-5094-2B7FC611D794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7950057" y="6372243"/>
                  <a:ext cx="9540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2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AEA2A484-BFD5-DF06-F02B-E0C901296A2B}"/>
                    </a:ext>
                  </a:extLst>
                </p14:cNvPr>
                <p14:cNvContentPartPr/>
                <p14:nvPr/>
              </p14:nvContentPartPr>
              <p14:xfrm>
                <a:off x="7956715" y="6516243"/>
                <a:ext cx="102600" cy="120240"/>
              </p14:xfrm>
            </p:contentPart>
          </mc:Choice>
          <mc:Fallback xmlns=""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AEA2A484-BFD5-DF06-F02B-E0C901296A2B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7949155" y="6508683"/>
                  <a:ext cx="1177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4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A22ED763-3D14-CC4D-EDD1-176935D7D399}"/>
                    </a:ext>
                  </a:extLst>
                </p14:cNvPr>
                <p14:cNvContentPartPr/>
                <p14:nvPr/>
              </p14:nvContentPartPr>
              <p14:xfrm>
                <a:off x="8061115" y="6523443"/>
                <a:ext cx="43560" cy="87840"/>
              </p14:xfrm>
            </p:contentPart>
          </mc:Choice>
          <mc:Fallback xmlns=""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A22ED763-3D14-CC4D-EDD1-176935D7D399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8053555" y="6515883"/>
                  <a:ext cx="586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6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A0D1CC85-58B5-2F2F-A628-A90EAA3D595F}"/>
                    </a:ext>
                  </a:extLst>
                </p14:cNvPr>
                <p14:cNvContentPartPr/>
                <p14:nvPr/>
              </p14:nvContentPartPr>
              <p14:xfrm>
                <a:off x="8153995" y="6541803"/>
                <a:ext cx="61560" cy="58320"/>
              </p14:xfrm>
            </p:contentPart>
          </mc:Choice>
          <mc:Fallback xmlns=""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A0D1CC85-58B5-2F2F-A628-A90EAA3D595F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8146435" y="6534243"/>
                  <a:ext cx="766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8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53F825DD-47FD-53DD-11E0-871ADF66DFA2}"/>
                    </a:ext>
                  </a:extLst>
                </p14:cNvPr>
                <p14:cNvContentPartPr/>
                <p14:nvPr/>
              </p14:nvContentPartPr>
              <p14:xfrm>
                <a:off x="8291515" y="6438123"/>
                <a:ext cx="45000" cy="200520"/>
              </p14:xfrm>
            </p:contentPart>
          </mc:Choice>
          <mc:Fallback xmlns=""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53F825DD-47FD-53DD-11E0-871ADF66DFA2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8283955" y="6430563"/>
                  <a:ext cx="6012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0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AC386C6C-FC7E-C047-AFCE-2F00D3630783}"/>
                    </a:ext>
                  </a:extLst>
                </p14:cNvPr>
                <p14:cNvContentPartPr/>
                <p14:nvPr/>
              </p14:nvContentPartPr>
              <p14:xfrm>
                <a:off x="8283955" y="6547923"/>
                <a:ext cx="29880" cy="5400"/>
              </p14:xfrm>
            </p:contentPart>
          </mc:Choice>
          <mc:Fallback xmlns=""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AC386C6C-FC7E-C047-AFCE-2F00D3630783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8276755" y="6540363"/>
                  <a:ext cx="450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2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3F2380DB-D66C-23F8-0C93-0A36B1801D54}"/>
                    </a:ext>
                  </a:extLst>
                </p14:cNvPr>
                <p14:cNvContentPartPr/>
                <p14:nvPr/>
              </p14:nvContentPartPr>
              <p14:xfrm>
                <a:off x="8353795" y="6546123"/>
                <a:ext cx="56880" cy="69120"/>
              </p14:xfrm>
            </p:contentPart>
          </mc:Choice>
          <mc:Fallback xmlns=""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3F2380DB-D66C-23F8-0C93-0A36B1801D54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8346235" y="6538563"/>
                  <a:ext cx="7200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4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7578955A-1AED-2997-019A-A86D2CC2BE29}"/>
                    </a:ext>
                  </a:extLst>
                </p14:cNvPr>
                <p14:cNvContentPartPr/>
                <p14:nvPr/>
              </p14:nvContentPartPr>
              <p14:xfrm>
                <a:off x="8463595" y="6542163"/>
                <a:ext cx="47520" cy="68760"/>
              </p14:xfrm>
            </p:contentPart>
          </mc:Choice>
          <mc:Fallback xmlns=""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7578955A-1AED-2997-019A-A86D2CC2BE29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8456035" y="6534603"/>
                  <a:ext cx="622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6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3BDD5EDF-F8FB-250D-58F3-50BA02A50E6C}"/>
                    </a:ext>
                  </a:extLst>
                </p14:cNvPr>
                <p14:cNvContentPartPr/>
                <p14:nvPr/>
              </p14:nvContentPartPr>
              <p14:xfrm>
                <a:off x="8539555" y="6551883"/>
                <a:ext cx="3600" cy="64080"/>
              </p14:xfrm>
            </p:contentPart>
          </mc:Choice>
          <mc:Fallback xmlns=""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3BDD5EDF-F8FB-250D-58F3-50BA02A50E6C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8531995" y="6544683"/>
                  <a:ext cx="187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8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FF9392C5-58B9-1EE0-AE77-72D0BA4E2588}"/>
                    </a:ext>
                  </a:extLst>
                </p14:cNvPr>
                <p14:cNvContentPartPr/>
                <p14:nvPr/>
              </p14:nvContentPartPr>
              <p14:xfrm>
                <a:off x="8584195" y="6553683"/>
                <a:ext cx="21960" cy="33840"/>
              </p14:xfrm>
            </p:contentPart>
          </mc:Choice>
          <mc:Fallback xmlns=""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FF9392C5-58B9-1EE0-AE77-72D0BA4E2588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8576635" y="6546123"/>
                  <a:ext cx="370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0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495D58BA-2D50-327F-7146-A31BAB611067}"/>
                    </a:ext>
                  </a:extLst>
                </p14:cNvPr>
                <p14:cNvContentPartPr/>
                <p14:nvPr/>
              </p14:nvContentPartPr>
              <p14:xfrm>
                <a:off x="8650435" y="6552603"/>
                <a:ext cx="57600" cy="59040"/>
              </p14:xfrm>
            </p:contentPart>
          </mc:Choice>
          <mc:Fallback xmlns=""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495D58BA-2D50-327F-7146-A31BAB611067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8643235" y="6545043"/>
                  <a:ext cx="7272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2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FAE9D2AA-1AD4-F7D1-11D9-3F8C416F3B84}"/>
                    </a:ext>
                  </a:extLst>
                </p14:cNvPr>
                <p14:cNvContentPartPr/>
                <p14:nvPr/>
              </p14:nvContentPartPr>
              <p14:xfrm>
                <a:off x="8883355" y="6374403"/>
                <a:ext cx="145440" cy="374400"/>
              </p14:xfrm>
            </p:contentPart>
          </mc:Choice>
          <mc:Fallback xmlns=""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FAE9D2AA-1AD4-F7D1-11D9-3F8C416F3B84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8875795" y="6367203"/>
                  <a:ext cx="16056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4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30453626-6080-1343-739F-C7EFEAD79F3E}"/>
                    </a:ext>
                  </a:extLst>
                </p14:cNvPr>
                <p14:cNvContentPartPr/>
                <p14:nvPr/>
              </p14:nvContentPartPr>
              <p14:xfrm>
                <a:off x="9103315" y="6514803"/>
                <a:ext cx="79920" cy="91080"/>
              </p14:xfrm>
            </p:contentPart>
          </mc:Choice>
          <mc:Fallback xmlns=""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30453626-6080-1343-739F-C7EFEAD79F3E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9095755" y="6507243"/>
                  <a:ext cx="950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6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91E07D5C-95D6-2784-5E4B-07E4F6A9A223}"/>
                    </a:ext>
                  </a:extLst>
                </p14:cNvPr>
                <p14:cNvContentPartPr/>
                <p14:nvPr/>
              </p14:nvContentPartPr>
              <p14:xfrm>
                <a:off x="9212395" y="6442083"/>
                <a:ext cx="15480" cy="156960"/>
              </p14:xfrm>
            </p:contentPart>
          </mc:Choice>
          <mc:Fallback xmlns=""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91E07D5C-95D6-2784-5E4B-07E4F6A9A223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9204835" y="6434523"/>
                  <a:ext cx="3024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8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221A8005-9E00-0149-0736-6019B81FCA60}"/>
                    </a:ext>
                  </a:extLst>
                </p14:cNvPr>
                <p14:cNvContentPartPr/>
                <p14:nvPr/>
              </p14:nvContentPartPr>
              <p14:xfrm>
                <a:off x="9213115" y="6546123"/>
                <a:ext cx="29880" cy="8640"/>
              </p14:xfrm>
            </p:contentPart>
          </mc:Choice>
          <mc:Fallback xmlns=""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221A8005-9E00-0149-0736-6019B81FCA60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9205555" y="6538563"/>
                  <a:ext cx="450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0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C3A4F8A8-2374-30EE-FAF3-4D27AC21AB06}"/>
                    </a:ext>
                  </a:extLst>
                </p14:cNvPr>
                <p14:cNvContentPartPr/>
                <p14:nvPr/>
              </p14:nvContentPartPr>
              <p14:xfrm>
                <a:off x="9272155" y="6516963"/>
                <a:ext cx="4680" cy="76320"/>
              </p14:xfrm>
            </p:contentPart>
          </mc:Choice>
          <mc:Fallback xmlns=""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C3A4F8A8-2374-30EE-FAF3-4D27AC21AB06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9264595" y="6509403"/>
                  <a:ext cx="198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2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09870915-15BA-6EBD-E6B7-9B1D052ABD74}"/>
                    </a:ext>
                  </a:extLst>
                </p14:cNvPr>
                <p14:cNvContentPartPr/>
                <p14:nvPr/>
              </p14:nvContentPartPr>
              <p14:xfrm>
                <a:off x="9327595" y="6413643"/>
                <a:ext cx="21960" cy="174600"/>
              </p14:xfrm>
            </p:contentPart>
          </mc:Choice>
          <mc:Fallback xmlns=""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09870915-15BA-6EBD-E6B7-9B1D052ABD74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9320035" y="6406083"/>
                  <a:ext cx="370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4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A578729A-80B9-28A5-6285-23C9DE6C84F6}"/>
                    </a:ext>
                  </a:extLst>
                </p14:cNvPr>
                <p14:cNvContentPartPr/>
                <p14:nvPr/>
              </p14:nvContentPartPr>
              <p14:xfrm>
                <a:off x="9375475" y="6512283"/>
                <a:ext cx="15120" cy="79920"/>
              </p14:xfrm>
            </p:contentPart>
          </mc:Choice>
          <mc:Fallback xmlns=""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A578729A-80B9-28A5-6285-23C9DE6C84F6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9367915" y="6504723"/>
                  <a:ext cx="298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6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004BB351-0FAA-C712-DED3-77F16237F484}"/>
                    </a:ext>
                  </a:extLst>
                </p14:cNvPr>
                <p14:cNvContentPartPr/>
                <p14:nvPr/>
              </p14:nvContentPartPr>
              <p14:xfrm>
                <a:off x="9441355" y="6525603"/>
                <a:ext cx="32400" cy="66600"/>
              </p14:xfrm>
            </p:contentPart>
          </mc:Choice>
          <mc:Fallback xmlns=""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004BB351-0FAA-C712-DED3-77F16237F484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9434155" y="6518043"/>
                  <a:ext cx="475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8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E1352E6A-EF73-60EA-F9C8-CABAB4D4A131}"/>
                    </a:ext>
                  </a:extLst>
                </p14:cNvPr>
                <p14:cNvContentPartPr/>
                <p14:nvPr/>
              </p14:nvContentPartPr>
              <p14:xfrm>
                <a:off x="9529195" y="6542163"/>
                <a:ext cx="34560" cy="57960"/>
              </p14:xfrm>
            </p:contentPart>
          </mc:Choice>
          <mc:Fallback xmlns=""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E1352E6A-EF73-60EA-F9C8-CABAB4D4A131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9521635" y="6534963"/>
                  <a:ext cx="4968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0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99D1C9A2-E783-85CB-2DF4-F866CA3EFFAA}"/>
                    </a:ext>
                  </a:extLst>
                </p14:cNvPr>
                <p14:cNvContentPartPr/>
                <p14:nvPr/>
              </p14:nvContentPartPr>
              <p14:xfrm>
                <a:off x="9604795" y="6563043"/>
                <a:ext cx="38520" cy="42480"/>
              </p14:xfrm>
            </p:contentPart>
          </mc:Choice>
          <mc:Fallback xmlns=""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99D1C9A2-E783-85CB-2DF4-F866CA3EFFAA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9597235" y="6555483"/>
                  <a:ext cx="536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2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01FC80EA-9A1A-9F41-C4EB-9772C7754C64}"/>
                    </a:ext>
                  </a:extLst>
                </p14:cNvPr>
                <p14:cNvContentPartPr/>
                <p14:nvPr/>
              </p14:nvContentPartPr>
              <p14:xfrm>
                <a:off x="9700555" y="6547203"/>
                <a:ext cx="17640" cy="60120"/>
              </p14:xfrm>
            </p:contentPart>
          </mc:Choice>
          <mc:Fallback xmlns=""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01FC80EA-9A1A-9F41-C4EB-9772C7754C64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9692995" y="6539643"/>
                  <a:ext cx="3240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4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B4BEE85A-E46B-85D0-BDAF-2A2828DA3626}"/>
                    </a:ext>
                  </a:extLst>
                </p14:cNvPr>
                <p14:cNvContentPartPr/>
                <p14:nvPr/>
              </p14:nvContentPartPr>
              <p14:xfrm>
                <a:off x="9747355" y="6559803"/>
                <a:ext cx="50040" cy="62280"/>
              </p14:xfrm>
            </p:contentPart>
          </mc:Choice>
          <mc:Fallback xmlns=""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B4BEE85A-E46B-85D0-BDAF-2A2828DA3626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9739795" y="6552243"/>
                  <a:ext cx="651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6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A56751E8-9058-C7ED-1336-2057B30423E3}"/>
                    </a:ext>
                  </a:extLst>
                </p14:cNvPr>
                <p14:cNvContentPartPr/>
                <p14:nvPr/>
              </p14:nvContentPartPr>
              <p14:xfrm>
                <a:off x="9091435" y="6704163"/>
                <a:ext cx="729720" cy="61920"/>
              </p14:xfrm>
            </p:contentPart>
          </mc:Choice>
          <mc:Fallback xmlns=""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A56751E8-9058-C7ED-1336-2057B30423E3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9083875" y="6696603"/>
                  <a:ext cx="7448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8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C94336AB-8ADE-A98B-6D7D-46D43AD15AB5}"/>
                    </a:ext>
                  </a:extLst>
                </p14:cNvPr>
                <p14:cNvContentPartPr/>
                <p14:nvPr/>
              </p14:nvContentPartPr>
              <p14:xfrm>
                <a:off x="8688382" y="6216003"/>
                <a:ext cx="126720" cy="40680"/>
              </p14:xfrm>
            </p:contentPart>
          </mc:Choice>
          <mc:Fallback xmlns=""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C94336AB-8ADE-A98B-6D7D-46D43AD15AB5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8680822" y="6208443"/>
                  <a:ext cx="1418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0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2CDABE2E-74D1-E273-98AB-08787A3B6C9F}"/>
                    </a:ext>
                  </a:extLst>
                </p14:cNvPr>
                <p14:cNvContentPartPr/>
                <p14:nvPr/>
              </p14:nvContentPartPr>
              <p14:xfrm>
                <a:off x="8765422" y="6232563"/>
                <a:ext cx="5400" cy="95400"/>
              </p14:xfrm>
            </p:contentPart>
          </mc:Choice>
          <mc:Fallback xmlns=""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2CDABE2E-74D1-E273-98AB-08787A3B6C9F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8757862" y="6225003"/>
                  <a:ext cx="205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2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EE2BF882-4085-9B45-8E75-B36EE1504CC2}"/>
                    </a:ext>
                  </a:extLst>
                </p14:cNvPr>
                <p14:cNvContentPartPr/>
                <p14:nvPr/>
              </p14:nvContentPartPr>
              <p14:xfrm>
                <a:off x="8810422" y="6258123"/>
                <a:ext cx="51480" cy="43560"/>
              </p14:xfrm>
            </p:contentPart>
          </mc:Choice>
          <mc:Fallback xmlns=""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EE2BF882-4085-9B45-8E75-B36EE1504CC2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8803222" y="6250563"/>
                  <a:ext cx="6660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4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094DAB35-3949-282C-2696-CDEA83DC7EC6}"/>
                    </a:ext>
                  </a:extLst>
                </p14:cNvPr>
                <p14:cNvContentPartPr/>
                <p14:nvPr/>
              </p14:nvContentPartPr>
              <p14:xfrm>
                <a:off x="8895742" y="6235083"/>
                <a:ext cx="37800" cy="65520"/>
              </p14:xfrm>
            </p:contentPart>
          </mc:Choice>
          <mc:Fallback xmlns=""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094DAB35-3949-282C-2696-CDEA83DC7EC6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8888542" y="6227523"/>
                  <a:ext cx="529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6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DC3DAEC0-295C-89A9-0C75-27C7AF48751D}"/>
                    </a:ext>
                  </a:extLst>
                </p14:cNvPr>
                <p14:cNvContentPartPr/>
                <p14:nvPr/>
              </p14:nvContentPartPr>
              <p14:xfrm>
                <a:off x="8967742" y="6226443"/>
                <a:ext cx="57240" cy="66960"/>
              </p14:xfrm>
            </p:contentPart>
          </mc:Choice>
          <mc:Fallback xmlns=""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DC3DAEC0-295C-89A9-0C75-27C7AF48751D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8960182" y="6218883"/>
                  <a:ext cx="723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8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86B64CDC-A1DE-82CB-B438-1E542DAB02CC}"/>
                    </a:ext>
                  </a:extLst>
                </p14:cNvPr>
                <p14:cNvContentPartPr/>
                <p14:nvPr/>
              </p14:nvContentPartPr>
              <p14:xfrm>
                <a:off x="9060262" y="6230043"/>
                <a:ext cx="8280" cy="76680"/>
              </p14:xfrm>
            </p:contentPart>
          </mc:Choice>
          <mc:Fallback xmlns=""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86B64CDC-A1DE-82CB-B438-1E542DAB02CC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9052702" y="6222483"/>
                  <a:ext cx="230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0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16ECB29E-2BDF-4F2F-DE3A-AE0D1594B1DF}"/>
                    </a:ext>
                  </a:extLst>
                </p14:cNvPr>
                <p14:cNvContentPartPr/>
                <p14:nvPr/>
              </p14:nvContentPartPr>
              <p14:xfrm>
                <a:off x="9116782" y="6160203"/>
                <a:ext cx="19440" cy="132840"/>
              </p14:xfrm>
            </p:contentPart>
          </mc:Choice>
          <mc:Fallback xmlns=""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16ECB29E-2BDF-4F2F-DE3A-AE0D1594B1DF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9109222" y="6152643"/>
                  <a:ext cx="345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2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AA36EEF3-985C-232C-D4CF-8ED189C5FDDA}"/>
                    </a:ext>
                  </a:extLst>
                </p14:cNvPr>
                <p14:cNvContentPartPr/>
                <p14:nvPr/>
              </p14:nvContentPartPr>
              <p14:xfrm>
                <a:off x="9126862" y="6232203"/>
                <a:ext cx="27360" cy="7560"/>
              </p14:xfrm>
            </p:contentPart>
          </mc:Choice>
          <mc:Fallback xmlns=""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AA36EEF3-985C-232C-D4CF-8ED189C5FDDA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9119302" y="6224643"/>
                  <a:ext cx="424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4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B11F4C4B-1934-06CD-40A9-5A280774772D}"/>
                    </a:ext>
                  </a:extLst>
                </p14:cNvPr>
                <p14:cNvContentPartPr/>
                <p14:nvPr/>
              </p14:nvContentPartPr>
              <p14:xfrm>
                <a:off x="9203182" y="6232923"/>
                <a:ext cx="44640" cy="114120"/>
              </p14:xfrm>
            </p:contentPart>
          </mc:Choice>
          <mc:Fallback xmlns=""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B11F4C4B-1934-06CD-40A9-5A280774772D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9195622" y="6225363"/>
                  <a:ext cx="597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6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5791D750-0B2B-4EAE-F53E-DF255447F27F}"/>
                    </a:ext>
                  </a:extLst>
                </p14:cNvPr>
                <p14:cNvContentPartPr/>
                <p14:nvPr/>
              </p14:nvContentPartPr>
              <p14:xfrm>
                <a:off x="8763597" y="6318677"/>
                <a:ext cx="587880" cy="124200"/>
              </p14:xfrm>
            </p:contentPart>
          </mc:Choice>
          <mc:Fallback xmlns=""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5791D750-0B2B-4EAE-F53E-DF255447F27F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8756037" y="6311117"/>
                  <a:ext cx="602640" cy="138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68">
            <p14:nvContentPartPr>
              <p14:cNvPr id="424" name="Input penna 423">
                <a:extLst>
                  <a:ext uri="{FF2B5EF4-FFF2-40B4-BE49-F238E27FC236}">
                    <a16:creationId xmlns:a16="http://schemas.microsoft.com/office/drawing/2014/main" id="{95BFFC4B-4FB2-5D45-6DEE-3312B685384F}"/>
                  </a:ext>
                </a:extLst>
              </p14:cNvPr>
              <p14:cNvContentPartPr/>
              <p14:nvPr/>
            </p14:nvContentPartPr>
            <p14:xfrm>
              <a:off x="10487637" y="6037157"/>
              <a:ext cx="358200" cy="33480"/>
            </p14:xfrm>
          </p:contentPart>
        </mc:Choice>
        <mc:Fallback xmlns="">
          <p:pic>
            <p:nvPicPr>
              <p:cNvPr id="424" name="Input penna 423">
                <a:extLst>
                  <a:ext uri="{FF2B5EF4-FFF2-40B4-BE49-F238E27FC236}">
                    <a16:creationId xmlns:a16="http://schemas.microsoft.com/office/drawing/2014/main" id="{95BFFC4B-4FB2-5D45-6DEE-3312B685384F}"/>
                  </a:ext>
                </a:extLst>
              </p:cNvPr>
              <p:cNvPicPr/>
              <p:nvPr/>
            </p:nvPicPr>
            <p:blipFill>
              <a:blip r:embed="rId569"/>
              <a:stretch>
                <a:fillRect/>
              </a:stretch>
            </p:blipFill>
            <p:spPr>
              <a:xfrm>
                <a:off x="10480437" y="6029597"/>
                <a:ext cx="373320" cy="4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249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CEEF9-A0B5-A346-1793-FC89FD5CF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8FF4806-7139-1D92-6232-E325C281CA2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C58592-FB91-B16C-6ABE-90102A93CCA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90CC6B-0AA4-0863-C2B0-C424D3B2540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5A5D190-0E58-DD7A-D9A8-FCC6FAF1EB6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2BD2901-21AA-69EA-9DCF-68612945E3B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705A352-6B6B-B05F-F682-7D9CB140E84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F4E534D-3483-9080-D5A3-05A171D4C5B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B708E2A-C5F9-0902-76F2-09E94679145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6062FF9-9AA7-87AF-F16F-4DDE1681FC8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5B550B6-4440-6DA2-DBCB-F64F9B31D38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7FEF328-F69F-08CF-5DCB-1A33ABBE887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BB189B2-0728-895B-832B-151290B0FA3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A6B160A-9684-0D6A-9A55-A6D627EBAD0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1FEB27D-4F2D-9544-AA2F-11C9F6C866E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5C83F58-39AA-CD69-74E7-549D6343C55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A82B98A-FF93-6B23-5421-D053747C54B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2286760-DE73-7356-7523-6D60B218DD0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7005B0C-BB5E-E723-4990-FBAFBCCAD86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3BC674B-5C4E-E36A-F765-99F663333A6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FE59A38-EFC0-8D95-84D7-027373D7548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32B7386-A760-4C99-0F40-0A625924CD4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BEB3460-CFBD-75AD-867C-1285A8FD741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B077702-83EB-E4D7-9B9E-8F1C55C5367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D25C5CB-1626-A6F1-7C3B-BB7168DA580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92A0788-8ED9-8147-3CC8-CB365687DCD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21F9B2B-288A-415B-4783-319711D3AFF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F8DE79E-AFFC-1155-05AC-AFDB5F836BF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B24B572-CA8E-9626-A996-0BB0F7078CB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408473F-0059-96D1-579C-83E44168DA1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59E6A1A-5AAA-485E-071D-06DF2B3BB06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C4EE59-6919-9096-5C2B-F2CC7C9E26C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B95136A-F88E-C313-8885-EF15C9DAEF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F24EB98-B2AC-C55A-B7A5-7F4AE68D0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914E1F5-782D-CC60-3298-C4F85BBD4F6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928C877-83D5-E4B7-088A-841099B61E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CA82884-69F0-0856-F219-9CA1A48FFE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5" name="Input penna 94">
                <a:extLst>
                  <a:ext uri="{FF2B5EF4-FFF2-40B4-BE49-F238E27FC236}">
                    <a16:creationId xmlns:a16="http://schemas.microsoft.com/office/drawing/2014/main" id="{3D1929BB-B999-DDF8-A89F-220D2CC31FFD}"/>
                  </a:ext>
                </a:extLst>
              </p14:cNvPr>
              <p14:cNvContentPartPr/>
              <p14:nvPr/>
            </p14:nvContentPartPr>
            <p14:xfrm>
              <a:off x="2120298" y="1313110"/>
              <a:ext cx="588960" cy="1464480"/>
            </p14:xfrm>
          </p:contentPart>
        </mc:Choice>
        <mc:Fallback xmlns="">
          <p:pic>
            <p:nvPicPr>
              <p:cNvPr id="95" name="Input penna 94">
                <a:extLst>
                  <a:ext uri="{FF2B5EF4-FFF2-40B4-BE49-F238E27FC236}">
                    <a16:creationId xmlns:a16="http://schemas.microsoft.com/office/drawing/2014/main" id="{3D1929BB-B999-DDF8-A89F-220D2CC31FF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09858" y="1302310"/>
                <a:ext cx="610200" cy="1485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98C73D3A-8461-E5BE-F0A1-64FF88F96001}"/>
              </a:ext>
            </a:extLst>
          </p:cNvPr>
          <p:cNvGrpSpPr/>
          <p:nvPr/>
        </p:nvGrpSpPr>
        <p:grpSpPr>
          <a:xfrm>
            <a:off x="1059976" y="1355008"/>
            <a:ext cx="774720" cy="240840"/>
            <a:chOff x="1059976" y="1355008"/>
            <a:chExt cx="774720" cy="24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FAD58E69-0AD3-FD68-6DB4-0EA07998B66A}"/>
                    </a:ext>
                  </a:extLst>
                </p14:cNvPr>
                <p14:cNvContentPartPr/>
                <p14:nvPr/>
              </p14:nvContentPartPr>
              <p14:xfrm>
                <a:off x="1059976" y="1401088"/>
                <a:ext cx="108360" cy="19476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FAD58E69-0AD3-FD68-6DB4-0EA07998B66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049176" y="1390288"/>
                  <a:ext cx="1296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1CACE5C9-F5B3-DA21-9B4D-F261A96D2445}"/>
                    </a:ext>
                  </a:extLst>
                </p14:cNvPr>
                <p14:cNvContentPartPr/>
                <p14:nvPr/>
              </p14:nvContentPartPr>
              <p14:xfrm>
                <a:off x="1206136" y="1443208"/>
                <a:ext cx="83880" cy="7956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1CACE5C9-F5B3-DA21-9B4D-F261A96D244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95336" y="1432768"/>
                  <a:ext cx="1051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B2D32061-FBF2-F4A2-DB7D-65AEF424D22B}"/>
                    </a:ext>
                  </a:extLst>
                </p14:cNvPr>
                <p14:cNvContentPartPr/>
                <p14:nvPr/>
              </p14:nvContentPartPr>
              <p14:xfrm>
                <a:off x="1340776" y="1393168"/>
                <a:ext cx="49680" cy="14292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B2D32061-FBF2-F4A2-DB7D-65AEF424D22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330336" y="1382728"/>
                  <a:ext cx="7092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628684C1-C74E-0501-A368-3911AF668ED8}"/>
                    </a:ext>
                  </a:extLst>
                </p14:cNvPr>
                <p14:cNvContentPartPr/>
                <p14:nvPr/>
              </p14:nvContentPartPr>
              <p14:xfrm>
                <a:off x="1469656" y="1426288"/>
                <a:ext cx="39960" cy="9936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628684C1-C74E-0501-A368-3911AF668ED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459216" y="1415848"/>
                  <a:ext cx="6120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D413C469-9B40-0C17-78AE-2425BBE838D7}"/>
                    </a:ext>
                  </a:extLst>
                </p14:cNvPr>
                <p14:cNvContentPartPr/>
                <p14:nvPr/>
              </p14:nvContentPartPr>
              <p14:xfrm>
                <a:off x="1581616" y="1450408"/>
                <a:ext cx="67320" cy="5976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D413C469-9B40-0C17-78AE-2425BBE838D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571176" y="1439608"/>
                  <a:ext cx="885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9217E632-FD9A-9DDF-BC1B-694D11077F67}"/>
                    </a:ext>
                  </a:extLst>
                </p14:cNvPr>
                <p14:cNvContentPartPr/>
                <p14:nvPr/>
              </p14:nvContentPartPr>
              <p14:xfrm>
                <a:off x="1698976" y="1355008"/>
                <a:ext cx="20160" cy="12924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9217E632-FD9A-9DDF-BC1B-694D11077F6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688176" y="1344568"/>
                  <a:ext cx="4140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60576621-3E09-4C97-8A7D-B98C9C22AE44}"/>
                    </a:ext>
                  </a:extLst>
                </p14:cNvPr>
                <p14:cNvContentPartPr/>
                <p14:nvPr/>
              </p14:nvContentPartPr>
              <p14:xfrm>
                <a:off x="1699336" y="1435288"/>
                <a:ext cx="39240" cy="1440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60576621-3E09-4C97-8A7D-B98C9C22AE4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688896" y="1424848"/>
                  <a:ext cx="604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47DBC8BE-D0DB-E903-2FAA-00D3E2B28A6D}"/>
                    </a:ext>
                  </a:extLst>
                </p14:cNvPr>
                <p14:cNvContentPartPr/>
                <p14:nvPr/>
              </p14:nvContentPartPr>
              <p14:xfrm>
                <a:off x="1774216" y="1430608"/>
                <a:ext cx="60480" cy="9864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47DBC8BE-D0DB-E903-2FAA-00D3E2B28A6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763776" y="1420168"/>
                  <a:ext cx="81720" cy="11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1" name="Gruppo 170">
            <a:extLst>
              <a:ext uri="{FF2B5EF4-FFF2-40B4-BE49-F238E27FC236}">
                <a16:creationId xmlns:a16="http://schemas.microsoft.com/office/drawing/2014/main" id="{71086C56-637C-8C29-D8BA-7433A8456B40}"/>
              </a:ext>
            </a:extLst>
          </p:cNvPr>
          <p:cNvGrpSpPr/>
          <p:nvPr/>
        </p:nvGrpSpPr>
        <p:grpSpPr>
          <a:xfrm>
            <a:off x="3853941" y="904456"/>
            <a:ext cx="243000" cy="226080"/>
            <a:chOff x="3853941" y="904456"/>
            <a:chExt cx="243000" cy="22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14DBB707-266A-7435-6566-F9AFDD9EF19A}"/>
                    </a:ext>
                  </a:extLst>
                </p14:cNvPr>
                <p14:cNvContentPartPr/>
                <p14:nvPr/>
              </p14:nvContentPartPr>
              <p14:xfrm>
                <a:off x="3982101" y="904456"/>
                <a:ext cx="14040" cy="223560"/>
              </p14:xfrm>
            </p:contentPart>
          </mc:Choice>
          <mc:Fallback xmlns=""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14DBB707-266A-7435-6566-F9AFDD9EF19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971661" y="893656"/>
                  <a:ext cx="3528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BF0CA754-F46B-AE7D-F61B-0A200A02851D}"/>
                    </a:ext>
                  </a:extLst>
                </p14:cNvPr>
                <p14:cNvContentPartPr/>
                <p14:nvPr/>
              </p14:nvContentPartPr>
              <p14:xfrm>
                <a:off x="3853941" y="1080136"/>
                <a:ext cx="243000" cy="50400"/>
              </p14:xfrm>
            </p:contentPart>
          </mc:Choice>
          <mc:Fallback xmlns=""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BF0CA754-F46B-AE7D-F61B-0A200A02851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843501" y="1069696"/>
                  <a:ext cx="264240" cy="71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24" name="Input penna 223">
                <a:extLst>
                  <a:ext uri="{FF2B5EF4-FFF2-40B4-BE49-F238E27FC236}">
                    <a16:creationId xmlns:a16="http://schemas.microsoft.com/office/drawing/2014/main" id="{51198BDD-7E5B-E58C-3D15-775261FC73E0}"/>
                  </a:ext>
                </a:extLst>
              </p14:cNvPr>
              <p14:cNvContentPartPr/>
              <p14:nvPr/>
            </p14:nvContentPartPr>
            <p14:xfrm>
              <a:off x="4780204" y="2541374"/>
              <a:ext cx="1843560" cy="867600"/>
            </p14:xfrm>
          </p:contentPart>
        </mc:Choice>
        <mc:Fallback xmlns="">
          <p:pic>
            <p:nvPicPr>
              <p:cNvPr id="224" name="Input penna 223">
                <a:extLst>
                  <a:ext uri="{FF2B5EF4-FFF2-40B4-BE49-F238E27FC236}">
                    <a16:creationId xmlns:a16="http://schemas.microsoft.com/office/drawing/2014/main" id="{51198BDD-7E5B-E58C-3D15-775261FC73E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769404" y="2530574"/>
                <a:ext cx="1864800" cy="888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29" name="Gruppo 228">
            <a:extLst>
              <a:ext uri="{FF2B5EF4-FFF2-40B4-BE49-F238E27FC236}">
                <a16:creationId xmlns:a16="http://schemas.microsoft.com/office/drawing/2014/main" id="{C1AF8CC7-314C-673D-E9BF-2285B0FD0BA6}"/>
              </a:ext>
            </a:extLst>
          </p:cNvPr>
          <p:cNvGrpSpPr/>
          <p:nvPr/>
        </p:nvGrpSpPr>
        <p:grpSpPr>
          <a:xfrm>
            <a:off x="350830" y="118232"/>
            <a:ext cx="4175951" cy="822224"/>
            <a:chOff x="350830" y="118232"/>
            <a:chExt cx="4175951" cy="82222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4208D0F-B5B5-7560-BD40-AD925D7BDE1C}"/>
                    </a:ext>
                  </a:extLst>
                </p14:cNvPr>
                <p14:cNvContentPartPr/>
                <p14:nvPr/>
              </p14:nvContentPartPr>
              <p14:xfrm>
                <a:off x="363790" y="365896"/>
                <a:ext cx="150480" cy="1216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4208D0F-B5B5-7560-BD40-AD925D7BDE1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53350" y="355096"/>
                  <a:ext cx="1717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21E2C6B-AD0B-8F7F-04CC-EA7F4FDAFA59}"/>
                    </a:ext>
                  </a:extLst>
                </p14:cNvPr>
                <p14:cNvContentPartPr/>
                <p14:nvPr/>
              </p14:nvContentPartPr>
              <p14:xfrm>
                <a:off x="545590" y="350056"/>
                <a:ext cx="90000" cy="13284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21E2C6B-AD0B-8F7F-04CC-EA7F4FDAFA5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34790" y="339256"/>
                  <a:ext cx="1112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CC73439-31F8-EBD5-C750-5ABB8BA24B0D}"/>
                    </a:ext>
                  </a:extLst>
                </p14:cNvPr>
                <p14:cNvContentPartPr/>
                <p14:nvPr/>
              </p14:nvContentPartPr>
              <p14:xfrm>
                <a:off x="350830" y="588376"/>
                <a:ext cx="466560" cy="2808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CC73439-31F8-EBD5-C750-5ABB8BA24B0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40030" y="577936"/>
                  <a:ext cx="4878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E95BA27-0696-F115-0183-024DF40AF0A8}"/>
                    </a:ext>
                  </a:extLst>
                </p14:cNvPr>
                <p14:cNvContentPartPr/>
                <p14:nvPr/>
              </p14:nvContentPartPr>
              <p14:xfrm>
                <a:off x="454870" y="709336"/>
                <a:ext cx="300240" cy="460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E95BA27-0696-F115-0183-024DF40AF0A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44430" y="698896"/>
                  <a:ext cx="32148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7109DEF-E867-1276-8CC0-179A261AB2FB}"/>
                    </a:ext>
                  </a:extLst>
                </p14:cNvPr>
                <p14:cNvContentPartPr/>
                <p14:nvPr/>
              </p14:nvContentPartPr>
              <p14:xfrm>
                <a:off x="522550" y="752896"/>
                <a:ext cx="138600" cy="1875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7109DEF-E867-1276-8CC0-179A261AB2F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11750" y="742456"/>
                  <a:ext cx="15984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C84C225-C5BD-C0F4-C171-809329EE10A6}"/>
                    </a:ext>
                  </a:extLst>
                </p14:cNvPr>
                <p14:cNvContentPartPr/>
                <p14:nvPr/>
              </p14:nvContentPartPr>
              <p14:xfrm>
                <a:off x="537670" y="811216"/>
                <a:ext cx="192240" cy="532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C84C225-C5BD-C0F4-C171-809329EE10A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26870" y="800776"/>
                  <a:ext cx="2134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12B7E9E-708E-282F-3674-7F6996F9C5BF}"/>
                    </a:ext>
                  </a:extLst>
                </p14:cNvPr>
                <p14:cNvContentPartPr/>
                <p14:nvPr/>
              </p14:nvContentPartPr>
              <p14:xfrm>
                <a:off x="1051030" y="381016"/>
                <a:ext cx="167760" cy="2289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12B7E9E-708E-282F-3674-7F6996F9C5B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40230" y="370576"/>
                  <a:ext cx="18900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7D244C7-1695-1AC3-341D-B3C00FDDF3E6}"/>
                    </a:ext>
                  </a:extLst>
                </p14:cNvPr>
                <p14:cNvContentPartPr/>
                <p14:nvPr/>
              </p14:nvContentPartPr>
              <p14:xfrm>
                <a:off x="1268110" y="393976"/>
                <a:ext cx="18000" cy="27036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7D244C7-1695-1AC3-341D-B3C00FDDF3E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257310" y="383536"/>
                  <a:ext cx="3924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73DD29E-A2FF-B4B7-C19E-18A91DE5A892}"/>
                    </a:ext>
                  </a:extLst>
                </p14:cNvPr>
                <p14:cNvContentPartPr/>
                <p14:nvPr/>
              </p14:nvContentPartPr>
              <p14:xfrm>
                <a:off x="1307710" y="544816"/>
                <a:ext cx="124920" cy="6012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73DD29E-A2FF-B4B7-C19E-18A91DE5A89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297270" y="534376"/>
                  <a:ext cx="1461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88294319-9A5F-01C7-FD23-F8BC944A637A}"/>
                    </a:ext>
                  </a:extLst>
                </p14:cNvPr>
                <p14:cNvContentPartPr/>
                <p14:nvPr/>
              </p14:nvContentPartPr>
              <p14:xfrm>
                <a:off x="1530910" y="423496"/>
                <a:ext cx="177840" cy="4320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88294319-9A5F-01C7-FD23-F8BC944A637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520110" y="413056"/>
                  <a:ext cx="1990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B8A1F86-FB6D-D5A6-5223-66BC7305FBCA}"/>
                    </a:ext>
                  </a:extLst>
                </p14:cNvPr>
                <p14:cNvContentPartPr/>
                <p14:nvPr/>
              </p14:nvContentPartPr>
              <p14:xfrm>
                <a:off x="1513990" y="481816"/>
                <a:ext cx="147600" cy="21996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B8A1F86-FB6D-D5A6-5223-66BC7305FBC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503190" y="471016"/>
                  <a:ext cx="16884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3EC33BE9-1681-A247-019F-E00F3B8A4870}"/>
                    </a:ext>
                  </a:extLst>
                </p14:cNvPr>
                <p14:cNvContentPartPr/>
                <p14:nvPr/>
              </p14:nvContentPartPr>
              <p14:xfrm>
                <a:off x="1715950" y="471376"/>
                <a:ext cx="61200" cy="2192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3EC33BE9-1681-A247-019F-E00F3B8A487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705510" y="460936"/>
                  <a:ext cx="8244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337C6A9-F70F-9B93-F9C1-5B41ED1540AB}"/>
                    </a:ext>
                  </a:extLst>
                </p14:cNvPr>
                <p14:cNvContentPartPr/>
                <p14:nvPr/>
              </p14:nvContentPartPr>
              <p14:xfrm>
                <a:off x="1747270" y="577576"/>
                <a:ext cx="104400" cy="1620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337C6A9-F70F-9B93-F9C1-5B41ED1540A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736830" y="567136"/>
                  <a:ext cx="1256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A90D22C-0666-8485-F169-54DAA8FDDA7A}"/>
                    </a:ext>
                  </a:extLst>
                </p14:cNvPr>
                <p14:cNvContentPartPr/>
                <p14:nvPr/>
              </p14:nvContentPartPr>
              <p14:xfrm>
                <a:off x="2557201" y="155656"/>
                <a:ext cx="309240" cy="7696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A90D22C-0666-8485-F169-54DAA8FDDA7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546401" y="144856"/>
                  <a:ext cx="330480" cy="79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804774AC-C5AE-AC5A-8691-A4C3950D4E39}"/>
                    </a:ext>
                  </a:extLst>
                </p14:cNvPr>
                <p14:cNvContentPartPr/>
                <p14:nvPr/>
              </p14:nvContentPartPr>
              <p14:xfrm>
                <a:off x="3079921" y="318376"/>
                <a:ext cx="140040" cy="22320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804774AC-C5AE-AC5A-8691-A4C3950D4E39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069121" y="307936"/>
                  <a:ext cx="16128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272BB5DF-E016-D20B-09E5-9617B88EE8A1}"/>
                    </a:ext>
                  </a:extLst>
                </p14:cNvPr>
                <p14:cNvContentPartPr/>
                <p14:nvPr/>
              </p14:nvContentPartPr>
              <p14:xfrm>
                <a:off x="3269281" y="352216"/>
                <a:ext cx="148320" cy="15012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272BB5DF-E016-D20B-09E5-9617B88EE8A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258481" y="341416"/>
                  <a:ext cx="1695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29808E4-997A-4CE4-709E-F3F7CFB8D7AA}"/>
                    </a:ext>
                  </a:extLst>
                </p14:cNvPr>
                <p14:cNvContentPartPr/>
                <p14:nvPr/>
              </p14:nvContentPartPr>
              <p14:xfrm>
                <a:off x="3041761" y="631936"/>
                <a:ext cx="541440" cy="2304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29808E4-997A-4CE4-709E-F3F7CFB8D7A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030961" y="621496"/>
                  <a:ext cx="5626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A4B5528-0DC5-1283-0E3E-666ECD57E4F4}"/>
                    </a:ext>
                  </a:extLst>
                </p14:cNvPr>
                <p14:cNvContentPartPr/>
                <p14:nvPr/>
              </p14:nvContentPartPr>
              <p14:xfrm>
                <a:off x="3193321" y="736696"/>
                <a:ext cx="150480" cy="2268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A4B5528-0DC5-1283-0E3E-666ECD57E4F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182881" y="725896"/>
                  <a:ext cx="1717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40A02AEE-F258-61D3-F699-A560B42BBEA0}"/>
                    </a:ext>
                  </a:extLst>
                </p14:cNvPr>
                <p14:cNvContentPartPr/>
                <p14:nvPr/>
              </p14:nvContentPartPr>
              <p14:xfrm>
                <a:off x="3191881" y="748216"/>
                <a:ext cx="240120" cy="19044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40A02AEE-F258-61D3-F699-A560B42BBEA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181081" y="737416"/>
                  <a:ext cx="2613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406C4A05-C850-7656-0CAC-03BA50B22CF1}"/>
                    </a:ext>
                  </a:extLst>
                </p14:cNvPr>
                <p14:cNvContentPartPr/>
                <p14:nvPr/>
              </p14:nvContentPartPr>
              <p14:xfrm>
                <a:off x="3213841" y="842896"/>
                <a:ext cx="148320" cy="1620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406C4A05-C850-7656-0CAC-03BA50B22CF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203041" y="832096"/>
                  <a:ext cx="1695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9FD8C301-2964-8C42-3354-C9CEAAC1128E}"/>
                    </a:ext>
                  </a:extLst>
                </p14:cNvPr>
                <p14:cNvContentPartPr/>
                <p14:nvPr/>
              </p14:nvContentPartPr>
              <p14:xfrm>
                <a:off x="3747021" y="350056"/>
                <a:ext cx="116640" cy="24444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9FD8C301-2964-8C42-3354-C9CEAAC1128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736221" y="339256"/>
                  <a:ext cx="13788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FA42BE95-1078-05B5-5C9E-485D3960D6D5}"/>
                    </a:ext>
                  </a:extLst>
                </p14:cNvPr>
                <p14:cNvContentPartPr/>
                <p14:nvPr/>
              </p14:nvContentPartPr>
              <p14:xfrm>
                <a:off x="3912621" y="363736"/>
                <a:ext cx="28080" cy="22428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FA42BE95-1078-05B5-5C9E-485D3960D6D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901821" y="352936"/>
                  <a:ext cx="4932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8F5F079D-1A7F-50C7-4734-7F1EDA68174C}"/>
                    </a:ext>
                  </a:extLst>
                </p14:cNvPr>
                <p14:cNvContentPartPr/>
                <p14:nvPr/>
              </p14:nvContentPartPr>
              <p14:xfrm>
                <a:off x="3920901" y="511696"/>
                <a:ext cx="80280" cy="5364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8F5F079D-1A7F-50C7-4734-7F1EDA68174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910461" y="501256"/>
                  <a:ext cx="1015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26AA1318-3524-1222-57C1-5AD5EB5143ED}"/>
                    </a:ext>
                  </a:extLst>
                </p14:cNvPr>
                <p14:cNvContentPartPr/>
                <p14:nvPr/>
              </p14:nvContentPartPr>
              <p14:xfrm>
                <a:off x="4012341" y="396856"/>
                <a:ext cx="52920" cy="23112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26AA1318-3524-1222-57C1-5AD5EB5143E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001901" y="386416"/>
                  <a:ext cx="7416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0474A4D0-F5AF-94B9-AB20-D1F7FDA0B475}"/>
                    </a:ext>
                  </a:extLst>
                </p14:cNvPr>
                <p14:cNvContentPartPr/>
                <p14:nvPr/>
              </p14:nvContentPartPr>
              <p14:xfrm>
                <a:off x="4176141" y="414856"/>
                <a:ext cx="165240" cy="4176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0474A4D0-F5AF-94B9-AB20-D1F7FDA0B47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165701" y="404056"/>
                  <a:ext cx="1864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7E26ECEE-A742-BEEA-25ED-D97A7CF61122}"/>
                    </a:ext>
                  </a:extLst>
                </p14:cNvPr>
                <p14:cNvContentPartPr/>
                <p14:nvPr/>
              </p14:nvContentPartPr>
              <p14:xfrm>
                <a:off x="4186941" y="392896"/>
                <a:ext cx="121320" cy="25848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7E26ECEE-A742-BEEA-25ED-D97A7CF6112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176141" y="382456"/>
                  <a:ext cx="14256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0FE27029-B654-1255-8E1C-57EC7ACB5BBF}"/>
                    </a:ext>
                  </a:extLst>
                </p14:cNvPr>
                <p14:cNvContentPartPr/>
                <p14:nvPr/>
              </p14:nvContentPartPr>
              <p14:xfrm>
                <a:off x="4354701" y="451936"/>
                <a:ext cx="53640" cy="16848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0FE27029-B654-1255-8E1C-57EC7ACB5BBF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344261" y="441136"/>
                  <a:ext cx="748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98141F87-8555-8A92-F8C3-EF8F69711104}"/>
                    </a:ext>
                  </a:extLst>
                </p14:cNvPr>
                <p14:cNvContentPartPr/>
                <p14:nvPr/>
              </p14:nvContentPartPr>
              <p14:xfrm>
                <a:off x="4380261" y="540496"/>
                <a:ext cx="146520" cy="4392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98141F87-8555-8A92-F8C3-EF8F6971110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369821" y="530056"/>
                  <a:ext cx="1677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72234D0E-E72B-E1FF-C5EA-851C1D6B3521}"/>
                    </a:ext>
                  </a:extLst>
                </p14:cNvPr>
                <p14:cNvContentPartPr/>
                <p14:nvPr/>
              </p14:nvContentPartPr>
              <p14:xfrm>
                <a:off x="728331" y="118232"/>
                <a:ext cx="2934720" cy="332640"/>
              </p14:xfrm>
            </p:contentPart>
          </mc:Choice>
          <mc:Fallback xmlns=""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72234D0E-E72B-E1FF-C5EA-851C1D6B352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17531" y="107792"/>
                  <a:ext cx="2955960" cy="35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3" name="Gruppo 242">
            <a:extLst>
              <a:ext uri="{FF2B5EF4-FFF2-40B4-BE49-F238E27FC236}">
                <a16:creationId xmlns:a16="http://schemas.microsoft.com/office/drawing/2014/main" id="{7911A027-383A-F511-7E9C-01BFA393778D}"/>
              </a:ext>
            </a:extLst>
          </p:cNvPr>
          <p:cNvGrpSpPr/>
          <p:nvPr/>
        </p:nvGrpSpPr>
        <p:grpSpPr>
          <a:xfrm>
            <a:off x="4921913" y="498752"/>
            <a:ext cx="352800" cy="140040"/>
            <a:chOff x="4921913" y="498752"/>
            <a:chExt cx="352800" cy="140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491049F8-77D3-1D06-A2AF-CA4AEF7F8B0E}"/>
                    </a:ext>
                  </a:extLst>
                </p14:cNvPr>
                <p14:cNvContentPartPr/>
                <p14:nvPr/>
              </p14:nvContentPartPr>
              <p14:xfrm>
                <a:off x="4921913" y="537632"/>
                <a:ext cx="222840" cy="7920"/>
              </p14:xfrm>
            </p:contentPart>
          </mc:Choice>
          <mc:Fallback xmlns=""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491049F8-77D3-1D06-A2AF-CA4AEF7F8B0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911473" y="526832"/>
                  <a:ext cx="2440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28372DD3-0D40-B570-8827-EAA94F58F26F}"/>
                    </a:ext>
                  </a:extLst>
                </p14:cNvPr>
                <p14:cNvContentPartPr/>
                <p14:nvPr/>
              </p14:nvContentPartPr>
              <p14:xfrm>
                <a:off x="5172833" y="498752"/>
                <a:ext cx="101880" cy="140040"/>
              </p14:xfrm>
            </p:contentPart>
          </mc:Choice>
          <mc:Fallback xmlns=""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28372DD3-0D40-B570-8827-EAA94F58F26F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162033" y="488312"/>
                  <a:ext cx="123120" cy="16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1" name="Gruppo 240">
            <a:extLst>
              <a:ext uri="{FF2B5EF4-FFF2-40B4-BE49-F238E27FC236}">
                <a16:creationId xmlns:a16="http://schemas.microsoft.com/office/drawing/2014/main" id="{765A71CC-9D47-27F9-DA07-2ED7CE58F07D}"/>
              </a:ext>
            </a:extLst>
          </p:cNvPr>
          <p:cNvGrpSpPr/>
          <p:nvPr/>
        </p:nvGrpSpPr>
        <p:grpSpPr>
          <a:xfrm>
            <a:off x="5989313" y="262952"/>
            <a:ext cx="847080" cy="394200"/>
            <a:chOff x="5989313" y="262952"/>
            <a:chExt cx="847080" cy="39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F759E170-DC7E-5E01-EC7B-C52FB5277950}"/>
                    </a:ext>
                  </a:extLst>
                </p14:cNvPr>
                <p14:cNvContentPartPr/>
                <p14:nvPr/>
              </p14:nvContentPartPr>
              <p14:xfrm>
                <a:off x="5994713" y="320552"/>
                <a:ext cx="9360" cy="336600"/>
              </p14:xfrm>
            </p:contentPart>
          </mc:Choice>
          <mc:Fallback xmlns=""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F759E170-DC7E-5E01-EC7B-C52FB527795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983913" y="309752"/>
                  <a:ext cx="3060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A3EF4E1C-75D7-A799-F182-F38B541B091D}"/>
                    </a:ext>
                  </a:extLst>
                </p14:cNvPr>
                <p14:cNvContentPartPr/>
                <p14:nvPr/>
              </p14:nvContentPartPr>
              <p14:xfrm>
                <a:off x="5989313" y="262952"/>
                <a:ext cx="199080" cy="55440"/>
              </p14:xfrm>
            </p:contentPart>
          </mc:Choice>
          <mc:Fallback xmlns=""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A3EF4E1C-75D7-A799-F182-F38B541B091D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978513" y="252152"/>
                  <a:ext cx="2203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2B7B502B-C196-FE0C-8537-1B5865C6DDFB}"/>
                    </a:ext>
                  </a:extLst>
                </p14:cNvPr>
                <p14:cNvContentPartPr/>
                <p14:nvPr/>
              </p14:nvContentPartPr>
              <p14:xfrm>
                <a:off x="6033593" y="406232"/>
                <a:ext cx="135720" cy="34920"/>
              </p14:xfrm>
            </p:contentPart>
          </mc:Choice>
          <mc:Fallback xmlns=""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2B7B502B-C196-FE0C-8537-1B5865C6DDF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023153" y="395432"/>
                  <a:ext cx="15696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7A178782-43FD-5CB5-9A1A-4639AA1B8425}"/>
                    </a:ext>
                  </a:extLst>
                </p14:cNvPr>
                <p14:cNvContentPartPr/>
                <p14:nvPr/>
              </p14:nvContentPartPr>
              <p14:xfrm>
                <a:off x="6323753" y="481832"/>
                <a:ext cx="34200" cy="121680"/>
              </p14:xfrm>
            </p:contentPart>
          </mc:Choice>
          <mc:Fallback xmlns=""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7A178782-43FD-5CB5-9A1A-4639AA1B8425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312953" y="471392"/>
                  <a:ext cx="554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8D71E0AA-D606-C593-7052-EB751180809B}"/>
                    </a:ext>
                  </a:extLst>
                </p14:cNvPr>
                <p14:cNvContentPartPr/>
                <p14:nvPr/>
              </p14:nvContentPartPr>
              <p14:xfrm>
                <a:off x="6387833" y="474272"/>
                <a:ext cx="104400" cy="133200"/>
              </p14:xfrm>
            </p:contentPart>
          </mc:Choice>
          <mc:Fallback xmlns=""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8D71E0AA-D606-C593-7052-EB751180809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377393" y="463832"/>
                  <a:ext cx="1256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7E44B9CC-5920-7AB0-43A1-32ADEE0681AC}"/>
                    </a:ext>
                  </a:extLst>
                </p14:cNvPr>
                <p14:cNvContentPartPr/>
                <p14:nvPr/>
              </p14:nvContentPartPr>
              <p14:xfrm>
                <a:off x="6550553" y="521432"/>
                <a:ext cx="21960" cy="101880"/>
              </p14:xfrm>
            </p:contentPart>
          </mc:Choice>
          <mc:Fallback xmlns=""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7E44B9CC-5920-7AB0-43A1-32ADEE0681AC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539753" y="510632"/>
                  <a:ext cx="432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FAAAE211-6EDE-C629-6DDE-A46DEB9B0C69}"/>
                    </a:ext>
                  </a:extLst>
                </p14:cNvPr>
                <p14:cNvContentPartPr/>
                <p14:nvPr/>
              </p14:nvContentPartPr>
              <p14:xfrm>
                <a:off x="6652793" y="508832"/>
                <a:ext cx="52560" cy="72360"/>
              </p14:xfrm>
            </p:contentPart>
          </mc:Choice>
          <mc:Fallback xmlns=""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FAAAE211-6EDE-C629-6DDE-A46DEB9B0C69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641993" y="498032"/>
                  <a:ext cx="738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B1F34061-A033-A2DD-5401-8BDEDE467CCA}"/>
                    </a:ext>
                  </a:extLst>
                </p14:cNvPr>
                <p14:cNvContentPartPr/>
                <p14:nvPr/>
              </p14:nvContentPartPr>
              <p14:xfrm>
                <a:off x="6756113" y="480752"/>
                <a:ext cx="80280" cy="136080"/>
              </p14:xfrm>
            </p:contentPart>
          </mc:Choice>
          <mc:Fallback xmlns=""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B1F34061-A033-A2DD-5401-8BDEDE467CC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745673" y="469952"/>
                  <a:ext cx="101520" cy="15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9" name="Gruppo 268">
            <a:extLst>
              <a:ext uri="{FF2B5EF4-FFF2-40B4-BE49-F238E27FC236}">
                <a16:creationId xmlns:a16="http://schemas.microsoft.com/office/drawing/2014/main" id="{AA420C55-E703-4409-9209-B6F8DBB1E366}"/>
              </a:ext>
            </a:extLst>
          </p:cNvPr>
          <p:cNvGrpSpPr/>
          <p:nvPr/>
        </p:nvGrpSpPr>
        <p:grpSpPr>
          <a:xfrm>
            <a:off x="205336" y="1721166"/>
            <a:ext cx="6484308" cy="3971941"/>
            <a:chOff x="205336" y="1721166"/>
            <a:chExt cx="6484308" cy="3971941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67461FC0-A76C-CAD2-E2E4-D807537AD512}"/>
                    </a:ext>
                  </a:extLst>
                </p14:cNvPr>
                <p14:cNvContentPartPr/>
                <p14:nvPr/>
              </p14:nvContentPartPr>
              <p14:xfrm>
                <a:off x="355096" y="1745646"/>
                <a:ext cx="145440" cy="18396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67461FC0-A76C-CAD2-E2E4-D807537AD51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44656" y="1735206"/>
                  <a:ext cx="16668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F18DBC56-0D70-4E84-22CC-E16C0852B5EE}"/>
                    </a:ext>
                  </a:extLst>
                </p14:cNvPr>
                <p14:cNvContentPartPr/>
                <p14:nvPr/>
              </p14:nvContentPartPr>
              <p14:xfrm>
                <a:off x="563536" y="1721166"/>
                <a:ext cx="145800" cy="18972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F18DBC56-0D70-4E84-22CC-E16C0852B5E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52736" y="1710726"/>
                  <a:ext cx="16704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F13DAB30-CAD1-2358-4A3D-F74B3DD05939}"/>
                    </a:ext>
                  </a:extLst>
                </p14:cNvPr>
                <p14:cNvContentPartPr/>
                <p14:nvPr/>
              </p14:nvContentPartPr>
              <p14:xfrm>
                <a:off x="329896" y="1962006"/>
                <a:ext cx="693720" cy="5328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F13DAB30-CAD1-2358-4A3D-F74B3DD05939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19456" y="1951206"/>
                  <a:ext cx="7149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BBE1A003-3824-8C12-0076-5F23435E8FB2}"/>
                    </a:ext>
                  </a:extLst>
                </p14:cNvPr>
                <p14:cNvContentPartPr/>
                <p14:nvPr/>
              </p14:nvContentPartPr>
              <p14:xfrm>
                <a:off x="522496" y="2140926"/>
                <a:ext cx="189720" cy="576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BBE1A003-3824-8C12-0076-5F23435E8FB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12056" y="2130486"/>
                  <a:ext cx="2109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C17044DF-6D19-8ECF-436C-6364785A825E}"/>
                    </a:ext>
                  </a:extLst>
                </p14:cNvPr>
                <p14:cNvContentPartPr/>
                <p14:nvPr/>
              </p14:nvContentPartPr>
              <p14:xfrm>
                <a:off x="545176" y="2169726"/>
                <a:ext cx="113040" cy="18936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C17044DF-6D19-8ECF-436C-6364785A825E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34376" y="2159286"/>
                  <a:ext cx="13428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1EFE2A03-7E61-C97B-6AD5-6C29B90A3352}"/>
                    </a:ext>
                  </a:extLst>
                </p14:cNvPr>
                <p14:cNvContentPartPr/>
                <p14:nvPr/>
              </p14:nvContentPartPr>
              <p14:xfrm>
                <a:off x="596296" y="2220486"/>
                <a:ext cx="137520" cy="4176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1EFE2A03-7E61-C97B-6AD5-6C29B90A3352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85856" y="2210046"/>
                  <a:ext cx="1587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EABC1F05-1953-1731-3104-1EBD2A265207}"/>
                    </a:ext>
                  </a:extLst>
                </p14:cNvPr>
                <p14:cNvContentPartPr/>
                <p14:nvPr/>
              </p14:nvContentPartPr>
              <p14:xfrm>
                <a:off x="1157536" y="1809006"/>
                <a:ext cx="157680" cy="27324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EABC1F05-1953-1731-3104-1EBD2A265207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146736" y="1798206"/>
                  <a:ext cx="17892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5021505A-26AF-9B83-4A37-9716DDCF300A}"/>
                    </a:ext>
                  </a:extLst>
                </p14:cNvPr>
                <p14:cNvContentPartPr/>
                <p14:nvPr/>
              </p14:nvContentPartPr>
              <p14:xfrm>
                <a:off x="1354456" y="1853646"/>
                <a:ext cx="16200" cy="18108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5021505A-26AF-9B83-4A37-9716DDCF300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344016" y="1842846"/>
                  <a:ext cx="3744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19F98677-FBBC-6FB2-90A7-1351970EEAA2}"/>
                    </a:ext>
                  </a:extLst>
                </p14:cNvPr>
                <p14:cNvContentPartPr/>
                <p14:nvPr/>
              </p14:nvContentPartPr>
              <p14:xfrm>
                <a:off x="1363456" y="1948686"/>
                <a:ext cx="110160" cy="3132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19F98677-FBBC-6FB2-90A7-1351970EEAA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352656" y="1938246"/>
                  <a:ext cx="1314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55A60506-E7DA-AA0E-5E93-26DDA064E754}"/>
                    </a:ext>
                  </a:extLst>
                </p14:cNvPr>
                <p14:cNvContentPartPr/>
                <p14:nvPr/>
              </p14:nvContentPartPr>
              <p14:xfrm>
                <a:off x="1138816" y="2175846"/>
                <a:ext cx="104040" cy="10908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55A60506-E7DA-AA0E-5E93-26DDA064E75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128376" y="2165406"/>
                  <a:ext cx="1252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4F0174ED-DF0C-23C9-DF02-72D3B6659A68}"/>
                    </a:ext>
                  </a:extLst>
                </p14:cNvPr>
                <p14:cNvContentPartPr/>
                <p14:nvPr/>
              </p14:nvContentPartPr>
              <p14:xfrm>
                <a:off x="1201816" y="2215086"/>
                <a:ext cx="74520" cy="4716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4F0174ED-DF0C-23C9-DF02-72D3B6659A68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191016" y="2204286"/>
                  <a:ext cx="957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BB73227D-F151-AD7D-F4DE-EE74497DBB37}"/>
                    </a:ext>
                  </a:extLst>
                </p14:cNvPr>
                <p14:cNvContentPartPr/>
                <p14:nvPr/>
              </p14:nvContentPartPr>
              <p14:xfrm>
                <a:off x="1267336" y="2188806"/>
                <a:ext cx="68040" cy="9288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BB73227D-F151-AD7D-F4DE-EE74497DBB3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256536" y="2178366"/>
                  <a:ext cx="892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CBFBCB9F-2167-66C0-1B7D-EE1F21E6AC37}"/>
                    </a:ext>
                  </a:extLst>
                </p14:cNvPr>
                <p14:cNvContentPartPr/>
                <p14:nvPr/>
              </p14:nvContentPartPr>
              <p14:xfrm>
                <a:off x="1324576" y="2217606"/>
                <a:ext cx="81000" cy="4896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CBFBCB9F-2167-66C0-1B7D-EE1F21E6AC37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314136" y="2207166"/>
                  <a:ext cx="1022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128473F4-6D03-A160-BCBB-42E2F15C0643}"/>
                    </a:ext>
                  </a:extLst>
                </p14:cNvPr>
                <p14:cNvContentPartPr/>
                <p14:nvPr/>
              </p14:nvContentPartPr>
              <p14:xfrm>
                <a:off x="1592056" y="1900806"/>
                <a:ext cx="97920" cy="3564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128473F4-6D03-A160-BCBB-42E2F15C0643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581616" y="1890366"/>
                  <a:ext cx="11916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8A1E9BAF-840B-EC14-F83E-CFAAB2468658}"/>
                    </a:ext>
                  </a:extLst>
                </p14:cNvPr>
                <p14:cNvContentPartPr/>
                <p14:nvPr/>
              </p14:nvContentPartPr>
              <p14:xfrm>
                <a:off x="1559296" y="1968846"/>
                <a:ext cx="71640" cy="15768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8A1E9BAF-840B-EC14-F83E-CFAAB2468658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548496" y="1958406"/>
                  <a:ext cx="9288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47734598-3AC6-8A84-53D4-7418238BF543}"/>
                    </a:ext>
                  </a:extLst>
                </p14:cNvPr>
                <p14:cNvContentPartPr/>
                <p14:nvPr/>
              </p14:nvContentPartPr>
              <p14:xfrm>
                <a:off x="1729576" y="1921686"/>
                <a:ext cx="64080" cy="19296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47734598-3AC6-8A84-53D4-7418238BF543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719136" y="1911246"/>
                  <a:ext cx="8532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487CEDE8-E7EA-9A7D-08B7-0D4F2C5C49CA}"/>
                    </a:ext>
                  </a:extLst>
                </p14:cNvPr>
                <p14:cNvContentPartPr/>
                <p14:nvPr/>
              </p14:nvContentPartPr>
              <p14:xfrm>
                <a:off x="1784656" y="2037966"/>
                <a:ext cx="99720" cy="1332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487CEDE8-E7EA-9A7D-08B7-0D4F2C5C49CA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774216" y="2027526"/>
                  <a:ext cx="1209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A3BAAE24-569A-3077-5FD2-36070C713570}"/>
                    </a:ext>
                  </a:extLst>
                </p14:cNvPr>
                <p14:cNvContentPartPr/>
                <p14:nvPr/>
              </p14:nvContentPartPr>
              <p14:xfrm>
                <a:off x="212176" y="3084143"/>
                <a:ext cx="24480" cy="23328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A3BAAE24-569A-3077-5FD2-36070C713570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01736" y="3073703"/>
                  <a:ext cx="4572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3ABA133D-90F3-9AD9-2B30-79EB9A3561E7}"/>
                    </a:ext>
                  </a:extLst>
                </p14:cNvPr>
                <p14:cNvContentPartPr/>
                <p14:nvPr/>
              </p14:nvContentPartPr>
              <p14:xfrm>
                <a:off x="205336" y="3090983"/>
                <a:ext cx="118800" cy="3240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3ABA133D-90F3-9AD9-2B30-79EB9A3561E7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94896" y="3080183"/>
                  <a:ext cx="1400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B07B6300-6E8D-A7DE-FD25-1B08EC1F6968}"/>
                    </a:ext>
                  </a:extLst>
                </p14:cNvPr>
                <p14:cNvContentPartPr/>
                <p14:nvPr/>
              </p14:nvContentPartPr>
              <p14:xfrm>
                <a:off x="287056" y="3183503"/>
                <a:ext cx="84240" cy="1440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B07B6300-6E8D-A7DE-FD25-1B08EC1F6968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76616" y="3173063"/>
                  <a:ext cx="1054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1F72080D-393A-A689-9178-20570C551A13}"/>
                    </a:ext>
                  </a:extLst>
                </p14:cNvPr>
                <p14:cNvContentPartPr/>
                <p14:nvPr/>
              </p14:nvContentPartPr>
              <p14:xfrm>
                <a:off x="436096" y="3096743"/>
                <a:ext cx="2520" cy="145800"/>
              </p14:xfrm>
            </p:contentPart>
          </mc:Choice>
          <mc:Fallback xmlns=""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1F72080D-393A-A689-9178-20570C551A13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25656" y="3086303"/>
                  <a:ext cx="2376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C87FDD4E-DA85-B3F9-EF9F-C7CE780939FF}"/>
                    </a:ext>
                  </a:extLst>
                </p14:cNvPr>
                <p14:cNvContentPartPr/>
                <p14:nvPr/>
              </p14:nvContentPartPr>
              <p14:xfrm>
                <a:off x="496216" y="3144263"/>
                <a:ext cx="72000" cy="8352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C87FDD4E-DA85-B3F9-EF9F-C7CE780939FF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85776" y="3133463"/>
                  <a:ext cx="932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81B6BCA5-72D4-1CB6-0C6F-3EE4CA669DC9}"/>
                    </a:ext>
                  </a:extLst>
                </p14:cNvPr>
                <p14:cNvContentPartPr/>
                <p14:nvPr/>
              </p14:nvContentPartPr>
              <p14:xfrm>
                <a:off x="599896" y="3130583"/>
                <a:ext cx="21960" cy="118080"/>
              </p14:xfrm>
            </p:contentPart>
          </mc:Choice>
          <mc:Fallback xmlns=""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81B6BCA5-72D4-1CB6-0C6F-3EE4CA669DC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89456" y="3120143"/>
                  <a:ext cx="432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E3857284-3A0C-E5C1-E327-B9B73A020B81}"/>
                    </a:ext>
                  </a:extLst>
                </p14:cNvPr>
                <p14:cNvContentPartPr/>
                <p14:nvPr/>
              </p14:nvContentPartPr>
              <p14:xfrm>
                <a:off x="700336" y="3106463"/>
                <a:ext cx="82080" cy="142200"/>
              </p14:xfrm>
            </p:contentPart>
          </mc:Choice>
          <mc:Fallback xmlns=""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E3857284-3A0C-E5C1-E327-B9B73A020B81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89896" y="3096023"/>
                  <a:ext cx="1033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90108378-A1FA-03CA-F37B-7E60E9B66773}"/>
                    </a:ext>
                  </a:extLst>
                </p14:cNvPr>
                <p14:cNvContentPartPr/>
                <p14:nvPr/>
              </p14:nvContentPartPr>
              <p14:xfrm>
                <a:off x="831736" y="3102503"/>
                <a:ext cx="61200" cy="108360"/>
              </p14:xfrm>
            </p:contentPart>
          </mc:Choice>
          <mc:Fallback xmlns=""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90108378-A1FA-03CA-F37B-7E60E9B66773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21296" y="3092063"/>
                  <a:ext cx="824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3D9038EC-72BA-BADD-1CF7-FABE977B6251}"/>
                    </a:ext>
                  </a:extLst>
                </p14:cNvPr>
                <p14:cNvContentPartPr/>
                <p14:nvPr/>
              </p14:nvContentPartPr>
              <p14:xfrm>
                <a:off x="1210096" y="3139943"/>
                <a:ext cx="73440" cy="98280"/>
              </p14:xfrm>
            </p:contentPart>
          </mc:Choice>
          <mc:Fallback xmlns=""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3D9038EC-72BA-BADD-1CF7-FABE977B6251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199656" y="3129143"/>
                  <a:ext cx="946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440D0F94-2E1D-B866-1508-792826EEB0B1}"/>
                    </a:ext>
                  </a:extLst>
                </p14:cNvPr>
                <p14:cNvContentPartPr/>
                <p14:nvPr/>
              </p14:nvContentPartPr>
              <p14:xfrm>
                <a:off x="1312696" y="3158303"/>
                <a:ext cx="60480" cy="60840"/>
              </p14:xfrm>
            </p:contentPart>
          </mc:Choice>
          <mc:Fallback xmlns=""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440D0F94-2E1D-B866-1508-792826EEB0B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301896" y="3147863"/>
                  <a:ext cx="817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D106C9CA-AAB3-7606-C431-B014747ED341}"/>
                    </a:ext>
                  </a:extLst>
                </p14:cNvPr>
                <p14:cNvContentPartPr/>
                <p14:nvPr/>
              </p14:nvContentPartPr>
              <p14:xfrm>
                <a:off x="1598536" y="3179183"/>
                <a:ext cx="105480" cy="102600"/>
              </p14:xfrm>
            </p:contentPart>
          </mc:Choice>
          <mc:Fallback xmlns=""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D106C9CA-AAB3-7606-C431-B014747ED34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587736" y="3168383"/>
                  <a:ext cx="12672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320895FB-8407-2DE3-C15E-6474945D94BF}"/>
                    </a:ext>
                  </a:extLst>
                </p14:cNvPr>
                <p14:cNvContentPartPr/>
                <p14:nvPr/>
              </p14:nvContentPartPr>
              <p14:xfrm>
                <a:off x="1745056" y="3184583"/>
                <a:ext cx="59400" cy="96840"/>
              </p14:xfrm>
            </p:contentPart>
          </mc:Choice>
          <mc:Fallback xmlns=""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320895FB-8407-2DE3-C15E-6474945D94BF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734256" y="3173783"/>
                  <a:ext cx="806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20338B3A-7BD9-F693-45F2-DFC02D462C1C}"/>
                    </a:ext>
                  </a:extLst>
                </p14:cNvPr>
                <p14:cNvContentPartPr/>
                <p14:nvPr/>
              </p14:nvContentPartPr>
              <p14:xfrm>
                <a:off x="1837576" y="3071183"/>
                <a:ext cx="27000" cy="188640"/>
              </p14:xfrm>
            </p:contentPart>
          </mc:Choice>
          <mc:Fallback xmlns=""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20338B3A-7BD9-F693-45F2-DFC02D462C1C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826776" y="3060743"/>
                  <a:ext cx="4824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902129D6-55C9-39C3-86BF-93CE1F097F11}"/>
                    </a:ext>
                  </a:extLst>
                </p14:cNvPr>
                <p14:cNvContentPartPr/>
                <p14:nvPr/>
              </p14:nvContentPartPr>
              <p14:xfrm>
                <a:off x="1842256" y="3229583"/>
                <a:ext cx="29520" cy="8640"/>
              </p14:xfrm>
            </p:contentPart>
          </mc:Choice>
          <mc:Fallback xmlns=""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902129D6-55C9-39C3-86BF-93CE1F097F11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831456" y="3219143"/>
                  <a:ext cx="507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BF929469-00E6-D2EE-9E66-0D719E3CC566}"/>
                    </a:ext>
                  </a:extLst>
                </p14:cNvPr>
                <p14:cNvContentPartPr/>
                <p14:nvPr/>
              </p14:nvContentPartPr>
              <p14:xfrm>
                <a:off x="1930816" y="3199343"/>
                <a:ext cx="49680" cy="69120"/>
              </p14:xfrm>
            </p:contentPart>
          </mc:Choice>
          <mc:Fallback xmlns=""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BF929469-00E6-D2EE-9E66-0D719E3CC566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920016" y="3188543"/>
                  <a:ext cx="709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B016024C-3742-BDA3-0C9C-F67A03CA20ED}"/>
                    </a:ext>
                  </a:extLst>
                </p14:cNvPr>
                <p14:cNvContentPartPr/>
                <p14:nvPr/>
              </p14:nvContentPartPr>
              <p14:xfrm>
                <a:off x="1999576" y="3229223"/>
                <a:ext cx="36000" cy="7128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B016024C-3742-BDA3-0C9C-F67A03CA20ED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989136" y="3218423"/>
                  <a:ext cx="5724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9B066FE5-74D0-0A5E-9045-09FD56F0861A}"/>
                    </a:ext>
                  </a:extLst>
                </p14:cNvPr>
                <p14:cNvContentPartPr/>
                <p14:nvPr/>
              </p14:nvContentPartPr>
              <p14:xfrm>
                <a:off x="2077696" y="3236063"/>
                <a:ext cx="7560" cy="60840"/>
              </p14:xfrm>
            </p:contentPart>
          </mc:Choice>
          <mc:Fallback xmlns=""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9B066FE5-74D0-0A5E-9045-09FD56F0861A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067256" y="3225623"/>
                  <a:ext cx="288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DEE38E3C-FFE6-506B-AB6D-0759543B94C2}"/>
                    </a:ext>
                  </a:extLst>
                </p14:cNvPr>
                <p14:cNvContentPartPr/>
                <p14:nvPr/>
              </p14:nvContentPartPr>
              <p14:xfrm>
                <a:off x="2121616" y="3242903"/>
                <a:ext cx="41760" cy="61920"/>
              </p14:xfrm>
            </p:contentPart>
          </mc:Choice>
          <mc:Fallback xmlns=""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DEE38E3C-FFE6-506B-AB6D-0759543B94C2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111176" y="3232103"/>
                  <a:ext cx="6300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FB7957D9-D55D-0D95-6841-ED7A327C2E96}"/>
                    </a:ext>
                  </a:extLst>
                </p14:cNvPr>
                <p14:cNvContentPartPr/>
                <p14:nvPr/>
              </p14:nvContentPartPr>
              <p14:xfrm>
                <a:off x="2238976" y="3136703"/>
                <a:ext cx="10080" cy="120600"/>
              </p14:xfrm>
            </p:contentPart>
          </mc:Choice>
          <mc:Fallback xmlns=""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FB7957D9-D55D-0D95-6841-ED7A327C2E96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228176" y="3125903"/>
                  <a:ext cx="313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86B0F4D4-8E55-8212-1B54-CDB4F6CA444E}"/>
                    </a:ext>
                  </a:extLst>
                </p14:cNvPr>
                <p14:cNvContentPartPr/>
                <p14:nvPr/>
              </p14:nvContentPartPr>
              <p14:xfrm>
                <a:off x="2239336" y="3230663"/>
                <a:ext cx="75240" cy="93600"/>
              </p14:xfrm>
            </p:contentPart>
          </mc:Choice>
          <mc:Fallback xmlns=""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86B0F4D4-8E55-8212-1B54-CDB4F6CA444E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228896" y="3220223"/>
                  <a:ext cx="964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A399131A-9896-620C-9CEF-F65623E5F0D3}"/>
                    </a:ext>
                  </a:extLst>
                </p14:cNvPr>
                <p14:cNvContentPartPr/>
                <p14:nvPr/>
              </p14:nvContentPartPr>
              <p14:xfrm>
                <a:off x="2318896" y="3182423"/>
                <a:ext cx="124560" cy="149400"/>
              </p14:xfrm>
            </p:contentPart>
          </mc:Choice>
          <mc:Fallback xmlns=""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A399131A-9896-620C-9CEF-F65623E5F0D3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2308456" y="3171623"/>
                  <a:ext cx="14580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A6D6FB62-FC93-48C6-5EF1-E46C789C1B98}"/>
                    </a:ext>
                  </a:extLst>
                </p14:cNvPr>
                <p14:cNvContentPartPr/>
                <p14:nvPr/>
              </p14:nvContentPartPr>
              <p14:xfrm>
                <a:off x="320536" y="3607943"/>
                <a:ext cx="95040" cy="9288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A6D6FB62-FC93-48C6-5EF1-E46C789C1B98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09736" y="3597503"/>
                  <a:ext cx="1162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B7BDDF17-396B-821D-58C9-0F8D64285E8D}"/>
                    </a:ext>
                  </a:extLst>
                </p14:cNvPr>
                <p14:cNvContentPartPr/>
                <p14:nvPr/>
              </p14:nvContentPartPr>
              <p14:xfrm>
                <a:off x="472096" y="3564023"/>
                <a:ext cx="68040" cy="15948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B7BDDF17-396B-821D-58C9-0F8D64285E8D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61296" y="3553223"/>
                  <a:ext cx="8928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A961E56F-68CE-E289-209E-1F69CC70C1C6}"/>
                    </a:ext>
                  </a:extLst>
                </p14:cNvPr>
                <p14:cNvContentPartPr/>
                <p14:nvPr/>
              </p14:nvContentPartPr>
              <p14:xfrm>
                <a:off x="614656" y="3592823"/>
                <a:ext cx="45720" cy="102600"/>
              </p14:xfrm>
            </p:contentPart>
          </mc:Choice>
          <mc:Fallback xmlns=""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A961E56F-68CE-E289-209E-1F69CC70C1C6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604216" y="3582383"/>
                  <a:ext cx="669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ED2DD385-E5E5-EBF1-1FDE-923BD23C46F3}"/>
                    </a:ext>
                  </a:extLst>
                </p14:cNvPr>
                <p14:cNvContentPartPr/>
                <p14:nvPr/>
              </p14:nvContentPartPr>
              <p14:xfrm>
                <a:off x="701056" y="3551423"/>
                <a:ext cx="74880" cy="158040"/>
              </p14:xfrm>
            </p:contentPart>
          </mc:Choice>
          <mc:Fallback xmlns=""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ED2DD385-E5E5-EBF1-1FDE-923BD23C46F3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690256" y="3540983"/>
                  <a:ext cx="9612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D2696C7E-092B-0A43-5CD8-D345AFD5310B}"/>
                    </a:ext>
                  </a:extLst>
                </p14:cNvPr>
                <p14:cNvContentPartPr/>
                <p14:nvPr/>
              </p14:nvContentPartPr>
              <p14:xfrm>
                <a:off x="832816" y="3484463"/>
                <a:ext cx="19080" cy="19080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D2696C7E-092B-0A43-5CD8-D345AFD5310B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822376" y="3474023"/>
                  <a:ext cx="4032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AD1DEADE-4591-BB4F-E5AD-A40C69B7B0DC}"/>
                    </a:ext>
                  </a:extLst>
                </p14:cNvPr>
                <p14:cNvContentPartPr/>
                <p14:nvPr/>
              </p14:nvContentPartPr>
              <p14:xfrm>
                <a:off x="836416" y="3572303"/>
                <a:ext cx="49680" cy="2304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AD1DEADE-4591-BB4F-E5AD-A40C69B7B0DC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825976" y="3561503"/>
                  <a:ext cx="709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9483DE45-6D57-FC29-3069-CBE51303C3BD}"/>
                    </a:ext>
                  </a:extLst>
                </p14:cNvPr>
                <p14:cNvContentPartPr/>
                <p14:nvPr/>
              </p14:nvContentPartPr>
              <p14:xfrm>
                <a:off x="905176" y="3470423"/>
                <a:ext cx="34200" cy="182880"/>
              </p14:xfrm>
            </p:contentPart>
          </mc:Choice>
          <mc:Fallback xmlns=""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9483DE45-6D57-FC29-3069-CBE51303C3BD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894376" y="3459623"/>
                  <a:ext cx="5544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02B38F4F-5CF8-FD20-5D39-797A50EE4031}"/>
                    </a:ext>
                  </a:extLst>
                </p14:cNvPr>
                <p14:cNvContentPartPr/>
                <p14:nvPr/>
              </p14:nvContentPartPr>
              <p14:xfrm>
                <a:off x="923536" y="3559343"/>
                <a:ext cx="45720" cy="28440"/>
              </p14:xfrm>
            </p:contentPart>
          </mc:Choice>
          <mc:Fallback xmlns=""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02B38F4F-5CF8-FD20-5D39-797A50EE4031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912736" y="3548543"/>
                  <a:ext cx="669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39D1B5E9-E231-E66D-A783-E650CC8ACDFC}"/>
                    </a:ext>
                  </a:extLst>
                </p14:cNvPr>
                <p14:cNvContentPartPr/>
                <p14:nvPr/>
              </p14:nvContentPartPr>
              <p14:xfrm>
                <a:off x="999136" y="3571223"/>
                <a:ext cx="56880" cy="114840"/>
              </p14:xfrm>
            </p:contentPart>
          </mc:Choice>
          <mc:Fallback xmlns=""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39D1B5E9-E231-E66D-A783-E650CC8ACDFC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88696" y="3560423"/>
                  <a:ext cx="7812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7638D8D3-1BF6-A8CE-07AE-AC285C141099}"/>
                    </a:ext>
                  </a:extLst>
                </p14:cNvPr>
                <p14:cNvContentPartPr/>
                <p14:nvPr/>
              </p14:nvContentPartPr>
              <p14:xfrm>
                <a:off x="1558216" y="3309143"/>
                <a:ext cx="1037520" cy="84960"/>
              </p14:xfrm>
            </p:contentPart>
          </mc:Choice>
          <mc:Fallback xmlns=""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7638D8D3-1BF6-A8CE-07AE-AC285C141099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547416" y="3298343"/>
                  <a:ext cx="10587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8FD20212-F772-5DFD-9282-9A0402F13DF6}"/>
                    </a:ext>
                  </a:extLst>
                </p14:cNvPr>
                <p14:cNvContentPartPr/>
                <p14:nvPr/>
              </p14:nvContentPartPr>
              <p14:xfrm>
                <a:off x="206416" y="3906743"/>
                <a:ext cx="1188000" cy="41040"/>
              </p14:xfrm>
            </p:contentPart>
          </mc:Choice>
          <mc:Fallback xmlns=""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8FD20212-F772-5DFD-9282-9A0402F13DF6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95976" y="3895943"/>
                  <a:ext cx="12092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3255972A-2DAA-E294-2098-1026E05314AC}"/>
                    </a:ext>
                  </a:extLst>
                </p14:cNvPr>
                <p14:cNvContentPartPr/>
                <p14:nvPr/>
              </p14:nvContentPartPr>
              <p14:xfrm>
                <a:off x="1382896" y="3412463"/>
                <a:ext cx="149400" cy="415800"/>
              </p14:xfrm>
            </p:contentPart>
          </mc:Choice>
          <mc:Fallback xmlns=""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3255972A-2DAA-E294-2098-1026E05314AC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372096" y="3402023"/>
                  <a:ext cx="170640" cy="43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D04B5F3F-BA85-2D0C-12C0-E8D5524C9818}"/>
                    </a:ext>
                  </a:extLst>
                </p14:cNvPr>
                <p14:cNvContentPartPr/>
                <p14:nvPr/>
              </p14:nvContentPartPr>
              <p14:xfrm>
                <a:off x="1588456" y="3598943"/>
                <a:ext cx="92880" cy="150480"/>
              </p14:xfrm>
            </p:contentPart>
          </mc:Choice>
          <mc:Fallback xmlns=""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D04B5F3F-BA85-2D0C-12C0-E8D5524C9818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577656" y="3588143"/>
                  <a:ext cx="11412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4821C9E6-9367-E51D-A9FD-8FA372FE1B89}"/>
                    </a:ext>
                  </a:extLst>
                </p14:cNvPr>
                <p14:cNvContentPartPr/>
                <p14:nvPr/>
              </p14:nvContentPartPr>
              <p14:xfrm>
                <a:off x="1758376" y="3618383"/>
                <a:ext cx="11880" cy="96120"/>
              </p14:xfrm>
            </p:contentPart>
          </mc:Choice>
          <mc:Fallback xmlns=""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4821C9E6-9367-E51D-A9FD-8FA372FE1B89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747936" y="3607943"/>
                  <a:ext cx="331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C3A857B4-B8EC-D240-A231-ED8250C9E7B2}"/>
                    </a:ext>
                  </a:extLst>
                </p14:cNvPr>
                <p14:cNvContentPartPr/>
                <p14:nvPr/>
              </p14:nvContentPartPr>
              <p14:xfrm>
                <a:off x="1828216" y="3506423"/>
                <a:ext cx="99720" cy="245160"/>
              </p14:xfrm>
            </p:contentPart>
          </mc:Choice>
          <mc:Fallback xmlns=""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C3A857B4-B8EC-D240-A231-ED8250C9E7B2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817416" y="3495623"/>
                  <a:ext cx="12096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DD48A51A-FC79-632A-1CE4-F0843A5884A2}"/>
                    </a:ext>
                  </a:extLst>
                </p14:cNvPr>
                <p14:cNvContentPartPr/>
                <p14:nvPr/>
              </p14:nvContentPartPr>
              <p14:xfrm>
                <a:off x="1989496" y="3630263"/>
                <a:ext cx="51120" cy="89640"/>
              </p14:xfrm>
            </p:contentPart>
          </mc:Choice>
          <mc:Fallback xmlns=""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DD48A51A-FC79-632A-1CE4-F0843A5884A2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978696" y="3619823"/>
                  <a:ext cx="723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8C5DEE71-CB75-5E2E-42A3-D37308588A7A}"/>
                    </a:ext>
                  </a:extLst>
                </p14:cNvPr>
                <p14:cNvContentPartPr/>
                <p14:nvPr/>
              </p14:nvContentPartPr>
              <p14:xfrm>
                <a:off x="374896" y="4139919"/>
                <a:ext cx="21240" cy="227880"/>
              </p14:xfrm>
            </p:contentPart>
          </mc:Choice>
          <mc:Fallback xmlns=""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8C5DEE71-CB75-5E2E-42A3-D37308588A7A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364456" y="4129479"/>
                  <a:ext cx="4248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D919393B-5FC4-6C1E-8423-1FB6F3CA0E47}"/>
                    </a:ext>
                  </a:extLst>
                </p14:cNvPr>
                <p14:cNvContentPartPr/>
                <p14:nvPr/>
              </p14:nvContentPartPr>
              <p14:xfrm>
                <a:off x="367696" y="4274559"/>
                <a:ext cx="70560" cy="23760"/>
              </p14:xfrm>
            </p:contentPart>
          </mc:Choice>
          <mc:Fallback xmlns=""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D919393B-5FC4-6C1E-8423-1FB6F3CA0E47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356896" y="4263759"/>
                  <a:ext cx="918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C58F795B-4DEC-C23C-F03C-5CF900964DDA}"/>
                    </a:ext>
                  </a:extLst>
                </p14:cNvPr>
                <p14:cNvContentPartPr/>
                <p14:nvPr/>
              </p14:nvContentPartPr>
              <p14:xfrm>
                <a:off x="465616" y="4262319"/>
                <a:ext cx="90000" cy="88920"/>
              </p14:xfrm>
            </p:contentPart>
          </mc:Choice>
          <mc:Fallback xmlns=""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C58F795B-4DEC-C23C-F03C-5CF900964DDA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454816" y="4251519"/>
                  <a:ext cx="1112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45BA356A-F846-75EC-847F-EEE2836840E7}"/>
                    </a:ext>
                  </a:extLst>
                </p14:cNvPr>
                <p14:cNvContentPartPr/>
                <p14:nvPr/>
              </p14:nvContentPartPr>
              <p14:xfrm>
                <a:off x="612136" y="4243959"/>
                <a:ext cx="69480" cy="93960"/>
              </p14:xfrm>
            </p:contentPart>
          </mc:Choice>
          <mc:Fallback xmlns=""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45BA356A-F846-75EC-847F-EEE2836840E7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01336" y="4233519"/>
                  <a:ext cx="907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B2E9D82E-3C42-6ABD-F2EF-9832A954663E}"/>
                    </a:ext>
                  </a:extLst>
                </p14:cNvPr>
                <p14:cNvContentPartPr/>
                <p14:nvPr/>
              </p14:nvContentPartPr>
              <p14:xfrm>
                <a:off x="720856" y="4264839"/>
                <a:ext cx="44280" cy="81360"/>
              </p14:xfrm>
            </p:contentPart>
          </mc:Choice>
          <mc:Fallback xmlns=""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B2E9D82E-3C42-6ABD-F2EF-9832A954663E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710416" y="4254039"/>
                  <a:ext cx="655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911825E7-519B-4A86-9AA7-0E119C893EBF}"/>
                    </a:ext>
                  </a:extLst>
                </p14:cNvPr>
                <p14:cNvContentPartPr/>
                <p14:nvPr/>
              </p14:nvContentPartPr>
              <p14:xfrm>
                <a:off x="819496" y="4273119"/>
                <a:ext cx="66240" cy="78120"/>
              </p14:xfrm>
            </p:contentPart>
          </mc:Choice>
          <mc:Fallback xmlns=""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911825E7-519B-4A86-9AA7-0E119C893EBF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808696" y="4262319"/>
                  <a:ext cx="874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64CEAF16-9E96-736D-5A76-F1E12792D197}"/>
                    </a:ext>
                  </a:extLst>
                </p14:cNvPr>
                <p14:cNvContentPartPr/>
                <p14:nvPr/>
              </p14:nvContentPartPr>
              <p14:xfrm>
                <a:off x="956296" y="4284999"/>
                <a:ext cx="47880" cy="46800"/>
              </p14:xfrm>
            </p:contentPart>
          </mc:Choice>
          <mc:Fallback xmlns=""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64CEAF16-9E96-736D-5A76-F1E12792D197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945856" y="4274199"/>
                  <a:ext cx="691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00DB7D44-0FFC-1313-5501-3319D2562C98}"/>
                    </a:ext>
                  </a:extLst>
                </p14:cNvPr>
                <p14:cNvContentPartPr/>
                <p14:nvPr/>
              </p14:nvContentPartPr>
              <p14:xfrm>
                <a:off x="1093096" y="4223079"/>
                <a:ext cx="73080" cy="117360"/>
              </p14:xfrm>
            </p:contentPart>
          </mc:Choice>
          <mc:Fallback xmlns=""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00DB7D44-0FFC-1313-5501-3319D2562C98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082296" y="4212639"/>
                  <a:ext cx="943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3E0E047F-C003-625F-1DEC-C2CB6ABA2CA5}"/>
                    </a:ext>
                  </a:extLst>
                </p14:cNvPr>
                <p14:cNvContentPartPr/>
                <p14:nvPr/>
              </p14:nvContentPartPr>
              <p14:xfrm>
                <a:off x="3018053" y="1784656"/>
                <a:ext cx="111240" cy="146160"/>
              </p14:xfrm>
            </p:contentPart>
          </mc:Choice>
          <mc:Fallback xmlns=""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3E0E047F-C003-625F-1DEC-C2CB6ABA2CA5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3007613" y="1774216"/>
                  <a:ext cx="13248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EE72773B-EF71-49F7-81F9-4A50119D8ACA}"/>
                    </a:ext>
                  </a:extLst>
                </p14:cNvPr>
                <p14:cNvContentPartPr/>
                <p14:nvPr/>
              </p14:nvContentPartPr>
              <p14:xfrm>
                <a:off x="3144773" y="1776016"/>
                <a:ext cx="144720" cy="179640"/>
              </p14:xfrm>
            </p:contentPart>
          </mc:Choice>
          <mc:Fallback xmlns=""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EE72773B-EF71-49F7-81F9-4A50119D8ACA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3133973" y="1765576"/>
                  <a:ext cx="16596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DD1D6053-7586-2C03-DC49-6256A04BEEAB}"/>
                    </a:ext>
                  </a:extLst>
                </p14:cNvPr>
                <p14:cNvContentPartPr/>
                <p14:nvPr/>
              </p14:nvContentPartPr>
              <p14:xfrm>
                <a:off x="2886293" y="2035216"/>
                <a:ext cx="659520" cy="6840"/>
              </p14:xfrm>
            </p:contentPart>
          </mc:Choice>
          <mc:Fallback xmlns=""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DD1D6053-7586-2C03-DC49-6256A04BEEAB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2875493" y="2024776"/>
                  <a:ext cx="6807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6B44F8C0-36B6-35E4-3E46-9653D4451EC5}"/>
                    </a:ext>
                  </a:extLst>
                </p14:cNvPr>
                <p14:cNvContentPartPr/>
                <p14:nvPr/>
              </p14:nvContentPartPr>
              <p14:xfrm>
                <a:off x="2983493" y="2156176"/>
                <a:ext cx="247680" cy="12240"/>
              </p14:xfrm>
            </p:contentPart>
          </mc:Choice>
          <mc:Fallback xmlns=""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6B44F8C0-36B6-35E4-3E46-9653D4451EC5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2973053" y="2145376"/>
                  <a:ext cx="2689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42AA937A-4C32-BA43-F13D-9E64F8D33B2B}"/>
                    </a:ext>
                  </a:extLst>
                </p14:cNvPr>
                <p14:cNvContentPartPr/>
                <p14:nvPr/>
              </p14:nvContentPartPr>
              <p14:xfrm>
                <a:off x="3013373" y="2153296"/>
                <a:ext cx="203760" cy="180720"/>
              </p14:xfrm>
            </p:contentPart>
          </mc:Choice>
          <mc:Fallback xmlns=""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42AA937A-4C32-BA43-F13D-9E64F8D33B2B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3002933" y="2142856"/>
                  <a:ext cx="22500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7A206EAC-290C-5F1C-1A99-3402CBA75FB4}"/>
                    </a:ext>
                  </a:extLst>
                </p14:cNvPr>
                <p14:cNvContentPartPr/>
                <p14:nvPr/>
              </p14:nvContentPartPr>
              <p14:xfrm>
                <a:off x="3066293" y="2191456"/>
                <a:ext cx="186480" cy="40680"/>
              </p14:xfrm>
            </p:contentPart>
          </mc:Choice>
          <mc:Fallback xmlns=""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7A206EAC-290C-5F1C-1A99-3402CBA75FB4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3055493" y="2181016"/>
                  <a:ext cx="2077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B78FBDF3-77A4-C719-56BE-4CB4156F23AA}"/>
                    </a:ext>
                  </a:extLst>
                </p14:cNvPr>
                <p14:cNvContentPartPr/>
                <p14:nvPr/>
              </p14:nvContentPartPr>
              <p14:xfrm>
                <a:off x="3580733" y="1925776"/>
                <a:ext cx="165960" cy="242640"/>
              </p14:xfrm>
            </p:contentPart>
          </mc:Choice>
          <mc:Fallback xmlns=""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B78FBDF3-77A4-C719-56BE-4CB4156F23AA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3570293" y="1915336"/>
                  <a:ext cx="18720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4A4E436F-33E0-979B-CE95-D71696601CD0}"/>
                    </a:ext>
                  </a:extLst>
                </p14:cNvPr>
                <p14:cNvContentPartPr/>
                <p14:nvPr/>
              </p14:nvContentPartPr>
              <p14:xfrm>
                <a:off x="3797093" y="1878256"/>
                <a:ext cx="28440" cy="230760"/>
              </p14:xfrm>
            </p:contentPart>
          </mc:Choice>
          <mc:Fallback xmlns=""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4A4E436F-33E0-979B-CE95-D71696601CD0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3786653" y="1867816"/>
                  <a:ext cx="4968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DADC80FA-3026-C15A-7239-3896E12B8E56}"/>
                    </a:ext>
                  </a:extLst>
                </p14:cNvPr>
                <p14:cNvContentPartPr/>
                <p14:nvPr/>
              </p14:nvContentPartPr>
              <p14:xfrm>
                <a:off x="3788813" y="2039536"/>
                <a:ext cx="86040" cy="49320"/>
              </p14:xfrm>
            </p:contentPart>
          </mc:Choice>
          <mc:Fallback xmlns=""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DADC80FA-3026-C15A-7239-3896E12B8E56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3778373" y="2029096"/>
                  <a:ext cx="1072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A395EA90-85A7-B2A4-FA72-0CD271493606}"/>
                    </a:ext>
                  </a:extLst>
                </p14:cNvPr>
                <p14:cNvContentPartPr/>
                <p14:nvPr/>
              </p14:nvContentPartPr>
              <p14:xfrm>
                <a:off x="3900773" y="1893736"/>
                <a:ext cx="34560" cy="245880"/>
              </p14:xfrm>
            </p:contentPart>
          </mc:Choice>
          <mc:Fallback xmlns=""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A395EA90-85A7-B2A4-FA72-0CD271493606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3890333" y="1882936"/>
                  <a:ext cx="5580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A902AB7E-5283-B0BE-407F-79A9D206C57A}"/>
                    </a:ext>
                  </a:extLst>
                </p14:cNvPr>
                <p14:cNvContentPartPr/>
                <p14:nvPr/>
              </p14:nvContentPartPr>
              <p14:xfrm>
                <a:off x="3599813" y="2262376"/>
                <a:ext cx="183600" cy="165240"/>
              </p14:xfrm>
            </p:contentPart>
          </mc:Choice>
          <mc:Fallback xmlns=""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A902AB7E-5283-B0BE-407F-79A9D206C57A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3589373" y="2251576"/>
                  <a:ext cx="20484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12876542-3AA6-60C3-4E78-D469C8899154}"/>
                    </a:ext>
                  </a:extLst>
                </p14:cNvPr>
                <p14:cNvContentPartPr/>
                <p14:nvPr/>
              </p14:nvContentPartPr>
              <p14:xfrm>
                <a:off x="3653813" y="2373256"/>
                <a:ext cx="89280" cy="25920"/>
              </p14:xfrm>
            </p:contentPart>
          </mc:Choice>
          <mc:Fallback xmlns=""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12876542-3AA6-60C3-4E78-D469C8899154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3643373" y="2362816"/>
                  <a:ext cx="11052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36E92D5A-376E-2E49-372F-45455EE163E1}"/>
                    </a:ext>
                  </a:extLst>
                </p14:cNvPr>
                <p14:cNvContentPartPr/>
                <p14:nvPr/>
              </p14:nvContentPartPr>
              <p14:xfrm>
                <a:off x="3783773" y="2258416"/>
                <a:ext cx="96120" cy="130320"/>
              </p14:xfrm>
            </p:contentPart>
          </mc:Choice>
          <mc:Fallback xmlns=""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36E92D5A-376E-2E49-372F-45455EE163E1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3772973" y="2247976"/>
                  <a:ext cx="1173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E897A062-9C39-C1A6-CFA5-F68B3351A95F}"/>
                    </a:ext>
                  </a:extLst>
                </p14:cNvPr>
                <p14:cNvContentPartPr/>
                <p14:nvPr/>
              </p14:nvContentPartPr>
              <p14:xfrm>
                <a:off x="3831653" y="2314576"/>
                <a:ext cx="108720" cy="32040"/>
              </p14:xfrm>
            </p:contentPart>
          </mc:Choice>
          <mc:Fallback xmlns=""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E897A062-9C39-C1A6-CFA5-F68B3351A95F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3821213" y="2303776"/>
                  <a:ext cx="1299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BE2471A0-689A-DCB7-4D96-B31CC4F60ACD}"/>
                    </a:ext>
                  </a:extLst>
                </p14:cNvPr>
                <p14:cNvContentPartPr/>
                <p14:nvPr/>
              </p14:nvContentPartPr>
              <p14:xfrm>
                <a:off x="4148813" y="1989856"/>
                <a:ext cx="117720" cy="7560"/>
              </p14:xfrm>
            </p:contentPart>
          </mc:Choice>
          <mc:Fallback xmlns=""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BE2471A0-689A-DCB7-4D96-B31CC4F60ACD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4138373" y="1979416"/>
                  <a:ext cx="1389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436CB2BF-AD9F-389E-55F0-47A354564BD7}"/>
                    </a:ext>
                  </a:extLst>
                </p14:cNvPr>
                <p14:cNvContentPartPr/>
                <p14:nvPr/>
              </p14:nvContentPartPr>
              <p14:xfrm>
                <a:off x="4146293" y="2003536"/>
                <a:ext cx="75240" cy="166320"/>
              </p14:xfrm>
            </p:contentPart>
          </mc:Choice>
          <mc:Fallback xmlns=""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436CB2BF-AD9F-389E-55F0-47A354564BD7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4135493" y="1993096"/>
                  <a:ext cx="9648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8867470C-BD5D-590C-D659-DD9EAFFD33A3}"/>
                    </a:ext>
                  </a:extLst>
                </p14:cNvPr>
                <p14:cNvContentPartPr/>
                <p14:nvPr/>
              </p14:nvContentPartPr>
              <p14:xfrm>
                <a:off x="4314773" y="2008936"/>
                <a:ext cx="39960" cy="164160"/>
              </p14:xfrm>
            </p:contentPart>
          </mc:Choice>
          <mc:Fallback xmlns=""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8867470C-BD5D-590C-D659-DD9EAFFD33A3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4303973" y="1998496"/>
                  <a:ext cx="6120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FA2E3B70-536C-B476-96A5-B499925CA469}"/>
                    </a:ext>
                  </a:extLst>
                </p14:cNvPr>
                <p14:cNvContentPartPr/>
                <p14:nvPr/>
              </p14:nvContentPartPr>
              <p14:xfrm>
                <a:off x="4339973" y="2106496"/>
                <a:ext cx="151200" cy="34200"/>
              </p14:xfrm>
            </p:contentPart>
          </mc:Choice>
          <mc:Fallback xmlns=""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FA2E3B70-536C-B476-96A5-B499925CA469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4329173" y="2096056"/>
                  <a:ext cx="17244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1434AABE-0DF8-58FA-995A-21B15D7AC57F}"/>
                    </a:ext>
                  </a:extLst>
                </p14:cNvPr>
                <p14:cNvContentPartPr/>
                <p14:nvPr/>
              </p14:nvContentPartPr>
              <p14:xfrm>
                <a:off x="3789366" y="2888764"/>
                <a:ext cx="29160" cy="22896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1434AABE-0DF8-58FA-995A-21B15D7AC57F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3778566" y="2877964"/>
                  <a:ext cx="5040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D3345CD0-1004-3476-7C99-FD1232E722AA}"/>
                    </a:ext>
                  </a:extLst>
                </p14:cNvPr>
                <p14:cNvContentPartPr/>
                <p14:nvPr/>
              </p14:nvContentPartPr>
              <p14:xfrm>
                <a:off x="3785046" y="2876884"/>
                <a:ext cx="101880" cy="3996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D3345CD0-1004-3476-7C99-FD1232E722AA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3774246" y="2866084"/>
                  <a:ext cx="1231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89DFAD99-0802-444C-7050-B1F32FA03EE5}"/>
                    </a:ext>
                  </a:extLst>
                </p14:cNvPr>
                <p14:cNvContentPartPr/>
                <p14:nvPr/>
              </p14:nvContentPartPr>
              <p14:xfrm>
                <a:off x="3833646" y="2988484"/>
                <a:ext cx="73440" cy="2376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89DFAD99-0802-444C-7050-B1F32FA03EE5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3823206" y="2977684"/>
                  <a:ext cx="946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DC7FE010-CD07-32F1-9C4E-BA42EBC85735}"/>
                    </a:ext>
                  </a:extLst>
                </p14:cNvPr>
                <p14:cNvContentPartPr/>
                <p14:nvPr/>
              </p14:nvContentPartPr>
              <p14:xfrm>
                <a:off x="3971166" y="2927284"/>
                <a:ext cx="9360" cy="18864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DC7FE010-CD07-32F1-9C4E-BA42EBC85735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3960726" y="2916844"/>
                  <a:ext cx="3060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0CCFC611-7987-C375-41D1-3342D540F7C6}"/>
                    </a:ext>
                  </a:extLst>
                </p14:cNvPr>
                <p14:cNvContentPartPr/>
                <p14:nvPr/>
              </p14:nvContentPartPr>
              <p14:xfrm>
                <a:off x="4058286" y="2924044"/>
                <a:ext cx="81000" cy="17172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0CCFC611-7987-C375-41D1-3342D540F7C6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4047486" y="2913604"/>
                  <a:ext cx="10224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2E9CFE7A-DB6E-DA6D-2E6D-EDEDA5CFDDC0}"/>
                    </a:ext>
                  </a:extLst>
                </p14:cNvPr>
                <p14:cNvContentPartPr/>
                <p14:nvPr/>
              </p14:nvContentPartPr>
              <p14:xfrm>
                <a:off x="4185366" y="2971924"/>
                <a:ext cx="9720" cy="6336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2E9CFE7A-DB6E-DA6D-2E6D-EDEDA5CFDDC0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4174566" y="2961484"/>
                  <a:ext cx="309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A8AF6616-91F6-B1D3-BA80-25B8EC916A38}"/>
                    </a:ext>
                  </a:extLst>
                </p14:cNvPr>
                <p14:cNvContentPartPr/>
                <p14:nvPr/>
              </p14:nvContentPartPr>
              <p14:xfrm>
                <a:off x="4283646" y="2909284"/>
                <a:ext cx="5760" cy="7668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A8AF6616-91F6-B1D3-BA80-25B8EC916A38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4273206" y="2898844"/>
                  <a:ext cx="270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55A8F5EE-8385-755B-ABC9-ED75B37ADFB6}"/>
                    </a:ext>
                  </a:extLst>
                </p14:cNvPr>
                <p14:cNvContentPartPr/>
                <p14:nvPr/>
              </p14:nvContentPartPr>
              <p14:xfrm>
                <a:off x="4353126" y="2886964"/>
                <a:ext cx="42840" cy="11520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55A8F5EE-8385-755B-ABC9-ED75B37ADFB6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4342686" y="2876524"/>
                  <a:ext cx="640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867C1D79-E021-ABBE-17BC-3F8A6D5EDD65}"/>
                    </a:ext>
                  </a:extLst>
                </p14:cNvPr>
                <p14:cNvContentPartPr/>
                <p14:nvPr/>
              </p14:nvContentPartPr>
              <p14:xfrm>
                <a:off x="5058844" y="2958254"/>
                <a:ext cx="86040" cy="11592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867C1D79-E021-ABBE-17BC-3F8A6D5EDD65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5048404" y="2947814"/>
                  <a:ext cx="1072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EB444DB4-EC29-CCAA-297A-766FF0C9DF64}"/>
                    </a:ext>
                  </a:extLst>
                </p14:cNvPr>
                <p14:cNvContentPartPr/>
                <p14:nvPr/>
              </p14:nvContentPartPr>
              <p14:xfrm>
                <a:off x="5175844" y="3035654"/>
                <a:ext cx="111600" cy="5436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EB444DB4-EC29-CCAA-297A-766FF0C9DF64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5165044" y="3024854"/>
                  <a:ext cx="1328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856BF129-AAF4-2D53-E0FF-6B9DEB193A33}"/>
                    </a:ext>
                  </a:extLst>
                </p14:cNvPr>
                <p14:cNvContentPartPr/>
                <p14:nvPr/>
              </p14:nvContentPartPr>
              <p14:xfrm>
                <a:off x="5413084" y="2894174"/>
                <a:ext cx="69840" cy="3132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856BF129-AAF4-2D53-E0FF-6B9DEB193A33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5402644" y="2883374"/>
                  <a:ext cx="910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3E5744CD-7BAE-95A2-9A24-E9B4E02A3502}"/>
                    </a:ext>
                  </a:extLst>
                </p14:cNvPr>
                <p14:cNvContentPartPr/>
                <p14:nvPr/>
              </p14:nvContentPartPr>
              <p14:xfrm>
                <a:off x="5512084" y="2970854"/>
                <a:ext cx="78840" cy="9432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3E5744CD-7BAE-95A2-9A24-E9B4E02A3502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5501284" y="2960414"/>
                  <a:ext cx="1000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292B1D69-A047-2881-2C4D-A5BD5A4560D0}"/>
                    </a:ext>
                  </a:extLst>
                </p14:cNvPr>
                <p14:cNvContentPartPr/>
                <p14:nvPr/>
              </p14:nvContentPartPr>
              <p14:xfrm>
                <a:off x="5641684" y="2965094"/>
                <a:ext cx="75600" cy="12888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292B1D69-A047-2881-2C4D-A5BD5A4560D0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5630884" y="2954294"/>
                  <a:ext cx="968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4A61FAFB-FBB9-4670-E8EF-7E67ED34F2CF}"/>
                    </a:ext>
                  </a:extLst>
                </p14:cNvPr>
                <p14:cNvContentPartPr/>
                <p14:nvPr/>
              </p14:nvContentPartPr>
              <p14:xfrm>
                <a:off x="5765164" y="2998574"/>
                <a:ext cx="10440" cy="7596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4A61FAFB-FBB9-4670-E8EF-7E67ED34F2CF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5754724" y="2988134"/>
                  <a:ext cx="316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19182961-D891-D27A-FD66-C064485F6D15}"/>
                    </a:ext>
                  </a:extLst>
                </p14:cNvPr>
                <p14:cNvContentPartPr/>
                <p14:nvPr/>
              </p14:nvContentPartPr>
              <p14:xfrm>
                <a:off x="5836804" y="2995694"/>
                <a:ext cx="72000" cy="10188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19182961-D891-D27A-FD66-C064485F6D15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5826364" y="2984894"/>
                  <a:ext cx="932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64D0D6A1-4BC3-6B11-3C84-F1B2B893B8CE}"/>
                    </a:ext>
                  </a:extLst>
                </p14:cNvPr>
                <p14:cNvContentPartPr/>
                <p14:nvPr/>
              </p14:nvContentPartPr>
              <p14:xfrm>
                <a:off x="5952004" y="2984534"/>
                <a:ext cx="70560" cy="9036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64D0D6A1-4BC3-6B11-3C84-F1B2B893B8CE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5941564" y="2973734"/>
                  <a:ext cx="918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1D66B1CC-F11C-E4A7-7DC7-307FE6BDE8D9}"/>
                    </a:ext>
                  </a:extLst>
                </p14:cNvPr>
                <p14:cNvContentPartPr/>
                <p14:nvPr/>
              </p14:nvContentPartPr>
              <p14:xfrm>
                <a:off x="6063604" y="3009374"/>
                <a:ext cx="118440" cy="12060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1D66B1CC-F11C-E4A7-7DC7-307FE6BDE8D9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6052804" y="2998934"/>
                  <a:ext cx="1396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7DA54D19-4FCC-BFF2-2E33-D4725BB89ABD}"/>
                    </a:ext>
                  </a:extLst>
                </p14:cNvPr>
                <p14:cNvContentPartPr/>
                <p14:nvPr/>
              </p14:nvContentPartPr>
              <p14:xfrm>
                <a:off x="5359084" y="3239414"/>
                <a:ext cx="1330560" cy="11088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7DA54D19-4FCC-BFF2-2E33-D4725BB89ABD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5348644" y="3228974"/>
                  <a:ext cx="13518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12500936-A8E3-7BB9-2786-7993CCAB5838}"/>
                    </a:ext>
                  </a:extLst>
                </p14:cNvPr>
                <p14:cNvContentPartPr/>
                <p14:nvPr/>
              </p14:nvContentPartPr>
              <p14:xfrm>
                <a:off x="4920113" y="3448147"/>
                <a:ext cx="173880" cy="45000"/>
              </p14:xfrm>
            </p:contentPart>
          </mc:Choice>
          <mc:Fallback xmlns=""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12500936-A8E3-7BB9-2786-7993CCAB5838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4909673" y="3437707"/>
                  <a:ext cx="19512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21CDD5CB-E192-F956-03F6-AEEFE81DD4CA}"/>
                    </a:ext>
                  </a:extLst>
                </p14:cNvPr>
                <p14:cNvContentPartPr/>
                <p14:nvPr/>
              </p14:nvContentPartPr>
              <p14:xfrm>
                <a:off x="4985273" y="3500707"/>
                <a:ext cx="38520" cy="190440"/>
              </p14:xfrm>
            </p:contentPart>
          </mc:Choice>
          <mc:Fallback xmlns=""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21CDD5CB-E192-F956-03F6-AEEFE81DD4CA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4974833" y="3489907"/>
                  <a:ext cx="597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E874F21D-5D78-76C5-0C8D-3E8DC321B2A0}"/>
                    </a:ext>
                  </a:extLst>
                </p14:cNvPr>
                <p14:cNvContentPartPr/>
                <p14:nvPr/>
              </p14:nvContentPartPr>
              <p14:xfrm>
                <a:off x="5134313" y="3556867"/>
                <a:ext cx="117360" cy="167040"/>
              </p14:xfrm>
            </p:contentPart>
          </mc:Choice>
          <mc:Fallback xmlns=""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E874F21D-5D78-76C5-0C8D-3E8DC321B2A0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5123513" y="3546067"/>
                  <a:ext cx="13860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079F36EB-199C-18CB-7D77-1B7801640011}"/>
                    </a:ext>
                  </a:extLst>
                </p14:cNvPr>
                <p14:cNvContentPartPr/>
                <p14:nvPr/>
              </p14:nvContentPartPr>
              <p14:xfrm>
                <a:off x="5266433" y="3586747"/>
                <a:ext cx="163080" cy="147600"/>
              </p14:xfrm>
            </p:contentPart>
          </mc:Choice>
          <mc:Fallback xmlns=""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079F36EB-199C-18CB-7D77-1B7801640011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5255993" y="3575947"/>
                  <a:ext cx="1843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8966EF08-26B1-56AD-FFC1-9F932B18F5E8}"/>
                    </a:ext>
                  </a:extLst>
                </p14:cNvPr>
                <p14:cNvContentPartPr/>
                <p14:nvPr/>
              </p14:nvContentPartPr>
              <p14:xfrm>
                <a:off x="5448233" y="3563347"/>
                <a:ext cx="101160" cy="242280"/>
              </p14:xfrm>
            </p:contentPart>
          </mc:Choice>
          <mc:Fallback xmlns=""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8966EF08-26B1-56AD-FFC1-9F932B18F5E8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5437793" y="3552907"/>
                  <a:ext cx="12240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99376E89-C014-0ACA-80E8-4B64D47C9C81}"/>
                    </a:ext>
                  </a:extLst>
                </p14:cNvPr>
                <p14:cNvContentPartPr/>
                <p14:nvPr/>
              </p14:nvContentPartPr>
              <p14:xfrm>
                <a:off x="5596913" y="3531307"/>
                <a:ext cx="152640" cy="183960"/>
              </p14:xfrm>
            </p:contentPart>
          </mc:Choice>
          <mc:Fallback xmlns=""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99376E89-C014-0ACA-80E8-4B64D47C9C81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5586473" y="3520867"/>
                  <a:ext cx="17388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456FB85D-1300-4866-2B71-E946D0007410}"/>
                    </a:ext>
                  </a:extLst>
                </p14:cNvPr>
                <p14:cNvContentPartPr/>
                <p14:nvPr/>
              </p14:nvContentPartPr>
              <p14:xfrm>
                <a:off x="4639313" y="3246907"/>
                <a:ext cx="1819440" cy="725400"/>
              </p14:xfrm>
            </p:contentPart>
          </mc:Choice>
          <mc:Fallback xmlns=""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456FB85D-1300-4866-2B71-E946D0007410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4628513" y="3236467"/>
                  <a:ext cx="1840680" cy="74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992598A3-2DD3-BE26-6826-2F6D9C3F4E99}"/>
                    </a:ext>
                  </a:extLst>
                </p14:cNvPr>
                <p14:cNvContentPartPr/>
                <p14:nvPr/>
              </p14:nvContentPartPr>
              <p14:xfrm>
                <a:off x="4299473" y="3996067"/>
                <a:ext cx="2304720" cy="108720"/>
              </p14:xfrm>
            </p:contentPart>
          </mc:Choice>
          <mc:Fallback xmlns=""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992598A3-2DD3-BE26-6826-2F6D9C3F4E99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4289033" y="3985267"/>
                  <a:ext cx="23259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65DB44A0-D4E5-1C26-E6E4-E55477B424D4}"/>
                    </a:ext>
                  </a:extLst>
                </p14:cNvPr>
                <p14:cNvContentPartPr/>
                <p14:nvPr/>
              </p14:nvContentPartPr>
              <p14:xfrm>
                <a:off x="1742124" y="4128547"/>
                <a:ext cx="117720" cy="248760"/>
              </p14:xfrm>
            </p:contentPart>
          </mc:Choice>
          <mc:Fallback xmlns=""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65DB44A0-D4E5-1C26-E6E4-E55477B424D4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731684" y="4117747"/>
                  <a:ext cx="13896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8BD8176A-DBBB-772C-9B0F-B37D71BD9FB1}"/>
                    </a:ext>
                  </a:extLst>
                </p14:cNvPr>
                <p14:cNvContentPartPr/>
                <p14:nvPr/>
              </p14:nvContentPartPr>
              <p14:xfrm>
                <a:off x="1951284" y="4167067"/>
                <a:ext cx="15120" cy="114840"/>
              </p14:xfrm>
            </p:contentPart>
          </mc:Choice>
          <mc:Fallback xmlns=""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8BD8176A-DBBB-772C-9B0F-B37D71BD9FB1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1940844" y="4156627"/>
                  <a:ext cx="363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902728A0-C94D-1028-8B7B-BCE81573C7D2}"/>
                    </a:ext>
                  </a:extLst>
                </p14:cNvPr>
                <p14:cNvContentPartPr/>
                <p14:nvPr/>
              </p14:nvContentPartPr>
              <p14:xfrm>
                <a:off x="2031564" y="4161307"/>
                <a:ext cx="21240" cy="121680"/>
              </p14:xfrm>
            </p:contentPart>
          </mc:Choice>
          <mc:Fallback xmlns=""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902728A0-C94D-1028-8B7B-BCE81573C7D2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2020764" y="4150507"/>
                  <a:ext cx="4248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884D603E-4660-E0A3-D249-7BC1AFBEC2AB}"/>
                    </a:ext>
                  </a:extLst>
                </p14:cNvPr>
                <p14:cNvContentPartPr/>
                <p14:nvPr/>
              </p14:nvContentPartPr>
              <p14:xfrm>
                <a:off x="2096724" y="4131067"/>
                <a:ext cx="72360" cy="234000"/>
              </p14:xfrm>
            </p:contentPart>
          </mc:Choice>
          <mc:Fallback xmlns=""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884D603E-4660-E0A3-D249-7BC1AFBEC2AB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2086284" y="4120267"/>
                  <a:ext cx="9360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CEEFEBF1-E028-4DC2-86B7-7A8C6E5FD45B}"/>
                    </a:ext>
                  </a:extLst>
                </p14:cNvPr>
                <p14:cNvContentPartPr/>
                <p14:nvPr/>
              </p14:nvContentPartPr>
              <p14:xfrm>
                <a:off x="2222364" y="4118467"/>
                <a:ext cx="42120" cy="122040"/>
              </p14:xfrm>
            </p:contentPart>
          </mc:Choice>
          <mc:Fallback xmlns=""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CEEFEBF1-E028-4DC2-86B7-7A8C6E5FD45B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2211924" y="4108027"/>
                  <a:ext cx="6336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5528C2CF-1F05-A378-BFFA-754412703E9F}"/>
                    </a:ext>
                  </a:extLst>
                </p14:cNvPr>
                <p14:cNvContentPartPr/>
                <p14:nvPr/>
              </p14:nvContentPartPr>
              <p14:xfrm>
                <a:off x="2318484" y="4116307"/>
                <a:ext cx="81360" cy="79560"/>
              </p14:xfrm>
            </p:contentPart>
          </mc:Choice>
          <mc:Fallback xmlns=""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5528C2CF-1F05-A378-BFFA-754412703E9F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2307684" y="4105867"/>
                  <a:ext cx="1026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FAFEC005-7EFA-F378-9582-FF8DEFF9FE50}"/>
                    </a:ext>
                  </a:extLst>
                </p14:cNvPr>
                <p14:cNvContentPartPr/>
                <p14:nvPr/>
              </p14:nvContentPartPr>
              <p14:xfrm>
                <a:off x="2477964" y="4132867"/>
                <a:ext cx="54000" cy="124200"/>
              </p14:xfrm>
            </p:contentPart>
          </mc:Choice>
          <mc:Fallback xmlns=""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FAFEC005-7EFA-F378-9582-FF8DEFF9FE50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2467164" y="4122067"/>
                  <a:ext cx="752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FD18BC2A-7413-DC83-9AB6-CBD5CDAEBD82}"/>
                    </a:ext>
                  </a:extLst>
                </p14:cNvPr>
                <p14:cNvContentPartPr/>
                <p14:nvPr/>
              </p14:nvContentPartPr>
              <p14:xfrm>
                <a:off x="2630604" y="4140427"/>
                <a:ext cx="61560" cy="83880"/>
              </p14:xfrm>
            </p:contentPart>
          </mc:Choice>
          <mc:Fallback xmlns=""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FD18BC2A-7413-DC83-9AB6-CBD5CDAEBD82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2620164" y="4129987"/>
                  <a:ext cx="828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DFFA2193-34FF-279F-B968-5BF5E8A9D31E}"/>
                    </a:ext>
                  </a:extLst>
                </p14:cNvPr>
                <p14:cNvContentPartPr/>
                <p14:nvPr/>
              </p14:nvContentPartPr>
              <p14:xfrm>
                <a:off x="355404" y="4599427"/>
                <a:ext cx="783000" cy="80640"/>
              </p14:xfrm>
            </p:contentPart>
          </mc:Choice>
          <mc:Fallback xmlns=""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DFFA2193-34FF-279F-B968-5BF5E8A9D31E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344964" y="4588987"/>
                  <a:ext cx="8042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EAE68F08-60DE-D500-7585-AE6A261B09F9}"/>
                    </a:ext>
                  </a:extLst>
                </p14:cNvPr>
                <p14:cNvContentPartPr/>
                <p14:nvPr/>
              </p14:nvContentPartPr>
              <p14:xfrm>
                <a:off x="3265284" y="2496307"/>
                <a:ext cx="169200" cy="3196800"/>
              </p14:xfrm>
            </p:contentPart>
          </mc:Choice>
          <mc:Fallback xmlns=""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EAE68F08-60DE-D500-7585-AE6A261B09F9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3254484" y="2485507"/>
                  <a:ext cx="190440" cy="3218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9">
            <p14:nvContentPartPr>
              <p14:cNvPr id="270" name="Input penna 269">
                <a:extLst>
                  <a:ext uri="{FF2B5EF4-FFF2-40B4-BE49-F238E27FC236}">
                    <a16:creationId xmlns:a16="http://schemas.microsoft.com/office/drawing/2014/main" id="{3845253A-6358-1B2D-23B6-8705A7AA495A}"/>
                  </a:ext>
                </a:extLst>
              </p14:cNvPr>
              <p14:cNvContentPartPr/>
              <p14:nvPr/>
            </p14:nvContentPartPr>
            <p14:xfrm>
              <a:off x="6965657" y="74821"/>
              <a:ext cx="227880" cy="7764120"/>
            </p14:xfrm>
          </p:contentPart>
        </mc:Choice>
        <mc:Fallback xmlns="">
          <p:pic>
            <p:nvPicPr>
              <p:cNvPr id="270" name="Input penna 269">
                <a:extLst>
                  <a:ext uri="{FF2B5EF4-FFF2-40B4-BE49-F238E27FC236}">
                    <a16:creationId xmlns:a16="http://schemas.microsoft.com/office/drawing/2014/main" id="{3845253A-6358-1B2D-23B6-8705A7AA495A}"/>
                  </a:ext>
                </a:extLst>
              </p:cNvPr>
              <p:cNvPicPr/>
              <p:nvPr/>
            </p:nvPicPr>
            <p:blipFill>
              <a:blip r:embed="rId340"/>
              <a:stretch>
                <a:fillRect/>
              </a:stretch>
            </p:blipFill>
            <p:spPr>
              <a:xfrm>
                <a:off x="6958457" y="67261"/>
                <a:ext cx="243000" cy="7779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88" name="Gruppo 287">
            <a:extLst>
              <a:ext uri="{FF2B5EF4-FFF2-40B4-BE49-F238E27FC236}">
                <a16:creationId xmlns:a16="http://schemas.microsoft.com/office/drawing/2014/main" id="{DB03A8BD-D16E-4362-C403-88B8F9B33B0A}"/>
              </a:ext>
            </a:extLst>
          </p:cNvPr>
          <p:cNvGrpSpPr/>
          <p:nvPr/>
        </p:nvGrpSpPr>
        <p:grpSpPr>
          <a:xfrm>
            <a:off x="7641117" y="286443"/>
            <a:ext cx="1334880" cy="242280"/>
            <a:chOff x="7641117" y="286443"/>
            <a:chExt cx="1334880" cy="24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6631F34C-101F-1CFE-82B5-2BA59E02F728}"/>
                    </a:ext>
                  </a:extLst>
                </p14:cNvPr>
                <p14:cNvContentPartPr/>
                <p14:nvPr/>
              </p14:nvContentPartPr>
              <p14:xfrm>
                <a:off x="7662717" y="286443"/>
                <a:ext cx="102240" cy="182880"/>
              </p14:xfrm>
            </p:contentPart>
          </mc:Choice>
          <mc:Fallback xmlns=""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6631F34C-101F-1CFE-82B5-2BA59E02F728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7655157" y="278883"/>
                  <a:ext cx="11736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6FDC4611-83EE-0ADB-BF71-8C178D9320C8}"/>
                    </a:ext>
                  </a:extLst>
                </p14:cNvPr>
                <p14:cNvContentPartPr/>
                <p14:nvPr/>
              </p14:nvContentPartPr>
              <p14:xfrm>
                <a:off x="7723557" y="362403"/>
                <a:ext cx="81720" cy="72360"/>
              </p14:xfrm>
            </p:contentPart>
          </mc:Choice>
          <mc:Fallback xmlns=""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6FDC4611-83EE-0ADB-BF71-8C178D9320C8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7715997" y="354843"/>
                  <a:ext cx="968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C26BB155-F407-E966-29EB-9C24F7448C91}"/>
                    </a:ext>
                  </a:extLst>
                </p14:cNvPr>
                <p14:cNvContentPartPr/>
                <p14:nvPr/>
              </p14:nvContentPartPr>
              <p14:xfrm>
                <a:off x="7641117" y="507123"/>
                <a:ext cx="144360" cy="21600"/>
              </p14:xfrm>
            </p:contentPart>
          </mc:Choice>
          <mc:Fallback xmlns=""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C26BB155-F407-E966-29EB-9C24F7448C91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7633557" y="499563"/>
                  <a:ext cx="1591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C58B47C9-ACD0-5C67-A090-DF1FFF9B8D92}"/>
                    </a:ext>
                  </a:extLst>
                </p14:cNvPr>
                <p14:cNvContentPartPr/>
                <p14:nvPr/>
              </p14:nvContentPartPr>
              <p14:xfrm>
                <a:off x="7879077" y="288603"/>
                <a:ext cx="111600" cy="36720"/>
              </p14:xfrm>
            </p:contentPart>
          </mc:Choice>
          <mc:Fallback xmlns=""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C58B47C9-ACD0-5C67-A090-DF1FFF9B8D92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7871517" y="281043"/>
                  <a:ext cx="12672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964B66C2-BB67-A178-D622-551EBBC3AF16}"/>
                    </a:ext>
                  </a:extLst>
                </p14:cNvPr>
                <p14:cNvContentPartPr/>
                <p14:nvPr/>
              </p14:nvContentPartPr>
              <p14:xfrm>
                <a:off x="7879437" y="345123"/>
                <a:ext cx="99360" cy="139320"/>
              </p14:xfrm>
            </p:contentPart>
          </mc:Choice>
          <mc:Fallback xmlns=""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964B66C2-BB67-A178-D622-551EBBC3AF16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7872237" y="337923"/>
                  <a:ext cx="11448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3D3E6C0B-1CD9-C420-C826-9A1B20F748B0}"/>
                    </a:ext>
                  </a:extLst>
                </p14:cNvPr>
                <p14:cNvContentPartPr/>
                <p14:nvPr/>
              </p14:nvContentPartPr>
              <p14:xfrm>
                <a:off x="7992477" y="353763"/>
                <a:ext cx="16920" cy="125640"/>
              </p14:xfrm>
            </p:contentPart>
          </mc:Choice>
          <mc:Fallback xmlns=""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3D3E6C0B-1CD9-C420-C826-9A1B20F748B0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7984917" y="346203"/>
                  <a:ext cx="320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0755E2CE-9B7A-E632-1F07-738178AE9031}"/>
                    </a:ext>
                  </a:extLst>
                </p14:cNvPr>
                <p14:cNvContentPartPr/>
                <p14:nvPr/>
              </p14:nvContentPartPr>
              <p14:xfrm>
                <a:off x="7985997" y="405603"/>
                <a:ext cx="88200" cy="36360"/>
              </p14:xfrm>
            </p:contentPart>
          </mc:Choice>
          <mc:Fallback xmlns=""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0755E2CE-9B7A-E632-1F07-738178AE9031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7978437" y="398043"/>
                  <a:ext cx="10332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780E73EF-143B-FAB6-D61A-604AD8AC23EF}"/>
                    </a:ext>
                  </a:extLst>
                </p14:cNvPr>
                <p14:cNvContentPartPr/>
                <p14:nvPr/>
              </p14:nvContentPartPr>
              <p14:xfrm>
                <a:off x="8299917" y="349083"/>
                <a:ext cx="64800" cy="19080"/>
              </p14:xfrm>
            </p:contentPart>
          </mc:Choice>
          <mc:Fallback xmlns=""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780E73EF-143B-FAB6-D61A-604AD8AC23EF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8292357" y="341523"/>
                  <a:ext cx="799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184B4680-64A7-098F-B5F5-04E6A3D447C1}"/>
                    </a:ext>
                  </a:extLst>
                </p14:cNvPr>
                <p14:cNvContentPartPr/>
                <p14:nvPr/>
              </p14:nvContentPartPr>
              <p14:xfrm>
                <a:off x="8294517" y="415683"/>
                <a:ext cx="83880" cy="32400"/>
              </p14:xfrm>
            </p:contentPart>
          </mc:Choice>
          <mc:Fallback xmlns=""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184B4680-64A7-098F-B5F5-04E6A3D447C1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8286957" y="408123"/>
                  <a:ext cx="990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BEF62F0B-8AB5-B370-DCAC-1CA4306702C7}"/>
                    </a:ext>
                  </a:extLst>
                </p14:cNvPr>
                <p14:cNvContentPartPr/>
                <p14:nvPr/>
              </p14:nvContentPartPr>
              <p14:xfrm>
                <a:off x="8456877" y="340803"/>
                <a:ext cx="121680" cy="9180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BEF62F0B-8AB5-B370-DCAC-1CA4306702C7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8449317" y="333243"/>
                  <a:ext cx="1368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8499E29C-2CB4-F5AC-EC76-E028E71A720D}"/>
                    </a:ext>
                  </a:extLst>
                </p14:cNvPr>
                <p14:cNvContentPartPr/>
                <p14:nvPr/>
              </p14:nvContentPartPr>
              <p14:xfrm>
                <a:off x="8574237" y="324603"/>
                <a:ext cx="83520" cy="13284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8499E29C-2CB4-F5AC-EC76-E028E71A720D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8566677" y="317403"/>
                  <a:ext cx="986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41DE9A9B-6B75-6473-0D12-3EDCFC39F14D}"/>
                    </a:ext>
                  </a:extLst>
                </p14:cNvPr>
                <p14:cNvContentPartPr/>
                <p14:nvPr/>
              </p14:nvContentPartPr>
              <p14:xfrm>
                <a:off x="8691957" y="336483"/>
                <a:ext cx="80640" cy="7200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41DE9A9B-6B75-6473-0D12-3EDCFC39F14D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8684397" y="328923"/>
                  <a:ext cx="957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5694767F-DBCF-98DA-FA69-B516C0E80B2C}"/>
                    </a:ext>
                  </a:extLst>
                </p14:cNvPr>
                <p14:cNvContentPartPr/>
                <p14:nvPr/>
              </p14:nvContentPartPr>
              <p14:xfrm>
                <a:off x="8818317" y="309843"/>
                <a:ext cx="20520" cy="9396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5694767F-DBCF-98DA-FA69-B516C0E80B2C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8810757" y="302283"/>
                  <a:ext cx="356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FF36CB84-91D0-71F2-6431-CBDE12E098AE}"/>
                    </a:ext>
                  </a:extLst>
                </p14:cNvPr>
                <p14:cNvContentPartPr/>
                <p14:nvPr/>
              </p14:nvContentPartPr>
              <p14:xfrm>
                <a:off x="8892117" y="319563"/>
                <a:ext cx="83880" cy="13968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FF36CB84-91D0-71F2-6431-CBDE12E098AE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8884557" y="312003"/>
                  <a:ext cx="99000" cy="15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4" name="Gruppo 353">
            <a:extLst>
              <a:ext uri="{FF2B5EF4-FFF2-40B4-BE49-F238E27FC236}">
                <a16:creationId xmlns:a16="http://schemas.microsoft.com/office/drawing/2014/main" id="{C3491494-B1D5-44D5-C906-7034C34F51B3}"/>
              </a:ext>
            </a:extLst>
          </p:cNvPr>
          <p:cNvGrpSpPr/>
          <p:nvPr/>
        </p:nvGrpSpPr>
        <p:grpSpPr>
          <a:xfrm>
            <a:off x="7415757" y="1741684"/>
            <a:ext cx="535320" cy="281880"/>
            <a:chOff x="7415757" y="1741684"/>
            <a:chExt cx="535320" cy="28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9867E3BB-3BDB-EF55-1E86-855FC8ACB0D9}"/>
                    </a:ext>
                  </a:extLst>
                </p14:cNvPr>
                <p14:cNvContentPartPr/>
                <p14:nvPr/>
              </p14:nvContentPartPr>
              <p14:xfrm>
                <a:off x="7415757" y="1741684"/>
                <a:ext cx="81360" cy="199440"/>
              </p14:xfrm>
            </p:contentPart>
          </mc:Choice>
          <mc:Fallback xmlns=""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9867E3BB-3BDB-EF55-1E86-855FC8ACB0D9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7408197" y="1734124"/>
                  <a:ext cx="9648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1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FAE7A700-463B-FBF9-1E1D-EB9DBC1C0B9B}"/>
                    </a:ext>
                  </a:extLst>
                </p14:cNvPr>
                <p14:cNvContentPartPr/>
                <p14:nvPr/>
              </p14:nvContentPartPr>
              <p14:xfrm>
                <a:off x="7447437" y="1850044"/>
                <a:ext cx="53640" cy="50760"/>
              </p14:xfrm>
            </p:contentPart>
          </mc:Choice>
          <mc:Fallback xmlns=""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FAE7A700-463B-FBF9-1E1D-EB9DBC1C0B9B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7439877" y="1842484"/>
                  <a:ext cx="687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F9DBDBFF-D50E-DAAA-6C43-5D4F94076262}"/>
                    </a:ext>
                  </a:extLst>
                </p14:cNvPr>
                <p14:cNvContentPartPr/>
                <p14:nvPr/>
              </p14:nvContentPartPr>
              <p14:xfrm>
                <a:off x="7547157" y="1797484"/>
                <a:ext cx="4680" cy="117720"/>
              </p14:xfrm>
            </p:contentPart>
          </mc:Choice>
          <mc:Fallback xmlns=""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F9DBDBFF-D50E-DAAA-6C43-5D4F94076262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7539597" y="1789924"/>
                  <a:ext cx="198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0FED0746-8438-1851-36D1-26FEF26F3B4A}"/>
                    </a:ext>
                  </a:extLst>
                </p14:cNvPr>
                <p14:cNvContentPartPr/>
                <p14:nvPr/>
              </p14:nvContentPartPr>
              <p14:xfrm>
                <a:off x="7616277" y="1803604"/>
                <a:ext cx="42480" cy="91440"/>
              </p14:xfrm>
            </p:contentPart>
          </mc:Choice>
          <mc:Fallback xmlns=""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0FED0746-8438-1851-36D1-26FEF26F3B4A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7609077" y="1796044"/>
                  <a:ext cx="576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7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E73F4797-7FC4-C422-8A3D-019AFB54FC2A}"/>
                    </a:ext>
                  </a:extLst>
                </p14:cNvPr>
                <p14:cNvContentPartPr/>
                <p14:nvPr/>
              </p14:nvContentPartPr>
              <p14:xfrm>
                <a:off x="7711677" y="1804684"/>
                <a:ext cx="7920" cy="69480"/>
              </p14:xfrm>
            </p:contentPart>
          </mc:Choice>
          <mc:Fallback xmlns=""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E73F4797-7FC4-C422-8A3D-019AFB54FC2A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7704117" y="1797124"/>
                  <a:ext cx="230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461D89EA-C05F-D8DB-482C-B38813A8B0AF}"/>
                    </a:ext>
                  </a:extLst>
                </p14:cNvPr>
                <p14:cNvContentPartPr/>
                <p14:nvPr/>
              </p14:nvContentPartPr>
              <p14:xfrm>
                <a:off x="7728957" y="1846804"/>
                <a:ext cx="28080" cy="9000"/>
              </p14:xfrm>
            </p:contentPart>
          </mc:Choice>
          <mc:Fallback xmlns=""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461D89EA-C05F-D8DB-482C-B38813A8B0AF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7721397" y="1839244"/>
                  <a:ext cx="432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EC0CAC1D-5D76-AD92-2C12-533C60D06F95}"/>
                    </a:ext>
                  </a:extLst>
                </p14:cNvPr>
                <p14:cNvContentPartPr/>
                <p14:nvPr/>
              </p14:nvContentPartPr>
              <p14:xfrm>
                <a:off x="7669197" y="1932124"/>
                <a:ext cx="68040" cy="66240"/>
              </p14:xfrm>
            </p:contentPart>
          </mc:Choice>
          <mc:Fallback xmlns=""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EC0CAC1D-5D76-AD92-2C12-533C60D06F95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7661637" y="1924564"/>
                  <a:ext cx="831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792DFB50-8303-1B2F-0DAA-02ECDA673FF1}"/>
                    </a:ext>
                  </a:extLst>
                </p14:cNvPr>
                <p14:cNvContentPartPr/>
                <p14:nvPr/>
              </p14:nvContentPartPr>
              <p14:xfrm>
                <a:off x="7862517" y="1774804"/>
                <a:ext cx="56880" cy="59760"/>
              </p14:xfrm>
            </p:contentPart>
          </mc:Choice>
          <mc:Fallback xmlns=""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792DFB50-8303-1B2F-0DAA-02ECDA673FF1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7854957" y="1767244"/>
                  <a:ext cx="720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84B6F6D1-1BFC-C6F2-A8CE-2DFBF26C0441}"/>
                    </a:ext>
                  </a:extLst>
                </p14:cNvPr>
                <p14:cNvContentPartPr/>
                <p14:nvPr/>
              </p14:nvContentPartPr>
              <p14:xfrm>
                <a:off x="7838757" y="1861924"/>
                <a:ext cx="77040" cy="29160"/>
              </p14:xfrm>
            </p:contentPart>
          </mc:Choice>
          <mc:Fallback xmlns=""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84B6F6D1-1BFC-C6F2-A8CE-2DFBF26C0441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7831197" y="1854364"/>
                  <a:ext cx="921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BBBAAED8-5D71-7CC2-DD66-7366CAE288F7}"/>
                    </a:ext>
                  </a:extLst>
                </p14:cNvPr>
                <p14:cNvContentPartPr/>
                <p14:nvPr/>
              </p14:nvContentPartPr>
              <p14:xfrm>
                <a:off x="7876557" y="1916644"/>
                <a:ext cx="74520" cy="10692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BBBAAED8-5D71-7CC2-DD66-7366CAE288F7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7868997" y="1909084"/>
                  <a:ext cx="89640" cy="12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2" name="Gruppo 351">
            <a:extLst>
              <a:ext uri="{FF2B5EF4-FFF2-40B4-BE49-F238E27FC236}">
                <a16:creationId xmlns:a16="http://schemas.microsoft.com/office/drawing/2014/main" id="{20A683E6-C8BC-10FC-28F4-7304E8021426}"/>
              </a:ext>
            </a:extLst>
          </p:cNvPr>
          <p:cNvGrpSpPr/>
          <p:nvPr/>
        </p:nvGrpSpPr>
        <p:grpSpPr>
          <a:xfrm>
            <a:off x="8297757" y="1809004"/>
            <a:ext cx="257400" cy="128520"/>
            <a:chOff x="8297757" y="1809004"/>
            <a:chExt cx="257400" cy="12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3FD0A306-8B2B-1D83-FAE6-EAB386BAF4D5}"/>
                    </a:ext>
                  </a:extLst>
                </p14:cNvPr>
                <p14:cNvContentPartPr/>
                <p14:nvPr/>
              </p14:nvContentPartPr>
              <p14:xfrm>
                <a:off x="8297757" y="1809004"/>
                <a:ext cx="100080" cy="1044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3FD0A306-8B2B-1D83-FAE6-EAB386BAF4D5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8290197" y="1801444"/>
                  <a:ext cx="1152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FE42A9EC-1857-D10E-B6F1-02B178F65405}"/>
                    </a:ext>
                  </a:extLst>
                </p14:cNvPr>
                <p14:cNvContentPartPr/>
                <p14:nvPr/>
              </p14:nvContentPartPr>
              <p14:xfrm>
                <a:off x="8319717" y="1823404"/>
                <a:ext cx="97200" cy="114120"/>
              </p14:xfrm>
            </p:contentPart>
          </mc:Choice>
          <mc:Fallback xmlns=""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FE42A9EC-1857-D10E-B6F1-02B178F65405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8312157" y="1816204"/>
                  <a:ext cx="1123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83481BF3-6DC4-4955-A6EF-81AA2591C343}"/>
                    </a:ext>
                  </a:extLst>
                </p14:cNvPr>
                <p14:cNvContentPartPr/>
                <p14:nvPr/>
              </p14:nvContentPartPr>
              <p14:xfrm>
                <a:off x="8450037" y="1835644"/>
                <a:ext cx="6840" cy="7092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83481BF3-6DC4-4955-A6EF-81AA2591C343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8442477" y="1828084"/>
                  <a:ext cx="219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79621B63-7AF8-D306-1534-7C5E2BC6A350}"/>
                    </a:ext>
                  </a:extLst>
                </p14:cNvPr>
                <p14:cNvContentPartPr/>
                <p14:nvPr/>
              </p14:nvContentPartPr>
              <p14:xfrm>
                <a:off x="8467317" y="1855804"/>
                <a:ext cx="87840" cy="2700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79621B63-7AF8-D306-1534-7C5E2BC6A350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8459757" y="1848244"/>
                  <a:ext cx="102960" cy="4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0" name="Gruppo 349">
            <a:extLst>
              <a:ext uri="{FF2B5EF4-FFF2-40B4-BE49-F238E27FC236}">
                <a16:creationId xmlns:a16="http://schemas.microsoft.com/office/drawing/2014/main" id="{A7D452A4-5BC2-79B4-8EE4-51D185135876}"/>
              </a:ext>
            </a:extLst>
          </p:cNvPr>
          <p:cNvGrpSpPr/>
          <p:nvPr/>
        </p:nvGrpSpPr>
        <p:grpSpPr>
          <a:xfrm>
            <a:off x="8855037" y="1709471"/>
            <a:ext cx="858600" cy="312120"/>
            <a:chOff x="8855037" y="1709471"/>
            <a:chExt cx="858600" cy="31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59E99817-3D0C-2905-98FC-2BC89053241E}"/>
                    </a:ext>
                  </a:extLst>
                </p14:cNvPr>
                <p14:cNvContentPartPr/>
                <p14:nvPr/>
              </p14:nvContentPartPr>
              <p14:xfrm>
                <a:off x="8855037" y="1710191"/>
                <a:ext cx="91080" cy="15012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59E99817-3D0C-2905-98FC-2BC89053241E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8847477" y="1702631"/>
                  <a:ext cx="10584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E0EC864F-A6F4-3043-8930-2898A46F00CF}"/>
                    </a:ext>
                  </a:extLst>
                </p14:cNvPr>
                <p14:cNvContentPartPr/>
                <p14:nvPr/>
              </p14:nvContentPartPr>
              <p14:xfrm>
                <a:off x="8891757" y="1788311"/>
                <a:ext cx="104760" cy="41400"/>
              </p14:xfrm>
            </p:contentPart>
          </mc:Choice>
          <mc:Fallback xmlns=""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E0EC864F-A6F4-3043-8930-2898A46F00CF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8884197" y="1780751"/>
                  <a:ext cx="1198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35627DC9-4826-99F7-F047-AC3BF03A6F55}"/>
                    </a:ext>
                  </a:extLst>
                </p14:cNvPr>
                <p14:cNvContentPartPr/>
                <p14:nvPr/>
              </p14:nvContentPartPr>
              <p14:xfrm>
                <a:off x="9023877" y="1757711"/>
                <a:ext cx="56880" cy="20880"/>
              </p14:xfrm>
            </p:contentPart>
          </mc:Choice>
          <mc:Fallback xmlns=""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35627DC9-4826-99F7-F047-AC3BF03A6F55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9016317" y="1750151"/>
                  <a:ext cx="72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3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15BAC050-7B7F-1A50-3E85-B8FC45A151CD}"/>
                    </a:ext>
                  </a:extLst>
                </p14:cNvPr>
                <p14:cNvContentPartPr/>
                <p14:nvPr/>
              </p14:nvContentPartPr>
              <p14:xfrm>
                <a:off x="9097317" y="1709471"/>
                <a:ext cx="3600" cy="75600"/>
              </p14:xfrm>
            </p:contentPart>
          </mc:Choice>
          <mc:Fallback xmlns=""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15BAC050-7B7F-1A50-3E85-B8FC45A151CD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9089757" y="1701911"/>
                  <a:ext cx="187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5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449D88CC-BC3D-FD56-79D4-9DC22CE9A497}"/>
                    </a:ext>
                  </a:extLst>
                </p14:cNvPr>
                <p14:cNvContentPartPr/>
                <p14:nvPr/>
              </p14:nvContentPartPr>
              <p14:xfrm>
                <a:off x="8910837" y="1918991"/>
                <a:ext cx="74880" cy="76680"/>
              </p14:xfrm>
            </p:contentPart>
          </mc:Choice>
          <mc:Fallback xmlns=""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449D88CC-BC3D-FD56-79D4-9DC22CE9A497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8903277" y="1911431"/>
                  <a:ext cx="900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7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3294C959-81FB-4CCB-C021-13F58171DBC2}"/>
                    </a:ext>
                  </a:extLst>
                </p14:cNvPr>
                <p14:cNvContentPartPr/>
                <p14:nvPr/>
              </p14:nvContentPartPr>
              <p14:xfrm>
                <a:off x="8961957" y="1938431"/>
                <a:ext cx="76680" cy="4680"/>
              </p14:xfrm>
            </p:contentPart>
          </mc:Choice>
          <mc:Fallback xmlns=""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3294C959-81FB-4CCB-C021-13F58171DBC2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8954397" y="1930871"/>
                  <a:ext cx="914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9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4DCF7272-842D-C27C-2A1A-E19BD8327B3B}"/>
                    </a:ext>
                  </a:extLst>
                </p14:cNvPr>
                <p14:cNvContentPartPr/>
                <p14:nvPr/>
              </p14:nvContentPartPr>
              <p14:xfrm>
                <a:off x="9026397" y="1908551"/>
                <a:ext cx="45720" cy="46440"/>
              </p14:xfrm>
            </p:contentPart>
          </mc:Choice>
          <mc:Fallback xmlns=""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4DCF7272-842D-C27C-2A1A-E19BD8327B3B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9018837" y="1900991"/>
                  <a:ext cx="608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1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0F784D7C-924E-E836-BED7-8BA6BE1A8CE3}"/>
                    </a:ext>
                  </a:extLst>
                </p14:cNvPr>
                <p14:cNvContentPartPr/>
                <p14:nvPr/>
              </p14:nvContentPartPr>
              <p14:xfrm>
                <a:off x="9058437" y="1931951"/>
                <a:ext cx="74520" cy="10080"/>
              </p14:xfrm>
            </p:contentPart>
          </mc:Choice>
          <mc:Fallback xmlns=""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0F784D7C-924E-E836-BED7-8BA6BE1A8CE3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9050877" y="1924391"/>
                  <a:ext cx="896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3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2715D0B3-99B0-A9AA-0C82-3A31EF8C0383}"/>
                    </a:ext>
                  </a:extLst>
                </p14:cNvPr>
                <p14:cNvContentPartPr/>
                <p14:nvPr/>
              </p14:nvContentPartPr>
              <p14:xfrm>
                <a:off x="9241317" y="1777151"/>
                <a:ext cx="45000" cy="87480"/>
              </p14:xfrm>
            </p:contentPart>
          </mc:Choice>
          <mc:Fallback xmlns=""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2715D0B3-99B0-A9AA-0C82-3A31EF8C0383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9233757" y="1769591"/>
                  <a:ext cx="601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5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93F68301-04DF-1ACC-4443-1E5F77A3301E}"/>
                    </a:ext>
                  </a:extLst>
                </p14:cNvPr>
                <p14:cNvContentPartPr/>
                <p14:nvPr/>
              </p14:nvContentPartPr>
              <p14:xfrm>
                <a:off x="9322677" y="1807031"/>
                <a:ext cx="73800" cy="3600"/>
              </p14:xfrm>
            </p:contentPart>
          </mc:Choice>
          <mc:Fallback xmlns=""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93F68301-04DF-1ACC-4443-1E5F77A3301E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9315117" y="1799471"/>
                  <a:ext cx="889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7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2A21A23B-8647-618B-EE65-AAF2E4538888}"/>
                    </a:ext>
                  </a:extLst>
                </p14:cNvPr>
                <p14:cNvContentPartPr/>
                <p14:nvPr/>
              </p14:nvContentPartPr>
              <p14:xfrm>
                <a:off x="9379917" y="1773191"/>
                <a:ext cx="27360" cy="113040"/>
              </p14:xfrm>
            </p:contentPart>
          </mc:Choice>
          <mc:Fallback xmlns=""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2A21A23B-8647-618B-EE65-AAF2E4538888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9372357" y="1765631"/>
                  <a:ext cx="424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9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5F442C1B-5001-5B18-F833-FF63ED5423B8}"/>
                    </a:ext>
                  </a:extLst>
                </p14:cNvPr>
                <p14:cNvContentPartPr/>
                <p14:nvPr/>
              </p14:nvContentPartPr>
              <p14:xfrm>
                <a:off x="9530037" y="1774991"/>
                <a:ext cx="77040" cy="90720"/>
              </p14:xfrm>
            </p:contentPart>
          </mc:Choice>
          <mc:Fallback xmlns=""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5F442C1B-5001-5B18-F833-FF63ED5423B8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9522477" y="1767431"/>
                  <a:ext cx="921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1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99A43A22-BCDE-94A5-6211-FAC123C389E5}"/>
                    </a:ext>
                  </a:extLst>
                </p14:cNvPr>
                <p14:cNvContentPartPr/>
                <p14:nvPr/>
              </p14:nvContentPartPr>
              <p14:xfrm>
                <a:off x="9544437" y="1905671"/>
                <a:ext cx="7200" cy="75240"/>
              </p14:xfrm>
            </p:contentPart>
          </mc:Choice>
          <mc:Fallback xmlns=""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99A43A22-BCDE-94A5-6211-FAC123C389E5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9536877" y="1898111"/>
                  <a:ext cx="223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3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DC05EA26-4415-1BD0-928B-45871A5BB462}"/>
                    </a:ext>
                  </a:extLst>
                </p14:cNvPr>
                <p14:cNvContentPartPr/>
                <p14:nvPr/>
              </p14:nvContentPartPr>
              <p14:xfrm>
                <a:off x="9603117" y="1929071"/>
                <a:ext cx="22320" cy="76320"/>
              </p14:xfrm>
            </p:contentPart>
          </mc:Choice>
          <mc:Fallback xmlns=""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DC05EA26-4415-1BD0-928B-45871A5BB462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9595557" y="1921511"/>
                  <a:ext cx="374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5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7A0C9FB2-7B99-BAEF-62A5-D4ED530B72D0}"/>
                    </a:ext>
                  </a:extLst>
                </p14:cNvPr>
                <p14:cNvContentPartPr/>
                <p14:nvPr/>
              </p14:nvContentPartPr>
              <p14:xfrm>
                <a:off x="9481077" y="2003951"/>
                <a:ext cx="232560" cy="17640"/>
              </p14:xfrm>
            </p:contentPart>
          </mc:Choice>
          <mc:Fallback xmlns=""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7A0C9FB2-7B99-BAEF-62A5-D4ED530B72D0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9473517" y="1996391"/>
                  <a:ext cx="247680" cy="3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9" name="Gruppo 368">
            <a:extLst>
              <a:ext uri="{FF2B5EF4-FFF2-40B4-BE49-F238E27FC236}">
                <a16:creationId xmlns:a16="http://schemas.microsoft.com/office/drawing/2014/main" id="{F9EB5362-5000-F4FE-F41A-8909D386605C}"/>
              </a:ext>
            </a:extLst>
          </p:cNvPr>
          <p:cNvGrpSpPr/>
          <p:nvPr/>
        </p:nvGrpSpPr>
        <p:grpSpPr>
          <a:xfrm>
            <a:off x="10212597" y="1547172"/>
            <a:ext cx="774360" cy="692280"/>
            <a:chOff x="10212597" y="1547172"/>
            <a:chExt cx="774360" cy="69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7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328C0C54-4ED2-6100-AF49-883640CAE504}"/>
                    </a:ext>
                  </a:extLst>
                </p14:cNvPr>
                <p14:cNvContentPartPr/>
                <p14:nvPr/>
              </p14:nvContentPartPr>
              <p14:xfrm>
                <a:off x="10421757" y="1829412"/>
                <a:ext cx="76680" cy="119520"/>
              </p14:xfrm>
            </p:contentPart>
          </mc:Choice>
          <mc:Fallback xmlns=""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328C0C54-4ED2-6100-AF49-883640CAE504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10414197" y="1821852"/>
                  <a:ext cx="914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9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80D93151-888C-8A0F-5680-7C2613D09C95}"/>
                    </a:ext>
                  </a:extLst>
                </p14:cNvPr>
                <p14:cNvContentPartPr/>
                <p14:nvPr/>
              </p14:nvContentPartPr>
              <p14:xfrm>
                <a:off x="10450917" y="1930932"/>
                <a:ext cx="52200" cy="22680"/>
              </p14:xfrm>
            </p:contentPart>
          </mc:Choice>
          <mc:Fallback xmlns=""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80D93151-888C-8A0F-5680-7C2613D09C95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10443357" y="1923372"/>
                  <a:ext cx="669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4DE17E8B-C457-3804-62EB-EC9E4097484F}"/>
                    </a:ext>
                  </a:extLst>
                </p14:cNvPr>
                <p14:cNvContentPartPr/>
                <p14:nvPr/>
              </p14:nvContentPartPr>
              <p14:xfrm>
                <a:off x="10212597" y="1547172"/>
                <a:ext cx="201960" cy="577440"/>
              </p14:xfrm>
            </p:contentPart>
          </mc:Choice>
          <mc:Fallback xmlns=""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4DE17E8B-C457-3804-62EB-EC9E4097484F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10205397" y="1539612"/>
                  <a:ext cx="217080" cy="59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AB9FA821-7E72-15C1-788A-E615D6D8F6EE}"/>
                    </a:ext>
                  </a:extLst>
                </p14:cNvPr>
                <p14:cNvContentPartPr/>
                <p14:nvPr/>
              </p14:nvContentPartPr>
              <p14:xfrm>
                <a:off x="10415277" y="2051172"/>
                <a:ext cx="153360" cy="20880"/>
              </p14:xfrm>
            </p:contentPart>
          </mc:Choice>
          <mc:Fallback xmlns=""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AB9FA821-7E72-15C1-788A-E615D6D8F6EE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10407717" y="2043612"/>
                  <a:ext cx="1681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5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80D7B727-FB99-9DBE-8163-4D78DD2AA386}"/>
                    </a:ext>
                  </a:extLst>
                </p14:cNvPr>
                <p14:cNvContentPartPr/>
                <p14:nvPr/>
              </p14:nvContentPartPr>
              <p14:xfrm>
                <a:off x="10635237" y="1860372"/>
                <a:ext cx="64440" cy="2160"/>
              </p14:xfrm>
            </p:contentPart>
          </mc:Choice>
          <mc:Fallback xmlns=""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80D7B727-FB99-9DBE-8163-4D78DD2AA386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10627677" y="1853172"/>
                  <a:ext cx="7920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7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6A2BD338-DD43-098D-FACC-7C50958A3A22}"/>
                    </a:ext>
                  </a:extLst>
                </p14:cNvPr>
                <p14:cNvContentPartPr/>
                <p14:nvPr/>
              </p14:nvContentPartPr>
              <p14:xfrm>
                <a:off x="10604637" y="1900332"/>
                <a:ext cx="105840" cy="126360"/>
              </p14:xfrm>
            </p:contentPart>
          </mc:Choice>
          <mc:Fallback xmlns=""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6A2BD338-DD43-098D-FACC-7C50958A3A22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10597077" y="1892772"/>
                  <a:ext cx="1209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9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DCFD8B9E-F52D-F657-C35F-34889231091D}"/>
                    </a:ext>
                  </a:extLst>
                </p14:cNvPr>
                <p14:cNvContentPartPr/>
                <p14:nvPr/>
              </p14:nvContentPartPr>
              <p14:xfrm>
                <a:off x="10732797" y="1865052"/>
                <a:ext cx="22680" cy="110160"/>
              </p14:xfrm>
            </p:contentPart>
          </mc:Choice>
          <mc:Fallback xmlns=""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DCFD8B9E-F52D-F657-C35F-34889231091D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10725237" y="1857492"/>
                  <a:ext cx="378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1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9AFE25BC-D449-9CAD-68B7-7FCF2273DC83}"/>
                    </a:ext>
                  </a:extLst>
                </p14:cNvPr>
                <p14:cNvContentPartPr/>
                <p14:nvPr/>
              </p14:nvContentPartPr>
              <p14:xfrm>
                <a:off x="10733517" y="1912212"/>
                <a:ext cx="87840" cy="45720"/>
              </p14:xfrm>
            </p:contentPart>
          </mc:Choice>
          <mc:Fallback xmlns=""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9AFE25BC-D449-9CAD-68B7-7FCF2273DC83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10725957" y="1904652"/>
                  <a:ext cx="1029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3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5EB22035-EF25-A153-E1FE-2E851D9526B6}"/>
                    </a:ext>
                  </a:extLst>
                </p14:cNvPr>
                <p14:cNvContentPartPr/>
                <p14:nvPr/>
              </p14:nvContentPartPr>
              <p14:xfrm>
                <a:off x="10949517" y="1677132"/>
                <a:ext cx="37440" cy="562320"/>
              </p14:xfrm>
            </p:contentPart>
          </mc:Choice>
          <mc:Fallback xmlns=""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5EB22035-EF25-A153-E1FE-2E851D9526B6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10942317" y="1669572"/>
                  <a:ext cx="52560" cy="57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2" name="Gruppo 371">
            <a:extLst>
              <a:ext uri="{FF2B5EF4-FFF2-40B4-BE49-F238E27FC236}">
                <a16:creationId xmlns:a16="http://schemas.microsoft.com/office/drawing/2014/main" id="{76276E7F-E45C-623D-A697-5D7A7F2B5567}"/>
              </a:ext>
            </a:extLst>
          </p:cNvPr>
          <p:cNvGrpSpPr/>
          <p:nvPr/>
        </p:nvGrpSpPr>
        <p:grpSpPr>
          <a:xfrm>
            <a:off x="7472637" y="665163"/>
            <a:ext cx="2368440" cy="662443"/>
            <a:chOff x="7472637" y="665163"/>
            <a:chExt cx="2368440" cy="662443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5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BB078985-633B-E0E4-32FE-0649D6A50A54}"/>
                    </a:ext>
                  </a:extLst>
                </p14:cNvPr>
                <p14:cNvContentPartPr/>
                <p14:nvPr/>
              </p14:nvContentPartPr>
              <p14:xfrm>
                <a:off x="7550397" y="665163"/>
                <a:ext cx="575280" cy="5040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BB078985-633B-E0E4-32FE-0649D6A50A54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7542837" y="657603"/>
                  <a:ext cx="59040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7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48D16394-7BEB-F7B9-6A63-38B0714A9AB3}"/>
                    </a:ext>
                  </a:extLst>
                </p14:cNvPr>
                <p14:cNvContentPartPr/>
                <p14:nvPr/>
              </p14:nvContentPartPr>
              <p14:xfrm>
                <a:off x="7847757" y="700443"/>
                <a:ext cx="12240" cy="10800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48D16394-7BEB-F7B9-6A63-38B0714A9AB3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7840197" y="692883"/>
                  <a:ext cx="270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9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B8156CDF-B677-430B-6CD1-94183B682F4D}"/>
                    </a:ext>
                  </a:extLst>
                </p14:cNvPr>
                <p14:cNvContentPartPr/>
                <p14:nvPr/>
              </p14:nvContentPartPr>
              <p14:xfrm>
                <a:off x="7800597" y="805203"/>
                <a:ext cx="138960" cy="46080"/>
              </p14:xfrm>
            </p:contentPart>
          </mc:Choice>
          <mc:Fallback xmlns=""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B8156CDF-B677-430B-6CD1-94183B682F4D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7793397" y="798003"/>
                  <a:ext cx="1540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1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E6F23C7B-7EC7-2157-059C-A43622A16DC4}"/>
                    </a:ext>
                  </a:extLst>
                </p14:cNvPr>
                <p14:cNvContentPartPr/>
                <p14:nvPr/>
              </p14:nvContentPartPr>
              <p14:xfrm>
                <a:off x="7610157" y="987723"/>
                <a:ext cx="126720" cy="25812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E6F23C7B-7EC7-2157-059C-A43622A16DC4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7602597" y="980163"/>
                  <a:ext cx="14184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3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0222D682-00B3-E292-4EFC-CDFE24FAE0FA}"/>
                    </a:ext>
                  </a:extLst>
                </p14:cNvPr>
                <p14:cNvContentPartPr/>
                <p14:nvPr/>
              </p14:nvContentPartPr>
              <p14:xfrm>
                <a:off x="7679277" y="1110843"/>
                <a:ext cx="45000" cy="122760"/>
              </p14:xfrm>
            </p:contentPart>
          </mc:Choice>
          <mc:Fallback xmlns=""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0222D682-00B3-E292-4EFC-CDFE24FAE0FA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7671717" y="1103283"/>
                  <a:ext cx="601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5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B59A2875-D1DA-3E0E-6662-973AED84336B}"/>
                    </a:ext>
                  </a:extLst>
                </p14:cNvPr>
                <p14:cNvContentPartPr/>
                <p14:nvPr/>
              </p14:nvContentPartPr>
              <p14:xfrm>
                <a:off x="7780077" y="1049643"/>
                <a:ext cx="16200" cy="19008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B59A2875-D1DA-3E0E-6662-973AED84336B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7772517" y="1042443"/>
                  <a:ext cx="3132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7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55D54AE0-53BE-F523-9231-43FB20C72AC4}"/>
                    </a:ext>
                  </a:extLst>
                </p14:cNvPr>
                <p14:cNvContentPartPr/>
                <p14:nvPr/>
              </p14:nvContentPartPr>
              <p14:xfrm>
                <a:off x="7806717" y="1115883"/>
                <a:ext cx="73800" cy="3960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55D54AE0-53BE-F523-9231-43FB20C72AC4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7799157" y="1108683"/>
                  <a:ext cx="889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9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AEB112DD-1280-2F02-2847-C898500C3AEF}"/>
                    </a:ext>
                  </a:extLst>
                </p14:cNvPr>
                <p14:cNvContentPartPr/>
                <p14:nvPr/>
              </p14:nvContentPartPr>
              <p14:xfrm>
                <a:off x="8016597" y="951003"/>
                <a:ext cx="67320" cy="100440"/>
              </p14:xfrm>
            </p:contentPart>
          </mc:Choice>
          <mc:Fallback xmlns=""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AEB112DD-1280-2F02-2847-C898500C3AEF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8009037" y="943443"/>
                  <a:ext cx="824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1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17A92DFF-4D61-A235-BB73-78044A0E90DE}"/>
                    </a:ext>
                  </a:extLst>
                </p14:cNvPr>
                <p14:cNvContentPartPr/>
                <p14:nvPr/>
              </p14:nvContentPartPr>
              <p14:xfrm>
                <a:off x="8009037" y="1065483"/>
                <a:ext cx="15840" cy="66960"/>
              </p14:xfrm>
            </p:contentPart>
          </mc:Choice>
          <mc:Fallback xmlns=""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17A92DFF-4D61-A235-BB73-78044A0E90DE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8001477" y="1057923"/>
                  <a:ext cx="309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3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DECF38E1-4FCE-74E5-8EE0-05EF8DCE8C1C}"/>
                    </a:ext>
                  </a:extLst>
                </p14:cNvPr>
                <p14:cNvContentPartPr/>
                <p14:nvPr/>
              </p14:nvContentPartPr>
              <p14:xfrm>
                <a:off x="8048997" y="1066563"/>
                <a:ext cx="15120" cy="34200"/>
              </p14:xfrm>
            </p:contentPart>
          </mc:Choice>
          <mc:Fallback xmlns=""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DECF38E1-4FCE-74E5-8EE0-05EF8DCE8C1C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8041437" y="1059003"/>
                  <a:ext cx="302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5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B91F985B-5C13-CD57-B23B-0E75D96F8A19}"/>
                    </a:ext>
                  </a:extLst>
                </p14:cNvPr>
                <p14:cNvContentPartPr/>
                <p14:nvPr/>
              </p14:nvContentPartPr>
              <p14:xfrm>
                <a:off x="7963317" y="1103643"/>
                <a:ext cx="182520" cy="34560"/>
              </p14:xfrm>
            </p:contentPart>
          </mc:Choice>
          <mc:Fallback xmlns=""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B91F985B-5C13-CD57-B23B-0E75D96F8A19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7955757" y="1096083"/>
                  <a:ext cx="1976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7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59399165-5C9C-E358-9651-D10AC6450DB6}"/>
                    </a:ext>
                  </a:extLst>
                </p14:cNvPr>
                <p14:cNvContentPartPr/>
                <p14:nvPr/>
              </p14:nvContentPartPr>
              <p14:xfrm>
                <a:off x="8025237" y="1145763"/>
                <a:ext cx="113400" cy="10332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59399165-5C9C-E358-9651-D10AC6450DB6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8017677" y="1138203"/>
                  <a:ext cx="1285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9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C75303FF-890B-CC05-34B8-4F92C812EEAC}"/>
                    </a:ext>
                  </a:extLst>
                </p14:cNvPr>
                <p14:cNvContentPartPr/>
                <p14:nvPr/>
              </p14:nvContentPartPr>
              <p14:xfrm>
                <a:off x="8311077" y="1005363"/>
                <a:ext cx="72360" cy="2160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C75303FF-890B-CC05-34B8-4F92C812EEAC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8303517" y="997803"/>
                  <a:ext cx="874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1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D9F745D7-4C02-22FF-515B-DF8AAF3A0886}"/>
                    </a:ext>
                  </a:extLst>
                </p14:cNvPr>
                <p14:cNvContentPartPr/>
                <p14:nvPr/>
              </p14:nvContentPartPr>
              <p14:xfrm>
                <a:off x="8264637" y="1114083"/>
                <a:ext cx="131400" cy="28440"/>
              </p14:xfrm>
            </p:contentPart>
          </mc:Choice>
          <mc:Fallback xmlns=""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D9F745D7-4C02-22FF-515B-DF8AAF3A0886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8257077" y="1106523"/>
                  <a:ext cx="1465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3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E79171C6-0AF3-013A-90BB-51A8568A1A30}"/>
                    </a:ext>
                  </a:extLst>
                </p14:cNvPr>
                <p14:cNvContentPartPr/>
                <p14:nvPr/>
              </p14:nvContentPartPr>
              <p14:xfrm>
                <a:off x="8540037" y="996723"/>
                <a:ext cx="142560" cy="137160"/>
              </p14:xfrm>
            </p:contentPart>
          </mc:Choice>
          <mc:Fallback xmlns=""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E79171C6-0AF3-013A-90BB-51A8568A1A30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8532477" y="989163"/>
                  <a:ext cx="1576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5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EDECD79D-39D6-D464-1342-64D3DE09B3F7}"/>
                    </a:ext>
                  </a:extLst>
                </p14:cNvPr>
                <p14:cNvContentPartPr/>
                <p14:nvPr/>
              </p14:nvContentPartPr>
              <p14:xfrm>
                <a:off x="8705997" y="910683"/>
                <a:ext cx="26640" cy="157320"/>
              </p14:xfrm>
            </p:contentPart>
          </mc:Choice>
          <mc:Fallback xmlns=""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EDECD79D-39D6-D464-1342-64D3DE09B3F7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8698437" y="903123"/>
                  <a:ext cx="414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7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24B59A1A-D84C-4149-B25C-2E834EF8EA89}"/>
                    </a:ext>
                  </a:extLst>
                </p14:cNvPr>
                <p14:cNvContentPartPr/>
                <p14:nvPr/>
              </p14:nvContentPartPr>
              <p14:xfrm>
                <a:off x="8681517" y="1059723"/>
                <a:ext cx="95040" cy="39600"/>
              </p14:xfrm>
            </p:contentPart>
          </mc:Choice>
          <mc:Fallback xmlns=""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24B59A1A-D84C-4149-B25C-2E834EF8EA89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8673957" y="1052163"/>
                  <a:ext cx="11016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9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83422908-E714-A3D0-7C8D-F5BA0778D99C}"/>
                    </a:ext>
                  </a:extLst>
                </p14:cNvPr>
                <p14:cNvContentPartPr/>
                <p14:nvPr/>
              </p14:nvContentPartPr>
              <p14:xfrm>
                <a:off x="8810757" y="1025883"/>
                <a:ext cx="2520" cy="67320"/>
              </p14:xfrm>
            </p:contentPart>
          </mc:Choice>
          <mc:Fallback xmlns=""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83422908-E714-A3D0-7C8D-F5BA0778D99C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8803197" y="1018323"/>
                  <a:ext cx="176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1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C8997CF8-49E3-D03F-44A1-9467E89B52EE}"/>
                    </a:ext>
                  </a:extLst>
                </p14:cNvPr>
                <p14:cNvContentPartPr/>
                <p14:nvPr/>
              </p14:nvContentPartPr>
              <p14:xfrm>
                <a:off x="8865837" y="890163"/>
                <a:ext cx="33840" cy="224280"/>
              </p14:xfrm>
            </p:contentPart>
          </mc:Choice>
          <mc:Fallback xmlns=""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C8997CF8-49E3-D03F-44A1-9467E89B52EE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8858277" y="882603"/>
                  <a:ext cx="4896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3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651EDC7A-241F-2738-7870-58C719D05C44}"/>
                    </a:ext>
                  </a:extLst>
                </p14:cNvPr>
                <p14:cNvContentPartPr/>
                <p14:nvPr/>
              </p14:nvContentPartPr>
              <p14:xfrm>
                <a:off x="8929557" y="1032003"/>
                <a:ext cx="3600" cy="7200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651EDC7A-241F-2738-7870-58C719D05C44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8921997" y="1024443"/>
                  <a:ext cx="187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5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9490C2DD-2C32-1EA6-932F-ACF066980CE9}"/>
                    </a:ext>
                  </a:extLst>
                </p14:cNvPr>
                <p14:cNvContentPartPr/>
                <p14:nvPr/>
              </p14:nvContentPartPr>
              <p14:xfrm>
                <a:off x="8978157" y="1029843"/>
                <a:ext cx="75960" cy="95760"/>
              </p14:xfrm>
            </p:contentPart>
          </mc:Choice>
          <mc:Fallback xmlns=""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9490C2DD-2C32-1EA6-932F-ACF066980CE9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8970597" y="1022283"/>
                  <a:ext cx="910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7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1FAB8222-5D2F-BBD4-8350-92D345D2BECB}"/>
                    </a:ext>
                  </a:extLst>
                </p14:cNvPr>
                <p14:cNvContentPartPr/>
                <p14:nvPr/>
              </p14:nvContentPartPr>
              <p14:xfrm>
                <a:off x="9102717" y="1036683"/>
                <a:ext cx="63720" cy="9252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1FAB8222-5D2F-BBD4-8350-92D345D2BECB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9095157" y="1029123"/>
                  <a:ext cx="788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9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7E76818C-F7BC-11DB-433F-15B57D2681EB}"/>
                    </a:ext>
                  </a:extLst>
                </p14:cNvPr>
                <p14:cNvContentPartPr/>
                <p14:nvPr/>
              </p14:nvContentPartPr>
              <p14:xfrm>
                <a:off x="9227277" y="1044963"/>
                <a:ext cx="57960" cy="94320"/>
              </p14:xfrm>
            </p:contentPart>
          </mc:Choice>
          <mc:Fallback xmlns=""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7E76818C-F7BC-11DB-433F-15B57D2681EB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9219717" y="1037403"/>
                  <a:ext cx="730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1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94E7FC73-2134-80A5-ABCB-62D8260FA545}"/>
                    </a:ext>
                  </a:extLst>
                </p14:cNvPr>
                <p14:cNvContentPartPr/>
                <p14:nvPr/>
              </p14:nvContentPartPr>
              <p14:xfrm>
                <a:off x="7472637" y="1156246"/>
                <a:ext cx="2368440" cy="171360"/>
              </p14:xfrm>
            </p:contentPart>
          </mc:Choice>
          <mc:Fallback xmlns=""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94E7FC73-2134-80A5-ABCB-62D8260FA545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7465077" y="1148686"/>
                  <a:ext cx="2383560" cy="18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0" name="Gruppo 419">
            <a:extLst>
              <a:ext uri="{FF2B5EF4-FFF2-40B4-BE49-F238E27FC236}">
                <a16:creationId xmlns:a16="http://schemas.microsoft.com/office/drawing/2014/main" id="{E2F962A4-C85F-AE16-EEB6-0DCE1D5FF929}"/>
              </a:ext>
            </a:extLst>
          </p:cNvPr>
          <p:cNvGrpSpPr/>
          <p:nvPr/>
        </p:nvGrpSpPr>
        <p:grpSpPr>
          <a:xfrm>
            <a:off x="7468317" y="2383573"/>
            <a:ext cx="610200" cy="265680"/>
            <a:chOff x="7468317" y="2383573"/>
            <a:chExt cx="610200" cy="26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3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FCCA7A89-4903-0458-E050-0B0BC19B1347}"/>
                    </a:ext>
                  </a:extLst>
                </p14:cNvPr>
                <p14:cNvContentPartPr/>
                <p14:nvPr/>
              </p14:nvContentPartPr>
              <p14:xfrm>
                <a:off x="7468317" y="2383573"/>
                <a:ext cx="57960" cy="161640"/>
              </p14:xfrm>
            </p:contentPart>
          </mc:Choice>
          <mc:Fallback xmlns=""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FCCA7A89-4903-0458-E050-0B0BC19B1347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7460757" y="2376013"/>
                  <a:ext cx="730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5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AB38AB6C-5E37-120E-3B40-21D4F9B32EA3}"/>
                    </a:ext>
                  </a:extLst>
                </p14:cNvPr>
                <p14:cNvContentPartPr/>
                <p14:nvPr/>
              </p14:nvContentPartPr>
              <p14:xfrm>
                <a:off x="7508277" y="2455573"/>
                <a:ext cx="66240" cy="50400"/>
              </p14:xfrm>
            </p:contentPart>
          </mc:Choice>
          <mc:Fallback xmlns=""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AB38AB6C-5E37-120E-3B40-21D4F9B32EA3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7500717" y="2448013"/>
                  <a:ext cx="813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7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65798DD6-B428-2A0E-1DCF-FEB1169F9AFA}"/>
                    </a:ext>
                  </a:extLst>
                </p14:cNvPr>
                <p14:cNvContentPartPr/>
                <p14:nvPr/>
              </p14:nvContentPartPr>
              <p14:xfrm>
                <a:off x="7629597" y="2419213"/>
                <a:ext cx="6840" cy="97560"/>
              </p14:xfrm>
            </p:contentPart>
          </mc:Choice>
          <mc:Fallback xmlns=""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65798DD6-B428-2A0E-1DCF-FEB1169F9AFA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7622397" y="2411653"/>
                  <a:ext cx="219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9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7F9EA392-71A9-42BB-43EE-A8D0C2F92510}"/>
                    </a:ext>
                  </a:extLst>
                </p14:cNvPr>
                <p14:cNvContentPartPr/>
                <p14:nvPr/>
              </p14:nvContentPartPr>
              <p14:xfrm>
                <a:off x="7736877" y="2403733"/>
                <a:ext cx="57240" cy="115200"/>
              </p14:xfrm>
            </p:contentPart>
          </mc:Choice>
          <mc:Fallback xmlns=""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7F9EA392-71A9-42BB-43EE-A8D0C2F92510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7729317" y="2396173"/>
                  <a:ext cx="723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1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3560D1A3-F6CC-476B-83D1-2BF60C14DAFE}"/>
                    </a:ext>
                  </a:extLst>
                </p14:cNvPr>
                <p14:cNvContentPartPr/>
                <p14:nvPr/>
              </p14:nvContentPartPr>
              <p14:xfrm>
                <a:off x="7826877" y="2412373"/>
                <a:ext cx="7560" cy="128520"/>
              </p14:xfrm>
            </p:contentPart>
          </mc:Choice>
          <mc:Fallback xmlns=""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3560D1A3-F6CC-476B-83D1-2BF60C14DAFE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7819317" y="2404813"/>
                  <a:ext cx="226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3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DD20A103-5643-969F-99D9-7A92EABBCE2C}"/>
                    </a:ext>
                  </a:extLst>
                </p14:cNvPr>
                <p14:cNvContentPartPr/>
                <p14:nvPr/>
              </p14:nvContentPartPr>
              <p14:xfrm>
                <a:off x="7839477" y="2475013"/>
                <a:ext cx="51480" cy="11880"/>
              </p14:xfrm>
            </p:contentPart>
          </mc:Choice>
          <mc:Fallback xmlns=""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DD20A103-5643-969F-99D9-7A92EABBCE2C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7832277" y="2467453"/>
                  <a:ext cx="666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5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3A2D9B71-21D6-4ABB-D331-EA6FAC04A306}"/>
                    </a:ext>
                  </a:extLst>
                </p14:cNvPr>
                <p14:cNvContentPartPr/>
                <p14:nvPr/>
              </p14:nvContentPartPr>
              <p14:xfrm>
                <a:off x="7776117" y="2584813"/>
                <a:ext cx="90000" cy="45720"/>
              </p14:xfrm>
            </p:contentPart>
          </mc:Choice>
          <mc:Fallback xmlns=""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3A2D9B71-21D6-4ABB-D331-EA6FAC04A306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7768557" y="2577253"/>
                  <a:ext cx="1051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7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811CF486-2241-9EB2-2C0A-781BC970ABB1}"/>
                    </a:ext>
                  </a:extLst>
                </p14:cNvPr>
                <p14:cNvContentPartPr/>
                <p14:nvPr/>
              </p14:nvContentPartPr>
              <p14:xfrm>
                <a:off x="7979157" y="2395813"/>
                <a:ext cx="51120" cy="78480"/>
              </p14:xfrm>
            </p:contentPart>
          </mc:Choice>
          <mc:Fallback xmlns=""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811CF486-2241-9EB2-2C0A-781BC970ABB1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7971597" y="2388253"/>
                  <a:ext cx="658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9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0E6BB00E-ACFD-363F-4DE9-9EED9465F691}"/>
                    </a:ext>
                  </a:extLst>
                </p14:cNvPr>
                <p14:cNvContentPartPr/>
                <p14:nvPr/>
              </p14:nvContentPartPr>
              <p14:xfrm>
                <a:off x="7924797" y="2511733"/>
                <a:ext cx="102240" cy="25200"/>
              </p14:xfrm>
            </p:contentPart>
          </mc:Choice>
          <mc:Fallback xmlns=""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0E6BB00E-ACFD-363F-4DE9-9EED9465F691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7917237" y="2504173"/>
                  <a:ext cx="1173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1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5CDE8D8C-ABCD-F882-58FF-F53A6BD2EBAB}"/>
                    </a:ext>
                  </a:extLst>
                </p14:cNvPr>
                <p14:cNvContentPartPr/>
                <p14:nvPr/>
              </p14:nvContentPartPr>
              <p14:xfrm>
                <a:off x="8020197" y="2559253"/>
                <a:ext cx="58320" cy="90000"/>
              </p14:xfrm>
            </p:contentPart>
          </mc:Choice>
          <mc:Fallback xmlns=""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5CDE8D8C-ABCD-F882-58FF-F53A6BD2EBAB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8012637" y="2551693"/>
                  <a:ext cx="73440" cy="10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8" name="Gruppo 417">
            <a:extLst>
              <a:ext uri="{FF2B5EF4-FFF2-40B4-BE49-F238E27FC236}">
                <a16:creationId xmlns:a16="http://schemas.microsoft.com/office/drawing/2014/main" id="{A9160839-BDD8-3954-BAAB-423750D89CDB}"/>
              </a:ext>
            </a:extLst>
          </p:cNvPr>
          <p:cNvGrpSpPr/>
          <p:nvPr/>
        </p:nvGrpSpPr>
        <p:grpSpPr>
          <a:xfrm>
            <a:off x="8388837" y="2387893"/>
            <a:ext cx="267480" cy="161280"/>
            <a:chOff x="8388837" y="2387893"/>
            <a:chExt cx="267480" cy="16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3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077A7DBB-086D-0540-B938-EE3FB4E5B101}"/>
                    </a:ext>
                  </a:extLst>
                </p14:cNvPr>
                <p14:cNvContentPartPr/>
                <p14:nvPr/>
              </p14:nvContentPartPr>
              <p14:xfrm>
                <a:off x="8388837" y="2387893"/>
                <a:ext cx="88920" cy="6840"/>
              </p14:xfrm>
            </p:contentPart>
          </mc:Choice>
          <mc:Fallback xmlns=""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077A7DBB-086D-0540-B938-EE3FB4E5B101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8381277" y="2380693"/>
                  <a:ext cx="1040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5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7423FF09-157C-543D-035E-65074FEA6FBF}"/>
                    </a:ext>
                  </a:extLst>
                </p14:cNvPr>
                <p14:cNvContentPartPr/>
                <p14:nvPr/>
              </p14:nvContentPartPr>
              <p14:xfrm>
                <a:off x="8399637" y="2413093"/>
                <a:ext cx="87120" cy="136080"/>
              </p14:xfrm>
            </p:contentPart>
          </mc:Choice>
          <mc:Fallback xmlns=""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7423FF09-157C-543D-035E-65074FEA6FBF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8392077" y="2405533"/>
                  <a:ext cx="1022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7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EA2B3511-0E96-0287-76FE-FD0E6E3634F6}"/>
                    </a:ext>
                  </a:extLst>
                </p14:cNvPr>
                <p14:cNvContentPartPr/>
                <p14:nvPr/>
              </p14:nvContentPartPr>
              <p14:xfrm>
                <a:off x="8520597" y="2417413"/>
                <a:ext cx="19440" cy="111600"/>
              </p14:xfrm>
            </p:contentPart>
          </mc:Choice>
          <mc:Fallback xmlns=""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EA2B3511-0E96-0287-76FE-FD0E6E3634F6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8513037" y="2409853"/>
                  <a:ext cx="345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9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C991D09B-1BA0-5254-8FBD-6B1FEA4AFFF5}"/>
                    </a:ext>
                  </a:extLst>
                </p14:cNvPr>
                <p14:cNvContentPartPr/>
                <p14:nvPr/>
              </p14:nvContentPartPr>
              <p14:xfrm>
                <a:off x="8527437" y="2476813"/>
                <a:ext cx="128880" cy="29160"/>
              </p14:xfrm>
            </p:contentPart>
          </mc:Choice>
          <mc:Fallback xmlns=""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C991D09B-1BA0-5254-8FBD-6B1FEA4AFFF5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8519877" y="2469253"/>
                  <a:ext cx="144000" cy="4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6" name="Gruppo 415">
            <a:extLst>
              <a:ext uri="{FF2B5EF4-FFF2-40B4-BE49-F238E27FC236}">
                <a16:creationId xmlns:a16="http://schemas.microsoft.com/office/drawing/2014/main" id="{6CE077BF-4624-7180-8E1B-AAC02456D040}"/>
              </a:ext>
            </a:extLst>
          </p:cNvPr>
          <p:cNvGrpSpPr/>
          <p:nvPr/>
        </p:nvGrpSpPr>
        <p:grpSpPr>
          <a:xfrm>
            <a:off x="8882037" y="2337779"/>
            <a:ext cx="624960" cy="384120"/>
            <a:chOff x="8882037" y="2337779"/>
            <a:chExt cx="624960" cy="38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1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F4FC41F3-020B-0922-F3FC-418C672E9885}"/>
                    </a:ext>
                  </a:extLst>
                </p14:cNvPr>
                <p14:cNvContentPartPr/>
                <p14:nvPr/>
              </p14:nvContentPartPr>
              <p14:xfrm>
                <a:off x="8882037" y="2337779"/>
                <a:ext cx="150120" cy="238680"/>
              </p14:xfrm>
            </p:contentPart>
          </mc:Choice>
          <mc:Fallback xmlns=""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F4FC41F3-020B-0922-F3FC-418C672E9885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8874477" y="2330219"/>
                  <a:ext cx="16524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3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827BA441-1FAE-C816-DCC0-3BD3DD0E55E5}"/>
                    </a:ext>
                  </a:extLst>
                </p14:cNvPr>
                <p14:cNvContentPartPr/>
                <p14:nvPr/>
              </p14:nvContentPartPr>
              <p14:xfrm>
                <a:off x="8949357" y="2470619"/>
                <a:ext cx="66240" cy="75240"/>
              </p14:xfrm>
            </p:contentPart>
          </mc:Choice>
          <mc:Fallback xmlns=""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827BA441-1FAE-C816-DCC0-3BD3DD0E55E5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8941797" y="2463419"/>
                  <a:ext cx="813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5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E83DABFE-D604-E7F6-5B90-F6848C015FAE}"/>
                    </a:ext>
                  </a:extLst>
                </p14:cNvPr>
                <p14:cNvContentPartPr/>
                <p14:nvPr/>
              </p14:nvContentPartPr>
              <p14:xfrm>
                <a:off x="9069597" y="2348939"/>
                <a:ext cx="24840" cy="201600"/>
              </p14:xfrm>
            </p:contentPart>
          </mc:Choice>
          <mc:Fallback xmlns=""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E83DABFE-D604-E7F6-5B90-F6848C015FAE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9062037" y="2341379"/>
                  <a:ext cx="3996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7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1D491E32-25D1-0102-0464-137359C8637B}"/>
                    </a:ext>
                  </a:extLst>
                </p14:cNvPr>
                <p14:cNvContentPartPr/>
                <p14:nvPr/>
              </p14:nvContentPartPr>
              <p14:xfrm>
                <a:off x="9088317" y="2476379"/>
                <a:ext cx="80280" cy="18720"/>
              </p14:xfrm>
            </p:contentPart>
          </mc:Choice>
          <mc:Fallback xmlns=""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1D491E32-25D1-0102-0464-137359C8637B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9080757" y="2468819"/>
                  <a:ext cx="954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9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5FB7DAF8-FF90-F004-F578-89ACBB07F9F8}"/>
                    </a:ext>
                  </a:extLst>
                </p14:cNvPr>
                <p14:cNvContentPartPr/>
                <p14:nvPr/>
              </p14:nvContentPartPr>
              <p14:xfrm>
                <a:off x="9273357" y="2369459"/>
                <a:ext cx="125640" cy="109080"/>
              </p14:xfrm>
            </p:contentPart>
          </mc:Choice>
          <mc:Fallback xmlns=""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5FB7DAF8-FF90-F004-F578-89ACBB07F9F8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9265797" y="2361899"/>
                  <a:ext cx="1407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1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6E7D2F1D-23F0-FE6F-B7BF-6B48E6C754AC}"/>
                    </a:ext>
                  </a:extLst>
                </p14:cNvPr>
                <p14:cNvContentPartPr/>
                <p14:nvPr/>
              </p14:nvContentPartPr>
              <p14:xfrm>
                <a:off x="9296757" y="2507339"/>
                <a:ext cx="6840" cy="64080"/>
              </p14:xfrm>
            </p:contentPart>
          </mc:Choice>
          <mc:Fallback xmlns=""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6E7D2F1D-23F0-FE6F-B7BF-6B48E6C754AC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9289197" y="2499779"/>
                  <a:ext cx="2196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3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270A8FB4-6EEB-1035-431B-F940C9D672F7}"/>
                    </a:ext>
                  </a:extLst>
                </p14:cNvPr>
                <p14:cNvContentPartPr/>
                <p14:nvPr/>
              </p14:nvContentPartPr>
              <p14:xfrm>
                <a:off x="9352557" y="2511299"/>
                <a:ext cx="15120" cy="35280"/>
              </p14:xfrm>
            </p:contentPart>
          </mc:Choice>
          <mc:Fallback xmlns=""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270A8FB4-6EEB-1035-431B-F940C9D672F7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9344997" y="2503739"/>
                  <a:ext cx="302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5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671AB770-38BC-751B-9FC0-F9C0685D404C}"/>
                    </a:ext>
                  </a:extLst>
                </p14:cNvPr>
                <p14:cNvContentPartPr/>
                <p14:nvPr/>
              </p14:nvContentPartPr>
              <p14:xfrm>
                <a:off x="9221517" y="2545139"/>
                <a:ext cx="275400" cy="33840"/>
              </p14:xfrm>
            </p:contentPart>
          </mc:Choice>
          <mc:Fallback xmlns=""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671AB770-38BC-751B-9FC0-F9C0685D404C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9213957" y="2537939"/>
                  <a:ext cx="2901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7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5AE28ACD-FC90-28ED-6EC3-1D9B7CDF5BEA}"/>
                    </a:ext>
                  </a:extLst>
                </p14:cNvPr>
                <p14:cNvContentPartPr/>
                <p14:nvPr/>
              </p14:nvContentPartPr>
              <p14:xfrm>
                <a:off x="9363357" y="2628299"/>
                <a:ext cx="143640" cy="93600"/>
              </p14:xfrm>
            </p:contentPart>
          </mc:Choice>
          <mc:Fallback xmlns=""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5AE28ACD-FC90-28ED-6EC3-1D9B7CDF5BEA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9355797" y="2620739"/>
                  <a:ext cx="158400" cy="10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4" name="Gruppo 413">
            <a:extLst>
              <a:ext uri="{FF2B5EF4-FFF2-40B4-BE49-F238E27FC236}">
                <a16:creationId xmlns:a16="http://schemas.microsoft.com/office/drawing/2014/main" id="{2C5DFFE1-C29B-2A28-7E49-7016EFA04E40}"/>
              </a:ext>
            </a:extLst>
          </p:cNvPr>
          <p:cNvGrpSpPr/>
          <p:nvPr/>
        </p:nvGrpSpPr>
        <p:grpSpPr>
          <a:xfrm>
            <a:off x="9808677" y="2266755"/>
            <a:ext cx="1027440" cy="380160"/>
            <a:chOff x="9808677" y="2266755"/>
            <a:chExt cx="1027440" cy="380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9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E5C5CD2F-2D49-B26B-ADF0-0614DC6A4B6B}"/>
                    </a:ext>
                  </a:extLst>
                </p14:cNvPr>
                <p14:cNvContentPartPr/>
                <p14:nvPr/>
              </p14:nvContentPartPr>
              <p14:xfrm>
                <a:off x="9821997" y="2266755"/>
                <a:ext cx="123480" cy="11520"/>
              </p14:xfrm>
            </p:contentPart>
          </mc:Choice>
          <mc:Fallback xmlns=""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E5C5CD2F-2D49-B26B-ADF0-0614DC6A4B6B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9814437" y="2259195"/>
                  <a:ext cx="1386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1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6AEFEC84-A8EF-0C0F-EABC-EFE198F81E5B}"/>
                    </a:ext>
                  </a:extLst>
                </p14:cNvPr>
                <p14:cNvContentPartPr/>
                <p14:nvPr/>
              </p14:nvContentPartPr>
              <p14:xfrm>
                <a:off x="9808677" y="2369715"/>
                <a:ext cx="98280" cy="8280"/>
              </p14:xfrm>
            </p:contentPart>
          </mc:Choice>
          <mc:Fallback xmlns=""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6AEFEC84-A8EF-0C0F-EABC-EFE198F81E5B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9801117" y="2362155"/>
                  <a:ext cx="1134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3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6B6A785E-F313-3D12-C251-E4188A74D6DE}"/>
                    </a:ext>
                  </a:extLst>
                </p14:cNvPr>
                <p14:cNvContentPartPr/>
                <p14:nvPr/>
              </p14:nvContentPartPr>
              <p14:xfrm>
                <a:off x="9825957" y="2405715"/>
                <a:ext cx="69120" cy="59760"/>
              </p14:xfrm>
            </p:contentPart>
          </mc:Choice>
          <mc:Fallback xmlns=""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6B6A785E-F313-3D12-C251-E4188A74D6DE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9818397" y="2398155"/>
                  <a:ext cx="842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5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95EE101E-722C-6816-571E-86002C249BE5}"/>
                    </a:ext>
                  </a:extLst>
                </p14:cNvPr>
                <p14:cNvContentPartPr/>
                <p14:nvPr/>
              </p14:nvContentPartPr>
              <p14:xfrm>
                <a:off x="9954117" y="2327595"/>
                <a:ext cx="11160" cy="95760"/>
              </p14:xfrm>
            </p:contentPart>
          </mc:Choice>
          <mc:Fallback xmlns=""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95EE101E-722C-6816-571E-86002C249BE5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9946557" y="2320035"/>
                  <a:ext cx="259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7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DC4B54BD-1D4D-5CC5-4F5F-26CDB367BBF2}"/>
                    </a:ext>
                  </a:extLst>
                </p14:cNvPr>
                <p14:cNvContentPartPr/>
                <p14:nvPr/>
              </p14:nvContentPartPr>
              <p14:xfrm>
                <a:off x="9939717" y="2411835"/>
                <a:ext cx="44640" cy="5760"/>
              </p14:xfrm>
            </p:contentPart>
          </mc:Choice>
          <mc:Fallback xmlns=""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DC4B54BD-1D4D-5CC5-4F5F-26CDB367BBF2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9932157" y="2404275"/>
                  <a:ext cx="597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9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F529A31C-C128-02FA-2FA4-FCBF5703C1FF}"/>
                    </a:ext>
                  </a:extLst>
                </p14:cNvPr>
                <p14:cNvContentPartPr/>
                <p14:nvPr/>
              </p14:nvContentPartPr>
              <p14:xfrm>
                <a:off x="10032237" y="2326875"/>
                <a:ext cx="27360" cy="100080"/>
              </p14:xfrm>
            </p:contentPart>
          </mc:Choice>
          <mc:Fallback xmlns=""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F529A31C-C128-02FA-2FA4-FCBF5703C1FF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10024677" y="2319315"/>
                  <a:ext cx="424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1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C42C1B96-83FC-6EE7-3DE8-F441094C8782}"/>
                    </a:ext>
                  </a:extLst>
                </p14:cNvPr>
                <p14:cNvContentPartPr/>
                <p14:nvPr/>
              </p14:nvContentPartPr>
              <p14:xfrm>
                <a:off x="9857637" y="2551155"/>
                <a:ext cx="58320" cy="57600"/>
              </p14:xfrm>
            </p:contentPart>
          </mc:Choice>
          <mc:Fallback xmlns=""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C42C1B96-83FC-6EE7-3DE8-F441094C8782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9850077" y="2543595"/>
                  <a:ext cx="734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3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EAA10909-EF76-F838-5A2A-75CC80A088F2}"/>
                    </a:ext>
                  </a:extLst>
                </p14:cNvPr>
                <p14:cNvContentPartPr/>
                <p14:nvPr/>
              </p14:nvContentPartPr>
              <p14:xfrm>
                <a:off x="9932877" y="2549355"/>
                <a:ext cx="55080" cy="14040"/>
              </p14:xfrm>
            </p:contentPart>
          </mc:Choice>
          <mc:Fallback xmlns=""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EAA10909-EF76-F838-5A2A-75CC80A088F2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9925317" y="2541795"/>
                  <a:ext cx="702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5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4D51F9AD-9369-27B5-2276-E7139358DF1D}"/>
                    </a:ext>
                  </a:extLst>
                </p14:cNvPr>
                <p14:cNvContentPartPr/>
                <p14:nvPr/>
              </p14:nvContentPartPr>
              <p14:xfrm>
                <a:off x="9953037" y="2534235"/>
                <a:ext cx="48960" cy="59760"/>
              </p14:xfrm>
            </p:contentPart>
          </mc:Choice>
          <mc:Fallback xmlns=""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4D51F9AD-9369-27B5-2276-E7139358DF1D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9945477" y="2526675"/>
                  <a:ext cx="640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7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F5EF337E-F76B-EFC7-B5C7-5A4ED88038FC}"/>
                    </a:ext>
                  </a:extLst>
                </p14:cNvPr>
                <p14:cNvContentPartPr/>
                <p14:nvPr/>
              </p14:nvContentPartPr>
              <p14:xfrm>
                <a:off x="9987957" y="2551155"/>
                <a:ext cx="79560" cy="16560"/>
              </p14:xfrm>
            </p:contentPart>
          </mc:Choice>
          <mc:Fallback xmlns=""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F5EF337E-F76B-EFC7-B5C7-5A4ED88038FC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9980757" y="2543595"/>
                  <a:ext cx="946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9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1B0FBE79-5E53-9D96-1EB0-E03CF8B1FD00}"/>
                    </a:ext>
                  </a:extLst>
                </p14:cNvPr>
                <p14:cNvContentPartPr/>
                <p14:nvPr/>
              </p14:nvContentPartPr>
              <p14:xfrm>
                <a:off x="10157157" y="2365755"/>
                <a:ext cx="60120" cy="105840"/>
              </p14:xfrm>
            </p:contentPart>
          </mc:Choice>
          <mc:Fallback xmlns=""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1B0FBE79-5E53-9D96-1EB0-E03CF8B1FD00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10149597" y="2358195"/>
                  <a:ext cx="752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1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091A33F3-E23C-776D-25C4-E71122506958}"/>
                    </a:ext>
                  </a:extLst>
                </p14:cNvPr>
                <p14:cNvContentPartPr/>
                <p14:nvPr/>
              </p14:nvContentPartPr>
              <p14:xfrm>
                <a:off x="10246437" y="2384835"/>
                <a:ext cx="62280" cy="10800"/>
              </p14:xfrm>
            </p:contentPart>
          </mc:Choice>
          <mc:Fallback xmlns=""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091A33F3-E23C-776D-25C4-E71122506958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10238877" y="2377275"/>
                  <a:ext cx="774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3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780B4A2E-E071-AF7F-D0B6-FE2EFCFBA421}"/>
                    </a:ext>
                  </a:extLst>
                </p14:cNvPr>
                <p14:cNvContentPartPr/>
                <p14:nvPr/>
              </p14:nvContentPartPr>
              <p14:xfrm>
                <a:off x="10293957" y="2347035"/>
                <a:ext cx="38880" cy="120600"/>
              </p14:xfrm>
            </p:contentPart>
          </mc:Choice>
          <mc:Fallback xmlns=""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780B4A2E-E071-AF7F-D0B6-FE2EFCFBA421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10286397" y="2339475"/>
                  <a:ext cx="5364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5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B83C4F70-4BB3-E939-63A4-2CF64B8B4B77}"/>
                    </a:ext>
                  </a:extLst>
                </p14:cNvPr>
                <p14:cNvContentPartPr/>
                <p14:nvPr/>
              </p14:nvContentPartPr>
              <p14:xfrm>
                <a:off x="10459197" y="2369715"/>
                <a:ext cx="63720" cy="73440"/>
              </p14:xfrm>
            </p:contentPart>
          </mc:Choice>
          <mc:Fallback xmlns=""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B83C4F70-4BB3-E939-63A4-2CF64B8B4B77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10451637" y="2362155"/>
                  <a:ext cx="788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7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5030DB9F-753D-FDC3-44E3-C80CA1BB0494}"/>
                    </a:ext>
                  </a:extLst>
                </p14:cNvPr>
                <p14:cNvContentPartPr/>
                <p14:nvPr/>
              </p14:nvContentPartPr>
              <p14:xfrm>
                <a:off x="10458477" y="2473755"/>
                <a:ext cx="9720" cy="88920"/>
              </p14:xfrm>
            </p:contentPart>
          </mc:Choice>
          <mc:Fallback xmlns=""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5030DB9F-753D-FDC3-44E3-C80CA1BB0494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10450917" y="2466555"/>
                  <a:ext cx="248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9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C4C1575E-2232-6AF7-0FEF-33B6C1553381}"/>
                    </a:ext>
                  </a:extLst>
                </p14:cNvPr>
                <p14:cNvContentPartPr/>
                <p14:nvPr/>
              </p14:nvContentPartPr>
              <p14:xfrm>
                <a:off x="10540917" y="2473395"/>
                <a:ext cx="7920" cy="108000"/>
              </p14:xfrm>
            </p:contentPart>
          </mc:Choice>
          <mc:Fallback xmlns=""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C4C1575E-2232-6AF7-0FEF-33B6C1553381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10533717" y="2465835"/>
                  <a:ext cx="230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1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D9CEFF84-2376-20AC-7DBD-A179AEC48656}"/>
                    </a:ext>
                  </a:extLst>
                </p14:cNvPr>
                <p14:cNvContentPartPr/>
                <p14:nvPr/>
              </p14:nvContentPartPr>
              <p14:xfrm>
                <a:off x="10328517" y="2549715"/>
                <a:ext cx="507600" cy="97200"/>
              </p14:xfrm>
            </p:contentPart>
          </mc:Choice>
          <mc:Fallback xmlns=""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D9CEFF84-2376-20AC-7DBD-A179AEC48656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10320957" y="2542155"/>
                  <a:ext cx="522720" cy="11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1" name="Gruppo 460">
            <a:extLst>
              <a:ext uri="{FF2B5EF4-FFF2-40B4-BE49-F238E27FC236}">
                <a16:creationId xmlns:a16="http://schemas.microsoft.com/office/drawing/2014/main" id="{37768929-C47D-7A95-1273-3F10AF67751A}"/>
              </a:ext>
            </a:extLst>
          </p:cNvPr>
          <p:cNvGrpSpPr/>
          <p:nvPr/>
        </p:nvGrpSpPr>
        <p:grpSpPr>
          <a:xfrm>
            <a:off x="7596117" y="2952603"/>
            <a:ext cx="3681360" cy="417600"/>
            <a:chOff x="7596117" y="2952603"/>
            <a:chExt cx="3681360" cy="417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3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C05EB20C-3C44-B056-177A-FD80890309D4}"/>
                    </a:ext>
                  </a:extLst>
                </p14:cNvPr>
                <p14:cNvContentPartPr/>
                <p14:nvPr/>
              </p14:nvContentPartPr>
              <p14:xfrm>
                <a:off x="7596117" y="2952603"/>
                <a:ext cx="3681360" cy="236520"/>
              </p14:xfrm>
            </p:contentPart>
          </mc:Choice>
          <mc:Fallback xmlns=""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C05EB20C-3C44-B056-177A-FD80890309D4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7588557" y="2945043"/>
                  <a:ext cx="369648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5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ADC38B66-3504-EFCA-1B7D-8A3D53E302E3}"/>
                    </a:ext>
                  </a:extLst>
                </p14:cNvPr>
                <p14:cNvContentPartPr/>
                <p14:nvPr/>
              </p14:nvContentPartPr>
              <p14:xfrm>
                <a:off x="8865837" y="3196683"/>
                <a:ext cx="71640" cy="155160"/>
              </p14:xfrm>
            </p:contentPart>
          </mc:Choice>
          <mc:Fallback xmlns=""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ADC38B66-3504-EFCA-1B7D-8A3D53E302E3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8858277" y="3189123"/>
                  <a:ext cx="867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7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5419FEB1-08B6-1CDE-D156-FAAB3A9A6F21}"/>
                    </a:ext>
                  </a:extLst>
                </p14:cNvPr>
                <p14:cNvContentPartPr/>
                <p14:nvPr/>
              </p14:nvContentPartPr>
              <p14:xfrm>
                <a:off x="9011277" y="3222603"/>
                <a:ext cx="8280" cy="79560"/>
              </p14:xfrm>
            </p:contentPart>
          </mc:Choice>
          <mc:Fallback xmlns=""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5419FEB1-08B6-1CDE-D156-FAAB3A9A6F21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9003717" y="3215043"/>
                  <a:ext cx="234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9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B8241D78-590B-FEC5-5184-1CF383459CBF}"/>
                    </a:ext>
                  </a:extLst>
                </p14:cNvPr>
                <p14:cNvContentPartPr/>
                <p14:nvPr/>
              </p14:nvContentPartPr>
              <p14:xfrm>
                <a:off x="9098037" y="3188403"/>
                <a:ext cx="31680" cy="96120"/>
              </p14:xfrm>
            </p:contentPart>
          </mc:Choice>
          <mc:Fallback xmlns=""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B8241D78-590B-FEC5-5184-1CF383459CBF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9090477" y="3180843"/>
                  <a:ext cx="468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1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A10AAB0A-DC4E-137A-2340-68B90BF7F1AF}"/>
                    </a:ext>
                  </a:extLst>
                </p14:cNvPr>
                <p14:cNvContentPartPr/>
                <p14:nvPr/>
              </p14:nvContentPartPr>
              <p14:xfrm>
                <a:off x="9184077" y="3201003"/>
                <a:ext cx="53640" cy="169200"/>
              </p14:xfrm>
            </p:contentPart>
          </mc:Choice>
          <mc:Fallback xmlns=""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A10AAB0A-DC4E-137A-2340-68B90BF7F1AF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9176877" y="3193443"/>
                  <a:ext cx="6876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3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FE2CCEA1-E9CE-AE02-74F3-E783A35B3BE7}"/>
                    </a:ext>
                  </a:extLst>
                </p14:cNvPr>
                <p14:cNvContentPartPr/>
                <p14:nvPr/>
              </p14:nvContentPartPr>
              <p14:xfrm>
                <a:off x="9284517" y="3219003"/>
                <a:ext cx="58320" cy="80640"/>
              </p14:xfrm>
            </p:contentPart>
          </mc:Choice>
          <mc:Fallback xmlns=""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FE2CCEA1-E9CE-AE02-74F3-E783A35B3BE7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9276957" y="3211443"/>
                  <a:ext cx="7344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5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C1C0BBF0-F7BF-0B4B-6041-C8124AAAF623}"/>
                    </a:ext>
                  </a:extLst>
                </p14:cNvPr>
                <p14:cNvContentPartPr/>
                <p14:nvPr/>
              </p14:nvContentPartPr>
              <p14:xfrm>
                <a:off x="9396837" y="3201003"/>
                <a:ext cx="31320" cy="115560"/>
              </p14:xfrm>
            </p:contentPart>
          </mc:Choice>
          <mc:Fallback xmlns=""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C1C0BBF0-F7BF-0B4B-6041-C8124AAAF623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9389277" y="3193443"/>
                  <a:ext cx="464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7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84B6003F-5766-C084-BE15-397FD4228207}"/>
                    </a:ext>
                  </a:extLst>
                </p14:cNvPr>
                <p14:cNvContentPartPr/>
                <p14:nvPr/>
              </p14:nvContentPartPr>
              <p14:xfrm>
                <a:off x="9481437" y="3241683"/>
                <a:ext cx="6840" cy="76320"/>
              </p14:xfrm>
            </p:contentPart>
          </mc:Choice>
          <mc:Fallback xmlns=""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84B6003F-5766-C084-BE15-397FD4228207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9473877" y="3234123"/>
                  <a:ext cx="2196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9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B5E39CDB-C1DC-774B-AEC2-D0100070CC5E}"/>
                    </a:ext>
                  </a:extLst>
                </p14:cNvPr>
                <p14:cNvContentPartPr/>
                <p14:nvPr/>
              </p14:nvContentPartPr>
              <p14:xfrm>
                <a:off x="9551277" y="3244923"/>
                <a:ext cx="50400" cy="79560"/>
              </p14:xfrm>
            </p:contentPart>
          </mc:Choice>
          <mc:Fallback xmlns=""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B5E39CDB-C1DC-774B-AEC2-D0100070CC5E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9543717" y="3237363"/>
                  <a:ext cx="655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1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7BDDD03B-52D3-53D9-92F7-6DADD3D1162C}"/>
                    </a:ext>
                  </a:extLst>
                </p14:cNvPr>
                <p14:cNvContentPartPr/>
                <p14:nvPr/>
              </p14:nvContentPartPr>
              <p14:xfrm>
                <a:off x="9657477" y="3260763"/>
                <a:ext cx="20160" cy="51840"/>
              </p14:xfrm>
            </p:contentPart>
          </mc:Choice>
          <mc:Fallback xmlns=""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7BDDD03B-52D3-53D9-92F7-6DADD3D1162C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9649917" y="3253203"/>
                  <a:ext cx="352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3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DD5C87F6-6E8C-A08D-DD4B-A185CA18CEE3}"/>
                    </a:ext>
                  </a:extLst>
                </p14:cNvPr>
                <p14:cNvContentPartPr/>
                <p14:nvPr/>
              </p14:nvContentPartPr>
              <p14:xfrm>
                <a:off x="9711477" y="3251403"/>
                <a:ext cx="59040" cy="80640"/>
              </p14:xfrm>
            </p:contentPart>
          </mc:Choice>
          <mc:Fallback xmlns=""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DD5C87F6-6E8C-A08D-DD4B-A185CA18CEE3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9704277" y="3243843"/>
                  <a:ext cx="7416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5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17547077-E38E-D8B7-16F1-3FFD9420D6FF}"/>
                    </a:ext>
                  </a:extLst>
                </p14:cNvPr>
                <p14:cNvContentPartPr/>
                <p14:nvPr/>
              </p14:nvContentPartPr>
              <p14:xfrm>
                <a:off x="9789957" y="3270483"/>
                <a:ext cx="80640" cy="45360"/>
              </p14:xfrm>
            </p:contentPart>
          </mc:Choice>
          <mc:Fallback xmlns=""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17547077-E38E-D8B7-16F1-3FFD9420D6FF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9782397" y="3262923"/>
                  <a:ext cx="957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7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D9E96967-F053-246A-DDC8-437398552572}"/>
                    </a:ext>
                  </a:extLst>
                </p14:cNvPr>
                <p14:cNvContentPartPr/>
                <p14:nvPr/>
              </p14:nvContentPartPr>
              <p14:xfrm>
                <a:off x="9933237" y="3261483"/>
                <a:ext cx="45720" cy="96840"/>
              </p14:xfrm>
            </p:contentPart>
          </mc:Choice>
          <mc:Fallback xmlns=""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D9E96967-F053-246A-DDC8-437398552572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9925677" y="3253923"/>
                  <a:ext cx="6084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9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A763E13C-02B8-B819-8B9C-8198C8BC727C}"/>
                    </a:ext>
                  </a:extLst>
                </p14:cNvPr>
                <p14:cNvContentPartPr/>
                <p14:nvPr/>
              </p14:nvContentPartPr>
              <p14:xfrm>
                <a:off x="10322037" y="3182643"/>
                <a:ext cx="80640" cy="172800"/>
              </p14:xfrm>
            </p:contentPart>
          </mc:Choice>
          <mc:Fallback xmlns=""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A763E13C-02B8-B819-8B9C-8198C8BC727C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10314477" y="3175083"/>
                  <a:ext cx="957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1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79FE34EA-B3B6-0777-FF0A-BFF812DACCAC}"/>
                    </a:ext>
                  </a:extLst>
                </p14:cNvPr>
                <p14:cNvContentPartPr/>
                <p14:nvPr/>
              </p14:nvContentPartPr>
              <p14:xfrm>
                <a:off x="10405197" y="3287403"/>
                <a:ext cx="34200" cy="71640"/>
              </p14:xfrm>
            </p:contentPart>
          </mc:Choice>
          <mc:Fallback xmlns=""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79FE34EA-B3B6-0777-FF0A-BFF812DACCAC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10397637" y="3279843"/>
                  <a:ext cx="4896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3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22143466-B497-900C-782B-34CC79002560}"/>
                    </a:ext>
                  </a:extLst>
                </p14:cNvPr>
                <p14:cNvContentPartPr/>
                <p14:nvPr/>
              </p14:nvContentPartPr>
              <p14:xfrm>
                <a:off x="10490877" y="3216483"/>
                <a:ext cx="13680" cy="110160"/>
              </p14:xfrm>
            </p:contentPart>
          </mc:Choice>
          <mc:Fallback xmlns=""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22143466-B497-900C-782B-34CC79002560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10483317" y="3208923"/>
                  <a:ext cx="288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5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369E395A-B697-35C6-A6F8-B992A31E141B}"/>
                    </a:ext>
                  </a:extLst>
                </p14:cNvPr>
                <p14:cNvContentPartPr/>
                <p14:nvPr/>
              </p14:nvContentPartPr>
              <p14:xfrm>
                <a:off x="10820277" y="3193803"/>
                <a:ext cx="5040" cy="140040"/>
              </p14:xfrm>
            </p:contentPart>
          </mc:Choice>
          <mc:Fallback xmlns=""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369E395A-B697-35C6-A6F8-B992A31E141B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10812717" y="3186243"/>
                  <a:ext cx="201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7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F27356A9-09CE-26C3-64BE-D079A081B18F}"/>
                    </a:ext>
                  </a:extLst>
                </p14:cNvPr>
                <p14:cNvContentPartPr/>
                <p14:nvPr/>
              </p14:nvContentPartPr>
              <p14:xfrm>
                <a:off x="10799397" y="3292083"/>
                <a:ext cx="42480" cy="10800"/>
              </p14:xfrm>
            </p:contentPart>
          </mc:Choice>
          <mc:Fallback xmlns=""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F27356A9-09CE-26C3-64BE-D079A081B18F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10791837" y="3284523"/>
                  <a:ext cx="576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9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299FE28F-106B-AF59-952F-62D1EF7BEE8E}"/>
                    </a:ext>
                  </a:extLst>
                </p14:cNvPr>
                <p14:cNvContentPartPr/>
                <p14:nvPr/>
              </p14:nvContentPartPr>
              <p14:xfrm>
                <a:off x="10883637" y="3256083"/>
                <a:ext cx="55080" cy="93960"/>
              </p14:xfrm>
            </p:contentPart>
          </mc:Choice>
          <mc:Fallback xmlns=""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299FE28F-106B-AF59-952F-62D1EF7BEE8E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10876077" y="3248523"/>
                  <a:ext cx="702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1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4EEAD2FF-8C3B-E4D7-B112-52A6CC13639B}"/>
                    </a:ext>
                  </a:extLst>
                </p14:cNvPr>
                <p14:cNvContentPartPr/>
                <p14:nvPr/>
              </p14:nvContentPartPr>
              <p14:xfrm>
                <a:off x="10988757" y="3294243"/>
                <a:ext cx="52200" cy="42480"/>
              </p14:xfrm>
            </p:contentPart>
          </mc:Choice>
          <mc:Fallback xmlns=""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4EEAD2FF-8C3B-E4D7-B112-52A6CC13639B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10981197" y="3286683"/>
                  <a:ext cx="669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3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340736D6-2EBA-1D66-3A7C-2801FD450AAA}"/>
                    </a:ext>
                  </a:extLst>
                </p14:cNvPr>
                <p14:cNvContentPartPr/>
                <p14:nvPr/>
              </p14:nvContentPartPr>
              <p14:xfrm>
                <a:off x="11086677" y="3285243"/>
                <a:ext cx="34920" cy="83520"/>
              </p14:xfrm>
            </p:contentPart>
          </mc:Choice>
          <mc:Fallback xmlns=""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340736D6-2EBA-1D66-3A7C-2801FD450AAA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11079117" y="3277683"/>
                  <a:ext cx="500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5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FF8FA14A-04E8-EAD9-81A3-68F39B632EAA}"/>
                    </a:ext>
                  </a:extLst>
                </p14:cNvPr>
                <p14:cNvContentPartPr/>
                <p14:nvPr/>
              </p14:nvContentPartPr>
              <p14:xfrm>
                <a:off x="11186397" y="3208923"/>
                <a:ext cx="74880" cy="137880"/>
              </p14:xfrm>
            </p:contentPart>
          </mc:Choice>
          <mc:Fallback xmlns=""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FF8FA14A-04E8-EAD9-81A3-68F39B632EAA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11178837" y="3201363"/>
                  <a:ext cx="90000" cy="15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5" name="Gruppo 454">
            <a:extLst>
              <a:ext uri="{FF2B5EF4-FFF2-40B4-BE49-F238E27FC236}">
                <a16:creationId xmlns:a16="http://schemas.microsoft.com/office/drawing/2014/main" id="{D63BBB36-B083-B9BC-6D15-B0ABF7229ED6}"/>
              </a:ext>
            </a:extLst>
          </p:cNvPr>
          <p:cNvGrpSpPr/>
          <p:nvPr/>
        </p:nvGrpSpPr>
        <p:grpSpPr>
          <a:xfrm>
            <a:off x="9038277" y="1343403"/>
            <a:ext cx="796320" cy="173520"/>
            <a:chOff x="9038277" y="1343403"/>
            <a:chExt cx="796320" cy="173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7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32FB92EA-60EE-C93E-0AA2-BF88EA9D73B7}"/>
                    </a:ext>
                  </a:extLst>
                </p14:cNvPr>
                <p14:cNvContentPartPr/>
                <p14:nvPr/>
              </p14:nvContentPartPr>
              <p14:xfrm>
                <a:off x="9038277" y="1358523"/>
                <a:ext cx="163800" cy="149400"/>
              </p14:xfrm>
            </p:contentPart>
          </mc:Choice>
          <mc:Fallback xmlns=""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32FB92EA-60EE-C93E-0AA2-BF88EA9D73B7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9030717" y="1350963"/>
                  <a:ext cx="1789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9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52DF18E5-9EB7-3640-33A2-FBC9B2BE41DE}"/>
                    </a:ext>
                  </a:extLst>
                </p14:cNvPr>
                <p14:cNvContentPartPr/>
                <p14:nvPr/>
              </p14:nvContentPartPr>
              <p14:xfrm>
                <a:off x="9232677" y="1343403"/>
                <a:ext cx="83880" cy="153360"/>
              </p14:xfrm>
            </p:contentPart>
          </mc:Choice>
          <mc:Fallback xmlns=""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52DF18E5-9EB7-3640-33A2-FBC9B2BE41DE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9225117" y="1335843"/>
                  <a:ext cx="9900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1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452AA10D-77A1-1498-E3F6-CD5A5570877F}"/>
                    </a:ext>
                  </a:extLst>
                </p14:cNvPr>
                <p14:cNvContentPartPr/>
                <p14:nvPr/>
              </p14:nvContentPartPr>
              <p14:xfrm>
                <a:off x="9317997" y="1404963"/>
                <a:ext cx="57960" cy="76320"/>
              </p14:xfrm>
            </p:contentPart>
          </mc:Choice>
          <mc:Fallback xmlns=""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452AA10D-77A1-1498-E3F6-CD5A5570877F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9310437" y="1397403"/>
                  <a:ext cx="730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3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B9BDD571-821E-C05D-F994-97520512F357}"/>
                    </a:ext>
                  </a:extLst>
                </p14:cNvPr>
                <p14:cNvContentPartPr/>
                <p14:nvPr/>
              </p14:nvContentPartPr>
              <p14:xfrm>
                <a:off x="9462357" y="1400643"/>
                <a:ext cx="51120" cy="116280"/>
              </p14:xfrm>
            </p:contentPart>
          </mc:Choice>
          <mc:Fallback xmlns=""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B9BDD571-821E-C05D-F994-97520512F357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9454797" y="1393083"/>
                  <a:ext cx="6588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5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DA9B1C6C-2336-D06F-668F-77FFABEAF9EC}"/>
                    </a:ext>
                  </a:extLst>
                </p14:cNvPr>
                <p14:cNvContentPartPr/>
                <p14:nvPr/>
              </p14:nvContentPartPr>
              <p14:xfrm>
                <a:off x="9554517" y="1423323"/>
                <a:ext cx="34560" cy="73080"/>
              </p14:xfrm>
            </p:contentPart>
          </mc:Choice>
          <mc:Fallback xmlns=""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DA9B1C6C-2336-D06F-668F-77FFABEAF9EC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9546957" y="1415763"/>
                  <a:ext cx="496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7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8AA42A4B-8F32-B4EE-7E93-911C9CC2D696}"/>
                    </a:ext>
                  </a:extLst>
                </p14:cNvPr>
                <p14:cNvContentPartPr/>
                <p14:nvPr/>
              </p14:nvContentPartPr>
              <p14:xfrm>
                <a:off x="9640917" y="1416123"/>
                <a:ext cx="8280" cy="84600"/>
              </p14:xfrm>
            </p:contentPart>
          </mc:Choice>
          <mc:Fallback xmlns=""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8AA42A4B-8F32-B4EE-7E93-911C9CC2D696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9633357" y="1408563"/>
                  <a:ext cx="234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9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C8F5FF5E-46E2-8333-55A1-28070C4F88DE}"/>
                    </a:ext>
                  </a:extLst>
                </p14:cNvPr>
                <p14:cNvContentPartPr/>
                <p14:nvPr/>
              </p14:nvContentPartPr>
              <p14:xfrm>
                <a:off x="9715797" y="1423323"/>
                <a:ext cx="28080" cy="76320"/>
              </p14:xfrm>
            </p:contentPart>
          </mc:Choice>
          <mc:Fallback xmlns=""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C8F5FF5E-46E2-8333-55A1-28070C4F88DE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9708237" y="1415763"/>
                  <a:ext cx="432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1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AA2E0298-35B7-772F-E99A-1C3C4F7E2014}"/>
                    </a:ext>
                  </a:extLst>
                </p14:cNvPr>
                <p14:cNvContentPartPr/>
                <p14:nvPr/>
              </p14:nvContentPartPr>
              <p14:xfrm>
                <a:off x="9804357" y="1440963"/>
                <a:ext cx="30240" cy="57600"/>
              </p14:xfrm>
            </p:contentPart>
          </mc:Choice>
          <mc:Fallback xmlns=""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AA2E0298-35B7-772F-E99A-1C3C4F7E2014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9796797" y="1433403"/>
                  <a:ext cx="45360" cy="7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1" name="Gruppo 470">
            <a:extLst>
              <a:ext uri="{FF2B5EF4-FFF2-40B4-BE49-F238E27FC236}">
                <a16:creationId xmlns:a16="http://schemas.microsoft.com/office/drawing/2014/main" id="{9DD67323-1B47-A823-749D-03BB7750F6D5}"/>
              </a:ext>
            </a:extLst>
          </p:cNvPr>
          <p:cNvGrpSpPr/>
          <p:nvPr/>
        </p:nvGrpSpPr>
        <p:grpSpPr>
          <a:xfrm>
            <a:off x="10076877" y="1243392"/>
            <a:ext cx="669240" cy="349560"/>
            <a:chOff x="10076877" y="1243392"/>
            <a:chExt cx="669240" cy="34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3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B0AEBC56-DC3F-4216-8A9E-3894FC059BDA}"/>
                    </a:ext>
                  </a:extLst>
                </p14:cNvPr>
                <p14:cNvContentPartPr/>
                <p14:nvPr/>
              </p14:nvContentPartPr>
              <p14:xfrm>
                <a:off x="10076877" y="1252032"/>
                <a:ext cx="157320" cy="282240"/>
              </p14:xfrm>
            </p:contentPart>
          </mc:Choice>
          <mc:Fallback xmlns=""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B0AEBC56-DC3F-4216-8A9E-3894FC059BDA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10069317" y="1244472"/>
                  <a:ext cx="17244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5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40867EB1-CE2C-90B2-9856-9CAF71B4BC74}"/>
                    </a:ext>
                  </a:extLst>
                </p14:cNvPr>
                <p14:cNvContentPartPr/>
                <p14:nvPr/>
              </p14:nvContentPartPr>
              <p14:xfrm>
                <a:off x="10256877" y="1385232"/>
                <a:ext cx="91080" cy="49680"/>
              </p14:xfrm>
            </p:contentPart>
          </mc:Choice>
          <mc:Fallback xmlns=""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40867EB1-CE2C-90B2-9856-9CAF71B4BC74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10249317" y="1377672"/>
                  <a:ext cx="10620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7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1238042B-D9A6-8219-FE00-7DDC93DB30A8}"/>
                    </a:ext>
                  </a:extLst>
                </p14:cNvPr>
                <p14:cNvContentPartPr/>
                <p14:nvPr/>
              </p14:nvContentPartPr>
              <p14:xfrm>
                <a:off x="10395117" y="1330512"/>
                <a:ext cx="38880" cy="110160"/>
              </p14:xfrm>
            </p:contentPart>
          </mc:Choice>
          <mc:Fallback xmlns=""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1238042B-D9A6-8219-FE00-7DDC93DB30A8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10387557" y="1322952"/>
                  <a:ext cx="5364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9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0AA011B1-22C6-2F9B-2412-B9074DC5CE42}"/>
                    </a:ext>
                  </a:extLst>
                </p14:cNvPr>
                <p14:cNvContentPartPr/>
                <p14:nvPr/>
              </p14:nvContentPartPr>
              <p14:xfrm>
                <a:off x="10490157" y="1371912"/>
                <a:ext cx="45000" cy="59040"/>
              </p14:xfrm>
            </p:contentPart>
          </mc:Choice>
          <mc:Fallback xmlns=""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0AA011B1-22C6-2F9B-2412-B9074DC5CE42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10482597" y="1364352"/>
                  <a:ext cx="6012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1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138E5649-D2DD-0240-0D7B-6326EBB16C18}"/>
                    </a:ext>
                  </a:extLst>
                </p14:cNvPr>
                <p14:cNvContentPartPr/>
                <p14:nvPr/>
              </p14:nvContentPartPr>
              <p14:xfrm>
                <a:off x="10574757" y="1290912"/>
                <a:ext cx="15480" cy="121320"/>
              </p14:xfrm>
            </p:contentPart>
          </mc:Choice>
          <mc:Fallback xmlns=""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138E5649-D2DD-0240-0D7B-6326EBB16C18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10567197" y="1283352"/>
                  <a:ext cx="306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3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CB4E04A2-84A7-5167-A045-49DF7DE48160}"/>
                    </a:ext>
                  </a:extLst>
                </p14:cNvPr>
                <p14:cNvContentPartPr/>
                <p14:nvPr/>
              </p14:nvContentPartPr>
              <p14:xfrm>
                <a:off x="10579077" y="1375872"/>
                <a:ext cx="36000" cy="9000"/>
              </p14:xfrm>
            </p:contentPart>
          </mc:Choice>
          <mc:Fallback xmlns=""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CB4E04A2-84A7-5167-A045-49DF7DE48160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10571517" y="1368672"/>
                  <a:ext cx="511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5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1F168F23-D675-26B8-CBD6-436482658668}"/>
                    </a:ext>
                  </a:extLst>
                </p14:cNvPr>
                <p14:cNvContentPartPr/>
                <p14:nvPr/>
              </p14:nvContentPartPr>
              <p14:xfrm>
                <a:off x="10652157" y="1381272"/>
                <a:ext cx="29520" cy="77040"/>
              </p14:xfrm>
            </p:contentPart>
          </mc:Choice>
          <mc:Fallback xmlns=""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1F168F23-D675-26B8-CBD6-436482658668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10644597" y="1373712"/>
                  <a:ext cx="446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7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7404137C-A4C2-3AB3-84AE-CC657C75FAE3}"/>
                    </a:ext>
                  </a:extLst>
                </p14:cNvPr>
                <p14:cNvContentPartPr/>
                <p14:nvPr/>
              </p14:nvContentPartPr>
              <p14:xfrm>
                <a:off x="10715517" y="1243392"/>
                <a:ext cx="30600" cy="349560"/>
              </p14:xfrm>
            </p:contentPart>
          </mc:Choice>
          <mc:Fallback xmlns=""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7404137C-A4C2-3AB3-84AE-CC657C75FAE3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10707957" y="1235832"/>
                  <a:ext cx="45720" cy="364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9150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77AC2-0379-171B-DB65-B871BB0A7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16D43B-48D4-0820-E74A-E14C99E7DFF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8F38BC-18B9-9477-B71E-9EA8296B7F7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0DA630-FB23-B688-15D3-56447F1384E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0336CEC-50C8-0979-A81B-8EEE0F0872D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6C1F60F-6506-7F0F-CAC1-889D711191B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B3CDAB4-723B-DE94-CE8B-D31E8E7004C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2C14548-3BC7-C573-8BC5-98BCF37E85C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6050B8F-5E82-0148-0AE9-FF1D3F75448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177A59F-3541-91E0-1D09-44D606A4351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68C54FA-BADC-1A36-AF59-C9158F4126B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F077350-B391-A4A0-C99D-17AC10A701E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7396605-3504-7D0D-01C1-33AA7F2E79A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2253E91-AA72-9212-51B5-D851CE04B76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4E5181B-B481-09CA-93F5-7A093C3D7FF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BDB2C9A-CAF0-1CC1-689C-31E95F0421E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7635993-3690-BE4A-809D-D939463AF47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1E13703-4A79-C7D2-5CEF-BB6761907AC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CBD1BCC-4687-162B-7376-527601602B1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D6C6CB5-1E40-556B-3C70-275C47CDE34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96A288-D0CB-3E9C-997E-9E8C04C63DD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3593BB9-1067-A9AC-5510-40F0ADC7B92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8233A6C-D996-09B4-5727-5A900AE28F4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7931A86-BAED-FFF8-1E60-36A948038BE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1951F32-57C5-FE0E-BFED-9FA156EC80E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C6FBCE1-F1DE-CCB3-15D7-817E01B4FDB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7C9E777-A69F-B71B-739D-84D313577D0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45E001D-7572-80DE-FA9A-C1396048867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06474B7-A347-AAD7-CD9D-AE3FBDEC304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896449B-9754-A4A3-FFA6-B9CDB627056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A42FF69-B01C-D913-5CAC-E063E5B961C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1AE7835-552C-383F-7B86-57FEDF15327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B773949-A3E8-2B9D-39F9-7E70123605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42998BE-9096-E049-4358-0A4929EF1C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A6762BE-F6DB-DBBF-306E-62CCA7CF37F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C22B9CB-04DE-12F0-7B2F-008341BFB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DD29AAD-30A7-9666-B7AD-F7ECE3B6F3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7757850E-A604-49F1-BBFF-D1F3ABE0E7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5100" y="2152650"/>
            <a:ext cx="6781800" cy="2552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78347321-E956-6E82-EA21-CEF6BCAC0FA3}"/>
                  </a:ext>
                </a:extLst>
              </p14:cNvPr>
              <p14:cNvContentPartPr/>
              <p14:nvPr/>
            </p14:nvContentPartPr>
            <p14:xfrm>
              <a:off x="7209975" y="2636356"/>
              <a:ext cx="1046880" cy="9072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78347321-E956-6E82-EA21-CEF6BCAC0FA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02415" y="2629156"/>
                <a:ext cx="1061640" cy="1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111EE249-42C5-77D4-3E1A-01BD90403AF4}"/>
                  </a:ext>
                </a:extLst>
              </p14:cNvPr>
              <p14:cNvContentPartPr/>
              <p14:nvPr/>
            </p14:nvContentPartPr>
            <p14:xfrm>
              <a:off x="5328793" y="3672651"/>
              <a:ext cx="296640" cy="3816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111EE249-42C5-77D4-3E1A-01BD90403AF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21233" y="3665091"/>
                <a:ext cx="311400" cy="53280"/>
              </a:xfrm>
              <a:prstGeom prst="rect">
                <a:avLst/>
              </a:prstGeom>
            </p:spPr>
          </p:pic>
        </mc:Fallback>
      </mc:AlternateContent>
      <p:grpSp>
        <p:nvGrpSpPr>
          <p:cNvPr id="41" name="Gruppo 40">
            <a:extLst>
              <a:ext uri="{FF2B5EF4-FFF2-40B4-BE49-F238E27FC236}">
                <a16:creationId xmlns:a16="http://schemas.microsoft.com/office/drawing/2014/main" id="{C9C8E2B0-5A9D-C3A0-9436-92E2435939CD}"/>
              </a:ext>
            </a:extLst>
          </p:cNvPr>
          <p:cNvGrpSpPr/>
          <p:nvPr/>
        </p:nvGrpSpPr>
        <p:grpSpPr>
          <a:xfrm>
            <a:off x="6268776" y="3465165"/>
            <a:ext cx="73080" cy="91800"/>
            <a:chOff x="6268776" y="3465165"/>
            <a:chExt cx="73080" cy="9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1CD1D75-2DFE-1E02-6823-50239DA33DA1}"/>
                    </a:ext>
                  </a:extLst>
                </p14:cNvPr>
                <p14:cNvContentPartPr/>
                <p14:nvPr/>
              </p14:nvContentPartPr>
              <p14:xfrm>
                <a:off x="6268776" y="3489645"/>
                <a:ext cx="54720" cy="241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1CD1D75-2DFE-1E02-6823-50239DA33DA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261216" y="3482085"/>
                  <a:ext cx="698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26B296B-5C60-CD20-C729-B81A7511F91B}"/>
                    </a:ext>
                  </a:extLst>
                </p14:cNvPr>
                <p14:cNvContentPartPr/>
                <p14:nvPr/>
              </p14:nvContentPartPr>
              <p14:xfrm>
                <a:off x="6321696" y="3465165"/>
                <a:ext cx="20160" cy="918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26B296B-5C60-CD20-C729-B81A7511F91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314136" y="3457605"/>
                  <a:ext cx="35280" cy="10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3845D25C-B4E0-8325-9940-89DF1179BF47}"/>
              </a:ext>
            </a:extLst>
          </p:cNvPr>
          <p:cNvGrpSpPr/>
          <p:nvPr/>
        </p:nvGrpSpPr>
        <p:grpSpPr>
          <a:xfrm>
            <a:off x="6609336" y="3405405"/>
            <a:ext cx="486000" cy="151200"/>
            <a:chOff x="6609336" y="3405405"/>
            <a:chExt cx="486000" cy="15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277A5E7-E81D-35D4-6A7F-C19AE98F6837}"/>
                    </a:ext>
                  </a:extLst>
                </p14:cNvPr>
                <p14:cNvContentPartPr/>
                <p14:nvPr/>
              </p14:nvContentPartPr>
              <p14:xfrm>
                <a:off x="6609336" y="3494325"/>
                <a:ext cx="59400" cy="622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277A5E7-E81D-35D4-6A7F-C19AE98F683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601776" y="3486765"/>
                  <a:ext cx="745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2C5BD8C-0648-1F27-D3B1-63CB703A7B27}"/>
                    </a:ext>
                  </a:extLst>
                </p14:cNvPr>
                <p14:cNvContentPartPr/>
                <p14:nvPr/>
              </p14:nvContentPartPr>
              <p14:xfrm>
                <a:off x="6680256" y="3470925"/>
                <a:ext cx="73800" cy="122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2C5BD8C-0648-1F27-D3B1-63CB703A7B2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672696" y="3463365"/>
                  <a:ext cx="889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BDD9C64-C9F4-97AA-3E65-B53E28C5E450}"/>
                    </a:ext>
                  </a:extLst>
                </p14:cNvPr>
                <p14:cNvContentPartPr/>
                <p14:nvPr/>
              </p14:nvContentPartPr>
              <p14:xfrm>
                <a:off x="6872496" y="3465165"/>
                <a:ext cx="20520" cy="784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BDD9C64-C9F4-97AA-3E65-B53E28C5E45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864936" y="3457605"/>
                  <a:ext cx="356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8E65765-1FE5-0DE2-7A09-F8EFF8125651}"/>
                    </a:ext>
                  </a:extLst>
                </p14:cNvPr>
                <p14:cNvContentPartPr/>
                <p14:nvPr/>
              </p14:nvContentPartPr>
              <p14:xfrm>
                <a:off x="6917136" y="3421605"/>
                <a:ext cx="10800" cy="7344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8E65765-1FE5-0DE2-7A09-F8EFF812565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909576" y="3414045"/>
                  <a:ext cx="259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C3AA506-B716-25C7-2023-2FE60116EA54}"/>
                    </a:ext>
                  </a:extLst>
                </p14:cNvPr>
                <p14:cNvContentPartPr/>
                <p14:nvPr/>
              </p14:nvContentPartPr>
              <p14:xfrm>
                <a:off x="6915336" y="3483165"/>
                <a:ext cx="30960" cy="1044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C3AA506-B716-25C7-2023-2FE60116EA5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907776" y="3475605"/>
                  <a:ext cx="457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48BE156-F8E9-F729-28F4-3FAF3F36A698}"/>
                    </a:ext>
                  </a:extLst>
                </p14:cNvPr>
                <p14:cNvContentPartPr/>
                <p14:nvPr/>
              </p14:nvContentPartPr>
              <p14:xfrm>
                <a:off x="6965736" y="3465525"/>
                <a:ext cx="33480" cy="356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48BE156-F8E9-F729-28F4-3FAF3F36A69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958176" y="3457965"/>
                  <a:ext cx="486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460BC05E-F1D2-7C87-11CC-DE7B9B624220}"/>
                    </a:ext>
                  </a:extLst>
                </p14:cNvPr>
                <p14:cNvContentPartPr/>
                <p14:nvPr/>
              </p14:nvContentPartPr>
              <p14:xfrm>
                <a:off x="7015776" y="3405405"/>
                <a:ext cx="10800" cy="7236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460BC05E-F1D2-7C87-11CC-DE7B9B62422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008216" y="3397845"/>
                  <a:ext cx="259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EDFD432-7618-A92D-5634-509DBEF13EC1}"/>
                    </a:ext>
                  </a:extLst>
                </p14:cNvPr>
                <p14:cNvContentPartPr/>
                <p14:nvPr/>
              </p14:nvContentPartPr>
              <p14:xfrm>
                <a:off x="7011096" y="3452565"/>
                <a:ext cx="20160" cy="165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EDFD432-7618-A92D-5634-509DBEF13EC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003536" y="3445005"/>
                  <a:ext cx="352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9FC0DFA-3067-772D-1657-8CF1A6B0D47A}"/>
                    </a:ext>
                  </a:extLst>
                </p14:cNvPr>
                <p14:cNvContentPartPr/>
                <p14:nvPr/>
              </p14:nvContentPartPr>
              <p14:xfrm>
                <a:off x="7061856" y="3456525"/>
                <a:ext cx="33480" cy="565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9FC0DFA-3067-772D-1657-8CF1A6B0D47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054296" y="3448965"/>
                  <a:ext cx="48600" cy="7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uppo 87">
            <a:extLst>
              <a:ext uri="{FF2B5EF4-FFF2-40B4-BE49-F238E27FC236}">
                <a16:creationId xmlns:a16="http://schemas.microsoft.com/office/drawing/2014/main" id="{197FE209-1B27-751E-9395-C7A16C4571A0}"/>
              </a:ext>
            </a:extLst>
          </p:cNvPr>
          <p:cNvGrpSpPr/>
          <p:nvPr/>
        </p:nvGrpSpPr>
        <p:grpSpPr>
          <a:xfrm>
            <a:off x="7284263" y="3264880"/>
            <a:ext cx="671585" cy="367560"/>
            <a:chOff x="7284263" y="3264880"/>
            <a:chExt cx="671585" cy="36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B799E2B-AA14-3B66-8265-5AC063C30084}"/>
                    </a:ext>
                  </a:extLst>
                </p14:cNvPr>
                <p14:cNvContentPartPr/>
                <p14:nvPr/>
              </p14:nvContentPartPr>
              <p14:xfrm>
                <a:off x="7381648" y="3447040"/>
                <a:ext cx="76320" cy="7704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B799E2B-AA14-3B66-8265-5AC063C3008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374088" y="3439480"/>
                  <a:ext cx="914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296DEC8B-B154-CA73-CBCA-BB4C9F77AAD7}"/>
                    </a:ext>
                  </a:extLst>
                </p14:cNvPr>
                <p14:cNvContentPartPr/>
                <p14:nvPr/>
              </p14:nvContentPartPr>
              <p14:xfrm>
                <a:off x="7505128" y="3445240"/>
                <a:ext cx="57960" cy="4824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296DEC8B-B154-CA73-CBCA-BB4C9F77AAD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497568" y="3438040"/>
                  <a:ext cx="730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A35856DC-EF5C-2398-7912-68A84C3A9E83}"/>
                    </a:ext>
                  </a:extLst>
                </p14:cNvPr>
                <p14:cNvContentPartPr/>
                <p14:nvPr/>
              </p14:nvContentPartPr>
              <p14:xfrm>
                <a:off x="7573168" y="3445600"/>
                <a:ext cx="36000" cy="6840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A35856DC-EF5C-2398-7912-68A84C3A9E8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565608" y="3438040"/>
                  <a:ext cx="5112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161B409-EF96-C7F3-7994-AB237E57EB77}"/>
                    </a:ext>
                  </a:extLst>
                </p14:cNvPr>
                <p14:cNvContentPartPr/>
                <p14:nvPr/>
              </p14:nvContentPartPr>
              <p14:xfrm>
                <a:off x="7633288" y="3384040"/>
                <a:ext cx="14040" cy="1036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161B409-EF96-C7F3-7994-AB237E57EB7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625728" y="3376480"/>
                  <a:ext cx="291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AAFA53F-7B7B-5CDA-1C1C-4C82CCE61326}"/>
                    </a:ext>
                  </a:extLst>
                </p14:cNvPr>
                <p14:cNvContentPartPr/>
                <p14:nvPr/>
              </p14:nvContentPartPr>
              <p14:xfrm>
                <a:off x="7636888" y="3437320"/>
                <a:ext cx="29160" cy="1332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AAFA53F-7B7B-5CDA-1C1C-4C82CCE6132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629328" y="3429760"/>
                  <a:ext cx="442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6632781-8009-1D44-8DED-685BBDDC247B}"/>
                    </a:ext>
                  </a:extLst>
                </p14:cNvPr>
                <p14:cNvContentPartPr/>
                <p14:nvPr/>
              </p14:nvContentPartPr>
              <p14:xfrm>
                <a:off x="7684408" y="3426880"/>
                <a:ext cx="34200" cy="6300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6632781-8009-1D44-8DED-685BBDDC247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676848" y="3419680"/>
                  <a:ext cx="489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5A11DC6-A151-B97D-6539-24DFE626B226}"/>
                    </a:ext>
                  </a:extLst>
                </p14:cNvPr>
                <p14:cNvContentPartPr/>
                <p14:nvPr/>
              </p14:nvContentPartPr>
              <p14:xfrm>
                <a:off x="7761448" y="3430480"/>
                <a:ext cx="19440" cy="4716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5A11DC6-A151-B97D-6539-24DFE626B22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753888" y="3422920"/>
                  <a:ext cx="3456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6F593529-D7ED-5466-5D2B-4B49B810B44D}"/>
                    </a:ext>
                  </a:extLst>
                </p14:cNvPr>
                <p14:cNvContentPartPr/>
                <p14:nvPr/>
              </p14:nvContentPartPr>
              <p14:xfrm>
                <a:off x="7801048" y="3434080"/>
                <a:ext cx="360" cy="5436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6F593529-D7ED-5466-5D2B-4B49B810B44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793488" y="3426520"/>
                  <a:ext cx="154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5ADBF12E-7006-17DD-32D0-B948F86571BE}"/>
                    </a:ext>
                  </a:extLst>
                </p14:cNvPr>
                <p14:cNvContentPartPr/>
                <p14:nvPr/>
              </p14:nvContentPartPr>
              <p14:xfrm>
                <a:off x="7836328" y="3332920"/>
                <a:ext cx="35640" cy="15228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5ADBF12E-7006-17DD-32D0-B948F86571B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828768" y="3325360"/>
                  <a:ext cx="5076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C609C3B7-5F55-3461-C3BE-8FE39B94E0A8}"/>
                    </a:ext>
                  </a:extLst>
                </p14:cNvPr>
                <p14:cNvContentPartPr/>
                <p14:nvPr/>
              </p14:nvContentPartPr>
              <p14:xfrm>
                <a:off x="7842448" y="3426160"/>
                <a:ext cx="24840" cy="1476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C609C3B7-5F55-3461-C3BE-8FE39B94E0A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834888" y="3418600"/>
                  <a:ext cx="396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428E418C-61EA-77E4-AEF0-53254845B98A}"/>
                    </a:ext>
                  </a:extLst>
                </p14:cNvPr>
                <p14:cNvContentPartPr/>
                <p14:nvPr/>
              </p14:nvContentPartPr>
              <p14:xfrm>
                <a:off x="7907968" y="3416800"/>
                <a:ext cx="47880" cy="9936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428E418C-61EA-77E4-AEF0-53254845B98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900408" y="3409240"/>
                  <a:ext cx="630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1A8FE7F5-0BED-5924-D48F-AD2F3BE86446}"/>
                    </a:ext>
                  </a:extLst>
                </p14:cNvPr>
                <p14:cNvContentPartPr/>
                <p14:nvPr/>
              </p14:nvContentPartPr>
              <p14:xfrm>
                <a:off x="7804968" y="3361720"/>
                <a:ext cx="6840" cy="1296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1A8FE7F5-0BED-5924-D48F-AD2F3BE8644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797408" y="3354160"/>
                  <a:ext cx="219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B4EC3400-107F-FB41-A9DB-CA97A0471748}"/>
                    </a:ext>
                  </a:extLst>
                </p14:cNvPr>
                <p14:cNvContentPartPr/>
                <p14:nvPr/>
              </p14:nvContentPartPr>
              <p14:xfrm>
                <a:off x="7284263" y="3264880"/>
                <a:ext cx="165240" cy="36756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B4EC3400-107F-FB41-A9DB-CA97A047174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276703" y="3257320"/>
                  <a:ext cx="180360" cy="382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73" name="Input penna 72">
                <a:extLst>
                  <a:ext uri="{FF2B5EF4-FFF2-40B4-BE49-F238E27FC236}">
                    <a16:creationId xmlns:a16="http://schemas.microsoft.com/office/drawing/2014/main" id="{90726D53-0B62-B6AF-FEFA-6F8C9F5339A1}"/>
                  </a:ext>
                </a:extLst>
              </p14:cNvPr>
              <p14:cNvContentPartPr/>
              <p14:nvPr/>
            </p14:nvContentPartPr>
            <p14:xfrm>
              <a:off x="8148263" y="3174160"/>
              <a:ext cx="38880" cy="408600"/>
            </p14:xfrm>
          </p:contentPart>
        </mc:Choice>
        <mc:Fallback xmlns="">
          <p:pic>
            <p:nvPicPr>
              <p:cNvPr id="73" name="Input penna 72">
                <a:extLst>
                  <a:ext uri="{FF2B5EF4-FFF2-40B4-BE49-F238E27FC236}">
                    <a16:creationId xmlns:a16="http://schemas.microsoft.com/office/drawing/2014/main" id="{90726D53-0B62-B6AF-FEFA-6F8C9F5339A1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8140703" y="3166600"/>
                <a:ext cx="54000" cy="423720"/>
              </a:xfrm>
              <a:prstGeom prst="rect">
                <a:avLst/>
              </a:prstGeom>
            </p:spPr>
          </p:pic>
        </mc:Fallback>
      </mc:AlternateContent>
      <p:grpSp>
        <p:nvGrpSpPr>
          <p:cNvPr id="86" name="Gruppo 85">
            <a:extLst>
              <a:ext uri="{FF2B5EF4-FFF2-40B4-BE49-F238E27FC236}">
                <a16:creationId xmlns:a16="http://schemas.microsoft.com/office/drawing/2014/main" id="{DF6D8927-C78E-D603-75BC-44C1AC94DB51}"/>
              </a:ext>
            </a:extLst>
          </p:cNvPr>
          <p:cNvGrpSpPr/>
          <p:nvPr/>
        </p:nvGrpSpPr>
        <p:grpSpPr>
          <a:xfrm>
            <a:off x="8413223" y="3295480"/>
            <a:ext cx="652680" cy="191880"/>
            <a:chOff x="8413223" y="3295480"/>
            <a:chExt cx="652680" cy="19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B13369CA-D00C-346D-D533-81719525C75D}"/>
                    </a:ext>
                  </a:extLst>
                </p14:cNvPr>
                <p14:cNvContentPartPr/>
                <p14:nvPr/>
              </p14:nvContentPartPr>
              <p14:xfrm>
                <a:off x="8413223" y="3364240"/>
                <a:ext cx="65160" cy="3204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B13369CA-D00C-346D-D533-81719525C75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405663" y="3356680"/>
                  <a:ext cx="802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DBD69BB9-2828-5AD8-1A2E-1B3D0EA786D2}"/>
                    </a:ext>
                  </a:extLst>
                </p14:cNvPr>
                <p14:cNvContentPartPr/>
                <p14:nvPr/>
              </p14:nvContentPartPr>
              <p14:xfrm>
                <a:off x="8424743" y="3440920"/>
                <a:ext cx="117720" cy="3888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DBD69BB9-2828-5AD8-1A2E-1B3D0EA786D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417183" y="3433360"/>
                  <a:ext cx="1328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39E52F3D-FA23-257A-3B72-68D1A126D17C}"/>
                    </a:ext>
                  </a:extLst>
                </p14:cNvPr>
                <p14:cNvContentPartPr/>
                <p14:nvPr/>
              </p14:nvContentPartPr>
              <p14:xfrm>
                <a:off x="8665583" y="3338320"/>
                <a:ext cx="7560" cy="13896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39E52F3D-FA23-257A-3B72-68D1A126D17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658023" y="3330760"/>
                  <a:ext cx="226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700F9EDA-8551-8748-9C93-BC3411E3DB95}"/>
                    </a:ext>
                  </a:extLst>
                </p14:cNvPr>
                <p14:cNvContentPartPr/>
                <p14:nvPr/>
              </p14:nvContentPartPr>
              <p14:xfrm>
                <a:off x="8668103" y="3313480"/>
                <a:ext cx="95760" cy="1764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700F9EDA-8551-8748-9C93-BC3411E3DB9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660903" y="3305920"/>
                  <a:ext cx="1108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383D13C9-C29F-E8B1-D7E9-12245E8879D2}"/>
                    </a:ext>
                  </a:extLst>
                </p14:cNvPr>
                <p14:cNvContentPartPr/>
                <p14:nvPr/>
              </p14:nvContentPartPr>
              <p14:xfrm>
                <a:off x="8699063" y="3395560"/>
                <a:ext cx="65160" cy="324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383D13C9-C29F-E8B1-D7E9-12245E8879D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691503" y="3388000"/>
                  <a:ext cx="802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6A471520-9882-EFB8-B6D0-16F8F2C22D1A}"/>
                    </a:ext>
                  </a:extLst>
                </p14:cNvPr>
                <p14:cNvContentPartPr/>
                <p14:nvPr/>
              </p14:nvContentPartPr>
              <p14:xfrm>
                <a:off x="8791583" y="3380080"/>
                <a:ext cx="59760" cy="8532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6A471520-9882-EFB8-B6D0-16F8F2C22D1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784023" y="3372520"/>
                  <a:ext cx="745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3543E93F-4080-1736-495B-A7DB98BCEDD4}"/>
                    </a:ext>
                  </a:extLst>
                </p14:cNvPr>
                <p14:cNvContentPartPr/>
                <p14:nvPr/>
              </p14:nvContentPartPr>
              <p14:xfrm>
                <a:off x="8881223" y="3311680"/>
                <a:ext cx="34560" cy="15444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3543E93F-4080-1736-495B-A7DB98BCEDD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873663" y="3304120"/>
                  <a:ext cx="493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465121BE-E104-092D-5F3F-D8F0E9B0CF6F}"/>
                    </a:ext>
                  </a:extLst>
                </p14:cNvPr>
                <p14:cNvContentPartPr/>
                <p14:nvPr/>
              </p14:nvContentPartPr>
              <p14:xfrm>
                <a:off x="8882303" y="3421120"/>
                <a:ext cx="36720" cy="324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465121BE-E104-092D-5F3F-D8F0E9B0CF6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874743" y="3413560"/>
                  <a:ext cx="518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FD396AAD-C73E-B1EC-9C51-659E7D5A78D0}"/>
                    </a:ext>
                  </a:extLst>
                </p14:cNvPr>
                <p14:cNvContentPartPr/>
                <p14:nvPr/>
              </p14:nvContentPartPr>
              <p14:xfrm>
                <a:off x="8946383" y="3295480"/>
                <a:ext cx="21600" cy="15516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FD396AAD-C73E-B1EC-9C51-659E7D5A78D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939183" y="3287920"/>
                  <a:ext cx="363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C146F980-2AC2-9E5D-03A5-EB36363D5682}"/>
                    </a:ext>
                  </a:extLst>
                </p14:cNvPr>
                <p14:cNvContentPartPr/>
                <p14:nvPr/>
              </p14:nvContentPartPr>
              <p14:xfrm>
                <a:off x="8938463" y="3422920"/>
                <a:ext cx="38520" cy="1080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C146F980-2AC2-9E5D-03A5-EB36363D568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930903" y="3415360"/>
                  <a:ext cx="536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AFAA8C87-14E2-9D42-FE10-8E5CD3E54408}"/>
                    </a:ext>
                  </a:extLst>
                </p14:cNvPr>
                <p14:cNvContentPartPr/>
                <p14:nvPr/>
              </p14:nvContentPartPr>
              <p14:xfrm>
                <a:off x="9024863" y="3412120"/>
                <a:ext cx="41040" cy="7524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AFAA8C87-14E2-9D42-FE10-8E5CD3E5440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017303" y="3404920"/>
                  <a:ext cx="56160" cy="9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26AF9270-6BA6-AACC-386B-82BF3666C45B}"/>
              </a:ext>
            </a:extLst>
          </p:cNvPr>
          <p:cNvGrpSpPr/>
          <p:nvPr/>
        </p:nvGrpSpPr>
        <p:grpSpPr>
          <a:xfrm>
            <a:off x="9540439" y="3078703"/>
            <a:ext cx="597240" cy="406080"/>
            <a:chOff x="9540439" y="3078703"/>
            <a:chExt cx="597240" cy="40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03751DA9-5171-869D-A5AD-837601C297CC}"/>
                    </a:ext>
                  </a:extLst>
                </p14:cNvPr>
                <p14:cNvContentPartPr/>
                <p14:nvPr/>
              </p14:nvContentPartPr>
              <p14:xfrm>
                <a:off x="9540439" y="3096343"/>
                <a:ext cx="12600" cy="12132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03751DA9-5171-869D-A5AD-837601C297C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532879" y="3088783"/>
                  <a:ext cx="277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91F0B506-0100-7FB2-4823-76F91A6266AD}"/>
                    </a:ext>
                  </a:extLst>
                </p14:cNvPr>
                <p14:cNvContentPartPr/>
                <p14:nvPr/>
              </p14:nvContentPartPr>
              <p14:xfrm>
                <a:off x="9570679" y="3081583"/>
                <a:ext cx="67320" cy="12708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91F0B506-0100-7FB2-4823-76F91A6266A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563119" y="3074023"/>
                  <a:ext cx="824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A5124F4E-F540-CDD4-E38C-ED89C7873EE8}"/>
                    </a:ext>
                  </a:extLst>
                </p14:cNvPr>
                <p14:cNvContentPartPr/>
                <p14:nvPr/>
              </p14:nvContentPartPr>
              <p14:xfrm>
                <a:off x="9699559" y="3102823"/>
                <a:ext cx="4320" cy="8208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A5124F4E-F540-CDD4-E38C-ED89C7873EE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691999" y="3095263"/>
                  <a:ext cx="194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17E1FB04-95F9-A4F3-434A-D25938197035}"/>
                    </a:ext>
                  </a:extLst>
                </p14:cNvPr>
                <p14:cNvContentPartPr/>
                <p14:nvPr/>
              </p14:nvContentPartPr>
              <p14:xfrm>
                <a:off x="9715039" y="3160783"/>
                <a:ext cx="37800" cy="1404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17E1FB04-95F9-A4F3-434A-D25938197035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707479" y="3153223"/>
                  <a:ext cx="529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2CF6FBEE-9296-BFF3-37AA-A17937E7C73D}"/>
                    </a:ext>
                  </a:extLst>
                </p14:cNvPr>
                <p14:cNvContentPartPr/>
                <p14:nvPr/>
              </p14:nvContentPartPr>
              <p14:xfrm>
                <a:off x="9614599" y="3297223"/>
                <a:ext cx="102240" cy="3816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2CF6FBEE-9296-BFF3-37AA-A17937E7C73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607399" y="3290023"/>
                  <a:ext cx="1173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29CD1801-8A48-D801-F6DA-A2E354D5F776}"/>
                    </a:ext>
                  </a:extLst>
                </p14:cNvPr>
                <p14:cNvContentPartPr/>
                <p14:nvPr/>
              </p14:nvContentPartPr>
              <p14:xfrm>
                <a:off x="9841759" y="3078703"/>
                <a:ext cx="56880" cy="6120"/>
              </p14:xfrm>
            </p:contentPart>
          </mc:Choice>
          <mc:Fallback xmlns=""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29CD1801-8A48-D801-F6DA-A2E354D5F77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834559" y="3071143"/>
                  <a:ext cx="716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F796F78E-A40C-3B78-EA28-36C99538FE27}"/>
                    </a:ext>
                  </a:extLst>
                </p14:cNvPr>
                <p14:cNvContentPartPr/>
                <p14:nvPr/>
              </p14:nvContentPartPr>
              <p14:xfrm>
                <a:off x="9826639" y="3115783"/>
                <a:ext cx="64800" cy="5724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F796F78E-A40C-3B78-EA28-36C99538FE27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819079" y="3108223"/>
                  <a:ext cx="799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BDC0CD17-DB47-F03A-8AEA-4042D1B369DD}"/>
                    </a:ext>
                  </a:extLst>
                </p14:cNvPr>
                <p14:cNvContentPartPr/>
                <p14:nvPr/>
              </p14:nvContentPartPr>
              <p14:xfrm>
                <a:off x="9809359" y="3209023"/>
                <a:ext cx="82440" cy="2088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BDC0CD17-DB47-F03A-8AEA-4042D1B369D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801799" y="3201463"/>
                  <a:ext cx="972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FB0894AD-0656-82CB-1C2A-4AF7AB053E35}"/>
                    </a:ext>
                  </a:extLst>
                </p14:cNvPr>
                <p14:cNvContentPartPr/>
                <p14:nvPr/>
              </p14:nvContentPartPr>
              <p14:xfrm>
                <a:off x="9836359" y="3274543"/>
                <a:ext cx="72720" cy="6012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FB0894AD-0656-82CB-1C2A-4AF7AB053E35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828799" y="3266983"/>
                  <a:ext cx="874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EC925378-D3B2-D79E-71D1-7F44D2D92709}"/>
                    </a:ext>
                  </a:extLst>
                </p14:cNvPr>
                <p14:cNvContentPartPr/>
                <p14:nvPr/>
              </p14:nvContentPartPr>
              <p14:xfrm>
                <a:off x="9990439" y="3146023"/>
                <a:ext cx="59040" cy="216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EC925378-D3B2-D79E-71D1-7F44D2D92709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982879" y="3138463"/>
                  <a:ext cx="7416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2E9D9240-2F01-1142-4A2D-E2218D5149FC}"/>
                    </a:ext>
                  </a:extLst>
                </p14:cNvPr>
                <p14:cNvContentPartPr/>
                <p14:nvPr/>
              </p14:nvContentPartPr>
              <p14:xfrm>
                <a:off x="9983959" y="3170863"/>
                <a:ext cx="15480" cy="8316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2E9D9240-2F01-1142-4A2D-E2218D5149F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976399" y="3163303"/>
                  <a:ext cx="306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63D776F4-F440-3760-9899-172C1CDDB7D7}"/>
                    </a:ext>
                  </a:extLst>
                </p14:cNvPr>
                <p14:cNvContentPartPr/>
                <p14:nvPr/>
              </p14:nvContentPartPr>
              <p14:xfrm>
                <a:off x="10068919" y="3185263"/>
                <a:ext cx="720" cy="3024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63D776F4-F440-3760-9899-172C1CDDB7D7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0061719" y="3177703"/>
                  <a:ext cx="158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730EE843-1F74-0E64-40F8-01482810558A}"/>
                    </a:ext>
                  </a:extLst>
                </p14:cNvPr>
                <p14:cNvContentPartPr/>
                <p14:nvPr/>
              </p14:nvContentPartPr>
              <p14:xfrm>
                <a:off x="10084039" y="3202903"/>
                <a:ext cx="53640" cy="1584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730EE843-1F74-0E64-40F8-01482810558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0076479" y="3195343"/>
                  <a:ext cx="687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6B10DE94-1D9D-C47C-6125-9EAB17F008FF}"/>
                    </a:ext>
                  </a:extLst>
                </p14:cNvPr>
                <p14:cNvContentPartPr/>
                <p14:nvPr/>
              </p14:nvContentPartPr>
              <p14:xfrm>
                <a:off x="9941839" y="3372463"/>
                <a:ext cx="7560" cy="3672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6B10DE94-1D9D-C47C-6125-9EAB17F008FF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934279" y="3364903"/>
                  <a:ext cx="2268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8FC3E992-B299-E738-FE5E-2E418021FB9D}"/>
                    </a:ext>
                  </a:extLst>
                </p14:cNvPr>
                <p14:cNvContentPartPr/>
                <p14:nvPr/>
              </p14:nvContentPartPr>
              <p14:xfrm>
                <a:off x="9903319" y="3439783"/>
                <a:ext cx="76320" cy="4500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8FC3E992-B299-E738-FE5E-2E418021FB9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895759" y="3432223"/>
                  <a:ext cx="91440" cy="6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F7653608-5D49-369E-5E75-7F335C9819F4}"/>
              </a:ext>
            </a:extLst>
          </p:cNvPr>
          <p:cNvGrpSpPr/>
          <p:nvPr/>
        </p:nvGrpSpPr>
        <p:grpSpPr>
          <a:xfrm>
            <a:off x="9527119" y="3630943"/>
            <a:ext cx="549720" cy="157680"/>
            <a:chOff x="9527119" y="3630943"/>
            <a:chExt cx="549720" cy="15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4F512A5C-53DB-9EDF-B0E5-CA93A195B69E}"/>
                    </a:ext>
                  </a:extLst>
                </p14:cNvPr>
                <p14:cNvContentPartPr/>
                <p14:nvPr/>
              </p14:nvContentPartPr>
              <p14:xfrm>
                <a:off x="9527119" y="3653263"/>
                <a:ext cx="88200" cy="13536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4F512A5C-53DB-9EDF-B0E5-CA93A195B69E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519559" y="3645703"/>
                  <a:ext cx="10332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35B9FCC1-DECF-7C80-4E42-CE02F47D9D78}"/>
                    </a:ext>
                  </a:extLst>
                </p14:cNvPr>
                <p14:cNvContentPartPr/>
                <p14:nvPr/>
              </p14:nvContentPartPr>
              <p14:xfrm>
                <a:off x="9628279" y="3670543"/>
                <a:ext cx="63720" cy="63720"/>
              </p14:xfrm>
            </p:contentPart>
          </mc:Choice>
          <mc:Fallback xmlns=""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35B9FCC1-DECF-7C80-4E42-CE02F47D9D7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620719" y="3662983"/>
                  <a:ext cx="788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B6D5FF4D-F2D9-B55E-3CE7-66393F0DFF6F}"/>
                    </a:ext>
                  </a:extLst>
                </p14:cNvPr>
                <p14:cNvContentPartPr/>
                <p14:nvPr/>
              </p14:nvContentPartPr>
              <p14:xfrm>
                <a:off x="9720079" y="3630943"/>
                <a:ext cx="66240" cy="10764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B6D5FF4D-F2D9-B55E-3CE7-66393F0DFF6F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712879" y="3623383"/>
                  <a:ext cx="810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E4299348-BE64-0A01-2E76-F69A907826A1}"/>
                    </a:ext>
                  </a:extLst>
                </p14:cNvPr>
                <p14:cNvContentPartPr/>
                <p14:nvPr/>
              </p14:nvContentPartPr>
              <p14:xfrm>
                <a:off x="9833119" y="3633463"/>
                <a:ext cx="106560" cy="7200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E4299348-BE64-0A01-2E76-F69A907826A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825559" y="3625903"/>
                  <a:ext cx="1216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C8ED2FF9-7200-4071-6A82-C61614A4F150}"/>
                    </a:ext>
                  </a:extLst>
                </p14:cNvPr>
                <p14:cNvContentPartPr/>
                <p14:nvPr/>
              </p14:nvContentPartPr>
              <p14:xfrm>
                <a:off x="9971359" y="3644623"/>
                <a:ext cx="105480" cy="10404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C8ED2FF9-7200-4071-6A82-C61614A4F15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963799" y="3637063"/>
                  <a:ext cx="120600" cy="11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6402DA58-73AC-FAAD-22A2-D4D7AA900019}"/>
              </a:ext>
            </a:extLst>
          </p:cNvPr>
          <p:cNvGrpSpPr/>
          <p:nvPr/>
        </p:nvGrpSpPr>
        <p:grpSpPr>
          <a:xfrm>
            <a:off x="3097470" y="3794374"/>
            <a:ext cx="74520" cy="48240"/>
            <a:chOff x="3097470" y="3794374"/>
            <a:chExt cx="74520" cy="48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6A194011-1240-0DD5-D462-D9F1A563F103}"/>
                    </a:ext>
                  </a:extLst>
                </p14:cNvPr>
                <p14:cNvContentPartPr/>
                <p14:nvPr/>
              </p14:nvContentPartPr>
              <p14:xfrm>
                <a:off x="3097470" y="3794374"/>
                <a:ext cx="42120" cy="29160"/>
              </p14:xfrm>
            </p:contentPart>
          </mc:Choice>
          <mc:Fallback xmlns=""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6A194011-1240-0DD5-D462-D9F1A563F10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089910" y="3786814"/>
                  <a:ext cx="572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7AEDBFEF-36E4-60F1-C373-CA98C61C65C7}"/>
                    </a:ext>
                  </a:extLst>
                </p14:cNvPr>
                <p14:cNvContentPartPr/>
                <p14:nvPr/>
              </p14:nvContentPartPr>
              <p14:xfrm>
                <a:off x="3159390" y="3797254"/>
                <a:ext cx="12600" cy="45360"/>
              </p14:xfrm>
            </p:contentPart>
          </mc:Choice>
          <mc:Fallback xmlns=""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7AEDBFEF-36E4-60F1-C373-CA98C61C65C7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151830" y="3789694"/>
                  <a:ext cx="27720" cy="60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7481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367E0-3500-FF11-6A45-D3E925B28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1D6758-087C-913D-2AA6-60E3C168BDE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95CD1C-8A5C-F7C9-6F40-69191EF647C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1B243C-3615-43ED-9400-26623763123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1D0A97A-30A4-2E21-6422-7E22FF27BD8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E743262-7D52-B33E-A48B-E786FFE64BE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FE2F5AA-4685-1F32-2EFB-AA77243F8C2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CF63561-96BF-6137-9C36-C21CC2C16EC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8465F1A-A0FA-922B-699B-FCDB0B45342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0A40F9C-38D5-6656-371B-27F72F65258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AABDF0F-20D2-0A13-E416-937CFEA449A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712ECD1-78D4-127E-18A0-63F3C038E62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47F5717-7327-5A34-4044-E2D71C3AC74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84E0127-D44D-6177-CA6C-63DA80D405E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553FEBA-A71B-7EC8-0F23-3EF0A411A07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7F30BC6-06CB-3516-1144-9AE9EE2D555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7B9C4BC-812D-681F-0EB3-7E2E7C65921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17D59CC-3ECA-D2F9-F7BB-AAC90BF70E7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AB46BFA-E345-8361-E8D8-D231E1B6CC0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4F72AA2-5B21-0987-93C9-430F6B4102D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BA959C7-7BD1-2994-31BA-6EC582BF039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3D08393-C2C7-AF62-C1A3-F43783B7A15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D9C81D7-22F5-B492-B96B-C22948FB5C2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91585CA-EA54-B234-9F84-0F6C1BA96F2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7A99701-EB94-B4BE-C060-90CD4D32E76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8570059-492B-9A4D-6D9D-C51136E56F8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25547D0-32A6-9BEE-E0CA-00CA1613BE6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1DD37EA-23EB-305E-8D61-0661FFA372B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4944657-9149-4EE6-CD47-39A5B0D4272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1F94856-575D-2241-C983-9E82212D94E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28582CA-F3B6-5653-A384-5626BDE30B9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17A75FF-39D2-686F-F419-F523C10CCD9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21CF696-D641-8F5A-8491-BBF2F206A4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89FAC7B-1686-DF0F-82A9-4ED13975EB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83386FA-53E8-79AF-A09B-5EAD56D35DA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CCDACF6-3AAE-E246-FECF-F8377913B3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179CB8E-301B-D0E6-89BD-5E540F8BA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06B51779-EA03-852F-65AB-7EC45D6A86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6200" y="1060450"/>
            <a:ext cx="6959600" cy="4737100"/>
          </a:xfrm>
          <a:prstGeom prst="rect">
            <a:avLst/>
          </a:prstGeom>
        </p:spPr>
      </p:pic>
      <p:grpSp>
        <p:nvGrpSpPr>
          <p:cNvPr id="77" name="Gruppo 76">
            <a:extLst>
              <a:ext uri="{FF2B5EF4-FFF2-40B4-BE49-F238E27FC236}">
                <a16:creationId xmlns:a16="http://schemas.microsoft.com/office/drawing/2014/main" id="{F9E79A64-A716-93BF-A0E9-A7A5DE2C38DD}"/>
              </a:ext>
            </a:extLst>
          </p:cNvPr>
          <p:cNvGrpSpPr/>
          <p:nvPr/>
        </p:nvGrpSpPr>
        <p:grpSpPr>
          <a:xfrm>
            <a:off x="313721" y="291815"/>
            <a:ext cx="472680" cy="207360"/>
            <a:chOff x="313721" y="291815"/>
            <a:chExt cx="472680" cy="20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2BCB87F-D991-CD59-9635-B472ED3171FE}"/>
                    </a:ext>
                  </a:extLst>
                </p14:cNvPr>
                <p14:cNvContentPartPr/>
                <p14:nvPr/>
              </p14:nvContentPartPr>
              <p14:xfrm>
                <a:off x="313721" y="302615"/>
                <a:ext cx="16200" cy="1965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2BCB87F-D991-CD59-9635-B472ED3171F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06521" y="295055"/>
                  <a:ext cx="3132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C8233E5-D822-8606-36D3-9B32AF9DBCF0}"/>
                    </a:ext>
                  </a:extLst>
                </p14:cNvPr>
                <p14:cNvContentPartPr/>
                <p14:nvPr/>
              </p14:nvContentPartPr>
              <p14:xfrm>
                <a:off x="329201" y="291815"/>
                <a:ext cx="116640" cy="14544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C8233E5-D822-8606-36D3-9B32AF9DBCF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21641" y="284255"/>
                  <a:ext cx="1317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7CD51DE-A707-CA3B-1C04-670FFC9DBECD}"/>
                    </a:ext>
                  </a:extLst>
                </p14:cNvPr>
                <p14:cNvContentPartPr/>
                <p14:nvPr/>
              </p14:nvContentPartPr>
              <p14:xfrm>
                <a:off x="466361" y="335375"/>
                <a:ext cx="79560" cy="1386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7CD51DE-A707-CA3B-1C04-670FFC9DBEC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58801" y="327815"/>
                  <a:ext cx="946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6EFDBCD-5F28-9ABA-8A9A-413BE797F9C4}"/>
                    </a:ext>
                  </a:extLst>
                </p14:cNvPr>
                <p14:cNvContentPartPr/>
                <p14:nvPr/>
              </p14:nvContentPartPr>
              <p14:xfrm>
                <a:off x="570401" y="297935"/>
                <a:ext cx="20520" cy="17100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6EFDBCD-5F28-9ABA-8A9A-413BE797F9C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63201" y="290375"/>
                  <a:ext cx="3564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999F05A-6617-0BAD-3570-AFFB1337AAAD}"/>
                    </a:ext>
                  </a:extLst>
                </p14:cNvPr>
                <p14:cNvContentPartPr/>
                <p14:nvPr/>
              </p14:nvContentPartPr>
              <p14:xfrm>
                <a:off x="568961" y="386495"/>
                <a:ext cx="28800" cy="442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999F05A-6617-0BAD-3570-AFFB1337AAA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61401" y="378935"/>
                  <a:ext cx="439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0628FE9-D017-C4BC-0463-A83E8FFAF176}"/>
                    </a:ext>
                  </a:extLst>
                </p14:cNvPr>
                <p14:cNvContentPartPr/>
                <p14:nvPr/>
              </p14:nvContentPartPr>
              <p14:xfrm>
                <a:off x="634481" y="345455"/>
                <a:ext cx="55080" cy="11664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0628FE9-D017-C4BC-0463-A83E8FFAF17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26921" y="337895"/>
                  <a:ext cx="702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29C03A0-5AB2-AE6C-4726-B7C6DEF904D3}"/>
                    </a:ext>
                  </a:extLst>
                </p14:cNvPr>
                <p14:cNvContentPartPr/>
                <p14:nvPr/>
              </p14:nvContentPartPr>
              <p14:xfrm>
                <a:off x="723401" y="397295"/>
                <a:ext cx="63000" cy="662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29C03A0-5AB2-AE6C-4726-B7C6DEF904D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15841" y="389735"/>
                  <a:ext cx="77760" cy="8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597B61C3-B454-D9CE-A98B-68E71D3C00CE}"/>
              </a:ext>
            </a:extLst>
          </p:cNvPr>
          <p:cNvGrpSpPr/>
          <p:nvPr/>
        </p:nvGrpSpPr>
        <p:grpSpPr>
          <a:xfrm>
            <a:off x="973601" y="380735"/>
            <a:ext cx="57960" cy="76320"/>
            <a:chOff x="973601" y="380735"/>
            <a:chExt cx="57960" cy="7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5BF2A21-884E-D61C-1AC8-B12DB3CE039E}"/>
                    </a:ext>
                  </a:extLst>
                </p14:cNvPr>
                <p14:cNvContentPartPr/>
                <p14:nvPr/>
              </p14:nvContentPartPr>
              <p14:xfrm>
                <a:off x="973601" y="380735"/>
                <a:ext cx="41400" cy="169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5BF2A21-884E-D61C-1AC8-B12DB3CE039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66041" y="373535"/>
                  <a:ext cx="565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651E54B-E9B2-E8A2-5D15-FCB20C163C65}"/>
                    </a:ext>
                  </a:extLst>
                </p14:cNvPr>
                <p14:cNvContentPartPr/>
                <p14:nvPr/>
              </p14:nvContentPartPr>
              <p14:xfrm>
                <a:off x="978281" y="448775"/>
                <a:ext cx="53280" cy="828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651E54B-E9B2-E8A2-5D15-FCB20C163C6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70721" y="441215"/>
                  <a:ext cx="68400" cy="2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5351366A-663A-4F9A-3D21-480F2ECC03A9}"/>
              </a:ext>
            </a:extLst>
          </p:cNvPr>
          <p:cNvGrpSpPr/>
          <p:nvPr/>
        </p:nvGrpSpPr>
        <p:grpSpPr>
          <a:xfrm>
            <a:off x="1217681" y="145655"/>
            <a:ext cx="1074960" cy="658440"/>
            <a:chOff x="1217681" y="145655"/>
            <a:chExt cx="1074960" cy="658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1E929CC-3EBA-1B0D-E77D-31A0AA076DC8}"/>
                    </a:ext>
                  </a:extLst>
                </p14:cNvPr>
                <p14:cNvContentPartPr/>
                <p14:nvPr/>
              </p14:nvContentPartPr>
              <p14:xfrm>
                <a:off x="1217681" y="308735"/>
                <a:ext cx="253800" cy="248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1E929CC-3EBA-1B0D-E77D-31A0AA076DC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210121" y="301175"/>
                  <a:ext cx="2689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D121FCD-3791-A916-4B3C-AA518F5DE525}"/>
                    </a:ext>
                  </a:extLst>
                </p14:cNvPr>
                <p14:cNvContentPartPr/>
                <p14:nvPr/>
              </p14:nvContentPartPr>
              <p14:xfrm>
                <a:off x="1289321" y="339695"/>
                <a:ext cx="53640" cy="12456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D121FCD-3791-A916-4B3C-AA518F5DE52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281761" y="332135"/>
                  <a:ext cx="687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0F47D149-8573-4157-5914-9E719B8C4180}"/>
                    </a:ext>
                  </a:extLst>
                </p14:cNvPr>
                <p14:cNvContentPartPr/>
                <p14:nvPr/>
              </p14:nvContentPartPr>
              <p14:xfrm>
                <a:off x="1357361" y="348695"/>
                <a:ext cx="68400" cy="6840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0F47D149-8573-4157-5914-9E719B8C418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349801" y="341135"/>
                  <a:ext cx="8352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0C9424E2-CFBE-6874-D2B0-6BD5AE67DDD4}"/>
                    </a:ext>
                  </a:extLst>
                </p14:cNvPr>
                <p14:cNvContentPartPr/>
                <p14:nvPr/>
              </p14:nvContentPartPr>
              <p14:xfrm>
                <a:off x="1530521" y="296495"/>
                <a:ext cx="12960" cy="14112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0C9424E2-CFBE-6874-D2B0-6BD5AE67DDD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522961" y="288935"/>
                  <a:ext cx="280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1981410-09C3-D3EB-70C0-27A26A7696C3}"/>
                    </a:ext>
                  </a:extLst>
                </p14:cNvPr>
                <p14:cNvContentPartPr/>
                <p14:nvPr/>
              </p14:nvContentPartPr>
              <p14:xfrm>
                <a:off x="1684601" y="290735"/>
                <a:ext cx="91800" cy="248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1981410-09C3-D3EB-70C0-27A26A7696C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677041" y="283175"/>
                  <a:ext cx="1069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02F7CC2-FCD0-E87B-ECE3-7B7AEEB6B99A}"/>
                    </a:ext>
                  </a:extLst>
                </p14:cNvPr>
                <p14:cNvContentPartPr/>
                <p14:nvPr/>
              </p14:nvContentPartPr>
              <p14:xfrm>
                <a:off x="1696841" y="373535"/>
                <a:ext cx="103320" cy="900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02F7CC2-FCD0-E87B-ECE3-7B7AEEB6B99A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689281" y="365975"/>
                  <a:ext cx="1184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23B42A2-F4C3-9AF5-FB03-2076D409AB25}"/>
                    </a:ext>
                  </a:extLst>
                </p14:cNvPr>
                <p14:cNvContentPartPr/>
                <p14:nvPr/>
              </p14:nvContentPartPr>
              <p14:xfrm>
                <a:off x="1692161" y="402335"/>
                <a:ext cx="112680" cy="6732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23B42A2-F4C3-9AF5-FB03-2076D409AB2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684601" y="394775"/>
                  <a:ext cx="1278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2B0FD04C-85E9-F34D-FB1F-7A1AB215E7B1}"/>
                    </a:ext>
                  </a:extLst>
                </p14:cNvPr>
                <p14:cNvContentPartPr/>
                <p14:nvPr/>
              </p14:nvContentPartPr>
              <p14:xfrm>
                <a:off x="1831481" y="336095"/>
                <a:ext cx="11880" cy="12420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2B0FD04C-85E9-F34D-FB1F-7A1AB215E7B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823921" y="328535"/>
                  <a:ext cx="270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49F6D54-301D-92F8-3478-BD2532B2BC7D}"/>
                    </a:ext>
                  </a:extLst>
                </p14:cNvPr>
                <p14:cNvContentPartPr/>
                <p14:nvPr/>
              </p14:nvContentPartPr>
              <p14:xfrm>
                <a:off x="1865681" y="402335"/>
                <a:ext cx="78120" cy="172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49F6D54-301D-92F8-3478-BD2532B2BC7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858121" y="394775"/>
                  <a:ext cx="932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8BC8497-4EA2-8251-7F8D-B809FF1E2AD2}"/>
                    </a:ext>
                  </a:extLst>
                </p14:cNvPr>
                <p14:cNvContentPartPr/>
                <p14:nvPr/>
              </p14:nvContentPartPr>
              <p14:xfrm>
                <a:off x="2118041" y="265895"/>
                <a:ext cx="26640" cy="4428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8BC8497-4EA2-8251-7F8D-B809FF1E2AD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110481" y="258335"/>
                  <a:ext cx="417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8D5E7EA-FA3A-DB98-2A40-3F7616CD1A0F}"/>
                    </a:ext>
                  </a:extLst>
                </p14:cNvPr>
                <p14:cNvContentPartPr/>
                <p14:nvPr/>
              </p14:nvContentPartPr>
              <p14:xfrm>
                <a:off x="2035241" y="321695"/>
                <a:ext cx="174600" cy="1476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8D5E7EA-FA3A-DB98-2A40-3F7616CD1A0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027681" y="314135"/>
                  <a:ext cx="1897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6E95F3E-5228-8205-2108-2DAE42045C4B}"/>
                    </a:ext>
                  </a:extLst>
                </p14:cNvPr>
                <p14:cNvContentPartPr/>
                <p14:nvPr/>
              </p14:nvContentPartPr>
              <p14:xfrm>
                <a:off x="2093561" y="320615"/>
                <a:ext cx="77040" cy="9720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6E95F3E-5228-8205-2108-2DAE42045C4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086361" y="313055"/>
                  <a:ext cx="921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CBCE2C5-8ADA-A80D-71A0-5F2CFF18B969}"/>
                    </a:ext>
                  </a:extLst>
                </p14:cNvPr>
                <p14:cNvContentPartPr/>
                <p14:nvPr/>
              </p14:nvContentPartPr>
              <p14:xfrm>
                <a:off x="2159801" y="347615"/>
                <a:ext cx="48600" cy="1368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CBCE2C5-8ADA-A80D-71A0-5F2CFF18B96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152241" y="340055"/>
                  <a:ext cx="637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9C327940-F4D4-1132-8F9A-16517C5391DD}"/>
                    </a:ext>
                  </a:extLst>
                </p14:cNvPr>
                <p14:cNvContentPartPr/>
                <p14:nvPr/>
              </p14:nvContentPartPr>
              <p14:xfrm>
                <a:off x="2215601" y="350855"/>
                <a:ext cx="63360" cy="1152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9C327940-F4D4-1132-8F9A-16517C5391D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208041" y="343295"/>
                  <a:ext cx="784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B9846B04-BC1D-AD78-1381-7103B5BD96A8}"/>
                    </a:ext>
                  </a:extLst>
                </p14:cNvPr>
                <p14:cNvContentPartPr/>
                <p14:nvPr/>
              </p14:nvContentPartPr>
              <p14:xfrm>
                <a:off x="2287241" y="308015"/>
                <a:ext cx="5400" cy="8388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B9846B04-BC1D-AD78-1381-7103B5BD96A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279681" y="300455"/>
                  <a:ext cx="205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11061C3D-D0CC-E542-8EE1-0CC681F8F0FC}"/>
                    </a:ext>
                  </a:extLst>
                </p14:cNvPr>
                <p14:cNvContentPartPr/>
                <p14:nvPr/>
              </p14:nvContentPartPr>
              <p14:xfrm>
                <a:off x="2175641" y="445535"/>
                <a:ext cx="88200" cy="10368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11061C3D-D0CC-E542-8EE1-0CC681F8F0F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168081" y="437975"/>
                  <a:ext cx="1033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0C7C4A03-037A-F507-DF19-D64B7BB01286}"/>
                    </a:ext>
                  </a:extLst>
                </p14:cNvPr>
                <p14:cNvContentPartPr/>
                <p14:nvPr/>
              </p14:nvContentPartPr>
              <p14:xfrm>
                <a:off x="1998521" y="145655"/>
                <a:ext cx="26640" cy="52236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0C7C4A03-037A-F507-DF19-D64B7BB0128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990961" y="138095"/>
                  <a:ext cx="41760" cy="53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DB07D807-78F0-9124-562B-369AA5269A8A}"/>
                    </a:ext>
                  </a:extLst>
                </p14:cNvPr>
                <p14:cNvContentPartPr/>
                <p14:nvPr/>
              </p14:nvContentPartPr>
              <p14:xfrm>
                <a:off x="1604321" y="626975"/>
                <a:ext cx="2520" cy="10260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DB07D807-78F0-9124-562B-369AA5269A8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596761" y="619415"/>
                  <a:ext cx="176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407230CC-6E98-A80A-095B-3042DA8559E3}"/>
                    </a:ext>
                  </a:extLst>
                </p14:cNvPr>
                <p14:cNvContentPartPr/>
                <p14:nvPr/>
              </p14:nvContentPartPr>
              <p14:xfrm>
                <a:off x="1520081" y="752615"/>
                <a:ext cx="117720" cy="5148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407230CC-6E98-A80A-095B-3042DA8559E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512521" y="745415"/>
                  <a:ext cx="13284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uppo 102">
            <a:extLst>
              <a:ext uri="{FF2B5EF4-FFF2-40B4-BE49-F238E27FC236}">
                <a16:creationId xmlns:a16="http://schemas.microsoft.com/office/drawing/2014/main" id="{7952763A-89D0-69B3-E627-E8B2D19D7A16}"/>
              </a:ext>
            </a:extLst>
          </p:cNvPr>
          <p:cNvGrpSpPr/>
          <p:nvPr/>
        </p:nvGrpSpPr>
        <p:grpSpPr>
          <a:xfrm>
            <a:off x="2300561" y="556055"/>
            <a:ext cx="609120" cy="431640"/>
            <a:chOff x="2300561" y="556055"/>
            <a:chExt cx="609120" cy="43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727FFAE8-1745-F2B7-64DA-3C51FF4D8F2A}"/>
                    </a:ext>
                  </a:extLst>
                </p14:cNvPr>
                <p14:cNvContentPartPr/>
                <p14:nvPr/>
              </p14:nvContentPartPr>
              <p14:xfrm>
                <a:off x="2361041" y="556055"/>
                <a:ext cx="7920" cy="12456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727FFAE8-1745-F2B7-64DA-3C51FF4D8F2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353481" y="548495"/>
                  <a:ext cx="2304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F35DB3C0-A053-4314-AD7F-12A796FEB56E}"/>
                    </a:ext>
                  </a:extLst>
                </p14:cNvPr>
                <p14:cNvContentPartPr/>
                <p14:nvPr/>
              </p14:nvContentPartPr>
              <p14:xfrm>
                <a:off x="2300561" y="659015"/>
                <a:ext cx="137880" cy="6372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F35DB3C0-A053-4314-AD7F-12A796FEB56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293001" y="651455"/>
                  <a:ext cx="1530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250A97EB-A904-12E7-7D0E-750232C5F81A}"/>
                    </a:ext>
                  </a:extLst>
                </p14:cNvPr>
                <p14:cNvContentPartPr/>
                <p14:nvPr/>
              </p14:nvContentPartPr>
              <p14:xfrm>
                <a:off x="2515121" y="712655"/>
                <a:ext cx="94320" cy="25740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250A97EB-A904-12E7-7D0E-750232C5F81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507561" y="705095"/>
                  <a:ext cx="10944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8AEC6BA8-AD9B-3336-1FFD-63FA2612159F}"/>
                    </a:ext>
                  </a:extLst>
                </p14:cNvPr>
                <p14:cNvContentPartPr/>
                <p14:nvPr/>
              </p14:nvContentPartPr>
              <p14:xfrm>
                <a:off x="2516921" y="863495"/>
                <a:ext cx="87840" cy="1044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8AEC6BA8-AD9B-3336-1FFD-63FA2612159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509361" y="855935"/>
                  <a:ext cx="1029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4506B309-E563-69F9-586A-11DFECE76593}"/>
                    </a:ext>
                  </a:extLst>
                </p14:cNvPr>
                <p14:cNvContentPartPr/>
                <p14:nvPr/>
              </p14:nvContentPartPr>
              <p14:xfrm>
                <a:off x="2600801" y="858095"/>
                <a:ext cx="77040" cy="11232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4506B309-E563-69F9-586A-11DFECE7659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593241" y="850895"/>
                  <a:ext cx="921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E595867D-D7C7-77B3-5D89-5A922B3409E6}"/>
                    </a:ext>
                  </a:extLst>
                </p14:cNvPr>
                <p14:cNvContentPartPr/>
                <p14:nvPr/>
              </p14:nvContentPartPr>
              <p14:xfrm>
                <a:off x="2685401" y="879695"/>
                <a:ext cx="37440" cy="10188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E595867D-D7C7-77B3-5D89-5A922B3409E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677841" y="872135"/>
                  <a:ext cx="525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6D4CC4F3-2472-871F-A36B-1D8EEFC1820C}"/>
                    </a:ext>
                  </a:extLst>
                </p14:cNvPr>
                <p14:cNvContentPartPr/>
                <p14:nvPr/>
              </p14:nvContentPartPr>
              <p14:xfrm>
                <a:off x="2754881" y="886175"/>
                <a:ext cx="58680" cy="10152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6D4CC4F3-2472-871F-A36B-1D8EEFC1820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747321" y="878615"/>
                  <a:ext cx="738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D5275A52-DBC3-AB2D-DD15-FAAF0214C92C}"/>
                    </a:ext>
                  </a:extLst>
                </p14:cNvPr>
                <p14:cNvContentPartPr/>
                <p14:nvPr/>
              </p14:nvContentPartPr>
              <p14:xfrm>
                <a:off x="2848841" y="890135"/>
                <a:ext cx="60840" cy="6660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D5275A52-DBC3-AB2D-DD15-FAAF0214C92C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841281" y="882935"/>
                  <a:ext cx="75960" cy="81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08" name="Input penna 107">
                <a:extLst>
                  <a:ext uri="{FF2B5EF4-FFF2-40B4-BE49-F238E27FC236}">
                    <a16:creationId xmlns:a16="http://schemas.microsoft.com/office/drawing/2014/main" id="{A7529D6D-5DBE-56A3-964C-3C99FF0C82F1}"/>
                  </a:ext>
                </a:extLst>
              </p14:cNvPr>
              <p14:cNvContentPartPr/>
              <p14:nvPr/>
            </p14:nvContentPartPr>
            <p14:xfrm>
              <a:off x="752561" y="1843750"/>
              <a:ext cx="131040" cy="286200"/>
            </p14:xfrm>
          </p:contentPart>
        </mc:Choice>
        <mc:Fallback xmlns="">
          <p:pic>
            <p:nvPicPr>
              <p:cNvPr id="108" name="Input penna 107">
                <a:extLst>
                  <a:ext uri="{FF2B5EF4-FFF2-40B4-BE49-F238E27FC236}">
                    <a16:creationId xmlns:a16="http://schemas.microsoft.com/office/drawing/2014/main" id="{A7529D6D-5DBE-56A3-964C-3C99FF0C82F1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745001" y="1836190"/>
                <a:ext cx="146160" cy="301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6" name="Gruppo 125">
            <a:extLst>
              <a:ext uri="{FF2B5EF4-FFF2-40B4-BE49-F238E27FC236}">
                <a16:creationId xmlns:a16="http://schemas.microsoft.com/office/drawing/2014/main" id="{D079524C-B57E-1B7B-7B11-590A3A6DEA21}"/>
              </a:ext>
            </a:extLst>
          </p:cNvPr>
          <p:cNvGrpSpPr/>
          <p:nvPr/>
        </p:nvGrpSpPr>
        <p:grpSpPr>
          <a:xfrm>
            <a:off x="300401" y="2224270"/>
            <a:ext cx="766440" cy="747720"/>
            <a:chOff x="300401" y="2224270"/>
            <a:chExt cx="766440" cy="74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A7C94F7D-AE42-3C03-2312-FB8DD573E16E}"/>
                    </a:ext>
                  </a:extLst>
                </p14:cNvPr>
                <p14:cNvContentPartPr/>
                <p14:nvPr/>
              </p14:nvContentPartPr>
              <p14:xfrm>
                <a:off x="565361" y="2474470"/>
                <a:ext cx="125280" cy="2484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A7C94F7D-AE42-3C03-2312-FB8DD573E16E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57801" y="2466910"/>
                  <a:ext cx="1404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6298EB58-361F-3DD8-ABEF-E72B064B12CF}"/>
                    </a:ext>
                  </a:extLst>
                </p14:cNvPr>
                <p14:cNvContentPartPr/>
                <p14:nvPr/>
              </p14:nvContentPartPr>
              <p14:xfrm>
                <a:off x="719441" y="2407150"/>
                <a:ext cx="111960" cy="24156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6298EB58-361F-3DD8-ABEF-E72B064B12C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11881" y="2399950"/>
                  <a:ext cx="12708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67D0488C-A922-957E-9D3D-20F59419BCF6}"/>
                    </a:ext>
                  </a:extLst>
                </p14:cNvPr>
                <p14:cNvContentPartPr/>
                <p14:nvPr/>
              </p14:nvContentPartPr>
              <p14:xfrm>
                <a:off x="300401" y="2224270"/>
                <a:ext cx="766440" cy="747720"/>
              </p14:xfrm>
            </p:contentPart>
          </mc:Choice>
          <mc:Fallback xmlns=""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67D0488C-A922-957E-9D3D-20F59419BCF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92841" y="2216710"/>
                  <a:ext cx="781560" cy="76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5E1313C9-2742-6CBD-F8F2-CA2F41104585}"/>
              </a:ext>
            </a:extLst>
          </p:cNvPr>
          <p:cNvGrpSpPr/>
          <p:nvPr/>
        </p:nvGrpSpPr>
        <p:grpSpPr>
          <a:xfrm>
            <a:off x="1253681" y="2378350"/>
            <a:ext cx="875520" cy="244080"/>
            <a:chOff x="1253681" y="2378350"/>
            <a:chExt cx="875520" cy="244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50DF31FC-F49D-BEAA-BBB2-946317FF05C3}"/>
                    </a:ext>
                  </a:extLst>
                </p14:cNvPr>
                <p14:cNvContentPartPr/>
                <p14:nvPr/>
              </p14:nvContentPartPr>
              <p14:xfrm>
                <a:off x="1253681" y="2520910"/>
                <a:ext cx="91440" cy="396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50DF31FC-F49D-BEAA-BBB2-946317FF05C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246121" y="2513350"/>
                  <a:ext cx="10656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20F12756-1388-E711-710B-CA3E3AF4A96C}"/>
                    </a:ext>
                  </a:extLst>
                </p14:cNvPr>
                <p14:cNvContentPartPr/>
                <p14:nvPr/>
              </p14:nvContentPartPr>
              <p14:xfrm>
                <a:off x="1257281" y="2600830"/>
                <a:ext cx="130320" cy="21600"/>
              </p14:xfrm>
            </p:contentPart>
          </mc:Choice>
          <mc:Fallback xmlns=""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20F12756-1388-E711-710B-CA3E3AF4A96C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249721" y="2593270"/>
                  <a:ext cx="1454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188F81F4-9EB1-9B60-66DA-5F6FF0DF586B}"/>
                    </a:ext>
                  </a:extLst>
                </p14:cNvPr>
                <p14:cNvContentPartPr/>
                <p14:nvPr/>
              </p14:nvContentPartPr>
              <p14:xfrm>
                <a:off x="1522601" y="2421550"/>
                <a:ext cx="211320" cy="14040"/>
              </p14:xfrm>
            </p:contentPart>
          </mc:Choice>
          <mc:Fallback xmlns=""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188F81F4-9EB1-9B60-66DA-5F6FF0DF586B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515041" y="2413990"/>
                  <a:ext cx="2264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195197BD-9641-E1B1-0F56-848E91D60218}"/>
                    </a:ext>
                  </a:extLst>
                </p14:cNvPr>
                <p14:cNvContentPartPr/>
                <p14:nvPr/>
              </p14:nvContentPartPr>
              <p14:xfrm>
                <a:off x="1589201" y="2439550"/>
                <a:ext cx="55080" cy="118800"/>
              </p14:xfrm>
            </p:contentPart>
          </mc:Choice>
          <mc:Fallback xmlns=""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195197BD-9641-E1B1-0F56-848E91D6021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581641" y="2431990"/>
                  <a:ext cx="7020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B5C3220E-B37B-AE5F-9779-7B1096C9A5F8}"/>
                    </a:ext>
                  </a:extLst>
                </p14:cNvPr>
                <p14:cNvContentPartPr/>
                <p14:nvPr/>
              </p14:nvContentPartPr>
              <p14:xfrm>
                <a:off x="1647881" y="2465110"/>
                <a:ext cx="45720" cy="74880"/>
              </p14:xfrm>
            </p:contentPart>
          </mc:Choice>
          <mc:Fallback xmlns=""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B5C3220E-B37B-AE5F-9779-7B1096C9A5F8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640321" y="2457550"/>
                  <a:ext cx="608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F303C008-E657-E8E7-4DD7-4EDD87FFFF81}"/>
                    </a:ext>
                  </a:extLst>
                </p14:cNvPr>
                <p14:cNvContentPartPr/>
                <p14:nvPr/>
              </p14:nvContentPartPr>
              <p14:xfrm>
                <a:off x="1763441" y="2414710"/>
                <a:ext cx="15120" cy="114120"/>
              </p14:xfrm>
            </p:contentPart>
          </mc:Choice>
          <mc:Fallback xmlns=""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F303C008-E657-E8E7-4DD7-4EDD87FFFF8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755881" y="2407150"/>
                  <a:ext cx="302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43026CC8-64FC-66B3-ED6B-820BF1A8A444}"/>
                    </a:ext>
                  </a:extLst>
                </p14:cNvPr>
                <p14:cNvContentPartPr/>
                <p14:nvPr/>
              </p14:nvContentPartPr>
              <p14:xfrm>
                <a:off x="1875761" y="2392390"/>
                <a:ext cx="88920" cy="5040"/>
              </p14:xfrm>
            </p:contentPart>
          </mc:Choice>
          <mc:Fallback xmlns=""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43026CC8-64FC-66B3-ED6B-820BF1A8A444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868201" y="2384830"/>
                  <a:ext cx="1040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12E986D2-ED67-250F-0C44-435D8CF99126}"/>
                    </a:ext>
                  </a:extLst>
                </p14:cNvPr>
                <p14:cNvContentPartPr/>
                <p14:nvPr/>
              </p14:nvContentPartPr>
              <p14:xfrm>
                <a:off x="1899161" y="2472310"/>
                <a:ext cx="47520" cy="7920"/>
              </p14:xfrm>
            </p:contentPart>
          </mc:Choice>
          <mc:Fallback xmlns=""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12E986D2-ED67-250F-0C44-435D8CF9912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891601" y="2464750"/>
                  <a:ext cx="626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07B99D30-CF7C-5739-9DD2-21D5E108700F}"/>
                    </a:ext>
                  </a:extLst>
                </p14:cNvPr>
                <p14:cNvContentPartPr/>
                <p14:nvPr/>
              </p14:nvContentPartPr>
              <p14:xfrm>
                <a:off x="1894841" y="2528470"/>
                <a:ext cx="49320" cy="63360"/>
              </p14:xfrm>
            </p:contentPart>
          </mc:Choice>
          <mc:Fallback xmlns=""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07B99D30-CF7C-5739-9DD2-21D5E108700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887281" y="2520910"/>
                  <a:ext cx="644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F65F9EA0-5BD3-4138-6DC8-E5EABA66C2F1}"/>
                    </a:ext>
                  </a:extLst>
                </p14:cNvPr>
                <p14:cNvContentPartPr/>
                <p14:nvPr/>
              </p14:nvContentPartPr>
              <p14:xfrm>
                <a:off x="2029841" y="2378350"/>
                <a:ext cx="12600" cy="181080"/>
              </p14:xfrm>
            </p:contentPart>
          </mc:Choice>
          <mc:Fallback xmlns=""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F65F9EA0-5BD3-4138-6DC8-E5EABA66C2F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022281" y="2370790"/>
                  <a:ext cx="277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909EEA9F-69AB-9D95-FC6A-FB7200E88401}"/>
                    </a:ext>
                  </a:extLst>
                </p14:cNvPr>
                <p14:cNvContentPartPr/>
                <p14:nvPr/>
              </p14:nvContentPartPr>
              <p14:xfrm>
                <a:off x="2028761" y="2509390"/>
                <a:ext cx="100440" cy="1980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909EEA9F-69AB-9D95-FC6A-FB7200E8840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021201" y="2501830"/>
                  <a:ext cx="115560" cy="3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" name="Gruppo 138">
            <a:extLst>
              <a:ext uri="{FF2B5EF4-FFF2-40B4-BE49-F238E27FC236}">
                <a16:creationId xmlns:a16="http://schemas.microsoft.com/office/drawing/2014/main" id="{C411833E-7A41-E645-B4E4-A046AAA93BD3}"/>
              </a:ext>
            </a:extLst>
          </p:cNvPr>
          <p:cNvGrpSpPr/>
          <p:nvPr/>
        </p:nvGrpSpPr>
        <p:grpSpPr>
          <a:xfrm>
            <a:off x="778841" y="913175"/>
            <a:ext cx="991440" cy="509251"/>
            <a:chOff x="778841" y="913175"/>
            <a:chExt cx="991440" cy="509251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01155990-2860-5B1F-8ED3-C6032C250BC1}"/>
                    </a:ext>
                  </a:extLst>
                </p14:cNvPr>
                <p14:cNvContentPartPr/>
                <p14:nvPr/>
              </p14:nvContentPartPr>
              <p14:xfrm>
                <a:off x="925001" y="970055"/>
                <a:ext cx="142560" cy="14436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01155990-2860-5B1F-8ED3-C6032C250BC1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17441" y="962495"/>
                  <a:ext cx="15768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D77C10B8-CAB0-4114-0657-4AF19888600E}"/>
                    </a:ext>
                  </a:extLst>
                </p14:cNvPr>
                <p14:cNvContentPartPr/>
                <p14:nvPr/>
              </p14:nvContentPartPr>
              <p14:xfrm>
                <a:off x="1051721" y="1040615"/>
                <a:ext cx="105480" cy="6696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D77C10B8-CAB0-4114-0657-4AF19888600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44521" y="1033055"/>
                  <a:ext cx="1206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165E3B7D-D7C0-C097-7D61-37776597B4B1}"/>
                    </a:ext>
                  </a:extLst>
                </p14:cNvPr>
                <p14:cNvContentPartPr/>
                <p14:nvPr/>
              </p14:nvContentPartPr>
              <p14:xfrm>
                <a:off x="1204721" y="913175"/>
                <a:ext cx="20160" cy="18324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165E3B7D-D7C0-C097-7D61-37776597B4B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197161" y="905615"/>
                  <a:ext cx="3528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3B1BBB58-3F4B-F99B-7849-410FC7E44D66}"/>
                    </a:ext>
                  </a:extLst>
                </p14:cNvPr>
                <p14:cNvContentPartPr/>
                <p14:nvPr/>
              </p14:nvContentPartPr>
              <p14:xfrm>
                <a:off x="1210481" y="1032695"/>
                <a:ext cx="46080" cy="2304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3B1BBB58-3F4B-F99B-7849-410FC7E44D66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202921" y="1025135"/>
                  <a:ext cx="612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BFF82E07-E9EB-2F0D-0962-255585F48BF4}"/>
                    </a:ext>
                  </a:extLst>
                </p14:cNvPr>
                <p14:cNvContentPartPr/>
                <p14:nvPr/>
              </p14:nvContentPartPr>
              <p14:xfrm>
                <a:off x="1272761" y="924695"/>
                <a:ext cx="25200" cy="13140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BFF82E07-E9EB-2F0D-0962-255585F48BF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265561" y="917135"/>
                  <a:ext cx="403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F5AE1909-2B45-3112-4465-470BD22231C6}"/>
                    </a:ext>
                  </a:extLst>
                </p14:cNvPr>
                <p14:cNvContentPartPr/>
                <p14:nvPr/>
              </p14:nvContentPartPr>
              <p14:xfrm>
                <a:off x="1284281" y="998855"/>
                <a:ext cx="53640" cy="756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F5AE1909-2B45-3112-4465-470BD22231C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276721" y="991295"/>
                  <a:ext cx="687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80594B3F-68EA-4576-C323-56A2FEB0F850}"/>
                    </a:ext>
                  </a:extLst>
                </p14:cNvPr>
                <p14:cNvContentPartPr/>
                <p14:nvPr/>
              </p14:nvContentPartPr>
              <p14:xfrm>
                <a:off x="1342241" y="998135"/>
                <a:ext cx="53280" cy="7200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80594B3F-68EA-4576-C323-56A2FEB0F85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334681" y="990575"/>
                  <a:ext cx="6840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55EC4599-4402-EDFA-BFD7-6C02D4877CC7}"/>
                    </a:ext>
                  </a:extLst>
                </p14:cNvPr>
                <p14:cNvContentPartPr/>
                <p14:nvPr/>
              </p14:nvContentPartPr>
              <p14:xfrm>
                <a:off x="1403081" y="1020815"/>
                <a:ext cx="52560" cy="5256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55EC4599-4402-EDFA-BFD7-6C02D4877CC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395521" y="1013255"/>
                  <a:ext cx="676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110015C3-8945-3BF6-D7CC-A0B657CE5EB7}"/>
                    </a:ext>
                  </a:extLst>
                </p14:cNvPr>
                <p14:cNvContentPartPr/>
                <p14:nvPr/>
              </p14:nvContentPartPr>
              <p14:xfrm>
                <a:off x="1483361" y="1012535"/>
                <a:ext cx="46440" cy="4752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110015C3-8945-3BF6-D7CC-A0B657CE5EB7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475801" y="1004975"/>
                  <a:ext cx="615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36C0FCED-DC4E-F687-A335-3BC46505BD4F}"/>
                    </a:ext>
                  </a:extLst>
                </p14:cNvPr>
                <p14:cNvContentPartPr/>
                <p14:nvPr/>
              </p14:nvContentPartPr>
              <p14:xfrm>
                <a:off x="1558961" y="1012535"/>
                <a:ext cx="34560" cy="5256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36C0FCED-DC4E-F687-A335-3BC46505BD4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551401" y="1004975"/>
                  <a:ext cx="493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4B569AD9-B3A9-A13F-B6CC-B49600E0A1B3}"/>
                    </a:ext>
                  </a:extLst>
                </p14:cNvPr>
                <p14:cNvContentPartPr/>
                <p14:nvPr/>
              </p14:nvContentPartPr>
              <p14:xfrm>
                <a:off x="1634921" y="1015775"/>
                <a:ext cx="46440" cy="6696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4B569AD9-B3A9-A13F-B6CC-B49600E0A1B3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627361" y="1008215"/>
                  <a:ext cx="615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0DD5AA26-0F43-B425-88C2-64C9D0F96080}"/>
                    </a:ext>
                  </a:extLst>
                </p14:cNvPr>
                <p14:cNvContentPartPr/>
                <p14:nvPr/>
              </p14:nvContentPartPr>
              <p14:xfrm>
                <a:off x="1720961" y="999215"/>
                <a:ext cx="49320" cy="7380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0DD5AA26-0F43-B425-88C2-64C9D0F96080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713401" y="991655"/>
                  <a:ext cx="644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7527F7A5-65B9-C0F5-0DBA-F375DA858A4B}"/>
                    </a:ext>
                  </a:extLst>
                </p14:cNvPr>
                <p14:cNvContentPartPr/>
                <p14:nvPr/>
              </p14:nvContentPartPr>
              <p14:xfrm>
                <a:off x="778841" y="1198866"/>
                <a:ext cx="95040" cy="137880"/>
              </p14:xfrm>
            </p:contentPart>
          </mc:Choice>
          <mc:Fallback xmlns=""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7527F7A5-65B9-C0F5-0DBA-F375DA858A4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71281" y="1191306"/>
                  <a:ext cx="1098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451F5F8C-F505-BC44-A0CB-F053EE473A3F}"/>
                    </a:ext>
                  </a:extLst>
                </p14:cNvPr>
                <p14:cNvContentPartPr/>
                <p14:nvPr/>
              </p14:nvContentPartPr>
              <p14:xfrm>
                <a:off x="896921" y="1240626"/>
                <a:ext cx="40680" cy="72720"/>
              </p14:xfrm>
            </p:contentPart>
          </mc:Choice>
          <mc:Fallback xmlns=""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451F5F8C-F505-BC44-A0CB-F053EE473A3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89361" y="1233066"/>
                  <a:ext cx="554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FDDB25C4-9EAA-8D14-AC8E-C391DAC674CB}"/>
                    </a:ext>
                  </a:extLst>
                </p14:cNvPr>
                <p14:cNvContentPartPr/>
                <p14:nvPr/>
              </p14:nvContentPartPr>
              <p14:xfrm>
                <a:off x="990521" y="1170786"/>
                <a:ext cx="75960" cy="179280"/>
              </p14:xfrm>
            </p:contentPart>
          </mc:Choice>
          <mc:Fallback xmlns=""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FDDB25C4-9EAA-8D14-AC8E-C391DAC674CB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982961" y="1163226"/>
                  <a:ext cx="9108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D3796F63-D907-325F-4E93-7FA1B974D653}"/>
                    </a:ext>
                  </a:extLst>
                </p14:cNvPr>
                <p14:cNvContentPartPr/>
                <p14:nvPr/>
              </p14:nvContentPartPr>
              <p14:xfrm>
                <a:off x="1120481" y="1275546"/>
                <a:ext cx="45720" cy="8856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D3796F63-D907-325F-4E93-7FA1B974D65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112921" y="1267986"/>
                  <a:ext cx="604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5A7F7DA9-BC59-D1FE-9AF7-A4394B6426AA}"/>
                    </a:ext>
                  </a:extLst>
                </p14:cNvPr>
                <p14:cNvContentPartPr/>
                <p14:nvPr/>
              </p14:nvContentPartPr>
              <p14:xfrm>
                <a:off x="1193201" y="1289946"/>
                <a:ext cx="49320" cy="47520"/>
              </p14:xfrm>
            </p:contentPart>
          </mc:Choice>
          <mc:Fallback xmlns=""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5A7F7DA9-BC59-D1FE-9AF7-A4394B6426A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185641" y="1282386"/>
                  <a:ext cx="640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349D1CE6-A5D4-33D6-6A9E-446E29482C22}"/>
                    </a:ext>
                  </a:extLst>
                </p14:cNvPr>
                <p14:cNvContentPartPr/>
                <p14:nvPr/>
              </p14:nvContentPartPr>
              <p14:xfrm>
                <a:off x="1287521" y="1273386"/>
                <a:ext cx="42120" cy="113400"/>
              </p14:xfrm>
            </p:contentPart>
          </mc:Choice>
          <mc:Fallback xmlns=""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349D1CE6-A5D4-33D6-6A9E-446E29482C22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279961" y="1265826"/>
                  <a:ext cx="572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DE05FB89-8DDD-6BA7-2B24-4FB60CF50EF4}"/>
                    </a:ext>
                  </a:extLst>
                </p14:cNvPr>
                <p14:cNvContentPartPr/>
                <p14:nvPr/>
              </p14:nvContentPartPr>
              <p14:xfrm>
                <a:off x="1357361" y="1274106"/>
                <a:ext cx="43200" cy="68040"/>
              </p14:xfrm>
            </p:contentPart>
          </mc:Choice>
          <mc:Fallback xmlns=""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DE05FB89-8DDD-6BA7-2B24-4FB60CF50EF4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349801" y="1266546"/>
                  <a:ext cx="579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91FB1F0C-6F40-20C4-415F-36B6A6723A01}"/>
                    </a:ext>
                  </a:extLst>
                </p14:cNvPr>
                <p14:cNvContentPartPr/>
                <p14:nvPr/>
              </p14:nvContentPartPr>
              <p14:xfrm>
                <a:off x="1452761" y="1289946"/>
                <a:ext cx="37080" cy="65520"/>
              </p14:xfrm>
            </p:contentPart>
          </mc:Choice>
          <mc:Fallback xmlns=""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91FB1F0C-6F40-20C4-415F-36B6A6723A01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445201" y="1282386"/>
                  <a:ext cx="522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4853A072-03C0-0A1F-6C17-34948878D4B1}"/>
                    </a:ext>
                  </a:extLst>
                </p14:cNvPr>
                <p14:cNvContentPartPr/>
                <p14:nvPr/>
              </p14:nvContentPartPr>
              <p14:xfrm>
                <a:off x="1529081" y="1306146"/>
                <a:ext cx="51120" cy="53640"/>
              </p14:xfrm>
            </p:contentPart>
          </mc:Choice>
          <mc:Fallback xmlns=""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4853A072-03C0-0A1F-6C17-34948878D4B1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521521" y="1298586"/>
                  <a:ext cx="662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0A52B078-A424-1EA0-A615-D4F67C5A3363}"/>
                    </a:ext>
                  </a:extLst>
                </p14:cNvPr>
                <p14:cNvContentPartPr/>
                <p14:nvPr/>
              </p14:nvContentPartPr>
              <p14:xfrm>
                <a:off x="1606481" y="1313706"/>
                <a:ext cx="48240" cy="2628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0A52B078-A424-1EA0-A615-D4F67C5A3363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598921" y="1306146"/>
                  <a:ext cx="6336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02F1A78A-E3B1-9CA9-F6B6-2452CEDEB10B}"/>
                    </a:ext>
                  </a:extLst>
                </p14:cNvPr>
                <p14:cNvContentPartPr/>
                <p14:nvPr/>
              </p14:nvContentPartPr>
              <p14:xfrm>
                <a:off x="1702961" y="1216866"/>
                <a:ext cx="63000" cy="20556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02F1A78A-E3B1-9CA9-F6B6-2452CEDEB10B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695401" y="1209306"/>
                  <a:ext cx="78120" cy="22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8" name="Gruppo 147">
            <a:extLst>
              <a:ext uri="{FF2B5EF4-FFF2-40B4-BE49-F238E27FC236}">
                <a16:creationId xmlns:a16="http://schemas.microsoft.com/office/drawing/2014/main" id="{EC0CED40-8EB9-6C56-F6FD-1497385CF24C}"/>
              </a:ext>
            </a:extLst>
          </p:cNvPr>
          <p:cNvGrpSpPr/>
          <p:nvPr/>
        </p:nvGrpSpPr>
        <p:grpSpPr>
          <a:xfrm>
            <a:off x="1587041" y="2718596"/>
            <a:ext cx="509400" cy="240120"/>
            <a:chOff x="1587041" y="2718596"/>
            <a:chExt cx="509400" cy="24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389FD0C2-CEDA-C28A-C9A8-DEA771A5C203}"/>
                    </a:ext>
                  </a:extLst>
                </p14:cNvPr>
                <p14:cNvContentPartPr/>
                <p14:nvPr/>
              </p14:nvContentPartPr>
              <p14:xfrm>
                <a:off x="1587041" y="2794556"/>
                <a:ext cx="111960" cy="16416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389FD0C2-CEDA-C28A-C9A8-DEA771A5C203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579481" y="2786996"/>
                  <a:ext cx="1270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67D421D7-EE96-83A4-B67C-1E809B9DE206}"/>
                    </a:ext>
                  </a:extLst>
                </p14:cNvPr>
                <p14:cNvContentPartPr/>
                <p14:nvPr/>
              </p14:nvContentPartPr>
              <p14:xfrm>
                <a:off x="1690001" y="2855396"/>
                <a:ext cx="79920" cy="8424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67D421D7-EE96-83A4-B67C-1E809B9DE206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682441" y="2847836"/>
                  <a:ext cx="950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AC4675CE-05F3-3B1B-47F6-DE808069EE92}"/>
                    </a:ext>
                  </a:extLst>
                </p14:cNvPr>
                <p14:cNvContentPartPr/>
                <p14:nvPr/>
              </p14:nvContentPartPr>
              <p14:xfrm>
                <a:off x="1798361" y="2744516"/>
                <a:ext cx="18360" cy="172080"/>
              </p14:xfrm>
            </p:contentPart>
          </mc:Choice>
          <mc:Fallback xmlns=""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AC4675CE-05F3-3B1B-47F6-DE808069EE92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790801" y="2736956"/>
                  <a:ext cx="3312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AA86287B-9633-36D6-A07A-33285F13A91C}"/>
                    </a:ext>
                  </a:extLst>
                </p14:cNvPr>
                <p14:cNvContentPartPr/>
                <p14:nvPr/>
              </p14:nvContentPartPr>
              <p14:xfrm>
                <a:off x="1805921" y="2838116"/>
                <a:ext cx="64800" cy="35280"/>
              </p14:xfrm>
            </p:contentPart>
          </mc:Choice>
          <mc:Fallback xmlns=""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AA86287B-9633-36D6-A07A-33285F13A91C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798361" y="2830556"/>
                  <a:ext cx="799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53299FEA-06C9-5977-F8B2-15E3458AA94C}"/>
                    </a:ext>
                  </a:extLst>
                </p14:cNvPr>
                <p14:cNvContentPartPr/>
                <p14:nvPr/>
              </p14:nvContentPartPr>
              <p14:xfrm>
                <a:off x="1909241" y="2718596"/>
                <a:ext cx="21240" cy="166320"/>
              </p14:xfrm>
            </p:contentPart>
          </mc:Choice>
          <mc:Fallback xmlns=""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53299FEA-06C9-5977-F8B2-15E3458AA94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901681" y="2711036"/>
                  <a:ext cx="3636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391CAE59-BA3F-A404-CDE2-5F98F0C1E584}"/>
                    </a:ext>
                  </a:extLst>
                </p14:cNvPr>
                <p14:cNvContentPartPr/>
                <p14:nvPr/>
              </p14:nvContentPartPr>
              <p14:xfrm>
                <a:off x="1919321" y="2816516"/>
                <a:ext cx="53640" cy="29520"/>
              </p14:xfrm>
            </p:contentPart>
          </mc:Choice>
          <mc:Fallback xmlns=""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391CAE59-BA3F-A404-CDE2-5F98F0C1E584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911761" y="2808956"/>
                  <a:ext cx="687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9E00331B-2920-5018-2871-947808A325A3}"/>
                    </a:ext>
                  </a:extLst>
                </p14:cNvPr>
                <p14:cNvContentPartPr/>
                <p14:nvPr/>
              </p14:nvContentPartPr>
              <p14:xfrm>
                <a:off x="2021921" y="2803196"/>
                <a:ext cx="74520" cy="110160"/>
              </p14:xfrm>
            </p:contentPart>
          </mc:Choice>
          <mc:Fallback xmlns=""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9E00331B-2920-5018-2871-947808A325A3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2014361" y="2795636"/>
                  <a:ext cx="89640" cy="12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2" name="Gruppo 151">
            <a:extLst>
              <a:ext uri="{FF2B5EF4-FFF2-40B4-BE49-F238E27FC236}">
                <a16:creationId xmlns:a16="http://schemas.microsoft.com/office/drawing/2014/main" id="{880CB724-509B-A1B2-E4B5-9B11707C5343}"/>
              </a:ext>
            </a:extLst>
          </p:cNvPr>
          <p:cNvGrpSpPr/>
          <p:nvPr/>
        </p:nvGrpSpPr>
        <p:grpSpPr>
          <a:xfrm>
            <a:off x="533321" y="3087960"/>
            <a:ext cx="239760" cy="117720"/>
            <a:chOff x="533321" y="3087960"/>
            <a:chExt cx="239760" cy="11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2FA00553-F11B-2704-9CD5-FE0FD62CA977}"/>
                    </a:ext>
                  </a:extLst>
                </p14:cNvPr>
                <p14:cNvContentPartPr/>
                <p14:nvPr/>
              </p14:nvContentPartPr>
              <p14:xfrm>
                <a:off x="533321" y="3161760"/>
                <a:ext cx="99000" cy="37440"/>
              </p14:xfrm>
            </p:contentPart>
          </mc:Choice>
          <mc:Fallback xmlns=""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2FA00553-F11B-2704-9CD5-FE0FD62CA977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25761" y="3154200"/>
                  <a:ext cx="1141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D15BB413-BB35-00F9-0D4B-B798798FCCF9}"/>
                    </a:ext>
                  </a:extLst>
                </p14:cNvPr>
                <p14:cNvContentPartPr/>
                <p14:nvPr/>
              </p14:nvContentPartPr>
              <p14:xfrm>
                <a:off x="685961" y="3087960"/>
                <a:ext cx="87120" cy="117720"/>
              </p14:xfrm>
            </p:contentPart>
          </mc:Choice>
          <mc:Fallback xmlns=""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D15BB413-BB35-00F9-0D4B-B798798FCCF9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78401" y="3080760"/>
                  <a:ext cx="102240" cy="132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153" name="Input penna 152">
                <a:extLst>
                  <a:ext uri="{FF2B5EF4-FFF2-40B4-BE49-F238E27FC236}">
                    <a16:creationId xmlns:a16="http://schemas.microsoft.com/office/drawing/2014/main" id="{E7504B5E-3E02-791E-D0BF-6C2ED5855C10}"/>
                  </a:ext>
                </a:extLst>
              </p14:cNvPr>
              <p14:cNvContentPartPr/>
              <p14:nvPr/>
            </p14:nvContentPartPr>
            <p14:xfrm>
              <a:off x="784601" y="1578840"/>
              <a:ext cx="103680" cy="120960"/>
            </p14:xfrm>
          </p:contentPart>
        </mc:Choice>
        <mc:Fallback xmlns="">
          <p:pic>
            <p:nvPicPr>
              <p:cNvPr id="153" name="Input penna 152">
                <a:extLst>
                  <a:ext uri="{FF2B5EF4-FFF2-40B4-BE49-F238E27FC236}">
                    <a16:creationId xmlns:a16="http://schemas.microsoft.com/office/drawing/2014/main" id="{E7504B5E-3E02-791E-D0BF-6C2ED5855C10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777041" y="1571280"/>
                <a:ext cx="118440" cy="13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5" name="Gruppo 164">
            <a:extLst>
              <a:ext uri="{FF2B5EF4-FFF2-40B4-BE49-F238E27FC236}">
                <a16:creationId xmlns:a16="http://schemas.microsoft.com/office/drawing/2014/main" id="{7A942663-32C5-09B2-2EAD-702E728FE583}"/>
              </a:ext>
            </a:extLst>
          </p:cNvPr>
          <p:cNvGrpSpPr/>
          <p:nvPr/>
        </p:nvGrpSpPr>
        <p:grpSpPr>
          <a:xfrm>
            <a:off x="5592554" y="205146"/>
            <a:ext cx="356760" cy="355680"/>
            <a:chOff x="5592554" y="205146"/>
            <a:chExt cx="356760" cy="35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FB23768B-4B89-0A7B-F351-1B122073730C}"/>
                    </a:ext>
                  </a:extLst>
                </p14:cNvPr>
                <p14:cNvContentPartPr/>
                <p14:nvPr/>
              </p14:nvContentPartPr>
              <p14:xfrm>
                <a:off x="5687234" y="205146"/>
                <a:ext cx="7560" cy="69480"/>
              </p14:xfrm>
            </p:contentPart>
          </mc:Choice>
          <mc:Fallback xmlns=""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FB23768B-4B89-0A7B-F351-1B122073730C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679674" y="197586"/>
                  <a:ext cx="226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3A1B8577-6B27-00B7-41C9-45B89D0BC0AC}"/>
                    </a:ext>
                  </a:extLst>
                </p14:cNvPr>
                <p14:cNvContentPartPr/>
                <p14:nvPr/>
              </p14:nvContentPartPr>
              <p14:xfrm>
                <a:off x="5592554" y="272826"/>
                <a:ext cx="198720" cy="24120"/>
              </p14:xfrm>
            </p:contentPart>
          </mc:Choice>
          <mc:Fallback xmlns=""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3A1B8577-6B27-00B7-41C9-45B89D0BC0AC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584994" y="265266"/>
                  <a:ext cx="2134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038B5115-BDEB-FEA3-AC81-55CC66A9A76A}"/>
                    </a:ext>
                  </a:extLst>
                </p14:cNvPr>
                <p14:cNvContentPartPr/>
                <p14:nvPr/>
              </p14:nvContentPartPr>
              <p14:xfrm>
                <a:off x="5642954" y="290466"/>
                <a:ext cx="45720" cy="82440"/>
              </p14:xfrm>
            </p:contentPart>
          </mc:Choice>
          <mc:Fallback xmlns=""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038B5115-BDEB-FEA3-AC81-55CC66A9A76A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635394" y="282906"/>
                  <a:ext cx="604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8779C176-367B-89B9-30C0-59D24D80238C}"/>
                    </a:ext>
                  </a:extLst>
                </p14:cNvPr>
                <p14:cNvContentPartPr/>
                <p14:nvPr/>
              </p14:nvContentPartPr>
              <p14:xfrm>
                <a:off x="5722154" y="281466"/>
                <a:ext cx="43560" cy="37800"/>
              </p14:xfrm>
            </p:contentPart>
          </mc:Choice>
          <mc:Fallback xmlns=""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8779C176-367B-89B9-30C0-59D24D80238C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714594" y="273906"/>
                  <a:ext cx="586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22C5A933-63D1-8135-0310-A299C786E7CA}"/>
                    </a:ext>
                  </a:extLst>
                </p14:cNvPr>
                <p14:cNvContentPartPr/>
                <p14:nvPr/>
              </p14:nvContentPartPr>
              <p14:xfrm>
                <a:off x="5656634" y="366426"/>
                <a:ext cx="114840" cy="16200"/>
              </p14:xfrm>
            </p:contentPart>
          </mc:Choice>
          <mc:Fallback xmlns=""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22C5A933-63D1-8135-0310-A299C786E7CA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649074" y="358866"/>
                  <a:ext cx="1299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1C340F76-E076-4A41-3804-3B2B616F0053}"/>
                    </a:ext>
                  </a:extLst>
                </p14:cNvPr>
                <p14:cNvContentPartPr/>
                <p14:nvPr/>
              </p14:nvContentPartPr>
              <p14:xfrm>
                <a:off x="5726474" y="393426"/>
                <a:ext cx="3960" cy="43560"/>
              </p14:xfrm>
            </p:contentPart>
          </mc:Choice>
          <mc:Fallback xmlns=""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1C340F76-E076-4A41-3804-3B2B616F0053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718914" y="385866"/>
                  <a:ext cx="190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8BC9466C-4E2D-FA68-1823-FC50159B4EF6}"/>
                    </a:ext>
                  </a:extLst>
                </p14:cNvPr>
                <p14:cNvContentPartPr/>
                <p14:nvPr/>
              </p14:nvContentPartPr>
              <p14:xfrm>
                <a:off x="5662394" y="460746"/>
                <a:ext cx="101880" cy="100080"/>
              </p14:xfrm>
            </p:contentPart>
          </mc:Choice>
          <mc:Fallback xmlns=""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8BC9466C-4E2D-FA68-1823-FC50159B4EF6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654834" y="453186"/>
                  <a:ext cx="1170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9F84DACB-0A33-44DD-9E51-49AE607DC1D4}"/>
                    </a:ext>
                  </a:extLst>
                </p14:cNvPr>
                <p14:cNvContentPartPr/>
                <p14:nvPr/>
              </p14:nvContentPartPr>
              <p14:xfrm>
                <a:off x="5872274" y="247626"/>
                <a:ext cx="77040" cy="95040"/>
              </p14:xfrm>
            </p:contentPart>
          </mc:Choice>
          <mc:Fallback xmlns=""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9F84DACB-0A33-44DD-9E51-49AE607DC1D4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5864714" y="240066"/>
                  <a:ext cx="921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21AA36D2-E26C-ABAB-CF2A-955C074D8F57}"/>
                    </a:ext>
                  </a:extLst>
                </p14:cNvPr>
                <p14:cNvContentPartPr/>
                <p14:nvPr/>
              </p14:nvContentPartPr>
              <p14:xfrm>
                <a:off x="5819354" y="375066"/>
                <a:ext cx="121680" cy="9720"/>
              </p14:xfrm>
            </p:contentPart>
          </mc:Choice>
          <mc:Fallback xmlns=""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21AA36D2-E26C-ABAB-CF2A-955C074D8F57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5811794" y="367506"/>
                  <a:ext cx="1368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51F23DF4-C5EF-E95C-2341-C762FA243617}"/>
                    </a:ext>
                  </a:extLst>
                </p14:cNvPr>
                <p14:cNvContentPartPr/>
                <p14:nvPr/>
              </p14:nvContentPartPr>
              <p14:xfrm>
                <a:off x="5854994" y="446346"/>
                <a:ext cx="78120" cy="71640"/>
              </p14:xfrm>
            </p:contentPart>
          </mc:Choice>
          <mc:Fallback xmlns=""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51F23DF4-C5EF-E95C-2341-C762FA243617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847434" y="438786"/>
                  <a:ext cx="93240" cy="86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4">
            <p14:nvContentPartPr>
              <p14:cNvPr id="166" name="Input penna 165">
                <a:extLst>
                  <a:ext uri="{FF2B5EF4-FFF2-40B4-BE49-F238E27FC236}">
                    <a16:creationId xmlns:a16="http://schemas.microsoft.com/office/drawing/2014/main" id="{4A340DAB-C0B0-2D7C-B4B6-1E6334B7D340}"/>
                  </a:ext>
                </a:extLst>
              </p14:cNvPr>
              <p14:cNvContentPartPr/>
              <p14:nvPr/>
            </p14:nvContentPartPr>
            <p14:xfrm>
              <a:off x="8315946" y="931841"/>
              <a:ext cx="12600" cy="107280"/>
            </p14:xfrm>
          </p:contentPart>
        </mc:Choice>
        <mc:Fallback xmlns="">
          <p:pic>
            <p:nvPicPr>
              <p:cNvPr id="166" name="Input penna 165">
                <a:extLst>
                  <a:ext uri="{FF2B5EF4-FFF2-40B4-BE49-F238E27FC236}">
                    <a16:creationId xmlns:a16="http://schemas.microsoft.com/office/drawing/2014/main" id="{4A340DAB-C0B0-2D7C-B4B6-1E6334B7D340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8308386" y="924281"/>
                <a:ext cx="2772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6">
            <p14:nvContentPartPr>
              <p14:cNvPr id="167" name="Input penna 166">
                <a:extLst>
                  <a:ext uri="{FF2B5EF4-FFF2-40B4-BE49-F238E27FC236}">
                    <a16:creationId xmlns:a16="http://schemas.microsoft.com/office/drawing/2014/main" id="{5338588C-3332-91CD-523C-2BF1553E2F5A}"/>
                  </a:ext>
                </a:extLst>
              </p14:cNvPr>
              <p14:cNvContentPartPr/>
              <p14:nvPr/>
            </p14:nvContentPartPr>
            <p14:xfrm>
              <a:off x="8203626" y="1056401"/>
              <a:ext cx="254520" cy="18000"/>
            </p14:xfrm>
          </p:contentPart>
        </mc:Choice>
        <mc:Fallback xmlns="">
          <p:pic>
            <p:nvPicPr>
              <p:cNvPr id="167" name="Input penna 166">
                <a:extLst>
                  <a:ext uri="{FF2B5EF4-FFF2-40B4-BE49-F238E27FC236}">
                    <a16:creationId xmlns:a16="http://schemas.microsoft.com/office/drawing/2014/main" id="{5338588C-3332-91CD-523C-2BF1553E2F5A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8196066" y="1048841"/>
                <a:ext cx="26964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8">
            <p14:nvContentPartPr>
              <p14:cNvPr id="168" name="Input penna 167">
                <a:extLst>
                  <a:ext uri="{FF2B5EF4-FFF2-40B4-BE49-F238E27FC236}">
                    <a16:creationId xmlns:a16="http://schemas.microsoft.com/office/drawing/2014/main" id="{FFC85862-7E18-387A-D96C-89C27CD07AB5}"/>
                  </a:ext>
                </a:extLst>
              </p14:cNvPr>
              <p14:cNvContentPartPr/>
              <p14:nvPr/>
            </p14:nvContentPartPr>
            <p14:xfrm>
              <a:off x="8263026" y="1094561"/>
              <a:ext cx="60840" cy="86400"/>
            </p14:xfrm>
          </p:contentPart>
        </mc:Choice>
        <mc:Fallback xmlns="">
          <p:pic>
            <p:nvPicPr>
              <p:cNvPr id="168" name="Input penna 167">
                <a:extLst>
                  <a:ext uri="{FF2B5EF4-FFF2-40B4-BE49-F238E27FC236}">
                    <a16:creationId xmlns:a16="http://schemas.microsoft.com/office/drawing/2014/main" id="{FFC85862-7E18-387A-D96C-89C27CD07AB5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8255466" y="1087001"/>
                <a:ext cx="75960" cy="10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0">
            <p14:nvContentPartPr>
              <p14:cNvPr id="169" name="Input penna 168">
                <a:extLst>
                  <a:ext uri="{FF2B5EF4-FFF2-40B4-BE49-F238E27FC236}">
                    <a16:creationId xmlns:a16="http://schemas.microsoft.com/office/drawing/2014/main" id="{0BB54123-50AD-1D87-D375-A023C5ED9223}"/>
                  </a:ext>
                </a:extLst>
              </p14:cNvPr>
              <p14:cNvContentPartPr/>
              <p14:nvPr/>
            </p14:nvContentPartPr>
            <p14:xfrm>
              <a:off x="8334666" y="1087721"/>
              <a:ext cx="81720" cy="60480"/>
            </p14:xfrm>
          </p:contentPart>
        </mc:Choice>
        <mc:Fallback xmlns="">
          <p:pic>
            <p:nvPicPr>
              <p:cNvPr id="169" name="Input penna 168">
                <a:extLst>
                  <a:ext uri="{FF2B5EF4-FFF2-40B4-BE49-F238E27FC236}">
                    <a16:creationId xmlns:a16="http://schemas.microsoft.com/office/drawing/2014/main" id="{0BB54123-50AD-1D87-D375-A023C5ED9223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8327106" y="1080161"/>
                <a:ext cx="96840" cy="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2">
            <p14:nvContentPartPr>
              <p14:cNvPr id="170" name="Input penna 169">
                <a:extLst>
                  <a:ext uri="{FF2B5EF4-FFF2-40B4-BE49-F238E27FC236}">
                    <a16:creationId xmlns:a16="http://schemas.microsoft.com/office/drawing/2014/main" id="{4C925EDD-9972-113A-8433-BA5A133864A6}"/>
                  </a:ext>
                </a:extLst>
              </p14:cNvPr>
              <p14:cNvContentPartPr/>
              <p14:nvPr/>
            </p14:nvContentPartPr>
            <p14:xfrm>
              <a:off x="8267346" y="1215161"/>
              <a:ext cx="128880" cy="2880"/>
            </p14:xfrm>
          </p:contentPart>
        </mc:Choice>
        <mc:Fallback xmlns="">
          <p:pic>
            <p:nvPicPr>
              <p:cNvPr id="170" name="Input penna 169">
                <a:extLst>
                  <a:ext uri="{FF2B5EF4-FFF2-40B4-BE49-F238E27FC236}">
                    <a16:creationId xmlns:a16="http://schemas.microsoft.com/office/drawing/2014/main" id="{4C925EDD-9972-113A-8433-BA5A133864A6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8259786" y="1207601"/>
                <a:ext cx="144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4">
            <p14:nvContentPartPr>
              <p14:cNvPr id="171" name="Input penna 170">
                <a:extLst>
                  <a:ext uri="{FF2B5EF4-FFF2-40B4-BE49-F238E27FC236}">
                    <a16:creationId xmlns:a16="http://schemas.microsoft.com/office/drawing/2014/main" id="{69DF9CB7-B50F-41E8-56B7-A69C8D92C3C3}"/>
                  </a:ext>
                </a:extLst>
              </p14:cNvPr>
              <p14:cNvContentPartPr/>
              <p14:nvPr/>
            </p14:nvContentPartPr>
            <p14:xfrm>
              <a:off x="8363826" y="1216241"/>
              <a:ext cx="1440" cy="56880"/>
            </p14:xfrm>
          </p:contentPart>
        </mc:Choice>
        <mc:Fallback xmlns="">
          <p:pic>
            <p:nvPicPr>
              <p:cNvPr id="171" name="Input penna 170">
                <a:extLst>
                  <a:ext uri="{FF2B5EF4-FFF2-40B4-BE49-F238E27FC236}">
                    <a16:creationId xmlns:a16="http://schemas.microsoft.com/office/drawing/2014/main" id="{69DF9CB7-B50F-41E8-56B7-A69C8D92C3C3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8356266" y="1208681"/>
                <a:ext cx="165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6">
            <p14:nvContentPartPr>
              <p14:cNvPr id="172" name="Input penna 171">
                <a:extLst>
                  <a:ext uri="{FF2B5EF4-FFF2-40B4-BE49-F238E27FC236}">
                    <a16:creationId xmlns:a16="http://schemas.microsoft.com/office/drawing/2014/main" id="{F0765924-B742-C446-6208-B797AA376135}"/>
                  </a:ext>
                </a:extLst>
              </p14:cNvPr>
              <p14:cNvContentPartPr/>
              <p14:nvPr/>
            </p14:nvContentPartPr>
            <p14:xfrm>
              <a:off x="8297586" y="1327481"/>
              <a:ext cx="104040" cy="85680"/>
            </p14:xfrm>
          </p:contentPart>
        </mc:Choice>
        <mc:Fallback xmlns="">
          <p:pic>
            <p:nvPicPr>
              <p:cNvPr id="172" name="Input penna 171">
                <a:extLst>
                  <a:ext uri="{FF2B5EF4-FFF2-40B4-BE49-F238E27FC236}">
                    <a16:creationId xmlns:a16="http://schemas.microsoft.com/office/drawing/2014/main" id="{F0765924-B742-C446-6208-B797AA376135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8290026" y="1319921"/>
                <a:ext cx="119160" cy="100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81" name="Gruppo 180">
            <a:extLst>
              <a:ext uri="{FF2B5EF4-FFF2-40B4-BE49-F238E27FC236}">
                <a16:creationId xmlns:a16="http://schemas.microsoft.com/office/drawing/2014/main" id="{B0355CD2-5CD0-6D24-63C2-2C2AF9124FCC}"/>
              </a:ext>
            </a:extLst>
          </p:cNvPr>
          <p:cNvGrpSpPr/>
          <p:nvPr/>
        </p:nvGrpSpPr>
        <p:grpSpPr>
          <a:xfrm>
            <a:off x="8566866" y="1170161"/>
            <a:ext cx="52560" cy="64440"/>
            <a:chOff x="8566866" y="1170161"/>
            <a:chExt cx="52560" cy="6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F09323F1-8AF9-E609-77A6-1C16275FAEC9}"/>
                    </a:ext>
                  </a:extLst>
                </p14:cNvPr>
                <p14:cNvContentPartPr/>
                <p14:nvPr/>
              </p14:nvContentPartPr>
              <p14:xfrm>
                <a:off x="8575866" y="1170161"/>
                <a:ext cx="32400" cy="6840"/>
              </p14:xfrm>
            </p:contentPart>
          </mc:Choice>
          <mc:Fallback xmlns=""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F09323F1-8AF9-E609-77A6-1C16275FAEC9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8568306" y="1162601"/>
                  <a:ext cx="475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2395773B-0DAB-783A-C391-47EBB23EC79F}"/>
                    </a:ext>
                  </a:extLst>
                </p14:cNvPr>
                <p14:cNvContentPartPr/>
                <p14:nvPr/>
              </p14:nvContentPartPr>
              <p14:xfrm>
                <a:off x="8566866" y="1234241"/>
                <a:ext cx="52560" cy="360"/>
              </p14:xfrm>
            </p:contentPart>
          </mc:Choice>
          <mc:Fallback xmlns=""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2395773B-0DAB-783A-C391-47EBB23EC79F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8559666" y="1226681"/>
                  <a:ext cx="676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9" name="Gruppo 188">
            <a:extLst>
              <a:ext uri="{FF2B5EF4-FFF2-40B4-BE49-F238E27FC236}">
                <a16:creationId xmlns:a16="http://schemas.microsoft.com/office/drawing/2014/main" id="{B0CFF0D3-040B-E029-86E8-2E3700CEF057}"/>
              </a:ext>
            </a:extLst>
          </p:cNvPr>
          <p:cNvGrpSpPr/>
          <p:nvPr/>
        </p:nvGrpSpPr>
        <p:grpSpPr>
          <a:xfrm>
            <a:off x="8769186" y="1104281"/>
            <a:ext cx="358920" cy="139320"/>
            <a:chOff x="8769186" y="1104281"/>
            <a:chExt cx="358920" cy="13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EC4C753D-87D1-E910-980A-61CBA957768C}"/>
                    </a:ext>
                  </a:extLst>
                </p14:cNvPr>
                <p14:cNvContentPartPr/>
                <p14:nvPr/>
              </p14:nvContentPartPr>
              <p14:xfrm>
                <a:off x="8769186" y="1104281"/>
                <a:ext cx="27720" cy="139320"/>
              </p14:xfrm>
            </p:contentPart>
          </mc:Choice>
          <mc:Fallback xmlns=""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EC4C753D-87D1-E910-980A-61CBA957768C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8761626" y="1096721"/>
                  <a:ext cx="4248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B89BBFFC-27ED-5F20-0400-209AF9AFB2F9}"/>
                    </a:ext>
                  </a:extLst>
                </p14:cNvPr>
                <p14:cNvContentPartPr/>
                <p14:nvPr/>
              </p14:nvContentPartPr>
              <p14:xfrm>
                <a:off x="8798706" y="1114361"/>
                <a:ext cx="60480" cy="121320"/>
              </p14:xfrm>
            </p:contentPart>
          </mc:Choice>
          <mc:Fallback xmlns=""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B89BBFFC-27ED-5F20-0400-209AF9AFB2F9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8791146" y="1106801"/>
                  <a:ext cx="752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725548E4-E4DA-5FCA-2653-2F29DCE94577}"/>
                    </a:ext>
                  </a:extLst>
                </p14:cNvPr>
                <p14:cNvContentPartPr/>
                <p14:nvPr/>
              </p14:nvContentPartPr>
              <p14:xfrm>
                <a:off x="8897346" y="1142801"/>
                <a:ext cx="2520" cy="71280"/>
              </p14:xfrm>
            </p:contentPart>
          </mc:Choice>
          <mc:Fallback xmlns=""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725548E4-E4DA-5FCA-2653-2F29DCE94577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8889786" y="1135241"/>
                  <a:ext cx="176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82699C9A-3711-1C03-954B-E4B5D4277DC0}"/>
                    </a:ext>
                  </a:extLst>
                </p14:cNvPr>
                <p14:cNvContentPartPr/>
                <p14:nvPr/>
              </p14:nvContentPartPr>
              <p14:xfrm>
                <a:off x="8963586" y="1139201"/>
                <a:ext cx="55080" cy="90720"/>
              </p14:xfrm>
            </p:contentPart>
          </mc:Choice>
          <mc:Fallback xmlns=""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82699C9A-3711-1C03-954B-E4B5D4277DC0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8956026" y="1131641"/>
                  <a:ext cx="702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5503FE49-4335-4C25-1AEE-F358BF14FF24}"/>
                    </a:ext>
                  </a:extLst>
                </p14:cNvPr>
                <p14:cNvContentPartPr/>
                <p14:nvPr/>
              </p14:nvContentPartPr>
              <p14:xfrm>
                <a:off x="9041706" y="1182401"/>
                <a:ext cx="1800" cy="35280"/>
              </p14:xfrm>
            </p:contentPart>
          </mc:Choice>
          <mc:Fallback xmlns=""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5503FE49-4335-4C25-1AEE-F358BF14FF24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9034146" y="1174841"/>
                  <a:ext cx="169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5F2FB8B4-84AA-5EDA-1E26-97B38286E41E}"/>
                    </a:ext>
                  </a:extLst>
                </p14:cNvPr>
                <p14:cNvContentPartPr/>
                <p14:nvPr/>
              </p14:nvContentPartPr>
              <p14:xfrm>
                <a:off x="9077346" y="1157561"/>
                <a:ext cx="50760" cy="83880"/>
              </p14:xfrm>
            </p:contentPart>
          </mc:Choice>
          <mc:Fallback xmlns=""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5F2FB8B4-84AA-5EDA-1E26-97B38286E41E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9069786" y="1150001"/>
                  <a:ext cx="65880" cy="9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9" name="Gruppo 218">
            <a:extLst>
              <a:ext uri="{FF2B5EF4-FFF2-40B4-BE49-F238E27FC236}">
                <a16:creationId xmlns:a16="http://schemas.microsoft.com/office/drawing/2014/main" id="{8A12ADB0-1072-EDE3-D6DF-14002A61F626}"/>
              </a:ext>
            </a:extLst>
          </p:cNvPr>
          <p:cNvGrpSpPr/>
          <p:nvPr/>
        </p:nvGrpSpPr>
        <p:grpSpPr>
          <a:xfrm>
            <a:off x="8758026" y="1563641"/>
            <a:ext cx="454320" cy="304560"/>
            <a:chOff x="8758026" y="1563641"/>
            <a:chExt cx="454320" cy="30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946E370C-CC85-9168-F8C2-1778120616BB}"/>
                    </a:ext>
                  </a:extLst>
                </p14:cNvPr>
                <p14:cNvContentPartPr/>
                <p14:nvPr/>
              </p14:nvContentPartPr>
              <p14:xfrm>
                <a:off x="8824626" y="1563641"/>
                <a:ext cx="14760" cy="74520"/>
              </p14:xfrm>
            </p:contentPart>
          </mc:Choice>
          <mc:Fallback xmlns=""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946E370C-CC85-9168-F8C2-1778120616BB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8817066" y="1556081"/>
                  <a:ext cx="295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C4CDD097-94DF-D974-75E7-12589265CF4F}"/>
                    </a:ext>
                  </a:extLst>
                </p14:cNvPr>
                <p14:cNvContentPartPr/>
                <p14:nvPr/>
              </p14:nvContentPartPr>
              <p14:xfrm>
                <a:off x="8758026" y="1628801"/>
                <a:ext cx="132120" cy="34560"/>
              </p14:xfrm>
            </p:contentPart>
          </mc:Choice>
          <mc:Fallback xmlns=""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C4CDD097-94DF-D974-75E7-12589265CF4F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8750466" y="1621241"/>
                  <a:ext cx="1468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D5F02501-C70B-0ACB-6098-F377B54979C4}"/>
                    </a:ext>
                  </a:extLst>
                </p14:cNvPr>
                <p14:cNvContentPartPr/>
                <p14:nvPr/>
              </p14:nvContentPartPr>
              <p14:xfrm>
                <a:off x="8788266" y="1636721"/>
                <a:ext cx="57600" cy="7560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D5F02501-C70B-0ACB-6098-F377B54979C4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8780706" y="1629161"/>
                  <a:ext cx="727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05F43F25-A82E-7373-F998-B0AFFD6FCAEC}"/>
                    </a:ext>
                  </a:extLst>
                </p14:cNvPr>
                <p14:cNvContentPartPr/>
                <p14:nvPr/>
              </p14:nvContentPartPr>
              <p14:xfrm>
                <a:off x="8835426" y="1657241"/>
                <a:ext cx="43920" cy="2304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05F43F25-A82E-7373-F998-B0AFFD6FCAEC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8827866" y="1649681"/>
                  <a:ext cx="590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4BD0878A-7CF7-3D0A-5AC9-9E0AA2B6E01E}"/>
                    </a:ext>
                  </a:extLst>
                </p14:cNvPr>
                <p14:cNvContentPartPr/>
                <p14:nvPr/>
              </p14:nvContentPartPr>
              <p14:xfrm>
                <a:off x="8792226" y="1712681"/>
                <a:ext cx="83880" cy="1512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4BD0878A-7CF7-3D0A-5AC9-9E0AA2B6E01E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8784666" y="1705481"/>
                  <a:ext cx="986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14EB3B11-2CA8-320E-371B-67132F1638AD}"/>
                    </a:ext>
                  </a:extLst>
                </p14:cNvPr>
                <p14:cNvContentPartPr/>
                <p14:nvPr/>
              </p14:nvContentPartPr>
              <p14:xfrm>
                <a:off x="8846226" y="1733921"/>
                <a:ext cx="3240" cy="3060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14EB3B11-2CA8-320E-371B-67132F1638AD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8838666" y="1726361"/>
                  <a:ext cx="183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EDADA4FE-4EF5-B6D5-CDEB-0B925CA10C3B}"/>
                    </a:ext>
                  </a:extLst>
                </p14:cNvPr>
                <p14:cNvContentPartPr/>
                <p14:nvPr/>
              </p14:nvContentPartPr>
              <p14:xfrm>
                <a:off x="8815266" y="1805561"/>
                <a:ext cx="71280" cy="6228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EDADA4FE-4EF5-B6D5-CDEB-0B925CA10C3B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8807706" y="1798001"/>
                  <a:ext cx="864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747D3ACD-33D3-8EC0-77BD-250B73AD5910}"/>
                    </a:ext>
                  </a:extLst>
                </p14:cNvPr>
                <p14:cNvContentPartPr/>
                <p14:nvPr/>
              </p14:nvContentPartPr>
              <p14:xfrm>
                <a:off x="8932986" y="1634201"/>
                <a:ext cx="54360" cy="9936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747D3ACD-33D3-8EC0-77BD-250B73AD5910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8925426" y="1626641"/>
                  <a:ext cx="691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3B9AF4F8-CC96-8343-710A-3DB25BB0FD13}"/>
                    </a:ext>
                  </a:extLst>
                </p14:cNvPr>
                <p14:cNvContentPartPr/>
                <p14:nvPr/>
              </p14:nvContentPartPr>
              <p14:xfrm>
                <a:off x="8954946" y="1683161"/>
                <a:ext cx="43560" cy="288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3B9AF4F8-CC96-8343-710A-3DB25BB0FD13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8947386" y="1675601"/>
                  <a:ext cx="586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E2D59936-CE25-EE22-D571-DB10AC784449}"/>
                    </a:ext>
                  </a:extLst>
                </p14:cNvPr>
                <p14:cNvContentPartPr/>
                <p14:nvPr/>
              </p14:nvContentPartPr>
              <p14:xfrm>
                <a:off x="9017226" y="1633121"/>
                <a:ext cx="10440" cy="10440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E2D59936-CE25-EE22-D571-DB10AC784449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9009666" y="1625561"/>
                  <a:ext cx="255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10258E27-1643-ED7F-BFC7-1EE54618A2F7}"/>
                    </a:ext>
                  </a:extLst>
                </p14:cNvPr>
                <p14:cNvContentPartPr/>
                <p14:nvPr/>
              </p14:nvContentPartPr>
              <p14:xfrm>
                <a:off x="9029466" y="1699001"/>
                <a:ext cx="60480" cy="2556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10258E27-1643-ED7F-BFC7-1EE54618A2F7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9021906" y="1691441"/>
                  <a:ext cx="752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220D582C-922C-108A-093A-923A9256C8DA}"/>
                    </a:ext>
                  </a:extLst>
                </p14:cNvPr>
                <p14:cNvContentPartPr/>
                <p14:nvPr/>
              </p14:nvContentPartPr>
              <p14:xfrm>
                <a:off x="8998146" y="1791521"/>
                <a:ext cx="81000" cy="7668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220D582C-922C-108A-093A-923A9256C8DA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8990586" y="1783961"/>
                  <a:ext cx="961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0FDF013D-0A39-913D-6490-53B0E5221462}"/>
                    </a:ext>
                  </a:extLst>
                </p14:cNvPr>
                <p14:cNvContentPartPr/>
                <p14:nvPr/>
              </p14:nvContentPartPr>
              <p14:xfrm>
                <a:off x="9160506" y="1731041"/>
                <a:ext cx="38520" cy="864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0FDF013D-0A39-913D-6490-53B0E5221462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9152946" y="1723481"/>
                  <a:ext cx="536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8398617A-4EFF-290B-49DB-601274F5D223}"/>
                    </a:ext>
                  </a:extLst>
                </p14:cNvPr>
                <p14:cNvContentPartPr/>
                <p14:nvPr/>
              </p14:nvContentPartPr>
              <p14:xfrm>
                <a:off x="9157266" y="1801241"/>
                <a:ext cx="55080" cy="828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8398617A-4EFF-290B-49DB-601274F5D223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9149706" y="1793681"/>
                  <a:ext cx="70200" cy="2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7" name="Gruppo 216">
            <a:extLst>
              <a:ext uri="{FF2B5EF4-FFF2-40B4-BE49-F238E27FC236}">
                <a16:creationId xmlns:a16="http://schemas.microsoft.com/office/drawing/2014/main" id="{02473618-89C3-4274-9B17-976585771B78}"/>
              </a:ext>
            </a:extLst>
          </p:cNvPr>
          <p:cNvGrpSpPr/>
          <p:nvPr/>
        </p:nvGrpSpPr>
        <p:grpSpPr>
          <a:xfrm>
            <a:off x="8976546" y="1958921"/>
            <a:ext cx="447840" cy="216000"/>
            <a:chOff x="8976546" y="1958921"/>
            <a:chExt cx="447840" cy="21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98957057-2A34-D69B-1AFD-5DABECDE0DBB}"/>
                    </a:ext>
                  </a:extLst>
                </p14:cNvPr>
                <p14:cNvContentPartPr/>
                <p14:nvPr/>
              </p14:nvContentPartPr>
              <p14:xfrm>
                <a:off x="8976546" y="2001761"/>
                <a:ext cx="74160" cy="17316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98957057-2A34-D69B-1AFD-5DABECDE0DBB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8968986" y="1994201"/>
                  <a:ext cx="8928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5FA72414-C742-1375-0DED-334F33F3CE3A}"/>
                    </a:ext>
                  </a:extLst>
                </p14:cNvPr>
                <p14:cNvContentPartPr/>
                <p14:nvPr/>
              </p14:nvContentPartPr>
              <p14:xfrm>
                <a:off x="9049986" y="2029481"/>
                <a:ext cx="37440" cy="6660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5FA72414-C742-1375-0DED-334F33F3CE3A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9042426" y="2021921"/>
                  <a:ext cx="525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17AA7913-F994-A073-6287-4186A5D58B2A}"/>
                    </a:ext>
                  </a:extLst>
                </p14:cNvPr>
                <p14:cNvContentPartPr/>
                <p14:nvPr/>
              </p14:nvContentPartPr>
              <p14:xfrm>
                <a:off x="9110466" y="2005721"/>
                <a:ext cx="24120" cy="7272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17AA7913-F994-A073-6287-4186A5D58B2A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9102906" y="1998161"/>
                  <a:ext cx="392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9507A197-759E-5EB1-4C90-790637BA61BD}"/>
                    </a:ext>
                  </a:extLst>
                </p14:cNvPr>
                <p14:cNvContentPartPr/>
                <p14:nvPr/>
              </p14:nvContentPartPr>
              <p14:xfrm>
                <a:off x="9158706" y="1958921"/>
                <a:ext cx="2880" cy="8964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9507A197-759E-5EB1-4C90-790637BA61BD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9151146" y="1951361"/>
                  <a:ext cx="180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791DD1B4-BF11-4290-EF9C-CD359EC4AB0C}"/>
                    </a:ext>
                  </a:extLst>
                </p14:cNvPr>
                <p14:cNvContentPartPr/>
                <p14:nvPr/>
              </p14:nvContentPartPr>
              <p14:xfrm>
                <a:off x="9161226" y="2026961"/>
                <a:ext cx="28800" cy="468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791DD1B4-BF11-4290-EF9C-CD359EC4AB0C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9153666" y="2019401"/>
                  <a:ext cx="439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5D92DA92-6643-40E6-06BD-A7B59F799414}"/>
                    </a:ext>
                  </a:extLst>
                </p14:cNvPr>
                <p14:cNvContentPartPr/>
                <p14:nvPr/>
              </p14:nvContentPartPr>
              <p14:xfrm>
                <a:off x="9192186" y="2007881"/>
                <a:ext cx="33840" cy="5796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5D92DA92-6643-40E6-06BD-A7B59F799414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9184626" y="2000321"/>
                  <a:ext cx="489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23213B93-66DB-777F-5E2F-25A207F93D40}"/>
                    </a:ext>
                  </a:extLst>
                </p14:cNvPr>
                <p14:cNvContentPartPr/>
                <p14:nvPr/>
              </p14:nvContentPartPr>
              <p14:xfrm>
                <a:off x="9240426" y="2019401"/>
                <a:ext cx="52200" cy="2952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23213B93-66DB-777F-5E2F-25A207F93D40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9232866" y="2012201"/>
                  <a:ext cx="673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E85A57C8-1836-F139-1AEE-F134851778BE}"/>
                    </a:ext>
                  </a:extLst>
                </p14:cNvPr>
                <p14:cNvContentPartPr/>
                <p14:nvPr/>
              </p14:nvContentPartPr>
              <p14:xfrm>
                <a:off x="9325746" y="2016881"/>
                <a:ext cx="27360" cy="3384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E85A57C8-1836-F139-1AEE-F134851778BE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9318186" y="2009321"/>
                  <a:ext cx="424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61957972-35CF-527C-5AD0-7A1946715489}"/>
                    </a:ext>
                  </a:extLst>
                </p14:cNvPr>
                <p14:cNvContentPartPr/>
                <p14:nvPr/>
              </p14:nvContentPartPr>
              <p14:xfrm>
                <a:off x="9385506" y="2017601"/>
                <a:ext cx="38880" cy="1296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61957972-35CF-527C-5AD0-7A1946715489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9377946" y="2010041"/>
                  <a:ext cx="54000" cy="2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0">
            <p14:nvContentPartPr>
              <p14:cNvPr id="220" name="Input penna 219">
                <a:extLst>
                  <a:ext uri="{FF2B5EF4-FFF2-40B4-BE49-F238E27FC236}">
                    <a16:creationId xmlns:a16="http://schemas.microsoft.com/office/drawing/2014/main" id="{D71589C4-CDCB-E237-BE14-78385509C345}"/>
                  </a:ext>
                </a:extLst>
              </p14:cNvPr>
              <p14:cNvContentPartPr/>
              <p14:nvPr/>
            </p14:nvContentPartPr>
            <p14:xfrm>
              <a:off x="6122106" y="295721"/>
              <a:ext cx="102600" cy="20880"/>
            </p14:xfrm>
          </p:contentPart>
        </mc:Choice>
        <mc:Fallback xmlns="">
          <p:pic>
            <p:nvPicPr>
              <p:cNvPr id="220" name="Input penna 219">
                <a:extLst>
                  <a:ext uri="{FF2B5EF4-FFF2-40B4-BE49-F238E27FC236}">
                    <a16:creationId xmlns:a16="http://schemas.microsoft.com/office/drawing/2014/main" id="{D71589C4-CDCB-E237-BE14-78385509C345}"/>
                  </a:ext>
                </a:extLst>
              </p:cNvPr>
              <p:cNvPicPr/>
              <p:nvPr/>
            </p:nvPicPr>
            <p:blipFill>
              <a:blip r:embed="rId271"/>
              <a:stretch>
                <a:fillRect/>
              </a:stretch>
            </p:blipFill>
            <p:spPr>
              <a:xfrm>
                <a:off x="6114546" y="288161"/>
                <a:ext cx="11772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2">
            <p14:nvContentPartPr>
              <p14:cNvPr id="221" name="Input penna 220">
                <a:extLst>
                  <a:ext uri="{FF2B5EF4-FFF2-40B4-BE49-F238E27FC236}">
                    <a16:creationId xmlns:a16="http://schemas.microsoft.com/office/drawing/2014/main" id="{FB893933-6625-38BB-93B4-622B0D8189AE}"/>
                  </a:ext>
                </a:extLst>
              </p14:cNvPr>
              <p14:cNvContentPartPr/>
              <p14:nvPr/>
            </p14:nvContentPartPr>
            <p14:xfrm>
              <a:off x="6136146" y="415601"/>
              <a:ext cx="78480" cy="17640"/>
            </p14:xfrm>
          </p:contentPart>
        </mc:Choice>
        <mc:Fallback xmlns="">
          <p:pic>
            <p:nvPicPr>
              <p:cNvPr id="221" name="Input penna 220">
                <a:extLst>
                  <a:ext uri="{FF2B5EF4-FFF2-40B4-BE49-F238E27FC236}">
                    <a16:creationId xmlns:a16="http://schemas.microsoft.com/office/drawing/2014/main" id="{FB893933-6625-38BB-93B4-622B0D8189AE}"/>
                  </a:ext>
                </a:extLst>
              </p:cNvPr>
              <p:cNvPicPr/>
              <p:nvPr/>
            </p:nvPicPr>
            <p:blipFill>
              <a:blip r:embed="rId273"/>
              <a:stretch>
                <a:fillRect/>
              </a:stretch>
            </p:blipFill>
            <p:spPr>
              <a:xfrm>
                <a:off x="6128586" y="408041"/>
                <a:ext cx="93600" cy="32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60" name="Gruppo 259">
            <a:extLst>
              <a:ext uri="{FF2B5EF4-FFF2-40B4-BE49-F238E27FC236}">
                <a16:creationId xmlns:a16="http://schemas.microsoft.com/office/drawing/2014/main" id="{82309974-2F44-8528-1BCA-7DB883958C09}"/>
              </a:ext>
            </a:extLst>
          </p:cNvPr>
          <p:cNvGrpSpPr/>
          <p:nvPr/>
        </p:nvGrpSpPr>
        <p:grpSpPr>
          <a:xfrm>
            <a:off x="6584181" y="239561"/>
            <a:ext cx="495000" cy="216000"/>
            <a:chOff x="6584181" y="239561"/>
            <a:chExt cx="495000" cy="21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0F307C76-5EE7-1026-6644-34E51FA22F1B}"/>
                    </a:ext>
                  </a:extLst>
                </p14:cNvPr>
                <p14:cNvContentPartPr/>
                <p14:nvPr/>
              </p14:nvContentPartPr>
              <p14:xfrm>
                <a:off x="6584181" y="322721"/>
                <a:ext cx="105120" cy="132840"/>
              </p14:xfrm>
            </p:contentPart>
          </mc:Choice>
          <mc:Fallback xmlns=""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0F307C76-5EE7-1026-6644-34E51FA22F1B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6576621" y="315161"/>
                  <a:ext cx="1202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E8DA08D3-0BB3-C0ED-4FBF-58FC1147AA41}"/>
                    </a:ext>
                  </a:extLst>
                </p14:cNvPr>
                <p14:cNvContentPartPr/>
                <p14:nvPr/>
              </p14:nvContentPartPr>
              <p14:xfrm>
                <a:off x="6724581" y="331001"/>
                <a:ext cx="82800" cy="63360"/>
              </p14:xfrm>
            </p:contentPart>
          </mc:Choice>
          <mc:Fallback xmlns=""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E8DA08D3-0BB3-C0ED-4FBF-58FC1147AA41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6717021" y="323441"/>
                  <a:ext cx="979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ABD11BE8-C433-40FB-9982-11638900C547}"/>
                    </a:ext>
                  </a:extLst>
                </p14:cNvPr>
                <p14:cNvContentPartPr/>
                <p14:nvPr/>
              </p14:nvContentPartPr>
              <p14:xfrm>
                <a:off x="6832941" y="239561"/>
                <a:ext cx="64800" cy="159840"/>
              </p14:xfrm>
            </p:contentPart>
          </mc:Choice>
          <mc:Fallback xmlns=""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ABD11BE8-C433-40FB-9982-11638900C547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6825381" y="232001"/>
                  <a:ext cx="799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3F034AA4-B654-2289-40B8-D1BB4054ECFE}"/>
                    </a:ext>
                  </a:extLst>
                </p14:cNvPr>
                <p14:cNvContentPartPr/>
                <p14:nvPr/>
              </p14:nvContentPartPr>
              <p14:xfrm>
                <a:off x="6903141" y="301481"/>
                <a:ext cx="36360" cy="63720"/>
              </p14:xfrm>
            </p:contentPart>
          </mc:Choice>
          <mc:Fallback xmlns=""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3F034AA4-B654-2289-40B8-D1BB4054ECFE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6895941" y="293921"/>
                  <a:ext cx="5148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8ECA7D8D-C0B5-EAC1-73D2-48FB015998F5}"/>
                    </a:ext>
                  </a:extLst>
                </p14:cNvPr>
                <p14:cNvContentPartPr/>
                <p14:nvPr/>
              </p14:nvContentPartPr>
              <p14:xfrm>
                <a:off x="6977661" y="307241"/>
                <a:ext cx="25920" cy="46440"/>
              </p14:xfrm>
            </p:contentPart>
          </mc:Choice>
          <mc:Fallback xmlns=""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8ECA7D8D-C0B5-EAC1-73D2-48FB015998F5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6970101" y="299681"/>
                  <a:ext cx="406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D27870C1-9D1B-67C0-6F9A-3DB358DA5E63}"/>
                    </a:ext>
                  </a:extLst>
                </p14:cNvPr>
                <p14:cNvContentPartPr/>
                <p14:nvPr/>
              </p14:nvContentPartPr>
              <p14:xfrm>
                <a:off x="7053261" y="317681"/>
                <a:ext cx="25920" cy="70560"/>
              </p14:xfrm>
            </p:contentPart>
          </mc:Choice>
          <mc:Fallback xmlns=""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D27870C1-9D1B-67C0-6F9A-3DB358DA5E63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7045701" y="310121"/>
                  <a:ext cx="40680" cy="8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8" name="Gruppo 257">
            <a:extLst>
              <a:ext uri="{FF2B5EF4-FFF2-40B4-BE49-F238E27FC236}">
                <a16:creationId xmlns:a16="http://schemas.microsoft.com/office/drawing/2014/main" id="{ED98B649-0C6C-3D1F-14EB-9028BE507331}"/>
              </a:ext>
            </a:extLst>
          </p:cNvPr>
          <p:cNvGrpSpPr/>
          <p:nvPr/>
        </p:nvGrpSpPr>
        <p:grpSpPr>
          <a:xfrm>
            <a:off x="7487739" y="231641"/>
            <a:ext cx="167760" cy="178560"/>
            <a:chOff x="7487739" y="231641"/>
            <a:chExt cx="167760" cy="17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640EADCF-E6D4-3DEA-82A4-E122FA06E2F2}"/>
                    </a:ext>
                  </a:extLst>
                </p14:cNvPr>
                <p14:cNvContentPartPr/>
                <p14:nvPr/>
              </p14:nvContentPartPr>
              <p14:xfrm>
                <a:off x="7487739" y="308321"/>
                <a:ext cx="83160" cy="94680"/>
              </p14:xfrm>
            </p:contentPart>
          </mc:Choice>
          <mc:Fallback xmlns=""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640EADCF-E6D4-3DEA-82A4-E122FA06E2F2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7480179" y="300761"/>
                  <a:ext cx="982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9DBAC6AA-266A-4E6E-4D7C-7322B4E273FB}"/>
                    </a:ext>
                  </a:extLst>
                </p14:cNvPr>
                <p14:cNvContentPartPr/>
                <p14:nvPr/>
              </p14:nvContentPartPr>
              <p14:xfrm>
                <a:off x="7628139" y="231641"/>
                <a:ext cx="27360" cy="178560"/>
              </p14:xfrm>
            </p:contentPart>
          </mc:Choice>
          <mc:Fallback xmlns=""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9DBAC6AA-266A-4E6E-4D7C-7322B4E273FB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7620579" y="224081"/>
                  <a:ext cx="42480" cy="19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6" name="Gruppo 255">
            <a:extLst>
              <a:ext uri="{FF2B5EF4-FFF2-40B4-BE49-F238E27FC236}">
                <a16:creationId xmlns:a16="http://schemas.microsoft.com/office/drawing/2014/main" id="{97AA691D-553B-2D63-3E56-7994071A1C27}"/>
              </a:ext>
            </a:extLst>
          </p:cNvPr>
          <p:cNvGrpSpPr/>
          <p:nvPr/>
        </p:nvGrpSpPr>
        <p:grpSpPr>
          <a:xfrm>
            <a:off x="7937019" y="231641"/>
            <a:ext cx="512280" cy="189360"/>
            <a:chOff x="7937019" y="231641"/>
            <a:chExt cx="512280" cy="18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00D57E3E-7152-E5AF-9417-6B881753ECF4}"/>
                    </a:ext>
                  </a:extLst>
                </p14:cNvPr>
                <p14:cNvContentPartPr/>
                <p14:nvPr/>
              </p14:nvContentPartPr>
              <p14:xfrm>
                <a:off x="7937019" y="231641"/>
                <a:ext cx="22680" cy="168120"/>
              </p14:xfrm>
            </p:contentPart>
          </mc:Choice>
          <mc:Fallback xmlns=""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00D57E3E-7152-E5AF-9417-6B881753ECF4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7929459" y="224081"/>
                  <a:ext cx="3780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843EE2DF-5BBB-A107-1F1D-F2226DB71317}"/>
                    </a:ext>
                  </a:extLst>
                </p14:cNvPr>
                <p14:cNvContentPartPr/>
                <p14:nvPr/>
              </p14:nvContentPartPr>
              <p14:xfrm>
                <a:off x="8012259" y="319481"/>
                <a:ext cx="83160" cy="101520"/>
              </p14:xfrm>
            </p:contentPart>
          </mc:Choice>
          <mc:Fallback xmlns=""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843EE2DF-5BBB-A107-1F1D-F2226DB71317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8004699" y="311921"/>
                  <a:ext cx="982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5307ED65-E37F-31C1-680A-BB421C5B7569}"/>
                    </a:ext>
                  </a:extLst>
                </p14:cNvPr>
                <p14:cNvContentPartPr/>
                <p14:nvPr/>
              </p14:nvContentPartPr>
              <p14:xfrm>
                <a:off x="8141499" y="313001"/>
                <a:ext cx="71640" cy="73080"/>
              </p14:xfrm>
            </p:contentPart>
          </mc:Choice>
          <mc:Fallback xmlns=""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5307ED65-E37F-31C1-680A-BB421C5B7569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8133939" y="305441"/>
                  <a:ext cx="864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FC8235E5-26F7-12C0-E876-AB1B542B9203}"/>
                    </a:ext>
                  </a:extLst>
                </p14:cNvPr>
                <p14:cNvContentPartPr/>
                <p14:nvPr/>
              </p14:nvContentPartPr>
              <p14:xfrm>
                <a:off x="8233659" y="287441"/>
                <a:ext cx="55800" cy="95400"/>
              </p14:xfrm>
            </p:contentPart>
          </mc:Choice>
          <mc:Fallback xmlns=""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FC8235E5-26F7-12C0-E876-AB1B542B9203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8226459" y="279881"/>
                  <a:ext cx="709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AFCD293E-24AC-96F0-C1FB-9E5655D5D0CD}"/>
                    </a:ext>
                  </a:extLst>
                </p14:cNvPr>
                <p14:cNvContentPartPr/>
                <p14:nvPr/>
              </p14:nvContentPartPr>
              <p14:xfrm>
                <a:off x="8312859" y="293561"/>
                <a:ext cx="40680" cy="91800"/>
              </p14:xfrm>
            </p:contentPart>
          </mc:Choice>
          <mc:Fallback xmlns=""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AFCD293E-24AC-96F0-C1FB-9E5655D5D0CD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8305299" y="286001"/>
                  <a:ext cx="554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8A6AE8D0-193A-0049-F364-A035F6802BF7}"/>
                    </a:ext>
                  </a:extLst>
                </p14:cNvPr>
                <p14:cNvContentPartPr/>
                <p14:nvPr/>
              </p14:nvContentPartPr>
              <p14:xfrm>
                <a:off x="8375139" y="294281"/>
                <a:ext cx="74160" cy="117720"/>
              </p14:xfrm>
            </p:contentPart>
          </mc:Choice>
          <mc:Fallback xmlns=""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8A6AE8D0-193A-0049-F364-A035F6802BF7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367579" y="286721"/>
                  <a:ext cx="89280" cy="13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" name="Gruppo 263">
            <a:extLst>
              <a:ext uri="{FF2B5EF4-FFF2-40B4-BE49-F238E27FC236}">
                <a16:creationId xmlns:a16="http://schemas.microsoft.com/office/drawing/2014/main" id="{F343AE54-3C81-8F59-4A6F-3140D40C0B9D}"/>
              </a:ext>
            </a:extLst>
          </p:cNvPr>
          <p:cNvGrpSpPr/>
          <p:nvPr/>
        </p:nvGrpSpPr>
        <p:grpSpPr>
          <a:xfrm>
            <a:off x="2846859" y="1890964"/>
            <a:ext cx="122400" cy="157680"/>
            <a:chOff x="2846859" y="1890964"/>
            <a:chExt cx="122400" cy="15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8FEB03DF-0469-00C4-4BD0-94652BA38F98}"/>
                    </a:ext>
                  </a:extLst>
                </p14:cNvPr>
                <p14:cNvContentPartPr/>
                <p14:nvPr/>
              </p14:nvContentPartPr>
              <p14:xfrm>
                <a:off x="2846859" y="1950364"/>
                <a:ext cx="77760" cy="9360"/>
              </p14:xfrm>
            </p:contentPart>
          </mc:Choice>
          <mc:Fallback xmlns=""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8FEB03DF-0469-00C4-4BD0-94652BA38F98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2839299" y="1942804"/>
                  <a:ext cx="925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5DA4604C-A92A-84C1-B203-11F54B2D93C3}"/>
                    </a:ext>
                  </a:extLst>
                </p14:cNvPr>
                <p14:cNvContentPartPr/>
                <p14:nvPr/>
              </p14:nvContentPartPr>
              <p14:xfrm>
                <a:off x="2951979" y="1890964"/>
                <a:ext cx="17280" cy="157680"/>
              </p14:xfrm>
            </p:contentPart>
          </mc:Choice>
          <mc:Fallback xmlns=""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5DA4604C-A92A-84C1-B203-11F54B2D93C3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2944419" y="1883404"/>
                  <a:ext cx="32040" cy="172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6">
            <p14:nvContentPartPr>
              <p14:cNvPr id="265" name="Input penna 264">
                <a:extLst>
                  <a:ext uri="{FF2B5EF4-FFF2-40B4-BE49-F238E27FC236}">
                    <a16:creationId xmlns:a16="http://schemas.microsoft.com/office/drawing/2014/main" id="{8AF70C9E-650F-5EE7-1798-B09030B68AF0}"/>
                  </a:ext>
                </a:extLst>
              </p14:cNvPr>
              <p14:cNvContentPartPr/>
              <p14:nvPr/>
            </p14:nvContentPartPr>
            <p14:xfrm>
              <a:off x="6495726" y="3447509"/>
              <a:ext cx="222120" cy="150480"/>
            </p14:xfrm>
          </p:contentPart>
        </mc:Choice>
        <mc:Fallback xmlns="">
          <p:pic>
            <p:nvPicPr>
              <p:cNvPr id="265" name="Input penna 264">
                <a:extLst>
                  <a:ext uri="{FF2B5EF4-FFF2-40B4-BE49-F238E27FC236}">
                    <a16:creationId xmlns:a16="http://schemas.microsoft.com/office/drawing/2014/main" id="{8AF70C9E-650F-5EE7-1798-B09030B68AF0}"/>
                  </a:ext>
                </a:extLst>
              </p:cNvPr>
              <p:cNvPicPr/>
              <p:nvPr/>
            </p:nvPicPr>
            <p:blipFill>
              <a:blip r:embed="rId307"/>
              <a:stretch>
                <a:fillRect/>
              </a:stretch>
            </p:blipFill>
            <p:spPr>
              <a:xfrm>
                <a:off x="6488166" y="3439949"/>
                <a:ext cx="237240" cy="1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8">
            <p14:nvContentPartPr>
              <p14:cNvPr id="266" name="Input penna 265">
                <a:extLst>
                  <a:ext uri="{FF2B5EF4-FFF2-40B4-BE49-F238E27FC236}">
                    <a16:creationId xmlns:a16="http://schemas.microsoft.com/office/drawing/2014/main" id="{2E8446C6-2867-1746-F0B8-49FC5011E591}"/>
                  </a:ext>
                </a:extLst>
              </p14:cNvPr>
              <p14:cNvContentPartPr/>
              <p14:nvPr/>
            </p14:nvContentPartPr>
            <p14:xfrm>
              <a:off x="5989206" y="3578189"/>
              <a:ext cx="310320" cy="332280"/>
            </p14:xfrm>
          </p:contentPart>
        </mc:Choice>
        <mc:Fallback xmlns="">
          <p:pic>
            <p:nvPicPr>
              <p:cNvPr id="266" name="Input penna 265">
                <a:extLst>
                  <a:ext uri="{FF2B5EF4-FFF2-40B4-BE49-F238E27FC236}">
                    <a16:creationId xmlns:a16="http://schemas.microsoft.com/office/drawing/2014/main" id="{2E8446C6-2867-1746-F0B8-49FC5011E591}"/>
                  </a:ext>
                </a:extLst>
              </p:cNvPr>
              <p:cNvPicPr/>
              <p:nvPr/>
            </p:nvPicPr>
            <p:blipFill>
              <a:blip r:embed="rId309"/>
              <a:stretch>
                <a:fillRect/>
              </a:stretch>
            </p:blipFill>
            <p:spPr>
              <a:xfrm>
                <a:off x="5981646" y="3570629"/>
                <a:ext cx="325440" cy="347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80" name="Gruppo 279">
            <a:extLst>
              <a:ext uri="{FF2B5EF4-FFF2-40B4-BE49-F238E27FC236}">
                <a16:creationId xmlns:a16="http://schemas.microsoft.com/office/drawing/2014/main" id="{5FDB3D69-DA30-59BF-2CAA-FACDF2DFD174}"/>
              </a:ext>
            </a:extLst>
          </p:cNvPr>
          <p:cNvGrpSpPr/>
          <p:nvPr/>
        </p:nvGrpSpPr>
        <p:grpSpPr>
          <a:xfrm>
            <a:off x="8681620" y="3034756"/>
            <a:ext cx="163080" cy="293760"/>
            <a:chOff x="8681620" y="3034756"/>
            <a:chExt cx="163080" cy="29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D8C42A0B-0FB0-00C0-878D-5F5CC87C23C5}"/>
                    </a:ext>
                  </a:extLst>
                </p14:cNvPr>
                <p14:cNvContentPartPr/>
                <p14:nvPr/>
              </p14:nvContentPartPr>
              <p14:xfrm>
                <a:off x="8703220" y="3034756"/>
                <a:ext cx="102240" cy="193320"/>
              </p14:xfrm>
            </p:contentPart>
          </mc:Choice>
          <mc:Fallback xmlns=""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D8C42A0B-0FB0-00C0-878D-5F5CC87C23C5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8695660" y="3027196"/>
                  <a:ext cx="11736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71491670-7B70-8B63-3BC7-817F0569BD87}"/>
                    </a:ext>
                  </a:extLst>
                </p14:cNvPr>
                <p14:cNvContentPartPr/>
                <p14:nvPr/>
              </p14:nvContentPartPr>
              <p14:xfrm>
                <a:off x="8721580" y="3162916"/>
                <a:ext cx="42480" cy="15120"/>
              </p14:xfrm>
            </p:contentPart>
          </mc:Choice>
          <mc:Fallback xmlns=""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71491670-7B70-8B63-3BC7-817F0569BD87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8714020" y="3155356"/>
                  <a:ext cx="576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A224DCAB-CA0B-697F-D6D6-F1431BAD75D0}"/>
                    </a:ext>
                  </a:extLst>
                </p14:cNvPr>
                <p14:cNvContentPartPr/>
                <p14:nvPr/>
              </p14:nvContentPartPr>
              <p14:xfrm>
                <a:off x="8748580" y="3246436"/>
                <a:ext cx="15480" cy="61560"/>
              </p14:xfrm>
            </p:contentPart>
          </mc:Choice>
          <mc:Fallback xmlns=""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A224DCAB-CA0B-697F-D6D6-F1431BAD75D0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8741020" y="3238876"/>
                  <a:ext cx="306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46AD14B4-B3D6-C32E-D8EC-B5C60F78E72B}"/>
                    </a:ext>
                  </a:extLst>
                </p14:cNvPr>
                <p14:cNvContentPartPr/>
                <p14:nvPr/>
              </p14:nvContentPartPr>
              <p14:xfrm>
                <a:off x="8681620" y="3290716"/>
                <a:ext cx="163080" cy="37800"/>
              </p14:xfrm>
            </p:contentPart>
          </mc:Choice>
          <mc:Fallback xmlns=""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46AD14B4-B3D6-C32E-D8EC-B5C60F78E72B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8674060" y="3283156"/>
                  <a:ext cx="178200" cy="52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18">
            <p14:nvContentPartPr>
              <p14:cNvPr id="277" name="Input penna 276">
                <a:extLst>
                  <a:ext uri="{FF2B5EF4-FFF2-40B4-BE49-F238E27FC236}">
                    <a16:creationId xmlns:a16="http://schemas.microsoft.com/office/drawing/2014/main" id="{96E9510B-319D-2BC7-B278-0E684AFF3EBD}"/>
                  </a:ext>
                </a:extLst>
              </p14:cNvPr>
              <p14:cNvContentPartPr/>
              <p14:nvPr/>
            </p14:nvContentPartPr>
            <p14:xfrm>
              <a:off x="9091660" y="3152116"/>
              <a:ext cx="84600" cy="14040"/>
            </p14:xfrm>
          </p:contentPart>
        </mc:Choice>
        <mc:Fallback xmlns="">
          <p:pic>
            <p:nvPicPr>
              <p:cNvPr id="277" name="Input penna 276">
                <a:extLst>
                  <a:ext uri="{FF2B5EF4-FFF2-40B4-BE49-F238E27FC236}">
                    <a16:creationId xmlns:a16="http://schemas.microsoft.com/office/drawing/2014/main" id="{96E9510B-319D-2BC7-B278-0E684AFF3EBD}"/>
                  </a:ext>
                </a:extLst>
              </p:cNvPr>
              <p:cNvPicPr/>
              <p:nvPr/>
            </p:nvPicPr>
            <p:blipFill>
              <a:blip r:embed="rId319"/>
              <a:stretch>
                <a:fillRect/>
              </a:stretch>
            </p:blipFill>
            <p:spPr>
              <a:xfrm>
                <a:off x="9084100" y="3144556"/>
                <a:ext cx="9972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0">
            <p14:nvContentPartPr>
              <p14:cNvPr id="278" name="Input penna 277">
                <a:extLst>
                  <a:ext uri="{FF2B5EF4-FFF2-40B4-BE49-F238E27FC236}">
                    <a16:creationId xmlns:a16="http://schemas.microsoft.com/office/drawing/2014/main" id="{73E274B4-F7F6-C987-AC29-E012EFE3876B}"/>
                  </a:ext>
                </a:extLst>
              </p14:cNvPr>
              <p14:cNvContentPartPr/>
              <p14:nvPr/>
            </p14:nvContentPartPr>
            <p14:xfrm>
              <a:off x="9096340" y="3248596"/>
              <a:ext cx="109800" cy="360"/>
            </p14:xfrm>
          </p:contentPart>
        </mc:Choice>
        <mc:Fallback xmlns="">
          <p:pic>
            <p:nvPicPr>
              <p:cNvPr id="278" name="Input penna 277">
                <a:extLst>
                  <a:ext uri="{FF2B5EF4-FFF2-40B4-BE49-F238E27FC236}">
                    <a16:creationId xmlns:a16="http://schemas.microsoft.com/office/drawing/2014/main" id="{73E274B4-F7F6-C987-AC29-E012EFE3876B}"/>
                  </a:ext>
                </a:extLst>
              </p:cNvPr>
              <p:cNvPicPr/>
              <p:nvPr/>
            </p:nvPicPr>
            <p:blipFill>
              <a:blip r:embed="rId321"/>
              <a:stretch>
                <a:fillRect/>
              </a:stretch>
            </p:blipFill>
            <p:spPr>
              <a:xfrm>
                <a:off x="9088780" y="3241036"/>
                <a:ext cx="124920" cy="1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00" name="Gruppo 299">
            <a:extLst>
              <a:ext uri="{FF2B5EF4-FFF2-40B4-BE49-F238E27FC236}">
                <a16:creationId xmlns:a16="http://schemas.microsoft.com/office/drawing/2014/main" id="{974DB8E3-5986-7E00-1B6B-F298C9B4C8CE}"/>
              </a:ext>
            </a:extLst>
          </p:cNvPr>
          <p:cNvGrpSpPr/>
          <p:nvPr/>
        </p:nvGrpSpPr>
        <p:grpSpPr>
          <a:xfrm>
            <a:off x="9359500" y="2984356"/>
            <a:ext cx="488880" cy="324000"/>
            <a:chOff x="9359500" y="2984356"/>
            <a:chExt cx="488880" cy="32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4BDF74B2-B33B-615B-D67B-A8FF65132E5D}"/>
                    </a:ext>
                  </a:extLst>
                </p14:cNvPr>
                <p14:cNvContentPartPr/>
                <p14:nvPr/>
              </p14:nvContentPartPr>
              <p14:xfrm>
                <a:off x="9359500" y="3095956"/>
                <a:ext cx="110880" cy="21240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4BDF74B2-B33B-615B-D67B-A8FF65132E5D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9351940" y="3088396"/>
                  <a:ext cx="12600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DA36773A-8912-D78A-F478-AE032D769E04}"/>
                    </a:ext>
                  </a:extLst>
                </p14:cNvPr>
                <p14:cNvContentPartPr/>
                <p14:nvPr/>
              </p14:nvContentPartPr>
              <p14:xfrm>
                <a:off x="9495220" y="3140236"/>
                <a:ext cx="75240" cy="6372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DA36773A-8912-D78A-F478-AE032D769E04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9487660" y="3132676"/>
                  <a:ext cx="903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427CF05B-3E05-5927-62B9-C868DC30D600}"/>
                    </a:ext>
                  </a:extLst>
                </p14:cNvPr>
                <p14:cNvContentPartPr/>
                <p14:nvPr/>
              </p14:nvContentPartPr>
              <p14:xfrm>
                <a:off x="9608980" y="2984356"/>
                <a:ext cx="39600" cy="23868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427CF05B-3E05-5927-62B9-C868DC30D600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9601420" y="2976796"/>
                  <a:ext cx="5472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DBA29FFA-4852-CE5E-0918-4712A0D65569}"/>
                    </a:ext>
                  </a:extLst>
                </p14:cNvPr>
                <p14:cNvContentPartPr/>
                <p14:nvPr/>
              </p14:nvContentPartPr>
              <p14:xfrm>
                <a:off x="9669460" y="3104596"/>
                <a:ext cx="74160" cy="11376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DBA29FFA-4852-CE5E-0918-4712A0D65569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9661900" y="3097036"/>
                  <a:ext cx="892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9B018DD2-83F1-3631-D177-124CAC1222B5}"/>
                    </a:ext>
                  </a:extLst>
                </p14:cNvPr>
                <p14:cNvContentPartPr/>
                <p14:nvPr/>
              </p14:nvContentPartPr>
              <p14:xfrm>
                <a:off x="9797260" y="3149956"/>
                <a:ext cx="51120" cy="5688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9B018DD2-83F1-3631-D177-124CAC1222B5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9789700" y="3142396"/>
                  <a:ext cx="6624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8" name="Gruppo 297">
            <a:extLst>
              <a:ext uri="{FF2B5EF4-FFF2-40B4-BE49-F238E27FC236}">
                <a16:creationId xmlns:a16="http://schemas.microsoft.com/office/drawing/2014/main" id="{D1CB43A7-8963-502D-CFF6-3C82C4E55A3B}"/>
              </a:ext>
            </a:extLst>
          </p:cNvPr>
          <p:cNvGrpSpPr/>
          <p:nvPr/>
        </p:nvGrpSpPr>
        <p:grpSpPr>
          <a:xfrm>
            <a:off x="10013980" y="3002356"/>
            <a:ext cx="347040" cy="231480"/>
            <a:chOff x="10013980" y="3002356"/>
            <a:chExt cx="347040" cy="23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5E8AA13F-BBB2-9D60-8F95-D262C56F8413}"/>
                    </a:ext>
                  </a:extLst>
                </p14:cNvPr>
                <p14:cNvContentPartPr/>
                <p14:nvPr/>
              </p14:nvContentPartPr>
              <p14:xfrm>
                <a:off x="10013980" y="3002356"/>
                <a:ext cx="124920" cy="23148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5E8AA13F-BBB2-9D60-8F95-D262C56F8413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0006420" y="2994796"/>
                  <a:ext cx="14004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3C0CDEE2-BA9D-C81C-4141-7C74332EBA26}"/>
                    </a:ext>
                  </a:extLst>
                </p14:cNvPr>
                <p14:cNvContentPartPr/>
                <p14:nvPr/>
              </p14:nvContentPartPr>
              <p14:xfrm>
                <a:off x="10129540" y="3118636"/>
                <a:ext cx="74160" cy="10944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3C0CDEE2-BA9D-C81C-4141-7C74332EBA26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0121980" y="3111076"/>
                  <a:ext cx="889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C026C421-D213-4F61-42F6-684D6FED3826}"/>
                    </a:ext>
                  </a:extLst>
                </p14:cNvPr>
                <p14:cNvContentPartPr/>
                <p14:nvPr/>
              </p14:nvContentPartPr>
              <p14:xfrm>
                <a:off x="10221700" y="3014596"/>
                <a:ext cx="52560" cy="18144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C026C421-D213-4F61-42F6-684D6FED3826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0214140" y="3007036"/>
                  <a:ext cx="6768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058E22AC-AB94-428E-FEE4-AB8AC70AF39B}"/>
                    </a:ext>
                  </a:extLst>
                </p14:cNvPr>
                <p14:cNvContentPartPr/>
                <p14:nvPr/>
              </p14:nvContentPartPr>
              <p14:xfrm>
                <a:off x="10276780" y="3026476"/>
                <a:ext cx="24120" cy="12672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058E22AC-AB94-428E-FEE4-AB8AC70AF39B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0269220" y="3018916"/>
                  <a:ext cx="3924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2841B400-B846-5BD0-00AF-36F996F0F811}"/>
                    </a:ext>
                  </a:extLst>
                </p14:cNvPr>
                <p14:cNvContentPartPr/>
                <p14:nvPr/>
              </p14:nvContentPartPr>
              <p14:xfrm>
                <a:off x="10300900" y="3107836"/>
                <a:ext cx="60120" cy="8280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2841B400-B846-5BD0-00AF-36F996F0F811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0293340" y="3100276"/>
                  <a:ext cx="7524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6" name="Gruppo 295">
            <a:extLst>
              <a:ext uri="{FF2B5EF4-FFF2-40B4-BE49-F238E27FC236}">
                <a16:creationId xmlns:a16="http://schemas.microsoft.com/office/drawing/2014/main" id="{30DD6851-63B2-847B-9A1E-5549D484F644}"/>
              </a:ext>
            </a:extLst>
          </p:cNvPr>
          <p:cNvGrpSpPr/>
          <p:nvPr/>
        </p:nvGrpSpPr>
        <p:grpSpPr>
          <a:xfrm>
            <a:off x="10493860" y="3119716"/>
            <a:ext cx="354240" cy="126000"/>
            <a:chOff x="10493860" y="3119716"/>
            <a:chExt cx="354240" cy="12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D1F366EB-0CAB-05A6-994A-00A1DBE02AE7}"/>
                    </a:ext>
                  </a:extLst>
                </p14:cNvPr>
                <p14:cNvContentPartPr/>
                <p14:nvPr/>
              </p14:nvContentPartPr>
              <p14:xfrm>
                <a:off x="10493860" y="3119716"/>
                <a:ext cx="124920" cy="126000"/>
              </p14:xfrm>
            </p:contentPart>
          </mc:Choice>
          <mc:Fallback xmlns=""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D1F366EB-0CAB-05A6-994A-00A1DBE02AE7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10486300" y="3112156"/>
                  <a:ext cx="1400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44C1875E-5188-54E6-444C-61E6725D7ECE}"/>
                    </a:ext>
                  </a:extLst>
                </p14:cNvPr>
                <p14:cNvContentPartPr/>
                <p14:nvPr/>
              </p14:nvContentPartPr>
              <p14:xfrm>
                <a:off x="10637500" y="3122956"/>
                <a:ext cx="60120" cy="80280"/>
              </p14:xfrm>
            </p:contentPart>
          </mc:Choice>
          <mc:Fallback xmlns=""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44C1875E-5188-54E6-444C-61E6725D7ECE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0629940" y="3115396"/>
                  <a:ext cx="7524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C7F0E1D2-4B70-A20F-E992-AB909BDB60A4}"/>
                    </a:ext>
                  </a:extLst>
                </p14:cNvPr>
                <p14:cNvContentPartPr/>
                <p14:nvPr/>
              </p14:nvContentPartPr>
              <p14:xfrm>
                <a:off x="10699060" y="3154996"/>
                <a:ext cx="66240" cy="57600"/>
              </p14:xfrm>
            </p:contentPart>
          </mc:Choice>
          <mc:Fallback xmlns=""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C7F0E1D2-4B70-A20F-E992-AB909BDB60A4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10691500" y="3147436"/>
                  <a:ext cx="813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CFB26A40-8411-962C-B7AF-53ABA074F37C}"/>
                    </a:ext>
                  </a:extLst>
                </p14:cNvPr>
                <p14:cNvContentPartPr/>
                <p14:nvPr/>
              </p14:nvContentPartPr>
              <p14:xfrm>
                <a:off x="10804540" y="3138796"/>
                <a:ext cx="43560" cy="6444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CFB26A40-8411-962C-B7AF-53ABA074F37C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10796980" y="3131236"/>
                  <a:ext cx="58680" cy="79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0">
            <p14:nvContentPartPr>
              <p14:cNvPr id="302" name="Input penna 301">
                <a:extLst>
                  <a:ext uri="{FF2B5EF4-FFF2-40B4-BE49-F238E27FC236}">
                    <a16:creationId xmlns:a16="http://schemas.microsoft.com/office/drawing/2014/main" id="{C0A4F07E-E44F-81FA-A9A5-CA919823B14B}"/>
                  </a:ext>
                </a:extLst>
              </p14:cNvPr>
              <p14:cNvContentPartPr/>
              <p14:nvPr/>
            </p14:nvContentPartPr>
            <p14:xfrm>
              <a:off x="11001565" y="3103525"/>
              <a:ext cx="49320" cy="5400"/>
            </p14:xfrm>
          </p:contentPart>
        </mc:Choice>
        <mc:Fallback xmlns="">
          <p:pic>
            <p:nvPicPr>
              <p:cNvPr id="302" name="Input penna 301">
                <a:extLst>
                  <a:ext uri="{FF2B5EF4-FFF2-40B4-BE49-F238E27FC236}">
                    <a16:creationId xmlns:a16="http://schemas.microsoft.com/office/drawing/2014/main" id="{C0A4F07E-E44F-81FA-A9A5-CA919823B14B}"/>
                  </a:ext>
                </a:extLst>
              </p:cNvPr>
              <p:cNvPicPr/>
              <p:nvPr/>
            </p:nvPicPr>
            <p:blipFill>
              <a:blip r:embed="rId351"/>
              <a:stretch>
                <a:fillRect/>
              </a:stretch>
            </p:blipFill>
            <p:spPr>
              <a:xfrm>
                <a:off x="10994005" y="3095965"/>
                <a:ext cx="64440" cy="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2">
            <p14:nvContentPartPr>
              <p14:cNvPr id="303" name="Input penna 302">
                <a:extLst>
                  <a:ext uri="{FF2B5EF4-FFF2-40B4-BE49-F238E27FC236}">
                    <a16:creationId xmlns:a16="http://schemas.microsoft.com/office/drawing/2014/main" id="{66C05F12-37A6-AC61-3D53-E00A2E3AC67D}"/>
                  </a:ext>
                </a:extLst>
              </p14:cNvPr>
              <p14:cNvContentPartPr/>
              <p14:nvPr/>
            </p14:nvContentPartPr>
            <p14:xfrm>
              <a:off x="10967365" y="3196405"/>
              <a:ext cx="70920" cy="21600"/>
            </p14:xfrm>
          </p:contentPart>
        </mc:Choice>
        <mc:Fallback xmlns="">
          <p:pic>
            <p:nvPicPr>
              <p:cNvPr id="303" name="Input penna 302">
                <a:extLst>
                  <a:ext uri="{FF2B5EF4-FFF2-40B4-BE49-F238E27FC236}">
                    <a16:creationId xmlns:a16="http://schemas.microsoft.com/office/drawing/2014/main" id="{66C05F12-37A6-AC61-3D53-E00A2E3AC67D}"/>
                  </a:ext>
                </a:extLst>
              </p:cNvPr>
              <p:cNvPicPr/>
              <p:nvPr/>
            </p:nvPicPr>
            <p:blipFill>
              <a:blip r:embed="rId353"/>
              <a:stretch>
                <a:fillRect/>
              </a:stretch>
            </p:blipFill>
            <p:spPr>
              <a:xfrm>
                <a:off x="10959805" y="3188845"/>
                <a:ext cx="86040" cy="36720"/>
              </a:xfrm>
              <a:prstGeom prst="rect">
                <a:avLst/>
              </a:prstGeom>
            </p:spPr>
          </p:pic>
        </mc:Fallback>
      </mc:AlternateContent>
      <p:grpSp>
        <p:nvGrpSpPr>
          <p:cNvPr id="318" name="Gruppo 317">
            <a:extLst>
              <a:ext uri="{FF2B5EF4-FFF2-40B4-BE49-F238E27FC236}">
                <a16:creationId xmlns:a16="http://schemas.microsoft.com/office/drawing/2014/main" id="{2347684B-0A0E-E2B2-2A60-A760C4B1236F}"/>
              </a:ext>
            </a:extLst>
          </p:cNvPr>
          <p:cNvGrpSpPr/>
          <p:nvPr/>
        </p:nvGrpSpPr>
        <p:grpSpPr>
          <a:xfrm>
            <a:off x="11269045" y="3002365"/>
            <a:ext cx="638640" cy="250200"/>
            <a:chOff x="11269045" y="3002365"/>
            <a:chExt cx="638640" cy="25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76E91DD8-4008-A195-7C5A-28F09A5AEF9A}"/>
                    </a:ext>
                  </a:extLst>
                </p14:cNvPr>
                <p14:cNvContentPartPr/>
                <p14:nvPr/>
              </p14:nvContentPartPr>
              <p14:xfrm>
                <a:off x="11277685" y="3002365"/>
                <a:ext cx="134640" cy="11700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76E91DD8-4008-A195-7C5A-28F09A5AEF9A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11270125" y="2994805"/>
                  <a:ext cx="1497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C27611AB-B172-2A9B-99C7-002C948C0308}"/>
                    </a:ext>
                  </a:extLst>
                </p14:cNvPr>
                <p14:cNvContentPartPr/>
                <p14:nvPr/>
              </p14:nvContentPartPr>
              <p14:xfrm>
                <a:off x="11298925" y="3051685"/>
                <a:ext cx="78120" cy="2052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C27611AB-B172-2A9B-99C7-002C948C0308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11291365" y="3044125"/>
                  <a:ext cx="932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B61D78DB-6A99-DFC0-FBAE-DA57A6E6197F}"/>
                    </a:ext>
                  </a:extLst>
                </p14:cNvPr>
                <p14:cNvContentPartPr/>
                <p14:nvPr/>
              </p14:nvContentPartPr>
              <p14:xfrm>
                <a:off x="11344285" y="3148165"/>
                <a:ext cx="23040" cy="54720"/>
              </p14:xfrm>
            </p:contentPart>
          </mc:Choice>
          <mc:Fallback xmlns=""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B61D78DB-6A99-DFC0-FBAE-DA57A6E6197F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11336725" y="3140605"/>
                  <a:ext cx="381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F0994F85-7361-A461-9020-B0F733BF8D71}"/>
                    </a:ext>
                  </a:extLst>
                </p14:cNvPr>
                <p14:cNvContentPartPr/>
                <p14:nvPr/>
              </p14:nvContentPartPr>
              <p14:xfrm>
                <a:off x="11269045" y="3184165"/>
                <a:ext cx="135000" cy="41400"/>
              </p14:xfrm>
            </p:contentPart>
          </mc:Choice>
          <mc:Fallback xmlns=""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F0994F85-7361-A461-9020-B0F733BF8D71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11261485" y="3176605"/>
                  <a:ext cx="1501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BE13F5E8-9700-1C8A-337C-0B93A39FAB22}"/>
                    </a:ext>
                  </a:extLst>
                </p14:cNvPr>
                <p14:cNvContentPartPr/>
                <p14:nvPr/>
              </p14:nvContentPartPr>
              <p14:xfrm>
                <a:off x="11491165" y="3020365"/>
                <a:ext cx="136080" cy="12600"/>
              </p14:xfrm>
            </p:contentPart>
          </mc:Choice>
          <mc:Fallback xmlns=""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BE13F5E8-9700-1C8A-337C-0B93A39FAB22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11483605" y="3012805"/>
                  <a:ext cx="1512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EE5BB030-7053-2383-B498-EE31DD08A355}"/>
                    </a:ext>
                  </a:extLst>
                </p14:cNvPr>
                <p14:cNvContentPartPr/>
                <p14:nvPr/>
              </p14:nvContentPartPr>
              <p14:xfrm>
                <a:off x="11490805" y="3041605"/>
                <a:ext cx="59040" cy="90000"/>
              </p14:xfrm>
            </p:contentPart>
          </mc:Choice>
          <mc:Fallback xmlns=""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EE5BB030-7053-2383-B498-EE31DD08A355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11483245" y="3034045"/>
                  <a:ext cx="741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71F1977F-AF41-03FD-D8F1-8BDE4D96ABCB}"/>
                    </a:ext>
                  </a:extLst>
                </p14:cNvPr>
                <p14:cNvContentPartPr/>
                <p14:nvPr/>
              </p14:nvContentPartPr>
              <p14:xfrm>
                <a:off x="11526805" y="3042685"/>
                <a:ext cx="32760" cy="91080"/>
              </p14:xfrm>
            </p:contentPart>
          </mc:Choice>
          <mc:Fallback xmlns=""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71F1977F-AF41-03FD-D8F1-8BDE4D96ABCB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11519245" y="3035125"/>
                  <a:ext cx="478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86893659-395F-9E83-4921-21C4F039B293}"/>
                    </a:ext>
                  </a:extLst>
                </p14:cNvPr>
                <p14:cNvContentPartPr/>
                <p14:nvPr/>
              </p14:nvContentPartPr>
              <p14:xfrm>
                <a:off x="11619685" y="3023245"/>
                <a:ext cx="25560" cy="122760"/>
              </p14:xfrm>
            </p:contentPart>
          </mc:Choice>
          <mc:Fallback xmlns=""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86893659-395F-9E83-4921-21C4F039B293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11612125" y="3015685"/>
                  <a:ext cx="406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1C596C0D-E5D8-D570-8A14-BB8B924DC0E1}"/>
                    </a:ext>
                  </a:extLst>
                </p14:cNvPr>
                <p14:cNvContentPartPr/>
                <p14:nvPr/>
              </p14:nvContentPartPr>
              <p14:xfrm>
                <a:off x="11631925" y="3098845"/>
                <a:ext cx="37440" cy="36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1C596C0D-E5D8-D570-8A14-BB8B924DC0E1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11624365" y="3091285"/>
                  <a:ext cx="5256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242EC3B2-85E1-60E4-DBD6-2E7D0A85FE1A}"/>
                    </a:ext>
                  </a:extLst>
                </p14:cNvPr>
                <p14:cNvContentPartPr/>
                <p14:nvPr/>
              </p14:nvContentPartPr>
              <p14:xfrm>
                <a:off x="11752165" y="3046645"/>
                <a:ext cx="74160" cy="110880"/>
              </p14:xfrm>
            </p:contentPart>
          </mc:Choice>
          <mc:Fallback xmlns=""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242EC3B2-85E1-60E4-DBD6-2E7D0A85FE1A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11744605" y="3039085"/>
                  <a:ext cx="892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642EA1B8-6C7F-8A9C-7312-E8D5385D21CD}"/>
                    </a:ext>
                  </a:extLst>
                </p14:cNvPr>
                <p14:cNvContentPartPr/>
                <p14:nvPr/>
              </p14:nvContentPartPr>
              <p14:xfrm>
                <a:off x="11902645" y="3062485"/>
                <a:ext cx="5040" cy="19008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642EA1B8-6C7F-8A9C-7312-E8D5385D21CD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11895085" y="3054925"/>
                  <a:ext cx="20160" cy="205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76">
            <p14:nvContentPartPr>
              <p14:cNvPr id="316" name="Input penna 315">
                <a:extLst>
                  <a:ext uri="{FF2B5EF4-FFF2-40B4-BE49-F238E27FC236}">
                    <a16:creationId xmlns:a16="http://schemas.microsoft.com/office/drawing/2014/main" id="{5E18AD5F-EBE6-D28D-5AC9-963F0E9670BB}"/>
                  </a:ext>
                </a:extLst>
              </p14:cNvPr>
              <p14:cNvContentPartPr/>
              <p14:nvPr/>
            </p14:nvContentPartPr>
            <p14:xfrm>
              <a:off x="11529685" y="3505645"/>
              <a:ext cx="257400" cy="231480"/>
            </p14:xfrm>
          </p:contentPart>
        </mc:Choice>
        <mc:Fallback xmlns="">
          <p:pic>
            <p:nvPicPr>
              <p:cNvPr id="316" name="Input penna 315">
                <a:extLst>
                  <a:ext uri="{FF2B5EF4-FFF2-40B4-BE49-F238E27FC236}">
                    <a16:creationId xmlns:a16="http://schemas.microsoft.com/office/drawing/2014/main" id="{5E18AD5F-EBE6-D28D-5AC9-963F0E9670BB}"/>
                  </a:ext>
                </a:extLst>
              </p:cNvPr>
              <p:cNvPicPr/>
              <p:nvPr/>
            </p:nvPicPr>
            <p:blipFill>
              <a:blip r:embed="rId377"/>
              <a:stretch>
                <a:fillRect/>
              </a:stretch>
            </p:blipFill>
            <p:spPr>
              <a:xfrm>
                <a:off x="11522125" y="3498085"/>
                <a:ext cx="272520" cy="24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28" name="Gruppo 327">
            <a:extLst>
              <a:ext uri="{FF2B5EF4-FFF2-40B4-BE49-F238E27FC236}">
                <a16:creationId xmlns:a16="http://schemas.microsoft.com/office/drawing/2014/main" id="{AE3B0FC5-6102-50D1-943D-4FC19476C81D}"/>
              </a:ext>
            </a:extLst>
          </p:cNvPr>
          <p:cNvGrpSpPr/>
          <p:nvPr/>
        </p:nvGrpSpPr>
        <p:grpSpPr>
          <a:xfrm>
            <a:off x="9361728" y="3658608"/>
            <a:ext cx="335160" cy="230760"/>
            <a:chOff x="9361728" y="3658608"/>
            <a:chExt cx="335160" cy="23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FC13A62C-E9B3-4137-03A4-662565B7C493}"/>
                    </a:ext>
                  </a:extLst>
                </p14:cNvPr>
                <p14:cNvContentPartPr/>
                <p14:nvPr/>
              </p14:nvContentPartPr>
              <p14:xfrm>
                <a:off x="9361728" y="3658608"/>
                <a:ext cx="159120" cy="28800"/>
              </p14:xfrm>
            </p:contentPart>
          </mc:Choice>
          <mc:Fallback xmlns=""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FC13A62C-E9B3-4137-03A4-662565B7C493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9354528" y="3651048"/>
                  <a:ext cx="1742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873BB1BD-10C6-FF20-BEEE-DFF4EC8C2ECE}"/>
                    </a:ext>
                  </a:extLst>
                </p14:cNvPr>
                <p14:cNvContentPartPr/>
                <p14:nvPr/>
              </p14:nvContentPartPr>
              <p14:xfrm>
                <a:off x="9420768" y="3695688"/>
                <a:ext cx="19800" cy="38520"/>
              </p14:xfrm>
            </p:contentPart>
          </mc:Choice>
          <mc:Fallback xmlns=""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873BB1BD-10C6-FF20-BEEE-DFF4EC8C2ECE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9413208" y="3688128"/>
                  <a:ext cx="349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7AFD5516-02D2-3913-B901-D603A4C3892C}"/>
                    </a:ext>
                  </a:extLst>
                </p14:cNvPr>
                <p14:cNvContentPartPr/>
                <p14:nvPr/>
              </p14:nvContentPartPr>
              <p14:xfrm>
                <a:off x="9457488" y="3670128"/>
                <a:ext cx="21240" cy="46440"/>
              </p14:xfrm>
            </p:contentPart>
          </mc:Choice>
          <mc:Fallback xmlns=""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7AFD5516-02D2-3913-B901-D603A4C3892C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9449928" y="3662568"/>
                  <a:ext cx="363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8B94B1BB-C1F5-802D-D874-37C62A68A551}"/>
                    </a:ext>
                  </a:extLst>
                </p14:cNvPr>
                <p14:cNvContentPartPr/>
                <p14:nvPr/>
              </p14:nvContentPartPr>
              <p14:xfrm>
                <a:off x="9463608" y="3713688"/>
                <a:ext cx="360" cy="47880"/>
              </p14:xfrm>
            </p:contentPart>
          </mc:Choice>
          <mc:Fallback xmlns=""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8B94B1BB-C1F5-802D-D874-37C62A68A551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9456048" y="3706128"/>
                  <a:ext cx="154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F4F6B690-C9D5-D9D4-77A5-041E2ECE12CC}"/>
                    </a:ext>
                  </a:extLst>
                </p14:cNvPr>
                <p14:cNvContentPartPr/>
                <p14:nvPr/>
              </p14:nvContentPartPr>
              <p14:xfrm>
                <a:off x="9412848" y="3772728"/>
                <a:ext cx="96480" cy="16560"/>
              </p14:xfrm>
            </p:contentPart>
          </mc:Choice>
          <mc:Fallback xmlns=""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F4F6B690-C9D5-D9D4-77A5-041E2ECE12CC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9405288" y="3765168"/>
                  <a:ext cx="1112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9C652BD0-32B3-C0BF-E62C-76A80CA06D76}"/>
                    </a:ext>
                  </a:extLst>
                </p14:cNvPr>
                <p14:cNvContentPartPr/>
                <p14:nvPr/>
              </p14:nvContentPartPr>
              <p14:xfrm>
                <a:off x="9452088" y="3804408"/>
                <a:ext cx="82800" cy="84960"/>
              </p14:xfrm>
            </p:contentPart>
          </mc:Choice>
          <mc:Fallback xmlns=""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9C652BD0-32B3-C0BF-E62C-76A80CA06D76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9444528" y="3796848"/>
                  <a:ext cx="979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0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7B180D53-626F-0F65-F713-2EE0B2D7179B}"/>
                    </a:ext>
                  </a:extLst>
                </p14:cNvPr>
                <p14:cNvContentPartPr/>
                <p14:nvPr/>
              </p14:nvContentPartPr>
              <p14:xfrm>
                <a:off x="9589608" y="3705768"/>
                <a:ext cx="68040" cy="73440"/>
              </p14:xfrm>
            </p:contentPart>
          </mc:Choice>
          <mc:Fallback xmlns=""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7B180D53-626F-0F65-F713-2EE0B2D7179B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9582048" y="3698208"/>
                  <a:ext cx="831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CD9C27B3-A196-B736-2601-C1CAE009E16E}"/>
                    </a:ext>
                  </a:extLst>
                </p14:cNvPr>
                <p14:cNvContentPartPr/>
                <p14:nvPr/>
              </p14:nvContentPartPr>
              <p14:xfrm>
                <a:off x="9688968" y="3682368"/>
                <a:ext cx="7920" cy="154800"/>
              </p14:xfrm>
            </p:contentPart>
          </mc:Choice>
          <mc:Fallback xmlns=""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CD9C27B3-A196-B736-2601-C1CAE009E16E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9681408" y="3674808"/>
                  <a:ext cx="23040" cy="16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1" name="Gruppo 340">
            <a:extLst>
              <a:ext uri="{FF2B5EF4-FFF2-40B4-BE49-F238E27FC236}">
                <a16:creationId xmlns:a16="http://schemas.microsoft.com/office/drawing/2014/main" id="{26F3893D-05CB-E93D-B8B9-503BFBE117EA}"/>
              </a:ext>
            </a:extLst>
          </p:cNvPr>
          <p:cNvGrpSpPr/>
          <p:nvPr/>
        </p:nvGrpSpPr>
        <p:grpSpPr>
          <a:xfrm>
            <a:off x="10002964" y="4078467"/>
            <a:ext cx="501120" cy="323280"/>
            <a:chOff x="10002964" y="4078467"/>
            <a:chExt cx="501120" cy="32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4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2FC62EE8-90BE-6F08-0DA5-5802705AAC93}"/>
                    </a:ext>
                  </a:extLst>
                </p14:cNvPr>
                <p14:cNvContentPartPr/>
                <p14:nvPr/>
              </p14:nvContentPartPr>
              <p14:xfrm>
                <a:off x="10002964" y="4078467"/>
                <a:ext cx="200880" cy="4032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2FC62EE8-90BE-6F08-0DA5-5802705AAC93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9995404" y="4070907"/>
                  <a:ext cx="21564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6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34DAB3BC-8E21-8BA8-69E0-CD574FCA4FA6}"/>
                    </a:ext>
                  </a:extLst>
                </p14:cNvPr>
                <p14:cNvContentPartPr/>
                <p14:nvPr/>
              </p14:nvContentPartPr>
              <p14:xfrm>
                <a:off x="10078924" y="4084947"/>
                <a:ext cx="47880" cy="6408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34DAB3BC-8E21-8BA8-69E0-CD574FCA4FA6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10071364" y="4077387"/>
                  <a:ext cx="630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8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A8BBC214-CDD4-908A-032C-4AF71A5144E2}"/>
                    </a:ext>
                  </a:extLst>
                </p14:cNvPr>
                <p14:cNvContentPartPr/>
                <p14:nvPr/>
              </p14:nvContentPartPr>
              <p14:xfrm>
                <a:off x="10113124" y="4092867"/>
                <a:ext cx="40320" cy="56880"/>
              </p14:xfrm>
            </p:contentPart>
          </mc:Choice>
          <mc:Fallback xmlns=""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A8BBC214-CDD4-908A-032C-4AF71A5144E2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10105924" y="4085307"/>
                  <a:ext cx="554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0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B5B529BF-5EA3-FCB7-0A7B-59DBFFD793A6}"/>
                    </a:ext>
                  </a:extLst>
                </p14:cNvPr>
                <p14:cNvContentPartPr/>
                <p14:nvPr/>
              </p14:nvContentPartPr>
              <p14:xfrm>
                <a:off x="10133284" y="4155507"/>
                <a:ext cx="2520" cy="3456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B5B529BF-5EA3-FCB7-0A7B-59DBFFD793A6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10125724" y="4147947"/>
                  <a:ext cx="176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2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05A11486-5E70-D7F8-F85C-FE1FE994E0A0}"/>
                    </a:ext>
                  </a:extLst>
                </p14:cNvPr>
                <p14:cNvContentPartPr/>
                <p14:nvPr/>
              </p14:nvContentPartPr>
              <p14:xfrm>
                <a:off x="10089724" y="4201227"/>
                <a:ext cx="70920" cy="360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05A11486-5E70-D7F8-F85C-FE1FE994E0A0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10082164" y="4193667"/>
                  <a:ext cx="860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4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02520E72-5A67-159B-C449-8A6E6A790F9D}"/>
                    </a:ext>
                  </a:extLst>
                </p14:cNvPr>
                <p14:cNvContentPartPr/>
                <p14:nvPr/>
              </p14:nvContentPartPr>
              <p14:xfrm>
                <a:off x="10125724" y="4223547"/>
                <a:ext cx="69120" cy="9396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02520E72-5A67-159B-C449-8A6E6A790F9D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10118164" y="4215987"/>
                  <a:ext cx="842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6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F45E5BAB-E958-452D-007C-6F3F1336551E}"/>
                    </a:ext>
                  </a:extLst>
                </p14:cNvPr>
                <p14:cNvContentPartPr/>
                <p14:nvPr/>
              </p14:nvContentPartPr>
              <p14:xfrm>
                <a:off x="10215004" y="4115547"/>
                <a:ext cx="78120" cy="87840"/>
              </p14:xfrm>
            </p:contentPart>
          </mc:Choice>
          <mc:Fallback xmlns=""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F45E5BAB-E958-452D-007C-6F3F1336551E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10207444" y="4107987"/>
                  <a:ext cx="932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8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8E5EF38F-EC90-9B6D-A21D-AB27C367837C}"/>
                    </a:ext>
                  </a:extLst>
                </p14:cNvPr>
                <p14:cNvContentPartPr/>
                <p14:nvPr/>
              </p14:nvContentPartPr>
              <p14:xfrm>
                <a:off x="10330924" y="4122027"/>
                <a:ext cx="5040" cy="87480"/>
              </p14:xfrm>
            </p:contentPart>
          </mc:Choice>
          <mc:Fallback xmlns=""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8E5EF38F-EC90-9B6D-A21D-AB27C367837C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10323364" y="4114467"/>
                  <a:ext cx="201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0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C9F06375-A1FA-7450-5728-A19488A26A49}"/>
                    </a:ext>
                  </a:extLst>
                </p14:cNvPr>
                <p14:cNvContentPartPr/>
                <p14:nvPr/>
              </p14:nvContentPartPr>
              <p14:xfrm>
                <a:off x="10407604" y="4102947"/>
                <a:ext cx="81000" cy="69480"/>
              </p14:xfrm>
            </p:contentPart>
          </mc:Choice>
          <mc:Fallback xmlns=""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C9F06375-A1FA-7450-5728-A19488A26A49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10400044" y="4095387"/>
                  <a:ext cx="961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2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EDD2322E-7B03-DD5B-20FE-F1FDCAD5DC5D}"/>
                    </a:ext>
                  </a:extLst>
                </p14:cNvPr>
                <p14:cNvContentPartPr/>
                <p14:nvPr/>
              </p14:nvContentPartPr>
              <p14:xfrm>
                <a:off x="10359364" y="4221027"/>
                <a:ext cx="112680" cy="17280"/>
              </p14:xfrm>
            </p:contentPart>
          </mc:Choice>
          <mc:Fallback xmlns=""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EDD2322E-7B03-DD5B-20FE-F1FDCAD5DC5D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10351804" y="4213467"/>
                  <a:ext cx="1278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4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DCD48098-CE0C-6DB4-A423-DF356BE68371}"/>
                    </a:ext>
                  </a:extLst>
                </p14:cNvPr>
                <p14:cNvContentPartPr/>
                <p14:nvPr/>
              </p14:nvContentPartPr>
              <p14:xfrm>
                <a:off x="10383124" y="4285467"/>
                <a:ext cx="120960" cy="116280"/>
              </p14:xfrm>
            </p:contentPart>
          </mc:Choice>
          <mc:Fallback xmlns=""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DCD48098-CE0C-6DB4-A423-DF356BE68371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10375564" y="4277907"/>
                  <a:ext cx="136080" cy="13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8" name="Gruppo 377">
            <a:extLst>
              <a:ext uri="{FF2B5EF4-FFF2-40B4-BE49-F238E27FC236}">
                <a16:creationId xmlns:a16="http://schemas.microsoft.com/office/drawing/2014/main" id="{33128BFE-DC47-0865-F601-74C9AB64DC49}"/>
              </a:ext>
            </a:extLst>
          </p:cNvPr>
          <p:cNvGrpSpPr/>
          <p:nvPr/>
        </p:nvGrpSpPr>
        <p:grpSpPr>
          <a:xfrm>
            <a:off x="10795684" y="4086747"/>
            <a:ext cx="523080" cy="190440"/>
            <a:chOff x="10795684" y="4086747"/>
            <a:chExt cx="523080" cy="19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6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9998688F-4D56-9562-1BCB-C44CEF1B17FB}"/>
                    </a:ext>
                  </a:extLst>
                </p14:cNvPr>
                <p14:cNvContentPartPr/>
                <p14:nvPr/>
              </p14:nvContentPartPr>
              <p14:xfrm>
                <a:off x="10795684" y="4088907"/>
                <a:ext cx="74520" cy="135000"/>
              </p14:xfrm>
            </p:contentPart>
          </mc:Choice>
          <mc:Fallback xmlns=""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9998688F-4D56-9562-1BCB-C44CEF1B17FB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10788124" y="4081347"/>
                  <a:ext cx="896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8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A5C18784-21F7-7335-3AD8-7B7E7AA8A033}"/>
                    </a:ext>
                  </a:extLst>
                </p14:cNvPr>
                <p14:cNvContentPartPr/>
                <p14:nvPr/>
              </p14:nvContentPartPr>
              <p14:xfrm>
                <a:off x="10887124" y="4114107"/>
                <a:ext cx="12240" cy="101520"/>
              </p14:xfrm>
            </p:contentPart>
          </mc:Choice>
          <mc:Fallback xmlns=""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A5C18784-21F7-7335-3AD8-7B7E7AA8A033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10879564" y="4106547"/>
                  <a:ext cx="2736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0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70BA8003-261E-9C3F-9C25-28E91308071F}"/>
                    </a:ext>
                  </a:extLst>
                </p14:cNvPr>
                <p14:cNvContentPartPr/>
                <p14:nvPr/>
              </p14:nvContentPartPr>
              <p14:xfrm>
                <a:off x="10890724" y="4156587"/>
                <a:ext cx="82800" cy="20160"/>
              </p14:xfrm>
            </p:contentPart>
          </mc:Choice>
          <mc:Fallback xmlns=""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70BA8003-261E-9C3F-9C25-28E91308071F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10883164" y="4149027"/>
                  <a:ext cx="975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2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54D5C3FF-E684-C14E-CBCE-A965A7B31360}"/>
                    </a:ext>
                  </a:extLst>
                </p14:cNvPr>
                <p14:cNvContentPartPr/>
                <p14:nvPr/>
              </p14:nvContentPartPr>
              <p14:xfrm>
                <a:off x="10990444" y="4086747"/>
                <a:ext cx="68400" cy="84600"/>
              </p14:xfrm>
            </p:contentPart>
          </mc:Choice>
          <mc:Fallback xmlns=""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54D5C3FF-E684-C14E-CBCE-A965A7B31360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10982884" y="4079187"/>
                  <a:ext cx="835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4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D7A71E65-7E72-D822-27D7-8FCC00036737}"/>
                    </a:ext>
                  </a:extLst>
                </p14:cNvPr>
                <p14:cNvContentPartPr/>
                <p14:nvPr/>
              </p14:nvContentPartPr>
              <p14:xfrm>
                <a:off x="10965964" y="4185387"/>
                <a:ext cx="69480" cy="10440"/>
              </p14:xfrm>
            </p:contentPart>
          </mc:Choice>
          <mc:Fallback xmlns=""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D7A71E65-7E72-D822-27D7-8FCC00036737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10958404" y="4177827"/>
                  <a:ext cx="846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6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B9027066-CC93-6D13-60B0-F5CF8E946A1B}"/>
                    </a:ext>
                  </a:extLst>
                </p14:cNvPr>
                <p14:cNvContentPartPr/>
                <p14:nvPr/>
              </p14:nvContentPartPr>
              <p14:xfrm>
                <a:off x="11024644" y="4189707"/>
                <a:ext cx="10440" cy="59040"/>
              </p14:xfrm>
            </p:contentPart>
          </mc:Choice>
          <mc:Fallback xmlns=""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B9027066-CC93-6D13-60B0-F5CF8E946A1B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11017084" y="4182147"/>
                  <a:ext cx="255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8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DBE6BFED-9D4C-BD98-2A17-15090EC42207}"/>
                    </a:ext>
                  </a:extLst>
                </p14:cNvPr>
                <p14:cNvContentPartPr/>
                <p14:nvPr/>
              </p14:nvContentPartPr>
              <p14:xfrm>
                <a:off x="11094844" y="4109427"/>
                <a:ext cx="2880" cy="114120"/>
              </p14:xfrm>
            </p:contentPart>
          </mc:Choice>
          <mc:Fallback xmlns=""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DBE6BFED-9D4C-BD98-2A17-15090EC42207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11087284" y="4101867"/>
                  <a:ext cx="180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0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3C250595-82F9-3102-3B21-12E1C6ECEB11}"/>
                    </a:ext>
                  </a:extLst>
                </p14:cNvPr>
                <p14:cNvContentPartPr/>
                <p14:nvPr/>
              </p14:nvContentPartPr>
              <p14:xfrm>
                <a:off x="11195284" y="4096827"/>
                <a:ext cx="56520" cy="93960"/>
              </p14:xfrm>
            </p:contentPart>
          </mc:Choice>
          <mc:Fallback xmlns=""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3C250595-82F9-3102-3B21-12E1C6ECEB11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11187724" y="4089267"/>
                  <a:ext cx="716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2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BEA4945A-3344-B226-D4D2-1E5EA5545778}"/>
                    </a:ext>
                  </a:extLst>
                </p14:cNvPr>
                <p14:cNvContentPartPr/>
                <p14:nvPr/>
              </p14:nvContentPartPr>
              <p14:xfrm>
                <a:off x="11233084" y="4219947"/>
                <a:ext cx="13680" cy="45000"/>
              </p14:xfrm>
            </p:contentPart>
          </mc:Choice>
          <mc:Fallback xmlns=""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BEA4945A-3344-B226-D4D2-1E5EA5545778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11225884" y="4212387"/>
                  <a:ext cx="288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4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2A83FFA5-5CAF-2711-2FE8-23BE915818CE}"/>
                    </a:ext>
                  </a:extLst>
                </p14:cNvPr>
                <p14:cNvContentPartPr/>
                <p14:nvPr/>
              </p14:nvContentPartPr>
              <p14:xfrm>
                <a:off x="11181964" y="4249827"/>
                <a:ext cx="136800" cy="27360"/>
              </p14:xfrm>
            </p:contentPart>
          </mc:Choice>
          <mc:Fallback xmlns=""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2A83FFA5-5CAF-2711-2FE8-23BE915818CE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11174764" y="4242267"/>
                  <a:ext cx="15192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6" name="Gruppo 375">
            <a:extLst>
              <a:ext uri="{FF2B5EF4-FFF2-40B4-BE49-F238E27FC236}">
                <a16:creationId xmlns:a16="http://schemas.microsoft.com/office/drawing/2014/main" id="{BD45BD4E-E124-832F-C9BA-6CE04A1C1FB5}"/>
              </a:ext>
            </a:extLst>
          </p:cNvPr>
          <p:cNvGrpSpPr/>
          <p:nvPr/>
        </p:nvGrpSpPr>
        <p:grpSpPr>
          <a:xfrm>
            <a:off x="11543044" y="4130667"/>
            <a:ext cx="636480" cy="251280"/>
            <a:chOff x="11543044" y="4130667"/>
            <a:chExt cx="636480" cy="25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6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D63358DE-5FFC-2BD3-EE64-6FD3CA2A5672}"/>
                    </a:ext>
                  </a:extLst>
                </p14:cNvPr>
                <p14:cNvContentPartPr/>
                <p14:nvPr/>
              </p14:nvContentPartPr>
              <p14:xfrm>
                <a:off x="11549524" y="4130667"/>
                <a:ext cx="84600" cy="3960"/>
              </p14:xfrm>
            </p:contentPart>
          </mc:Choice>
          <mc:Fallback xmlns=""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D63358DE-5FFC-2BD3-EE64-6FD3CA2A5672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11541964" y="4123107"/>
                  <a:ext cx="997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8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9D3B3D36-7F4C-F8DF-E83E-71BFD0D624CE}"/>
                    </a:ext>
                  </a:extLst>
                </p14:cNvPr>
                <p14:cNvContentPartPr/>
                <p14:nvPr/>
              </p14:nvContentPartPr>
              <p14:xfrm>
                <a:off x="11543044" y="4143987"/>
                <a:ext cx="47880" cy="69120"/>
              </p14:xfrm>
            </p:contentPart>
          </mc:Choice>
          <mc:Fallback xmlns=""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9D3B3D36-7F4C-F8DF-E83E-71BFD0D624CE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11535484" y="4136427"/>
                  <a:ext cx="630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0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3D597713-B852-EC0E-CABF-C3ACA048C862}"/>
                    </a:ext>
                  </a:extLst>
                </p14:cNvPr>
                <p14:cNvContentPartPr/>
                <p14:nvPr/>
              </p14:nvContentPartPr>
              <p14:xfrm>
                <a:off x="11580484" y="4155507"/>
                <a:ext cx="16560" cy="54720"/>
              </p14:xfrm>
            </p:contentPart>
          </mc:Choice>
          <mc:Fallback xmlns=""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3D597713-B852-EC0E-CABF-C3ACA048C862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11572924" y="4147947"/>
                  <a:ext cx="3168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2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435B555E-32B6-0632-267F-C2A57C582F0B}"/>
                    </a:ext>
                  </a:extLst>
                </p14:cNvPr>
                <p14:cNvContentPartPr/>
                <p14:nvPr/>
              </p14:nvContentPartPr>
              <p14:xfrm>
                <a:off x="11638084" y="4164507"/>
                <a:ext cx="2880" cy="45000"/>
              </p14:xfrm>
            </p:contentPart>
          </mc:Choice>
          <mc:Fallback xmlns=""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435B555E-32B6-0632-267F-C2A57C582F0B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11630524" y="4156947"/>
                  <a:ext cx="180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4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CD7B51A0-2C47-F5DA-5ED0-A97BDA7B55D6}"/>
                    </a:ext>
                  </a:extLst>
                </p14:cNvPr>
                <p14:cNvContentPartPr/>
                <p14:nvPr/>
              </p14:nvContentPartPr>
              <p14:xfrm>
                <a:off x="11647804" y="4210947"/>
                <a:ext cx="15840" cy="3600"/>
              </p14:xfrm>
            </p:contentPart>
          </mc:Choice>
          <mc:Fallback xmlns=""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CD7B51A0-2C47-F5DA-5ED0-A97BDA7B55D6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11640244" y="4203387"/>
                  <a:ext cx="306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6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A6FE457D-BEC2-7487-0728-7A91DEAF3320}"/>
                    </a:ext>
                  </a:extLst>
                </p14:cNvPr>
                <p14:cNvContentPartPr/>
                <p14:nvPr/>
              </p14:nvContentPartPr>
              <p14:xfrm>
                <a:off x="11570764" y="4267827"/>
                <a:ext cx="57240" cy="75960"/>
              </p14:xfrm>
            </p:contentPart>
          </mc:Choice>
          <mc:Fallback xmlns=""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A6FE457D-BEC2-7487-0728-7A91DEAF3320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11563204" y="4260267"/>
                  <a:ext cx="720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8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A9405511-C443-9E0C-CE98-F2627F9E3F5B}"/>
                    </a:ext>
                  </a:extLst>
                </p14:cNvPr>
                <p14:cNvContentPartPr/>
                <p14:nvPr/>
              </p14:nvContentPartPr>
              <p14:xfrm>
                <a:off x="11679844" y="4163427"/>
                <a:ext cx="39240" cy="103680"/>
              </p14:xfrm>
            </p:contentPart>
          </mc:Choice>
          <mc:Fallback xmlns=""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A9405511-C443-9E0C-CE98-F2627F9E3F5B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11672644" y="4155867"/>
                  <a:ext cx="543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0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054ACC6A-5E47-2519-2274-3C7AF7F91520}"/>
                    </a:ext>
                  </a:extLst>
                </p14:cNvPr>
                <p14:cNvContentPartPr/>
                <p14:nvPr/>
              </p14:nvContentPartPr>
              <p14:xfrm>
                <a:off x="11739244" y="4164507"/>
                <a:ext cx="11520" cy="91440"/>
              </p14:xfrm>
            </p:contentPart>
          </mc:Choice>
          <mc:Fallback xmlns=""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054ACC6A-5E47-2519-2274-3C7AF7F91520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11731684" y="4156947"/>
                  <a:ext cx="266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2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A9D7B0F4-1F35-E3C8-1CF6-E60C1816332D}"/>
                    </a:ext>
                  </a:extLst>
                </p14:cNvPr>
                <p14:cNvContentPartPr/>
                <p14:nvPr/>
              </p14:nvContentPartPr>
              <p14:xfrm>
                <a:off x="11741764" y="4224267"/>
                <a:ext cx="44280" cy="26280"/>
              </p14:xfrm>
            </p:contentPart>
          </mc:Choice>
          <mc:Fallback xmlns=""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A9D7B0F4-1F35-E3C8-1CF6-E60C1816332D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11734204" y="4216707"/>
                  <a:ext cx="594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4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E4DEF3E2-DD29-D94B-A31A-5B683A8F45BF}"/>
                    </a:ext>
                  </a:extLst>
                </p14:cNvPr>
                <p14:cNvContentPartPr/>
                <p14:nvPr/>
              </p14:nvContentPartPr>
              <p14:xfrm>
                <a:off x="11667244" y="4307067"/>
                <a:ext cx="65160" cy="74880"/>
              </p14:xfrm>
            </p:contentPart>
          </mc:Choice>
          <mc:Fallback xmlns=""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E4DEF3E2-DD29-D94B-A31A-5B683A8F45BF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11659684" y="4299507"/>
                  <a:ext cx="802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6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F8BB266C-4B1B-ECEC-B94C-2B07179D907F}"/>
                    </a:ext>
                  </a:extLst>
                </p14:cNvPr>
                <p14:cNvContentPartPr/>
                <p14:nvPr/>
              </p14:nvContentPartPr>
              <p14:xfrm>
                <a:off x="11697484" y="4339107"/>
                <a:ext cx="32040" cy="20160"/>
              </p14:xfrm>
            </p:contentPart>
          </mc:Choice>
          <mc:Fallback xmlns=""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F8BB266C-4B1B-ECEC-B94C-2B07179D907F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11689924" y="4331547"/>
                  <a:ext cx="471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8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6DCE7534-9154-647C-FD18-D78E33F4B313}"/>
                    </a:ext>
                  </a:extLst>
                </p14:cNvPr>
                <p14:cNvContentPartPr/>
                <p14:nvPr/>
              </p14:nvContentPartPr>
              <p14:xfrm>
                <a:off x="11702884" y="4302387"/>
                <a:ext cx="55080" cy="65880"/>
              </p14:xfrm>
            </p:contentPart>
          </mc:Choice>
          <mc:Fallback xmlns=""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6DCE7534-9154-647C-FD18-D78E33F4B313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11695324" y="4294827"/>
                  <a:ext cx="702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0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A46F9A58-60EB-53D7-79A7-EEA9DCCD9344}"/>
                    </a:ext>
                  </a:extLst>
                </p14:cNvPr>
                <p14:cNvContentPartPr/>
                <p14:nvPr/>
              </p14:nvContentPartPr>
              <p14:xfrm>
                <a:off x="11728444" y="4342707"/>
                <a:ext cx="38880" cy="12240"/>
              </p14:xfrm>
            </p:contentPart>
          </mc:Choice>
          <mc:Fallback xmlns=""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A46F9A58-60EB-53D7-79A7-EEA9DCCD9344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11720884" y="4335147"/>
                  <a:ext cx="536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2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78797A07-FA56-31C4-5BA8-8474ECCEFF46}"/>
                    </a:ext>
                  </a:extLst>
                </p14:cNvPr>
                <p14:cNvContentPartPr/>
                <p14:nvPr/>
              </p14:nvContentPartPr>
              <p14:xfrm>
                <a:off x="11806924" y="4186827"/>
                <a:ext cx="35640" cy="55800"/>
              </p14:xfrm>
            </p:contentPart>
          </mc:Choice>
          <mc:Fallback xmlns=""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78797A07-FA56-31C4-5BA8-8474ECCEFF46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11799364" y="4179267"/>
                  <a:ext cx="5076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4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10BCF8C4-E470-E40F-5F91-D7488ABACEC8}"/>
                    </a:ext>
                  </a:extLst>
                </p14:cNvPr>
                <p14:cNvContentPartPr/>
                <p14:nvPr/>
              </p14:nvContentPartPr>
              <p14:xfrm>
                <a:off x="11833924" y="4186827"/>
                <a:ext cx="360" cy="360"/>
              </p14:xfrm>
            </p:contentPart>
          </mc:Choice>
          <mc:Fallback xmlns=""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10BCF8C4-E470-E40F-5F91-D7488ABACEC8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11826364" y="417926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6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EB1D48A2-0966-0A82-D957-EC3BE847FB1A}"/>
                    </a:ext>
                  </a:extLst>
                </p14:cNvPr>
                <p14:cNvContentPartPr/>
                <p14:nvPr/>
              </p14:nvContentPartPr>
              <p14:xfrm>
                <a:off x="11833924" y="4186827"/>
                <a:ext cx="360" cy="360"/>
              </p14:xfrm>
            </p:contentPart>
          </mc:Choice>
          <mc:Fallback xmlns=""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EB1D48A2-0966-0A82-D957-EC3BE847FB1A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11826364" y="417926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7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251C0194-CED8-7351-4D4C-E4C249B43E4A}"/>
                    </a:ext>
                  </a:extLst>
                </p14:cNvPr>
                <p14:cNvContentPartPr/>
                <p14:nvPr/>
              </p14:nvContentPartPr>
              <p14:xfrm>
                <a:off x="11871364" y="4168827"/>
                <a:ext cx="30240" cy="92880"/>
              </p14:xfrm>
            </p:contentPart>
          </mc:Choice>
          <mc:Fallback xmlns=""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251C0194-CED8-7351-4D4C-E4C249B43E4A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11863804" y="4161267"/>
                  <a:ext cx="453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9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8DD5BC5A-E0D2-F324-1345-25DAE76BF58D}"/>
                    </a:ext>
                  </a:extLst>
                </p14:cNvPr>
                <p14:cNvContentPartPr/>
                <p14:nvPr/>
              </p14:nvContentPartPr>
              <p14:xfrm>
                <a:off x="11975404" y="4174587"/>
                <a:ext cx="38880" cy="69480"/>
              </p14:xfrm>
            </p:contentPart>
          </mc:Choice>
          <mc:Fallback xmlns=""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8DD5BC5A-E0D2-F324-1345-25DAE76BF58D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11967844" y="4167027"/>
                  <a:ext cx="536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1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C8F8DE1A-D955-C985-1D31-C25F764A5AE0}"/>
                    </a:ext>
                  </a:extLst>
                </p14:cNvPr>
                <p14:cNvContentPartPr/>
                <p14:nvPr/>
              </p14:nvContentPartPr>
              <p14:xfrm>
                <a:off x="11827084" y="4233627"/>
                <a:ext cx="47880" cy="12960"/>
              </p14:xfrm>
            </p:contentPart>
          </mc:Choice>
          <mc:Fallback xmlns=""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C8F8DE1A-D955-C985-1D31-C25F764A5AE0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11819524" y="4226067"/>
                  <a:ext cx="630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3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8F6EB00D-C79C-529A-FB0C-C90DB449705E}"/>
                    </a:ext>
                  </a:extLst>
                </p14:cNvPr>
                <p14:cNvContentPartPr/>
                <p14:nvPr/>
              </p14:nvContentPartPr>
              <p14:xfrm>
                <a:off x="11965324" y="4181067"/>
                <a:ext cx="47880" cy="54000"/>
              </p14:xfrm>
            </p:contentPart>
          </mc:Choice>
          <mc:Fallback xmlns=""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8F6EB00D-C79C-529A-FB0C-C90DB449705E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11957764" y="4173507"/>
                  <a:ext cx="630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5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E246D736-01BB-51BF-BBD3-CDDDBD2F3FF0}"/>
                    </a:ext>
                  </a:extLst>
                </p14:cNvPr>
                <p14:cNvContentPartPr/>
                <p14:nvPr/>
              </p14:nvContentPartPr>
              <p14:xfrm>
                <a:off x="11965684" y="4259907"/>
                <a:ext cx="15120" cy="49320"/>
              </p14:xfrm>
            </p:contentPart>
          </mc:Choice>
          <mc:Fallback xmlns=""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E246D736-01BB-51BF-BBD3-CDDDBD2F3FF0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11958124" y="4252347"/>
                  <a:ext cx="302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7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A575A4FF-FFFD-6920-8C61-1947E865A676}"/>
                    </a:ext>
                  </a:extLst>
                </p14:cNvPr>
                <p14:cNvContentPartPr/>
                <p14:nvPr/>
              </p14:nvContentPartPr>
              <p14:xfrm>
                <a:off x="12005284" y="4273227"/>
                <a:ext cx="10440" cy="50760"/>
              </p14:xfrm>
            </p:contentPart>
          </mc:Choice>
          <mc:Fallback xmlns=""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A575A4FF-FFFD-6920-8C61-1947E865A676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11997724" y="4265667"/>
                  <a:ext cx="255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9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BB8F7520-5E2A-5072-D5D3-AD5C9DD292B4}"/>
                    </a:ext>
                  </a:extLst>
                </p14:cNvPr>
                <p14:cNvContentPartPr/>
                <p14:nvPr/>
              </p14:nvContentPartPr>
              <p14:xfrm>
                <a:off x="11852644" y="4331187"/>
                <a:ext cx="326880" cy="24840"/>
              </p14:xfrm>
            </p:contentPart>
          </mc:Choice>
          <mc:Fallback xmlns=""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BB8F7520-5E2A-5072-D5D3-AD5C9DD292B4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11845084" y="4323627"/>
                  <a:ext cx="342000" cy="39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81">
            <p14:nvContentPartPr>
              <p14:cNvPr id="380" name="Input penna 379">
                <a:extLst>
                  <a:ext uri="{FF2B5EF4-FFF2-40B4-BE49-F238E27FC236}">
                    <a16:creationId xmlns:a16="http://schemas.microsoft.com/office/drawing/2014/main" id="{A21E0E2B-6777-FEE8-9670-040AE49B5570}"/>
                  </a:ext>
                </a:extLst>
              </p14:cNvPr>
              <p14:cNvContentPartPr/>
              <p14:nvPr/>
            </p14:nvContentPartPr>
            <p14:xfrm>
              <a:off x="10132564" y="4562307"/>
              <a:ext cx="2050200" cy="233280"/>
            </p14:xfrm>
          </p:contentPart>
        </mc:Choice>
        <mc:Fallback xmlns="">
          <p:pic>
            <p:nvPicPr>
              <p:cNvPr id="380" name="Input penna 379">
                <a:extLst>
                  <a:ext uri="{FF2B5EF4-FFF2-40B4-BE49-F238E27FC236}">
                    <a16:creationId xmlns:a16="http://schemas.microsoft.com/office/drawing/2014/main" id="{A21E0E2B-6777-FEE8-9670-040AE49B5570}"/>
                  </a:ext>
                </a:extLst>
              </p:cNvPr>
              <p:cNvPicPr/>
              <p:nvPr/>
            </p:nvPicPr>
            <p:blipFill>
              <a:blip r:embed="rId482"/>
              <a:stretch>
                <a:fillRect/>
              </a:stretch>
            </p:blipFill>
            <p:spPr>
              <a:xfrm>
                <a:off x="10125004" y="4554747"/>
                <a:ext cx="2065320" cy="248400"/>
              </a:xfrm>
              <a:prstGeom prst="rect">
                <a:avLst/>
              </a:prstGeom>
            </p:spPr>
          </p:pic>
        </mc:Fallback>
      </mc:AlternateContent>
      <p:grpSp>
        <p:nvGrpSpPr>
          <p:cNvPr id="396" name="Gruppo 395">
            <a:extLst>
              <a:ext uri="{FF2B5EF4-FFF2-40B4-BE49-F238E27FC236}">
                <a16:creationId xmlns:a16="http://schemas.microsoft.com/office/drawing/2014/main" id="{CEEF4A94-B552-B025-7C39-703EA7C9A3DF}"/>
              </a:ext>
            </a:extLst>
          </p:cNvPr>
          <p:cNvGrpSpPr/>
          <p:nvPr/>
        </p:nvGrpSpPr>
        <p:grpSpPr>
          <a:xfrm>
            <a:off x="5886949" y="4285420"/>
            <a:ext cx="463724" cy="197280"/>
            <a:chOff x="5886949" y="4285420"/>
            <a:chExt cx="463724" cy="19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3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407E4FA8-DFDF-C481-58B5-DE9797D90EFB}"/>
                    </a:ext>
                  </a:extLst>
                </p14:cNvPr>
                <p14:cNvContentPartPr/>
                <p14:nvPr/>
              </p14:nvContentPartPr>
              <p14:xfrm>
                <a:off x="5930869" y="4297300"/>
                <a:ext cx="7560" cy="69480"/>
              </p14:xfrm>
            </p:contentPart>
          </mc:Choice>
          <mc:Fallback xmlns=""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407E4FA8-DFDF-C481-58B5-DE9797D90EFB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5923309" y="4289740"/>
                  <a:ext cx="226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5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9783138A-2604-72D8-6967-3605C3D983BB}"/>
                    </a:ext>
                  </a:extLst>
                </p14:cNvPr>
                <p14:cNvContentPartPr/>
                <p14:nvPr/>
              </p14:nvContentPartPr>
              <p14:xfrm>
                <a:off x="5943469" y="4285420"/>
                <a:ext cx="57600" cy="70560"/>
              </p14:xfrm>
            </p:contentPart>
          </mc:Choice>
          <mc:Fallback xmlns=""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9783138A-2604-72D8-6967-3605C3D983BB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5935909" y="4277860"/>
                  <a:ext cx="727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7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CEB8692F-D052-5C19-F751-67A3F6A60417}"/>
                    </a:ext>
                  </a:extLst>
                </p14:cNvPr>
                <p14:cNvContentPartPr/>
                <p14:nvPr/>
              </p14:nvContentPartPr>
              <p14:xfrm>
                <a:off x="5886949" y="4388380"/>
                <a:ext cx="129960" cy="7560"/>
              </p14:xfrm>
            </p:contentPart>
          </mc:Choice>
          <mc:Fallback xmlns=""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CEB8692F-D052-5C19-F751-67A3F6A60417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5879389" y="4380820"/>
                  <a:ext cx="1450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9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4ADA7CE1-322E-9914-51E0-FA1183CF13D5}"/>
                    </a:ext>
                  </a:extLst>
                </p14:cNvPr>
                <p14:cNvContentPartPr/>
                <p14:nvPr/>
              </p14:nvContentPartPr>
              <p14:xfrm>
                <a:off x="5951749" y="4407100"/>
                <a:ext cx="6120" cy="33120"/>
              </p14:xfrm>
            </p:contentPart>
          </mc:Choice>
          <mc:Fallback xmlns=""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4ADA7CE1-322E-9914-51E0-FA1183CF13D5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5944189" y="4399540"/>
                  <a:ext cx="212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1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F12CAD72-F00B-5A6E-B121-DACDABB9B30D}"/>
                    </a:ext>
                  </a:extLst>
                </p14:cNvPr>
                <p14:cNvContentPartPr/>
                <p14:nvPr/>
              </p14:nvContentPartPr>
              <p14:xfrm>
                <a:off x="5909989" y="4443820"/>
                <a:ext cx="89640" cy="38880"/>
              </p14:xfrm>
            </p:contentPart>
          </mc:Choice>
          <mc:Fallback xmlns=""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F12CAD72-F00B-5A6E-B121-DACDABB9B30D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5902429" y="4436260"/>
                  <a:ext cx="1047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3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27FBDFFC-424F-8BCE-66BB-FA0CB49CE9CB}"/>
                    </a:ext>
                  </a:extLst>
                </p14:cNvPr>
                <p14:cNvContentPartPr/>
                <p14:nvPr/>
              </p14:nvContentPartPr>
              <p14:xfrm>
                <a:off x="6063033" y="4317844"/>
                <a:ext cx="70920" cy="60120"/>
              </p14:xfrm>
            </p:contentPart>
          </mc:Choice>
          <mc:Fallback xmlns=""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27FBDFFC-424F-8BCE-66BB-FA0CB49CE9CB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6055473" y="4310284"/>
                  <a:ext cx="8604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5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C81FE099-9742-FDB9-936A-2B534204FEE2}"/>
                    </a:ext>
                  </a:extLst>
                </p14:cNvPr>
                <p14:cNvContentPartPr/>
                <p14:nvPr/>
              </p14:nvContentPartPr>
              <p14:xfrm>
                <a:off x="6041073" y="4406764"/>
                <a:ext cx="109800" cy="12960"/>
              </p14:xfrm>
            </p:contentPart>
          </mc:Choice>
          <mc:Fallback xmlns=""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C81FE099-9742-FDB9-936A-2B534204FEE2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6033513" y="4399564"/>
                  <a:ext cx="1249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7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D276CFB9-4EE7-B3B6-5CC2-3BEEEA1BE93F}"/>
                    </a:ext>
                  </a:extLst>
                </p14:cNvPr>
                <p14:cNvContentPartPr/>
                <p14:nvPr/>
              </p14:nvContentPartPr>
              <p14:xfrm>
                <a:off x="6213513" y="4290484"/>
                <a:ext cx="33840" cy="56880"/>
              </p14:xfrm>
            </p:contentPart>
          </mc:Choice>
          <mc:Fallback xmlns=""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D276CFB9-4EE7-B3B6-5CC2-3BEEEA1BE93F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6205953" y="4283284"/>
                  <a:ext cx="489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9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4EF6B750-72A3-28E1-67CA-8DB2403D9AC5}"/>
                    </a:ext>
                  </a:extLst>
                </p14:cNvPr>
                <p14:cNvContentPartPr/>
                <p14:nvPr/>
              </p14:nvContentPartPr>
              <p14:xfrm>
                <a:off x="6236553" y="4378684"/>
                <a:ext cx="4680" cy="41760"/>
              </p14:xfrm>
            </p:contentPart>
          </mc:Choice>
          <mc:Fallback xmlns=""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4EF6B750-72A3-28E1-67CA-8DB2403D9AC5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6228993" y="4371124"/>
                  <a:ext cx="198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1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BD46FFEF-AE37-139B-2E0F-F5D233F6F1FC}"/>
                    </a:ext>
                  </a:extLst>
                </p14:cNvPr>
                <p14:cNvContentPartPr/>
                <p14:nvPr/>
              </p14:nvContentPartPr>
              <p14:xfrm>
                <a:off x="6183993" y="4435924"/>
                <a:ext cx="166680" cy="7560"/>
              </p14:xfrm>
            </p:contentPart>
          </mc:Choice>
          <mc:Fallback xmlns=""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BD46FFEF-AE37-139B-2E0F-F5D233F6F1FC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6176433" y="4428364"/>
                  <a:ext cx="181440" cy="22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3">
            <p14:nvContentPartPr>
              <p14:cNvPr id="397" name="Input penna 396">
                <a:extLst>
                  <a:ext uri="{FF2B5EF4-FFF2-40B4-BE49-F238E27FC236}">
                    <a16:creationId xmlns:a16="http://schemas.microsoft.com/office/drawing/2014/main" id="{AC21BAD5-9E39-FE26-DC15-DE652B88B40D}"/>
                  </a:ext>
                </a:extLst>
              </p14:cNvPr>
              <p14:cNvContentPartPr/>
              <p14:nvPr/>
            </p14:nvContentPartPr>
            <p14:xfrm>
              <a:off x="814676" y="3619154"/>
              <a:ext cx="51480" cy="14760"/>
            </p14:xfrm>
          </p:contentPart>
        </mc:Choice>
        <mc:Fallback xmlns="">
          <p:pic>
            <p:nvPicPr>
              <p:cNvPr id="397" name="Input penna 396">
                <a:extLst>
                  <a:ext uri="{FF2B5EF4-FFF2-40B4-BE49-F238E27FC236}">
                    <a16:creationId xmlns:a16="http://schemas.microsoft.com/office/drawing/2014/main" id="{AC21BAD5-9E39-FE26-DC15-DE652B88B40D}"/>
                  </a:ext>
                </a:extLst>
              </p:cNvPr>
              <p:cNvPicPr/>
              <p:nvPr/>
            </p:nvPicPr>
            <p:blipFill>
              <a:blip r:embed="rId504"/>
              <a:stretch>
                <a:fillRect/>
              </a:stretch>
            </p:blipFill>
            <p:spPr>
              <a:xfrm>
                <a:off x="807116" y="3611594"/>
                <a:ext cx="66600" cy="2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5666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C9562-B505-5645-5AD9-0EF99C8A1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67E81E-5FE8-81BB-F701-1373573DB82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656CEC-FAB6-1113-C4DC-E23170B9DB9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0E8CD7-43BF-1E17-B7AE-5841E3533F5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5DD8F2D-11DB-7690-C647-79C09C6A327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42C25E6-9BAF-82A8-A358-41A860F858A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3894F71-56BC-713D-AB74-F33E08B4F53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6266081-5829-1AF2-B71A-77FB2FA1A53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59EFA19-FA17-EF35-64C3-B764942F187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B672E89-9A58-2954-DBE4-5FF5FB7869C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1AD5522-9DC0-4B50-C1A3-90EBFB38C87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01BF415-5630-B98D-A838-DF2C1CDC035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284067A-9869-4BDC-E112-7E708FBDA89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10AAFE9-6DA4-DAE8-90DD-0DF0F922351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126E811-8ADD-F2D3-856C-CE082693B7F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FF63809-FCE5-4B36-0E80-FC279AB9F22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94AA578-30F6-797F-035C-5244C4F61CC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E5C645A-664B-4E93-BBDD-23DD61AFC25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B98E70C-9425-220C-AFF5-A6C84E3DE2A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75DBBBE-93FF-5815-3C76-2D9BA1D1E82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C665100-2099-A46C-8406-B27DAEE62FA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B161C8E-3E5B-28BC-CC45-864ADC86644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3057B89-7EA6-00DA-1C0D-7C451A73B9A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A4FB40B-7046-D8D7-DEDE-63B7C5E195C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8EE6F89-6A10-0519-4D2C-017D66D93BE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B9404B2-62F7-90C3-71F1-EF6A64CB499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9F123C9-46F5-FAA8-537A-CF556DFD0A2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A077CBC-5512-DE82-74EA-4E366A5FE60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3D8ADDC-FA0E-863D-B1F4-FA486E12B72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188A7F6-8E7C-A861-D8A0-EFD2970CC31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06D6085-24F3-D9FE-F4BA-4843B35A592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4F29C97-248A-5205-4A63-A912C2D1EF1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9E084FC-8452-7091-B943-53425EC7E5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237A84E-E649-05B5-0240-8F54DD20E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3D54190-16F8-FFBA-DACF-97297B41132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C20E2FD-0D92-18CE-7E89-ED98F1F39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A9A1269-1ABA-4116-E227-394166F492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621E18FB-1773-FCFE-E955-8CFA8C70F5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1398" y="1365305"/>
            <a:ext cx="6804887" cy="4075844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56C5A882-10EB-B512-9D51-8C0CCA151000}"/>
              </a:ext>
            </a:extLst>
          </p:cNvPr>
          <p:cNvGrpSpPr/>
          <p:nvPr/>
        </p:nvGrpSpPr>
        <p:grpSpPr>
          <a:xfrm>
            <a:off x="5789160" y="1932998"/>
            <a:ext cx="2102040" cy="100440"/>
            <a:chOff x="5789160" y="1932998"/>
            <a:chExt cx="2102040" cy="10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34E7D1E-7EA3-CE23-CE51-81D86E4031FA}"/>
                    </a:ext>
                  </a:extLst>
                </p14:cNvPr>
                <p14:cNvContentPartPr/>
                <p14:nvPr/>
              </p14:nvContentPartPr>
              <p14:xfrm>
                <a:off x="5789160" y="2004998"/>
                <a:ext cx="798480" cy="284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34E7D1E-7EA3-CE23-CE51-81D86E4031F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781600" y="1997438"/>
                  <a:ext cx="8136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82857F7-EB26-28C5-48D2-45F757C79345}"/>
                    </a:ext>
                  </a:extLst>
                </p14:cNvPr>
                <p14:cNvContentPartPr/>
                <p14:nvPr/>
              </p14:nvContentPartPr>
              <p14:xfrm>
                <a:off x="6738120" y="1932998"/>
                <a:ext cx="1153080" cy="1548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82857F7-EB26-28C5-48D2-45F757C7934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730560" y="1925438"/>
                  <a:ext cx="1168200" cy="30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3113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E5548-924D-70BF-24FD-21140895F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87BAE3-E224-A8CE-7E34-6FE9534300D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F529A1-56E0-6300-8FFA-46BFBC27932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582981-3208-2E96-D3F7-5121A6D602D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5688F4A-DC6C-147D-463A-377C1A24F3C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CB907C8-C25D-5CCD-02D1-33B2EE75441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65BF10A-DFD4-C73F-DC81-8142141393E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C6FA550-F42F-387E-2C6E-35D2BE309A9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C007789-44D0-34EB-5556-0DC863FF844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20619FD-92D1-83B4-7D0D-1A2C947243F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8AA2647-48CD-989D-A369-1D0C62EF162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9B997CE-9AB9-FA1E-1B5C-9FF6AB27E0D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C89790C-76ED-1372-BCF6-42D08708EA4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0959C52-F455-8EED-F87B-FE0EDB3DF96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15DAC32-B786-2773-F8F7-F5FAC727566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F50CACF-01EA-1614-D218-D7083E5C95D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F21B40D-7F89-FED8-18A0-7921BFED9E1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234DFF9-EC4D-E9B9-BE64-28E8E0BF1B7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88807D1-89A8-72A1-C6C7-B52B48983A2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29FA93E-519A-EEA5-15EA-40ED67292EE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8F7E737-6F2A-A9A2-C190-C3D0E77CAC0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937B087-9C66-2B0C-1A64-CDDE08444E3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D25EB2D-82BA-1178-E973-E7B14BB8FDB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62C1A9A-8F28-A41D-24E8-D5B4E6BAE48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1F6A518-88DE-2B93-456F-C717E871B64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3132A2E-CDF0-9130-61FF-0D949F70D48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F063FEA-FCBA-6205-54AB-0FB72E02446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EE3469F-7027-C9CB-F3F1-F31697F55BA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901F8C6F-CBF8-2CFB-0CBB-7CCA3FDEC95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2E018FE-0BAD-E6CD-EA06-A1B224A0236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0DA96C9-4DBD-5EB7-53E3-A02B8BBF8C1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73A3E26-37C2-DA00-B00C-D672598986F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3EEE5EF-D6DE-D709-7ACE-0FE35E16AB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85AE39A-FE0F-9500-E55F-05C6D7475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5C2CBB3-985D-87F2-40E2-0474DC97D5B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DA329E7-9152-331B-798D-20848B4B5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F85141E-A3A2-FC84-3783-07AF2706B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B5B1BF15-7DCB-3101-5A34-F51E3B9259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5712" y="1337779"/>
            <a:ext cx="5620155" cy="418244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AB842CCF-F06E-5EA1-DAB4-63E379359E1B}"/>
                  </a:ext>
                </a:extLst>
              </p14:cNvPr>
              <p14:cNvContentPartPr/>
              <p14:nvPr/>
            </p14:nvContentPartPr>
            <p14:xfrm>
              <a:off x="6526080" y="2172398"/>
              <a:ext cx="1125000" cy="37440"/>
            </p14:xfrm>
          </p:contentPart>
        </mc:Choice>
        <mc:Fallback xmlns=""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AB842CCF-F06E-5EA1-DAB4-63E379359E1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18520" y="2164838"/>
                <a:ext cx="1139760" cy="5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69624979-5804-159C-6AAC-037EA19EBE68}"/>
                  </a:ext>
                </a:extLst>
              </p14:cNvPr>
              <p14:cNvContentPartPr/>
              <p14:nvPr/>
            </p14:nvContentPartPr>
            <p14:xfrm>
              <a:off x="7144560" y="3239438"/>
              <a:ext cx="725040" cy="5652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69624979-5804-159C-6AAC-037EA19EBE6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137000" y="3231878"/>
                <a:ext cx="74016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BFB27C07-83FD-9180-A1CF-73FDF2B378FC}"/>
                  </a:ext>
                </a:extLst>
              </p14:cNvPr>
              <p14:cNvContentPartPr/>
              <p14:nvPr/>
            </p14:nvContentPartPr>
            <p14:xfrm>
              <a:off x="7158600" y="4403318"/>
              <a:ext cx="1995480" cy="9000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BFB27C07-83FD-9180-A1CF-73FDF2B378F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151040" y="4395758"/>
                <a:ext cx="2010600" cy="105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o 36">
            <a:extLst>
              <a:ext uri="{FF2B5EF4-FFF2-40B4-BE49-F238E27FC236}">
                <a16:creationId xmlns:a16="http://schemas.microsoft.com/office/drawing/2014/main" id="{3A8E977A-70DC-3521-0A9D-57297A46B4F5}"/>
              </a:ext>
            </a:extLst>
          </p:cNvPr>
          <p:cNvGrpSpPr/>
          <p:nvPr/>
        </p:nvGrpSpPr>
        <p:grpSpPr>
          <a:xfrm>
            <a:off x="3193920" y="1314878"/>
            <a:ext cx="2119680" cy="4588920"/>
            <a:chOff x="3193920" y="1314878"/>
            <a:chExt cx="2119680" cy="458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4EEF104-444D-AC01-0817-D56F0AA68747}"/>
                    </a:ext>
                  </a:extLst>
                </p14:cNvPr>
                <p14:cNvContentPartPr/>
                <p14:nvPr/>
              </p14:nvContentPartPr>
              <p14:xfrm>
                <a:off x="3620520" y="2274638"/>
                <a:ext cx="475920" cy="666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4EEF104-444D-AC01-0817-D56F0AA6874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612960" y="2267078"/>
                  <a:ext cx="4910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92CF27F-6314-9A00-1CA5-7D9D7F6A9BD3}"/>
                    </a:ext>
                  </a:extLst>
                </p14:cNvPr>
                <p14:cNvContentPartPr/>
                <p14:nvPr/>
              </p14:nvContentPartPr>
              <p14:xfrm>
                <a:off x="3748680" y="3288758"/>
                <a:ext cx="833040" cy="756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92CF27F-6314-9A00-1CA5-7D9D7F6A9BD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741120" y="3281198"/>
                  <a:ext cx="8481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562C8E2-5219-7574-FF9B-3CA37CC4FABE}"/>
                    </a:ext>
                  </a:extLst>
                </p14:cNvPr>
                <p14:cNvContentPartPr/>
                <p14:nvPr/>
              </p14:nvContentPartPr>
              <p14:xfrm>
                <a:off x="3812400" y="4356878"/>
                <a:ext cx="716400" cy="9144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562C8E2-5219-7574-FF9B-3CA37CC4FAB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804840" y="4349318"/>
                  <a:ext cx="7315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CBD9FA5-E1D3-79E3-F6FE-608C9A6153F7}"/>
                    </a:ext>
                  </a:extLst>
                </p14:cNvPr>
                <p14:cNvContentPartPr/>
                <p14:nvPr/>
              </p14:nvContentPartPr>
              <p14:xfrm>
                <a:off x="3800520" y="5437958"/>
                <a:ext cx="951480" cy="1645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CBD9FA5-E1D3-79E3-F6FE-608C9A6153F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792960" y="5430398"/>
                  <a:ext cx="9666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08720A0-0591-C5E1-878F-F6CF5917F9BA}"/>
                    </a:ext>
                  </a:extLst>
                </p14:cNvPr>
                <p14:cNvContentPartPr/>
                <p14:nvPr/>
              </p14:nvContentPartPr>
              <p14:xfrm>
                <a:off x="3392280" y="1314878"/>
                <a:ext cx="1248120" cy="100836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08720A0-0591-C5E1-878F-F6CF5917F9B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384720" y="1307318"/>
                  <a:ext cx="1263240" cy="10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03A3D0C-6224-F7E6-FF16-7D0F020D4630}"/>
                    </a:ext>
                  </a:extLst>
                </p14:cNvPr>
                <p14:cNvContentPartPr/>
                <p14:nvPr/>
              </p14:nvContentPartPr>
              <p14:xfrm>
                <a:off x="3439080" y="2289758"/>
                <a:ext cx="1716120" cy="133884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03A3D0C-6224-F7E6-FF16-7D0F020D463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431520" y="2282198"/>
                  <a:ext cx="1731240" cy="135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831C047D-8415-8FF3-2B98-C47C23C48787}"/>
                    </a:ext>
                  </a:extLst>
                </p14:cNvPr>
                <p14:cNvContentPartPr/>
                <p14:nvPr/>
              </p14:nvContentPartPr>
              <p14:xfrm>
                <a:off x="3406320" y="3426278"/>
                <a:ext cx="1905120" cy="117180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831C047D-8415-8FF3-2B98-C47C23C4878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398760" y="3418718"/>
                  <a:ext cx="1919880" cy="11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B8FD43B-920E-1093-069F-DD2E8309E212}"/>
                    </a:ext>
                  </a:extLst>
                </p14:cNvPr>
                <p14:cNvContentPartPr/>
                <p14:nvPr/>
              </p14:nvContentPartPr>
              <p14:xfrm>
                <a:off x="3193920" y="4595198"/>
                <a:ext cx="2119680" cy="13086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B8FD43B-920E-1093-069F-DD2E8309E21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186360" y="4587638"/>
                  <a:ext cx="2134440" cy="1323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C2C35110-4B55-F6CA-9E0C-F2CA5E617B93}"/>
                  </a:ext>
                </a:extLst>
              </p14:cNvPr>
              <p14:cNvContentPartPr/>
              <p14:nvPr/>
            </p14:nvContentPartPr>
            <p14:xfrm>
              <a:off x="651776" y="382487"/>
              <a:ext cx="32760" cy="22464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C2C35110-4B55-F6CA-9E0C-F2CA5E617B9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44216" y="374927"/>
                <a:ext cx="47880" cy="23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951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46FCF-2A69-6194-C19F-8FBC0378B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53CB43-5368-2F22-5F0E-66431A10B6D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1D070A-3F1D-9A58-86B1-96B50F4C5AA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250D90-DAE8-511B-7FAE-7A836178C82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F9C024C-CABD-3C1A-AE8E-CC277021C6A7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D60473F-EC56-7EB7-E191-1EF761E9D32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E8E56D9-2455-A810-3F9C-FC0BDE4394E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630EA04-61C1-D380-B838-B68BB2C5D73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92653A0-D419-1DCE-5F9E-5EFCA18F973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ED1B1D2-EFA7-18DF-4FC0-7B096C2AF50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1269836-6E14-1DC9-FDBE-80D3EC5B431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3B3429F-C21F-312B-51E9-BC2B24040C8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AD12E49-0196-5A70-DB2C-E8F585621FA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7C35599-DD3B-C0BB-BB00-2A66707F032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4EE68C7-C49F-9B7D-0725-A20496EBFA5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D21959F-7E5E-BF09-0362-0EE1EA5CEB4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E57310A-C6C8-4DB8-990C-0588C800E58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2094CBF-2AA3-5097-B795-A7C50328627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30AB571-4C80-2350-8030-55E1696CE10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67C01CF-1652-E69D-766C-17850570968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0D02D3D-47CE-040C-D743-BB6E3DE3F1A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11D8207-0407-AA50-E4C6-54A37B8A63E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B0FAABE-D176-F9D9-5F45-2D73723A6EC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D364597-6493-8761-F815-F98BDD18882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DDE1AC5-3C1E-9706-B8A2-82BD9B64876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2750400-C848-099C-4C48-4D969339F42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048004A-A3CB-742C-B547-7BEEC936F36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6578A14-94CA-87FB-72AB-49F15176194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C2D9E21-F530-B390-7385-3082A2A068D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E9E87DC-E586-F50F-EBEE-95B37D2E8B8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3EF5B3B-28A7-846B-EFBE-56F9A4BE97E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CD797F3-BFFC-359D-9A9D-90FD7A990B8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DAD5505-AF35-97D5-044B-BA7F47992C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ADAEDB2-9A9B-EC66-4975-260EB2A065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CEADE3F-35C1-3E3F-C8C9-E88CE22D47F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6080E1C-F77F-3298-DA71-121AB3A02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E9169AB-EC59-5F8C-A944-7720BFAC9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649A8283-59BE-B3E2-60A9-55A050386E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8673" y="385301"/>
            <a:ext cx="7331656" cy="2030002"/>
          </a:xfrm>
          <a:prstGeom prst="rect">
            <a:avLst/>
          </a:prstGeom>
        </p:spPr>
      </p:pic>
      <p:pic>
        <p:nvPicPr>
          <p:cNvPr id="11" name="Immagine 10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29A2BB56-811D-3E7E-A3FB-D5D8F6690D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8673" y="2873826"/>
            <a:ext cx="7334646" cy="374576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8EA5CD04-3458-73E8-0D93-FD72694D8958}"/>
                  </a:ext>
                </a:extLst>
              </p14:cNvPr>
              <p14:cNvContentPartPr/>
              <p14:nvPr/>
            </p14:nvContentPartPr>
            <p14:xfrm>
              <a:off x="5486040" y="3646238"/>
              <a:ext cx="1964160" cy="16452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8EA5CD04-3458-73E8-0D93-FD72694D895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478480" y="3639038"/>
                <a:ext cx="1979280" cy="179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0840C900-492A-3BD1-3077-AEB87969736E}"/>
              </a:ext>
            </a:extLst>
          </p:cNvPr>
          <p:cNvGrpSpPr/>
          <p:nvPr/>
        </p:nvGrpSpPr>
        <p:grpSpPr>
          <a:xfrm>
            <a:off x="4814280" y="2805287"/>
            <a:ext cx="3233520" cy="1104840"/>
            <a:chOff x="4814280" y="2805287"/>
            <a:chExt cx="3233520" cy="110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76E4C09-FECE-22EA-0690-FC806FD001EE}"/>
                    </a:ext>
                  </a:extLst>
                </p14:cNvPr>
                <p14:cNvContentPartPr/>
                <p14:nvPr/>
              </p14:nvContentPartPr>
              <p14:xfrm>
                <a:off x="5124600" y="2955767"/>
                <a:ext cx="82440" cy="95436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76E4C09-FECE-22EA-0690-FC806FD001E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117040" y="2948207"/>
                  <a:ext cx="97560" cy="9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28E857D-8E03-46F8-2FA4-41E98A330271}"/>
                    </a:ext>
                  </a:extLst>
                </p14:cNvPr>
                <p14:cNvContentPartPr/>
                <p14:nvPr/>
              </p14:nvContentPartPr>
              <p14:xfrm>
                <a:off x="4814280" y="2805287"/>
                <a:ext cx="3233520" cy="10339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28E857D-8E03-46F8-2FA4-41E98A33027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806720" y="2797727"/>
                  <a:ext cx="3248640" cy="104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6A341717-603A-FAA1-8077-ADAAE3D93F9D}"/>
              </a:ext>
            </a:extLst>
          </p:cNvPr>
          <p:cNvGrpSpPr/>
          <p:nvPr/>
        </p:nvGrpSpPr>
        <p:grpSpPr>
          <a:xfrm>
            <a:off x="9013680" y="2647247"/>
            <a:ext cx="2446200" cy="750960"/>
            <a:chOff x="9013680" y="2647247"/>
            <a:chExt cx="2446200" cy="75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DE36151-05D9-808F-179C-B8306C0A513C}"/>
                    </a:ext>
                  </a:extLst>
                </p14:cNvPr>
                <p14:cNvContentPartPr/>
                <p14:nvPr/>
              </p14:nvContentPartPr>
              <p14:xfrm>
                <a:off x="9073080" y="2844527"/>
                <a:ext cx="465840" cy="4816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DE36151-05D9-808F-179C-B8306C0A513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065520" y="2836967"/>
                  <a:ext cx="480960" cy="49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9B6D5D9-AC7F-570C-8F65-FEF48F6BA675}"/>
                    </a:ext>
                  </a:extLst>
                </p14:cNvPr>
                <p14:cNvContentPartPr/>
                <p14:nvPr/>
              </p14:nvContentPartPr>
              <p14:xfrm>
                <a:off x="9013680" y="2942807"/>
                <a:ext cx="640800" cy="4554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9B6D5D9-AC7F-570C-8F65-FEF48F6BA67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006120" y="2935247"/>
                  <a:ext cx="655920" cy="47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CAB8C07-6EC4-7151-05B6-A61ABB8ABD71}"/>
                    </a:ext>
                  </a:extLst>
                </p14:cNvPr>
                <p14:cNvContentPartPr/>
                <p14:nvPr/>
              </p14:nvContentPartPr>
              <p14:xfrm>
                <a:off x="10219320" y="2977007"/>
                <a:ext cx="214920" cy="22428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CAB8C07-6EC4-7151-05B6-A61ABB8ABD7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211760" y="2969447"/>
                  <a:ext cx="23004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89A16F4E-9B7F-0326-2FDF-3A524264960B}"/>
                    </a:ext>
                  </a:extLst>
                </p14:cNvPr>
                <p14:cNvContentPartPr/>
                <p14:nvPr/>
              </p14:nvContentPartPr>
              <p14:xfrm>
                <a:off x="10544400" y="2957927"/>
                <a:ext cx="21600" cy="30888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89A16F4E-9B7F-0326-2FDF-3A524264960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536840" y="2950367"/>
                  <a:ext cx="3636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6A8747D-A54C-805B-E3A1-AA14C15EC273}"/>
                    </a:ext>
                  </a:extLst>
                </p14:cNvPr>
                <p14:cNvContentPartPr/>
                <p14:nvPr/>
              </p14:nvContentPartPr>
              <p14:xfrm>
                <a:off x="10591200" y="2647247"/>
                <a:ext cx="281160" cy="67464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6A8747D-A54C-805B-E3A1-AA14C15EC27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583640" y="2639687"/>
                  <a:ext cx="295920" cy="68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C631092-E360-A87E-367D-0D14FDCB3A88}"/>
                    </a:ext>
                  </a:extLst>
                </p14:cNvPr>
                <p14:cNvContentPartPr/>
                <p14:nvPr/>
              </p14:nvContentPartPr>
              <p14:xfrm>
                <a:off x="10874880" y="2892767"/>
                <a:ext cx="182520" cy="3686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C631092-E360-A87E-367D-0D14FDCB3A8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867680" y="2885207"/>
                  <a:ext cx="197640" cy="38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7247359-2F26-A8A6-B512-7DA1A09F8CBE}"/>
                    </a:ext>
                  </a:extLst>
                </p14:cNvPr>
                <p14:cNvContentPartPr/>
                <p14:nvPr/>
              </p14:nvContentPartPr>
              <p14:xfrm>
                <a:off x="11171520" y="2930927"/>
                <a:ext cx="18720" cy="2224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7247359-2F26-A8A6-B512-7DA1A09F8CB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1163960" y="2923367"/>
                  <a:ext cx="3384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C736C83-9EE1-F53F-728E-606B9F1C178A}"/>
                    </a:ext>
                  </a:extLst>
                </p14:cNvPr>
                <p14:cNvContentPartPr/>
                <p14:nvPr/>
              </p14:nvContentPartPr>
              <p14:xfrm>
                <a:off x="11211480" y="3055487"/>
                <a:ext cx="248400" cy="828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C736C83-9EE1-F53F-728E-606B9F1C178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1203920" y="3047927"/>
                  <a:ext cx="263520" cy="23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AA4C120D-C8A9-B5BB-7DF4-06792A81D975}"/>
                  </a:ext>
                </a:extLst>
              </p14:cNvPr>
              <p14:cNvContentPartPr/>
              <p14:nvPr/>
            </p14:nvContentPartPr>
            <p14:xfrm>
              <a:off x="9092520" y="3659207"/>
              <a:ext cx="3137400" cy="2664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AA4C120D-C8A9-B5BB-7DF4-06792A81D975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084960" y="3651647"/>
                <a:ext cx="3152520" cy="4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861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321BB-0654-B618-14E8-6166274BC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AC7E47-6795-9406-F2C5-54A1329DDF4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B030E5-6683-5FA7-D972-551E1ACF483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FE7F2B-2BBF-0F5F-3CAC-401885D8F1B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B67E237-B327-8446-2105-796FF300AED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41D2148-D945-4275-3A1C-ECA0BF47BB6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8294D27-768E-1C7B-D87F-19BA9415958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E6BF5CE-2BEB-8B50-9F52-683CDBC2E76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88C7C92-A019-3F0E-F20C-BA27F9FC5C8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FDDBB79-FCC9-F1BE-79EC-24DA1EDBF02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A0FC92F-BABD-6264-E922-39F50E0531C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BDFB266-DA94-DD03-D844-6DBB709BC48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F75FAD8-5398-04CA-0D16-F3EA0095C2D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95F30CC-B893-A444-6885-8928C258DD3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3BCCE83-2C26-7B8F-B647-DFA17A5527A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8DE0B9F-1E4C-29D5-7E16-36D036EE575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F1A1E04-5548-8B6C-B4AF-438554B62F1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9D9E176-50A8-314B-E612-54D7BDD5E78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570768A-7415-072C-2B52-804EDCB4247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16320C1-8850-C285-4157-05FD0102C1F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EFDE14F-6F73-04D6-6982-7BDAA3C107F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DD7664F-02E6-BE03-802A-4EBAEECF0D6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6A36981-42FC-E034-43ED-9C1E3157E0F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E472F9E-2F19-219F-9B99-669BF745DF1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53910DB-FFF4-B3BA-C20B-1A716E41AA8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206C013-F533-B089-E9CC-D9AFACD09A8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90FC4BD-8AEF-647A-BB9C-85F5C4F6EB4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A66F6A1-6253-8F8B-B641-E135A8E12B7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1FB5329-27DC-0709-1049-4041FE58C1D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52046CA-9E4B-8933-289C-64EEF2A4A04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157340A-7882-12AB-A13E-54B6AF9F971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836BE1D-5E1C-FEA8-B58C-9598628CA5B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735724F-35C6-FC0D-E033-44528B9A1E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E5E703D-03A8-FAD2-34D4-709998ED1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535657F-3120-893D-0167-8A12A7D7A70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7CCC5F2-9C5A-CF32-D5A9-825CD7FC5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11B6723-68D2-7993-BE75-BB6E39565B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bianco&#10;&#10;Descrizione generata automaticamente">
            <a:extLst>
              <a:ext uri="{FF2B5EF4-FFF2-40B4-BE49-F238E27FC236}">
                <a16:creationId xmlns:a16="http://schemas.microsoft.com/office/drawing/2014/main" id="{B425ADC3-B51F-C683-48B8-3EE1B48AB3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4181" y="1741087"/>
            <a:ext cx="6883400" cy="292721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6E11EC02-6448-6916-46FE-57A4166CC2CA}"/>
                  </a:ext>
                </a:extLst>
              </p14:cNvPr>
              <p14:cNvContentPartPr/>
              <p14:nvPr/>
            </p14:nvContentPartPr>
            <p14:xfrm>
              <a:off x="5072040" y="4431407"/>
              <a:ext cx="898560" cy="7992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6E11EC02-6448-6916-46FE-57A4166CC2C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64480" y="4423847"/>
                <a:ext cx="913680" cy="9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295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0C9D0-4793-EBB6-D421-9E082AEF1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3A3D18-512E-19AA-1326-33764CAB39A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ED920D-F1A3-8A16-0C7F-E47E144D5EE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20064D-9312-E170-DF8D-31B7FAFECA4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D8B519A-BE02-1DF5-A4B8-05868082642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69D23A3-2DD1-9984-2B4B-5C55727ACC2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135D5DD-0802-A0E7-6125-974FA87E32D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A706E8D-FA38-FB4F-2A3B-3E227AA6CF8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DA6BBA1-B26B-6D42-A1B8-EC4365281C7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7B28F32-2D4E-439B-14F3-80553E37AEC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52D187E-8201-1D0C-0685-78033D6204A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689533C-04D2-B8FD-4BD7-8445F0C5DCB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3718B17-3241-46C5-E4F1-973DA74328C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482AEF7-8422-B3E4-A79A-A98F0BD613A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18F93B2-B75E-355A-BD75-4608D4FD4B7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EFC765B-6269-F66D-F0A4-8E89DFE7CA5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D04AD50-020F-C6C4-6549-177F7A98D12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4A83200-76E8-909C-7958-F6EBB8B48A7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6E049D7-DB6A-44F4-8308-72553D53BF6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9679B5F-22D0-6FC5-933B-FF929120DF9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EAC768D-B594-8A56-9EF3-003ADC0DABB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0814058-289B-ACF6-84EE-7EC47782BE5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3AB3D4F-4223-7782-421C-2E0B8FAD23C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7D2C46C-F707-C740-0E14-5FB1150CA19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44379BF-0604-68C7-C9C1-55156CE9545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CFC18EB-7938-BDFC-653B-5CD058AEC8B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BBE8513-5BF4-1F62-678D-EEBB2BE60CA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9D3B8F6-7D5F-E93B-2F5B-303C085FFBC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B601EB1-D53B-FB89-D025-CC27CC13A43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E595F6E-BF16-0355-50DA-D7BF4D2D9A4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AC9A788-F145-5988-2509-F8BADAB963C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43096FB-2E55-35DC-F5C7-4E2FCEEBFA1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9C0DB26-975F-57BD-1941-58AFF8028E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6D72B32-27BF-D470-0239-E8C86F65A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452C392-E222-5908-4376-545E1A2333F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7C0BF14-0CF9-EA6C-8F83-546F5A5601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2C75E51-2B03-F1BB-4804-18B0315FE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EEBF04E7-5C1D-CD71-766F-BECB78C0FD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9057" y="1993381"/>
            <a:ext cx="7497888" cy="247930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2840A30E-F0B4-DD8C-249E-A8DD7DEE0ADA}"/>
                  </a:ext>
                </a:extLst>
              </p14:cNvPr>
              <p14:cNvContentPartPr/>
              <p14:nvPr/>
            </p14:nvContentPartPr>
            <p14:xfrm>
              <a:off x="5000760" y="2640407"/>
              <a:ext cx="515880" cy="2160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2840A30E-F0B4-DD8C-249E-A8DD7DEE0AD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93200" y="2633207"/>
                <a:ext cx="53100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18C665C0-9036-8989-25CF-05979F048C34}"/>
                  </a:ext>
                </a:extLst>
              </p14:cNvPr>
              <p14:cNvContentPartPr/>
              <p14:nvPr/>
            </p14:nvContentPartPr>
            <p14:xfrm>
              <a:off x="8307360" y="4336007"/>
              <a:ext cx="1485360" cy="15084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18C665C0-9036-8989-25CF-05979F048C3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299800" y="4328447"/>
                <a:ext cx="1500480" cy="16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763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AD61F-3926-FD77-4E79-E5E38D412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1AA095-86F9-D607-77A5-1465A5392B9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4995C5-467C-CE06-7496-69695EBAB92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F8109E-8E61-5995-0C53-3526EF764D6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002A162-D3DD-0AF7-CA2E-A65D7D939EE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D98DD57-C028-C8A1-D7A8-322F5E808E9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4C7F172-374D-4E4F-2402-BC034015B72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3A1EC8D-0477-03A4-7D24-45416950882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C1A6D45-69D9-8D48-978C-A99D13DE06A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81A52AB-76F8-72C1-4906-12C76F55286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3737A5C-54D2-88F2-6773-0F58136D256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AAC2C92-1698-9ED2-1F49-D0B5AC33D87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50ABF8C-EEAB-031E-A268-0298504EEA1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0EE235C-9710-2B5F-20EF-6FE83B6E995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2631DE1-EE44-7236-F2E9-28826758249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B76E2A4-C07C-528D-005B-28A04A3CEA9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D49B15B-5059-3C4D-C0A7-C9141672750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ABDD698-1643-38C7-B846-0E5B8384691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C8F0608-7F39-013A-2BF8-FC09388715C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E2B4326-FACB-13E0-AC8E-46EFDDD5510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044BFFA-5933-435D-99F1-7458859F170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FD4A167-254F-B85D-E7B1-DC39D2250CD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DD981D7-E467-97D1-A1EE-2579FEC9D66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8CB17F2-536A-0A62-0E6C-6E2D1F2A564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FD3AE36-DBC5-DC6E-6D86-0DA0EA61387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0232E41-505B-A5AE-C9F3-47E334BD3F1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13F2392-6F15-E52A-0B96-A2832BEF080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E9D22ED-3BDA-C3D7-B8E9-BA801EDA683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D01AF5F-4E43-A149-604C-0F97AD3A1D2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E4ABFD9-96A0-47A1-E2DB-F8E2AC225A6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4249A15-DBE8-8AB3-B9E5-20CBFFC3760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0E031DC-039B-112F-9D53-2E8C0068B33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A594833-9909-C8DF-B158-4C4B2B68D79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0EDABF6-F544-28DF-561C-2B2E8357AA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922E0FC-9BB8-8456-7AF6-0625CB8AD96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30FCF78-84CF-2E85-E1A5-BA45CE508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E979E84-0DF6-F548-895D-DD7889F34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2DE93268-BCC6-8DD9-5863-CC697C5E27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7177" y="1607332"/>
            <a:ext cx="5866281" cy="3329511"/>
          </a:xfrm>
          <a:prstGeom prst="rect">
            <a:avLst/>
          </a:prstGeom>
        </p:spPr>
      </p:pic>
      <p:grpSp>
        <p:nvGrpSpPr>
          <p:cNvPr id="62" name="Gruppo 61">
            <a:extLst>
              <a:ext uri="{FF2B5EF4-FFF2-40B4-BE49-F238E27FC236}">
                <a16:creationId xmlns:a16="http://schemas.microsoft.com/office/drawing/2014/main" id="{136A45F1-ED78-5AEE-59A1-BEF2D992B4CC}"/>
              </a:ext>
            </a:extLst>
          </p:cNvPr>
          <p:cNvGrpSpPr/>
          <p:nvPr/>
        </p:nvGrpSpPr>
        <p:grpSpPr>
          <a:xfrm>
            <a:off x="376736" y="309222"/>
            <a:ext cx="313200" cy="316800"/>
            <a:chOff x="376736" y="309222"/>
            <a:chExt cx="313200" cy="316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BD7E50D-2A36-F49D-46B1-06576EE22E0B}"/>
                    </a:ext>
                  </a:extLst>
                </p14:cNvPr>
                <p14:cNvContentPartPr/>
                <p14:nvPr/>
              </p14:nvContentPartPr>
              <p14:xfrm>
                <a:off x="405896" y="321822"/>
                <a:ext cx="29520" cy="3042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BD7E50D-2A36-F49D-46B1-06576EE22E0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98336" y="314262"/>
                  <a:ext cx="4464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F481CD7-C2EE-811C-5946-60140690A86F}"/>
                    </a:ext>
                  </a:extLst>
                </p14:cNvPr>
                <p14:cNvContentPartPr/>
                <p14:nvPr/>
              </p14:nvContentPartPr>
              <p14:xfrm>
                <a:off x="376736" y="470862"/>
                <a:ext cx="91080" cy="342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F481CD7-C2EE-811C-5946-60140690A86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69176" y="463302"/>
                  <a:ext cx="1062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E7C4403-B029-D2AA-5DA5-1457F210D056}"/>
                    </a:ext>
                  </a:extLst>
                </p14:cNvPr>
                <p14:cNvContentPartPr/>
                <p14:nvPr/>
              </p14:nvContentPartPr>
              <p14:xfrm>
                <a:off x="525416" y="309222"/>
                <a:ext cx="39240" cy="2628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E7C4403-B029-D2AA-5DA5-1457F210D05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7856" y="301662"/>
                  <a:ext cx="5436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B1155D8-DFE3-8123-94D7-81D1787C3193}"/>
                    </a:ext>
                  </a:extLst>
                </p14:cNvPr>
                <p14:cNvContentPartPr/>
                <p14:nvPr/>
              </p14:nvContentPartPr>
              <p14:xfrm>
                <a:off x="601016" y="427662"/>
                <a:ext cx="88920" cy="13788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B1155D8-DFE3-8123-94D7-81D1787C319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93456" y="420102"/>
                  <a:ext cx="103680" cy="15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6DB14E17-F47C-803F-E7D7-5DB33C0398BF}"/>
              </a:ext>
            </a:extLst>
          </p:cNvPr>
          <p:cNvGrpSpPr/>
          <p:nvPr/>
        </p:nvGrpSpPr>
        <p:grpSpPr>
          <a:xfrm>
            <a:off x="1379696" y="205902"/>
            <a:ext cx="657360" cy="372960"/>
            <a:chOff x="1379696" y="205902"/>
            <a:chExt cx="657360" cy="37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0EB18CA-D802-2ACD-BA4F-0920F4059766}"/>
                    </a:ext>
                  </a:extLst>
                </p14:cNvPr>
                <p14:cNvContentPartPr/>
                <p14:nvPr/>
              </p14:nvContentPartPr>
              <p14:xfrm>
                <a:off x="1379696" y="205902"/>
                <a:ext cx="144720" cy="37296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0EB18CA-D802-2ACD-BA4F-0920F405976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372136" y="198342"/>
                  <a:ext cx="15984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215F608-F6C3-A7FD-8FFD-530300C56C3E}"/>
                    </a:ext>
                  </a:extLst>
                </p14:cNvPr>
                <p14:cNvContentPartPr/>
                <p14:nvPr/>
              </p14:nvContentPartPr>
              <p14:xfrm>
                <a:off x="1594616" y="440622"/>
                <a:ext cx="116280" cy="10188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215F608-F6C3-A7FD-8FFD-530300C56C3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587056" y="433062"/>
                  <a:ext cx="1314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F4A5C02-25F0-6029-3272-2021EA9A0549}"/>
                    </a:ext>
                  </a:extLst>
                </p14:cNvPr>
                <p14:cNvContentPartPr/>
                <p14:nvPr/>
              </p14:nvContentPartPr>
              <p14:xfrm>
                <a:off x="1783976" y="217062"/>
                <a:ext cx="48960" cy="3380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F4A5C02-25F0-6029-3272-2021EA9A054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776416" y="209862"/>
                  <a:ext cx="6408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4B882D1-A78D-62AD-FB62-6A0B21411702}"/>
                    </a:ext>
                  </a:extLst>
                </p14:cNvPr>
                <p14:cNvContentPartPr/>
                <p14:nvPr/>
              </p14:nvContentPartPr>
              <p14:xfrm>
                <a:off x="1798016" y="414702"/>
                <a:ext cx="104040" cy="2376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4B882D1-A78D-62AD-FB62-6A0B2141170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790456" y="407142"/>
                  <a:ext cx="1188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63A7708-CF39-7CA5-9020-B16B29BA5040}"/>
                    </a:ext>
                  </a:extLst>
                </p14:cNvPr>
                <p14:cNvContentPartPr/>
                <p14:nvPr/>
              </p14:nvContentPartPr>
              <p14:xfrm>
                <a:off x="1953536" y="412542"/>
                <a:ext cx="83520" cy="1519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63A7708-CF39-7CA5-9020-B16B29BA504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945976" y="404982"/>
                  <a:ext cx="98280" cy="167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2C172684-4A82-D79E-1A45-65F29269EE64}"/>
                  </a:ext>
                </a:extLst>
              </p14:cNvPr>
              <p14:cNvContentPartPr/>
              <p14:nvPr/>
            </p14:nvContentPartPr>
            <p14:xfrm>
              <a:off x="2867936" y="359622"/>
              <a:ext cx="204120" cy="20808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2C172684-4A82-D79E-1A45-65F29269EE6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860376" y="352062"/>
                <a:ext cx="219240" cy="22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uppo 43">
            <a:extLst>
              <a:ext uri="{FF2B5EF4-FFF2-40B4-BE49-F238E27FC236}">
                <a16:creationId xmlns:a16="http://schemas.microsoft.com/office/drawing/2014/main" id="{D09B059C-A7A2-17DA-B7A1-33205AE485F4}"/>
              </a:ext>
            </a:extLst>
          </p:cNvPr>
          <p:cNvGrpSpPr/>
          <p:nvPr/>
        </p:nvGrpSpPr>
        <p:grpSpPr>
          <a:xfrm>
            <a:off x="3796376" y="260982"/>
            <a:ext cx="1137240" cy="361800"/>
            <a:chOff x="3796376" y="260982"/>
            <a:chExt cx="1137240" cy="36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003AB25-5A17-7625-81BE-F17C2563ECD8}"/>
                    </a:ext>
                  </a:extLst>
                </p14:cNvPr>
                <p14:cNvContentPartPr/>
                <p14:nvPr/>
              </p14:nvContentPartPr>
              <p14:xfrm>
                <a:off x="3796376" y="410382"/>
                <a:ext cx="91080" cy="19008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003AB25-5A17-7625-81BE-F17C2563ECD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788816" y="402822"/>
                  <a:ext cx="10620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C62C13C-4700-B1D9-1F59-521FF031AF0D}"/>
                    </a:ext>
                  </a:extLst>
                </p14:cNvPr>
                <p14:cNvContentPartPr/>
                <p14:nvPr/>
              </p14:nvContentPartPr>
              <p14:xfrm>
                <a:off x="3965576" y="459702"/>
                <a:ext cx="143640" cy="1137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C62C13C-4700-B1D9-1F59-521FF031AF0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958376" y="452142"/>
                  <a:ext cx="1587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B542825-9BEF-BA91-6714-2CF9962196BD}"/>
                    </a:ext>
                  </a:extLst>
                </p14:cNvPr>
                <p14:cNvContentPartPr/>
                <p14:nvPr/>
              </p14:nvContentPartPr>
              <p14:xfrm>
                <a:off x="4118936" y="428022"/>
                <a:ext cx="113400" cy="1382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B542825-9BEF-BA91-6714-2CF9962196B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111376" y="420822"/>
                  <a:ext cx="1285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D6E89D6-DC34-FD8E-055C-39CF40693E8F}"/>
                    </a:ext>
                  </a:extLst>
                </p14:cNvPr>
                <p14:cNvContentPartPr/>
                <p14:nvPr/>
              </p14:nvContentPartPr>
              <p14:xfrm>
                <a:off x="4345736" y="260982"/>
                <a:ext cx="24840" cy="24948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D6E89D6-DC34-FD8E-055C-39CF40693E8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338176" y="253422"/>
                  <a:ext cx="3960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54C40E9-0FCD-864E-3392-7360D92F3039}"/>
                    </a:ext>
                  </a:extLst>
                </p14:cNvPr>
                <p14:cNvContentPartPr/>
                <p14:nvPr/>
              </p14:nvContentPartPr>
              <p14:xfrm>
                <a:off x="4410176" y="406782"/>
                <a:ext cx="93240" cy="21600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54C40E9-0FCD-864E-3392-7360D92F303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402616" y="399222"/>
                  <a:ext cx="10836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57306FA-4302-0917-028E-BBAFC383CC7B}"/>
                    </a:ext>
                  </a:extLst>
                </p14:cNvPr>
                <p14:cNvContentPartPr/>
                <p14:nvPr/>
              </p14:nvContentPartPr>
              <p14:xfrm>
                <a:off x="4540496" y="460782"/>
                <a:ext cx="128520" cy="13068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57306FA-4302-0917-028E-BBAFC383CC7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532936" y="453222"/>
                  <a:ext cx="14364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53418FE-F8B6-DA61-F71E-F1B542200293}"/>
                    </a:ext>
                  </a:extLst>
                </p14:cNvPr>
                <p14:cNvContentPartPr/>
                <p14:nvPr/>
              </p14:nvContentPartPr>
              <p14:xfrm>
                <a:off x="4708616" y="452862"/>
                <a:ext cx="67320" cy="12276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53418FE-F8B6-DA61-F71E-F1B54220029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701416" y="445302"/>
                  <a:ext cx="824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2EDEB15-343D-C43E-2300-1DE1A4421930}"/>
                    </a:ext>
                  </a:extLst>
                </p14:cNvPr>
                <p14:cNvContentPartPr/>
                <p14:nvPr/>
              </p14:nvContentPartPr>
              <p14:xfrm>
                <a:off x="4853336" y="455022"/>
                <a:ext cx="80280" cy="15300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2EDEB15-343D-C43E-2300-1DE1A442193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845776" y="447462"/>
                  <a:ext cx="95400" cy="16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9E47C560-19F6-3854-C75E-6722795EE916}"/>
              </a:ext>
            </a:extLst>
          </p:cNvPr>
          <p:cNvGrpSpPr/>
          <p:nvPr/>
        </p:nvGrpSpPr>
        <p:grpSpPr>
          <a:xfrm>
            <a:off x="402656" y="1127142"/>
            <a:ext cx="771480" cy="482760"/>
            <a:chOff x="402656" y="1127142"/>
            <a:chExt cx="771480" cy="48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46AC4747-EB98-AFDB-7729-526786E0309F}"/>
                    </a:ext>
                  </a:extLst>
                </p14:cNvPr>
                <p14:cNvContentPartPr/>
                <p14:nvPr/>
              </p14:nvContentPartPr>
              <p14:xfrm>
                <a:off x="478976" y="1127142"/>
                <a:ext cx="147960" cy="14724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46AC4747-EB98-AFDB-7729-526786E0309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1776" y="1119942"/>
                  <a:ext cx="16308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57711998-E292-27A2-A6AE-6D4A7E060705}"/>
                    </a:ext>
                  </a:extLst>
                </p14:cNvPr>
                <p14:cNvContentPartPr/>
                <p14:nvPr/>
              </p14:nvContentPartPr>
              <p14:xfrm>
                <a:off x="402656" y="1380942"/>
                <a:ext cx="233280" cy="5976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57711998-E292-27A2-A6AE-6D4A7E06070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95096" y="1373382"/>
                  <a:ext cx="2484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F502A13-CE4B-107D-9F7C-9651AAC5A3FA}"/>
                    </a:ext>
                  </a:extLst>
                </p14:cNvPr>
                <p14:cNvContentPartPr/>
                <p14:nvPr/>
              </p14:nvContentPartPr>
              <p14:xfrm>
                <a:off x="566456" y="1428102"/>
                <a:ext cx="23040" cy="14400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F502A13-CE4B-107D-9F7C-9651AAC5A3F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58896" y="1420542"/>
                  <a:ext cx="381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C6BE5997-FD84-D27B-887D-F8B500553B49}"/>
                    </a:ext>
                  </a:extLst>
                </p14:cNvPr>
                <p14:cNvContentPartPr/>
                <p14:nvPr/>
              </p14:nvContentPartPr>
              <p14:xfrm>
                <a:off x="738896" y="1223622"/>
                <a:ext cx="106200" cy="12276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C6BE5997-FD84-D27B-887D-F8B500553B4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31696" y="1216422"/>
                  <a:ext cx="12096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C08DFA12-D3F0-0BD0-DA11-8AD5DE5EA885}"/>
                    </a:ext>
                  </a:extLst>
                </p14:cNvPr>
                <p14:cNvContentPartPr/>
                <p14:nvPr/>
              </p14:nvContentPartPr>
              <p14:xfrm>
                <a:off x="726296" y="1391022"/>
                <a:ext cx="115920" cy="1836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C08DFA12-D3F0-0BD0-DA11-8AD5DE5EA88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18736" y="1383462"/>
                  <a:ext cx="1306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564FC019-2B2F-5781-EAF3-59FE5B09A5FC}"/>
                    </a:ext>
                  </a:extLst>
                </p14:cNvPr>
                <p14:cNvContentPartPr/>
                <p14:nvPr/>
              </p14:nvContentPartPr>
              <p14:xfrm>
                <a:off x="840416" y="1386702"/>
                <a:ext cx="5760" cy="8460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564FC019-2B2F-5781-EAF3-59FE5B09A5F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32856" y="1379142"/>
                  <a:ext cx="208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E4423EEF-A301-AD10-F969-CCF49A54DC18}"/>
                    </a:ext>
                  </a:extLst>
                </p14:cNvPr>
                <p14:cNvContentPartPr/>
                <p14:nvPr/>
              </p14:nvContentPartPr>
              <p14:xfrm>
                <a:off x="768056" y="1509822"/>
                <a:ext cx="126720" cy="10008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E4423EEF-A301-AD10-F969-CCF49A54DC1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60496" y="1502622"/>
                  <a:ext cx="1414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89CF4574-2F4F-B96E-9B34-6710DB86F11B}"/>
                    </a:ext>
                  </a:extLst>
                </p14:cNvPr>
                <p14:cNvContentPartPr/>
                <p14:nvPr/>
              </p14:nvContentPartPr>
              <p14:xfrm>
                <a:off x="944096" y="1260702"/>
                <a:ext cx="82440" cy="20232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89CF4574-2F4F-B96E-9B34-6710DB86F11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36536" y="1253502"/>
                  <a:ext cx="9720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4BF90A20-E71F-8137-4416-F72C721D409E}"/>
                    </a:ext>
                  </a:extLst>
                </p14:cNvPr>
                <p14:cNvContentPartPr/>
                <p14:nvPr/>
              </p14:nvContentPartPr>
              <p14:xfrm>
                <a:off x="1073336" y="1287702"/>
                <a:ext cx="21960" cy="16524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4BF90A20-E71F-8137-4416-F72C721D409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65776" y="1280142"/>
                  <a:ext cx="3708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63B071D1-37F4-2030-C70A-A8B0D8EDEB94}"/>
                    </a:ext>
                  </a:extLst>
                </p14:cNvPr>
                <p14:cNvContentPartPr/>
                <p14:nvPr/>
              </p14:nvContentPartPr>
              <p14:xfrm>
                <a:off x="1089536" y="1337022"/>
                <a:ext cx="84600" cy="4536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63B071D1-37F4-2030-C70A-A8B0D8EDEB9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81976" y="1329462"/>
                  <a:ext cx="99720" cy="6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" name="Gruppo 93">
            <a:extLst>
              <a:ext uri="{FF2B5EF4-FFF2-40B4-BE49-F238E27FC236}">
                <a16:creationId xmlns:a16="http://schemas.microsoft.com/office/drawing/2014/main" id="{DF683A27-170F-1635-3928-8DB6AAB15482}"/>
              </a:ext>
            </a:extLst>
          </p:cNvPr>
          <p:cNvGrpSpPr/>
          <p:nvPr/>
        </p:nvGrpSpPr>
        <p:grpSpPr>
          <a:xfrm>
            <a:off x="1732496" y="1135062"/>
            <a:ext cx="704520" cy="483120"/>
            <a:chOff x="1732496" y="1135062"/>
            <a:chExt cx="704520" cy="48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6607FA08-87E8-2713-D944-CD57F5FD62EE}"/>
                    </a:ext>
                  </a:extLst>
                </p14:cNvPr>
                <p14:cNvContentPartPr/>
                <p14:nvPr/>
              </p14:nvContentPartPr>
              <p14:xfrm>
                <a:off x="1732496" y="1137942"/>
                <a:ext cx="124200" cy="2448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6607FA08-87E8-2713-D944-CD57F5FD62E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725296" y="1130382"/>
                  <a:ext cx="1389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E685FE6C-DDC8-30FC-50F4-B5DC59F9C4A5}"/>
                    </a:ext>
                  </a:extLst>
                </p14:cNvPr>
                <p14:cNvContentPartPr/>
                <p14:nvPr/>
              </p14:nvContentPartPr>
              <p14:xfrm>
                <a:off x="1740776" y="1236222"/>
                <a:ext cx="103680" cy="4536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E685FE6C-DDC8-30FC-50F4-B5DC59F9C4A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733576" y="1228662"/>
                  <a:ext cx="1188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38C146D1-2684-C0FE-70EF-D11336884F01}"/>
                    </a:ext>
                  </a:extLst>
                </p14:cNvPr>
                <p14:cNvContentPartPr/>
                <p14:nvPr/>
              </p14:nvContentPartPr>
              <p14:xfrm>
                <a:off x="1760216" y="1314702"/>
                <a:ext cx="70560" cy="10152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38C146D1-2684-C0FE-70EF-D11336884F0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752656" y="1307142"/>
                  <a:ext cx="856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ED386473-F9A1-596F-D635-D49163ECFC77}"/>
                    </a:ext>
                  </a:extLst>
                </p14:cNvPr>
                <p14:cNvContentPartPr/>
                <p14:nvPr/>
              </p14:nvContentPartPr>
              <p14:xfrm>
                <a:off x="1898456" y="1136142"/>
                <a:ext cx="43200" cy="23148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ED386473-F9A1-596F-D635-D49163ECFC7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890896" y="1128582"/>
                  <a:ext cx="5796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5C833C54-F3CC-4227-AF9C-42BD06C2EEAD}"/>
                    </a:ext>
                  </a:extLst>
                </p14:cNvPr>
                <p14:cNvContentPartPr/>
                <p14:nvPr/>
              </p14:nvContentPartPr>
              <p14:xfrm>
                <a:off x="1922216" y="1293462"/>
                <a:ext cx="56520" cy="1152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5C833C54-F3CC-4227-AF9C-42BD06C2EEA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914656" y="1285902"/>
                  <a:ext cx="716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A90FA817-EC51-54C9-77B9-E41EE129EF1A}"/>
                    </a:ext>
                  </a:extLst>
                </p14:cNvPr>
                <p14:cNvContentPartPr/>
                <p14:nvPr/>
              </p14:nvContentPartPr>
              <p14:xfrm>
                <a:off x="1823936" y="1478502"/>
                <a:ext cx="158760" cy="13968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A90FA817-EC51-54C9-77B9-E41EE129EF1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816376" y="1470942"/>
                  <a:ext cx="17388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99D444B2-0067-0E04-713C-37F495810665}"/>
                    </a:ext>
                  </a:extLst>
                </p14:cNvPr>
                <p14:cNvContentPartPr/>
                <p14:nvPr/>
              </p14:nvContentPartPr>
              <p14:xfrm>
                <a:off x="2075216" y="1203462"/>
                <a:ext cx="103680" cy="2736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99D444B2-0067-0E04-713C-37F495810665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067656" y="1196262"/>
                  <a:ext cx="1188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9542B62A-F216-A0D5-5304-920B0349412C}"/>
                    </a:ext>
                  </a:extLst>
                </p14:cNvPr>
                <p14:cNvContentPartPr/>
                <p14:nvPr/>
              </p14:nvContentPartPr>
              <p14:xfrm>
                <a:off x="2064416" y="1235142"/>
                <a:ext cx="118800" cy="22032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9542B62A-F216-A0D5-5304-920B0349412C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056856" y="1227582"/>
                  <a:ext cx="13392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453D56D0-12E7-5367-1B4D-68F8F828DC75}"/>
                    </a:ext>
                  </a:extLst>
                </p14:cNvPr>
                <p14:cNvContentPartPr/>
                <p14:nvPr/>
              </p14:nvContentPartPr>
              <p14:xfrm>
                <a:off x="2102216" y="1311462"/>
                <a:ext cx="71640" cy="360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453D56D0-12E7-5367-1B4D-68F8F828DC7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094656" y="1303902"/>
                  <a:ext cx="867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C456B7F0-A6F9-259A-7BE5-186F2C33F547}"/>
                    </a:ext>
                  </a:extLst>
                </p14:cNvPr>
                <p14:cNvContentPartPr/>
                <p14:nvPr/>
              </p14:nvContentPartPr>
              <p14:xfrm>
                <a:off x="2194016" y="1277622"/>
                <a:ext cx="43560" cy="1512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C456B7F0-A6F9-259A-7BE5-186F2C33F54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186456" y="1270062"/>
                  <a:ext cx="586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6216EEBC-597C-B105-8C2A-EEC2EB656395}"/>
                    </a:ext>
                  </a:extLst>
                </p14:cNvPr>
                <p14:cNvContentPartPr/>
                <p14:nvPr/>
              </p14:nvContentPartPr>
              <p14:xfrm>
                <a:off x="2194016" y="1277622"/>
                <a:ext cx="360" cy="36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6216EEBC-597C-B105-8C2A-EEC2EB65639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186456" y="127006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B1FB8C0A-BE09-4266-E6F8-2E8F7B45A436}"/>
                    </a:ext>
                  </a:extLst>
                </p14:cNvPr>
                <p14:cNvContentPartPr/>
                <p14:nvPr/>
              </p14:nvContentPartPr>
              <p14:xfrm>
                <a:off x="2194016" y="1277622"/>
                <a:ext cx="360" cy="36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B1FB8C0A-BE09-4266-E6F8-2E8F7B45A436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186456" y="127006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120E449B-D7F6-569A-EA98-0A4A13163E8E}"/>
                    </a:ext>
                  </a:extLst>
                </p14:cNvPr>
                <p14:cNvContentPartPr/>
                <p14:nvPr/>
              </p14:nvContentPartPr>
              <p14:xfrm>
                <a:off x="2310296" y="1135062"/>
                <a:ext cx="31680" cy="25956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120E449B-D7F6-569A-EA98-0A4A13163E8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302736" y="1127502"/>
                  <a:ext cx="4680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58D9CAC6-2FE8-0A7A-B3A9-C68A9BE055DB}"/>
                    </a:ext>
                  </a:extLst>
                </p14:cNvPr>
                <p14:cNvContentPartPr/>
                <p14:nvPr/>
              </p14:nvContentPartPr>
              <p14:xfrm>
                <a:off x="2327576" y="1261782"/>
                <a:ext cx="9000" cy="1512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58D9CAC6-2FE8-0A7A-B3A9-C68A9BE055DB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320016" y="1254582"/>
                  <a:ext cx="241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457229C0-5ED8-E043-08C0-7933A1A4660D}"/>
                    </a:ext>
                  </a:extLst>
                </p14:cNvPr>
                <p14:cNvContentPartPr/>
                <p14:nvPr/>
              </p14:nvContentPartPr>
              <p14:xfrm>
                <a:off x="2411816" y="1137582"/>
                <a:ext cx="25200" cy="22716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457229C0-5ED8-E043-08C0-7933A1A4660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404256" y="1130022"/>
                  <a:ext cx="40320" cy="24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95" name="Input penna 94">
                <a:extLst>
                  <a:ext uri="{FF2B5EF4-FFF2-40B4-BE49-F238E27FC236}">
                    <a16:creationId xmlns:a16="http://schemas.microsoft.com/office/drawing/2014/main" id="{E0EC2C99-2AC6-26B1-F27F-F72192920568}"/>
                  </a:ext>
                </a:extLst>
              </p14:cNvPr>
              <p14:cNvContentPartPr/>
              <p14:nvPr/>
            </p14:nvContentPartPr>
            <p14:xfrm>
              <a:off x="2442776" y="107622"/>
              <a:ext cx="967680" cy="634680"/>
            </p14:xfrm>
          </p:contentPart>
        </mc:Choice>
        <mc:Fallback xmlns="">
          <p:pic>
            <p:nvPicPr>
              <p:cNvPr id="95" name="Input penna 94">
                <a:extLst>
                  <a:ext uri="{FF2B5EF4-FFF2-40B4-BE49-F238E27FC236}">
                    <a16:creationId xmlns:a16="http://schemas.microsoft.com/office/drawing/2014/main" id="{E0EC2C99-2AC6-26B1-F27F-F72192920568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2435216" y="100062"/>
                <a:ext cx="982800" cy="64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96" name="Input penna 95">
                <a:extLst>
                  <a:ext uri="{FF2B5EF4-FFF2-40B4-BE49-F238E27FC236}">
                    <a16:creationId xmlns:a16="http://schemas.microsoft.com/office/drawing/2014/main" id="{5E18E670-CB03-E5E9-2B41-8D3A519980D1}"/>
                  </a:ext>
                </a:extLst>
              </p14:cNvPr>
              <p14:cNvContentPartPr/>
              <p14:nvPr/>
            </p14:nvContentPartPr>
            <p14:xfrm>
              <a:off x="1538096" y="1582182"/>
              <a:ext cx="1287720" cy="207720"/>
            </p14:xfrm>
          </p:contentPart>
        </mc:Choice>
        <mc:Fallback xmlns="">
          <p:pic>
            <p:nvPicPr>
              <p:cNvPr id="96" name="Input penna 95">
                <a:extLst>
                  <a:ext uri="{FF2B5EF4-FFF2-40B4-BE49-F238E27FC236}">
                    <a16:creationId xmlns:a16="http://schemas.microsoft.com/office/drawing/2014/main" id="{5E18E670-CB03-E5E9-2B41-8D3A519980D1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1530536" y="1574622"/>
                <a:ext cx="1302840" cy="222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EFCBBEC6-E150-4AC2-4BA3-CA7EBF116000}"/>
              </a:ext>
            </a:extLst>
          </p:cNvPr>
          <p:cNvGrpSpPr/>
          <p:nvPr/>
        </p:nvGrpSpPr>
        <p:grpSpPr>
          <a:xfrm>
            <a:off x="7282800" y="266742"/>
            <a:ext cx="1066680" cy="424800"/>
            <a:chOff x="7282800" y="266742"/>
            <a:chExt cx="1066680" cy="42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9D8FEEDC-7B13-350C-5CFA-6B9A55FE8724}"/>
                    </a:ext>
                  </a:extLst>
                </p14:cNvPr>
                <p14:cNvContentPartPr/>
                <p14:nvPr/>
              </p14:nvContentPartPr>
              <p14:xfrm>
                <a:off x="7282800" y="266742"/>
                <a:ext cx="427320" cy="3960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9D8FEEDC-7B13-350C-5CFA-6B9A55FE872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275240" y="259182"/>
                  <a:ext cx="4424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C16E8085-4A6A-D2CD-0E0A-F0B42CCC73FA}"/>
                    </a:ext>
                  </a:extLst>
                </p14:cNvPr>
                <p14:cNvContentPartPr/>
                <p14:nvPr/>
              </p14:nvContentPartPr>
              <p14:xfrm>
                <a:off x="7407720" y="290142"/>
                <a:ext cx="117000" cy="17424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C16E8085-4A6A-D2CD-0E0A-F0B42CCC73FA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400160" y="282582"/>
                  <a:ext cx="13176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334C89AC-E97D-0B8D-9BF4-F91729A0A6EA}"/>
                    </a:ext>
                  </a:extLst>
                </p14:cNvPr>
                <p14:cNvContentPartPr/>
                <p14:nvPr/>
              </p14:nvContentPartPr>
              <p14:xfrm>
                <a:off x="7494120" y="406782"/>
                <a:ext cx="147960" cy="3744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334C89AC-E97D-0B8D-9BF4-F91729A0A6E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486560" y="399222"/>
                  <a:ext cx="1630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20107846-0F5D-75E3-4ECF-91D906CC7A3B}"/>
                    </a:ext>
                  </a:extLst>
                </p14:cNvPr>
                <p14:cNvContentPartPr/>
                <p14:nvPr/>
              </p14:nvContentPartPr>
              <p14:xfrm>
                <a:off x="7341120" y="537102"/>
                <a:ext cx="305640" cy="5652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20107846-0F5D-75E3-4ECF-91D906CC7A3B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333560" y="529542"/>
                  <a:ext cx="32076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691D9AEB-D8C0-1D0F-6DDD-CCF7FF5ECC64}"/>
                    </a:ext>
                  </a:extLst>
                </p14:cNvPr>
                <p14:cNvContentPartPr/>
                <p14:nvPr/>
              </p14:nvContentPartPr>
              <p14:xfrm>
                <a:off x="7549200" y="557262"/>
                <a:ext cx="36000" cy="13428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691D9AEB-D8C0-1D0F-6DDD-CCF7FF5ECC64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541640" y="549702"/>
                  <a:ext cx="511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44E93744-93AA-F5D9-2F4A-C392FE39B7A8}"/>
                    </a:ext>
                  </a:extLst>
                </p14:cNvPr>
                <p14:cNvContentPartPr/>
                <p14:nvPr/>
              </p14:nvContentPartPr>
              <p14:xfrm>
                <a:off x="7773480" y="320382"/>
                <a:ext cx="252720" cy="4068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44E93744-93AA-F5D9-2F4A-C392FE39B7A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765920" y="312822"/>
                  <a:ext cx="2678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A6B478A2-391F-6964-DA96-A4607746A07C}"/>
                    </a:ext>
                  </a:extLst>
                </p14:cNvPr>
                <p14:cNvContentPartPr/>
                <p14:nvPr/>
              </p14:nvContentPartPr>
              <p14:xfrm>
                <a:off x="7808040" y="374382"/>
                <a:ext cx="194400" cy="26424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A6B478A2-391F-6964-DA96-A4607746A07C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800480" y="366822"/>
                  <a:ext cx="20952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7865D1BE-912E-1AFB-7137-07001C8209EB}"/>
                    </a:ext>
                  </a:extLst>
                </p14:cNvPr>
                <p14:cNvContentPartPr/>
                <p14:nvPr/>
              </p14:nvContentPartPr>
              <p14:xfrm>
                <a:off x="8085240" y="354222"/>
                <a:ext cx="48960" cy="24948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7865D1BE-912E-1AFB-7137-07001C8209E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077680" y="346662"/>
                  <a:ext cx="6408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479BD41E-DDA8-65BA-F23E-65C2DA47E9CD}"/>
                    </a:ext>
                  </a:extLst>
                </p14:cNvPr>
                <p14:cNvContentPartPr/>
                <p14:nvPr/>
              </p14:nvContentPartPr>
              <p14:xfrm>
                <a:off x="8141040" y="460782"/>
                <a:ext cx="208440" cy="7236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479BD41E-DDA8-65BA-F23E-65C2DA47E9C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133840" y="453222"/>
                  <a:ext cx="223560" cy="87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108" name="Input penna 107">
                <a:extLst>
                  <a:ext uri="{FF2B5EF4-FFF2-40B4-BE49-F238E27FC236}">
                    <a16:creationId xmlns:a16="http://schemas.microsoft.com/office/drawing/2014/main" id="{9B510C4A-61FD-FDE0-6372-F93EE061D624}"/>
                  </a:ext>
                </a:extLst>
              </p14:cNvPr>
              <p14:cNvContentPartPr/>
              <p14:nvPr/>
            </p14:nvContentPartPr>
            <p14:xfrm>
              <a:off x="3357457" y="1062755"/>
              <a:ext cx="235440" cy="46440"/>
            </p14:xfrm>
          </p:contentPart>
        </mc:Choice>
        <mc:Fallback xmlns="">
          <p:pic>
            <p:nvPicPr>
              <p:cNvPr id="108" name="Input penna 107">
                <a:extLst>
                  <a:ext uri="{FF2B5EF4-FFF2-40B4-BE49-F238E27FC236}">
                    <a16:creationId xmlns:a16="http://schemas.microsoft.com/office/drawing/2014/main" id="{9B510C4A-61FD-FDE0-6372-F93EE061D624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3349897" y="1055195"/>
                <a:ext cx="250560" cy="61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4" name="Gruppo 133">
            <a:extLst>
              <a:ext uri="{FF2B5EF4-FFF2-40B4-BE49-F238E27FC236}">
                <a16:creationId xmlns:a16="http://schemas.microsoft.com/office/drawing/2014/main" id="{60ACC7C3-A296-B16A-F99B-080CBCE95AE7}"/>
              </a:ext>
            </a:extLst>
          </p:cNvPr>
          <p:cNvGrpSpPr/>
          <p:nvPr/>
        </p:nvGrpSpPr>
        <p:grpSpPr>
          <a:xfrm>
            <a:off x="3371576" y="1056986"/>
            <a:ext cx="957960" cy="497520"/>
            <a:chOff x="3371576" y="1056986"/>
            <a:chExt cx="957960" cy="497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D0D39FEB-A9A0-509E-8851-BA157A8B5B90}"/>
                    </a:ext>
                  </a:extLst>
                </p14:cNvPr>
                <p14:cNvContentPartPr/>
                <p14:nvPr/>
              </p14:nvContentPartPr>
              <p14:xfrm>
                <a:off x="3371576" y="1056986"/>
                <a:ext cx="115920" cy="19800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D0D39FEB-A9A0-509E-8851-BA157A8B5B90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364016" y="1049426"/>
                  <a:ext cx="13068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51C7C3F3-BE0B-6DBD-4626-D0051422511B}"/>
                    </a:ext>
                  </a:extLst>
                </p14:cNvPr>
                <p14:cNvContentPartPr/>
                <p14:nvPr/>
              </p14:nvContentPartPr>
              <p14:xfrm>
                <a:off x="3447896" y="1139066"/>
                <a:ext cx="107280" cy="60840"/>
              </p14:xfrm>
            </p:contentPart>
          </mc:Choice>
          <mc:Fallback xmlns=""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51C7C3F3-BE0B-6DBD-4626-D0051422511B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440696" y="1131506"/>
                  <a:ext cx="1220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27CD6879-2E13-2372-497C-3C5BA9D1B601}"/>
                    </a:ext>
                  </a:extLst>
                </p14:cNvPr>
                <p14:cNvContentPartPr/>
                <p14:nvPr/>
              </p14:nvContentPartPr>
              <p14:xfrm>
                <a:off x="3393176" y="1273706"/>
                <a:ext cx="109080" cy="12600"/>
              </p14:xfrm>
            </p:contentPart>
          </mc:Choice>
          <mc:Fallback xmlns=""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27CD6879-2E13-2372-497C-3C5BA9D1B601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385616" y="1266146"/>
                  <a:ext cx="1242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1280D7A9-035C-95ED-E688-B33367748329}"/>
                    </a:ext>
                  </a:extLst>
                </p14:cNvPr>
                <p14:cNvContentPartPr/>
                <p14:nvPr/>
              </p14:nvContentPartPr>
              <p14:xfrm>
                <a:off x="3480296" y="1288106"/>
                <a:ext cx="19800" cy="69840"/>
              </p14:xfrm>
            </p:contentPart>
          </mc:Choice>
          <mc:Fallback xmlns=""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1280D7A9-035C-95ED-E688-B3336774832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472736" y="1280546"/>
                  <a:ext cx="349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2B5C18F7-4C08-5C07-CF71-A7081D6DAE6A}"/>
                    </a:ext>
                  </a:extLst>
                </p14:cNvPr>
                <p14:cNvContentPartPr/>
                <p14:nvPr/>
              </p14:nvContentPartPr>
              <p14:xfrm>
                <a:off x="3549416" y="1224026"/>
                <a:ext cx="83520" cy="17280"/>
              </p14:xfrm>
            </p:contentPart>
          </mc:Choice>
          <mc:Fallback xmlns=""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2B5C18F7-4C08-5C07-CF71-A7081D6DAE6A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541856" y="1216466"/>
                  <a:ext cx="982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87054D6C-F85C-4EE7-749F-9893AA6C13F8}"/>
                    </a:ext>
                  </a:extLst>
                </p14:cNvPr>
                <p14:cNvContentPartPr/>
                <p14:nvPr/>
              </p14:nvContentPartPr>
              <p14:xfrm>
                <a:off x="3616376" y="1064906"/>
                <a:ext cx="43560" cy="260640"/>
              </p14:xfrm>
            </p:contentPart>
          </mc:Choice>
          <mc:Fallback xmlns=""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87054D6C-F85C-4EE7-749F-9893AA6C13F8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608816" y="1057346"/>
                  <a:ext cx="5868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F7108EDD-F8CE-61CB-9EBB-34EAB1551E17}"/>
                    </a:ext>
                  </a:extLst>
                </p14:cNvPr>
                <p14:cNvContentPartPr/>
                <p14:nvPr/>
              </p14:nvContentPartPr>
              <p14:xfrm>
                <a:off x="3407216" y="1426346"/>
                <a:ext cx="149040" cy="128160"/>
              </p14:xfrm>
            </p:contentPart>
          </mc:Choice>
          <mc:Fallback xmlns=""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F7108EDD-F8CE-61CB-9EBB-34EAB1551E17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399656" y="1418786"/>
                  <a:ext cx="16416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FE30E562-2C8B-2965-7B0C-1BC6CE00541A}"/>
                    </a:ext>
                  </a:extLst>
                </p14:cNvPr>
                <p14:cNvContentPartPr/>
                <p14:nvPr/>
              </p14:nvContentPartPr>
              <p14:xfrm>
                <a:off x="3430976" y="1501226"/>
                <a:ext cx="93240" cy="38520"/>
              </p14:xfrm>
            </p:contentPart>
          </mc:Choice>
          <mc:Fallback xmlns=""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FE30E562-2C8B-2965-7B0C-1BC6CE00541A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423416" y="1493666"/>
                  <a:ext cx="1083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07440C54-6C4D-EFD7-AA7A-E989F7A1CB75}"/>
                    </a:ext>
                  </a:extLst>
                </p14:cNvPr>
                <p14:cNvContentPartPr/>
                <p14:nvPr/>
              </p14:nvContentPartPr>
              <p14:xfrm>
                <a:off x="3546176" y="1418426"/>
                <a:ext cx="54360" cy="7560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07440C54-6C4D-EFD7-AA7A-E989F7A1CB75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538616" y="1410866"/>
                  <a:ext cx="694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53AD166F-C3BC-9F61-5D81-5A3E87CB14F2}"/>
                    </a:ext>
                  </a:extLst>
                </p14:cNvPr>
                <p14:cNvContentPartPr/>
                <p14:nvPr/>
              </p14:nvContentPartPr>
              <p14:xfrm>
                <a:off x="3600176" y="1418426"/>
                <a:ext cx="360" cy="360"/>
              </p14:xfrm>
            </p:contentPart>
          </mc:Choice>
          <mc:Fallback xmlns=""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53AD166F-C3BC-9F61-5D81-5A3E87CB14F2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592616" y="141086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F9425CF5-A7E3-94BC-58C2-28066A48BED7}"/>
                    </a:ext>
                  </a:extLst>
                </p14:cNvPr>
                <p14:cNvContentPartPr/>
                <p14:nvPr/>
              </p14:nvContentPartPr>
              <p14:xfrm>
                <a:off x="3812936" y="1135466"/>
                <a:ext cx="57240" cy="131760"/>
              </p14:xfrm>
            </p:contentPart>
          </mc:Choice>
          <mc:Fallback xmlns=""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F9425CF5-A7E3-94BC-58C2-28066A48BED7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805376" y="1127906"/>
                  <a:ext cx="723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6F0A0E15-51A8-22E1-16C1-9BBFC9F85C6C}"/>
                    </a:ext>
                  </a:extLst>
                </p14:cNvPr>
                <p14:cNvContentPartPr/>
                <p14:nvPr/>
              </p14:nvContentPartPr>
              <p14:xfrm>
                <a:off x="3824456" y="1170386"/>
                <a:ext cx="360" cy="360"/>
              </p14:xfrm>
            </p:contentPart>
          </mc:Choice>
          <mc:Fallback xmlns=""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6F0A0E15-51A8-22E1-16C1-9BBFC9F85C6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816896" y="116282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EF0343DA-CE66-D392-3DF4-86039A241583}"/>
                    </a:ext>
                  </a:extLst>
                </p14:cNvPr>
                <p14:cNvContentPartPr/>
                <p14:nvPr/>
              </p14:nvContentPartPr>
              <p14:xfrm>
                <a:off x="3824456" y="1170386"/>
                <a:ext cx="360" cy="360"/>
              </p14:xfrm>
            </p:contentPart>
          </mc:Choice>
          <mc:Fallback xmlns=""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EF0343DA-CE66-D392-3DF4-86039A241583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816896" y="116282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A611173C-3632-12F7-376A-754DC0E22068}"/>
                    </a:ext>
                  </a:extLst>
                </p14:cNvPr>
                <p14:cNvContentPartPr/>
                <p14:nvPr/>
              </p14:nvContentPartPr>
              <p14:xfrm>
                <a:off x="4001216" y="1105226"/>
                <a:ext cx="45720" cy="200160"/>
              </p14:xfrm>
            </p:contentPart>
          </mc:Choice>
          <mc:Fallback xmlns=""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A611173C-3632-12F7-376A-754DC0E22068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993656" y="1097666"/>
                  <a:ext cx="6084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7E3DD43F-D0F8-24CB-F1E0-54D7C196ACB9}"/>
                    </a:ext>
                  </a:extLst>
                </p14:cNvPr>
                <p14:cNvContentPartPr/>
                <p14:nvPr/>
              </p14:nvContentPartPr>
              <p14:xfrm>
                <a:off x="3865496" y="1202786"/>
                <a:ext cx="123120" cy="13680"/>
              </p14:xfrm>
            </p:contentPart>
          </mc:Choice>
          <mc:Fallback xmlns=""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7E3DD43F-D0F8-24CB-F1E0-54D7C196ACB9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857936" y="1195226"/>
                  <a:ext cx="1382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74C6F675-6788-B168-469C-166FF6E67F14}"/>
                    </a:ext>
                  </a:extLst>
                </p14:cNvPr>
                <p14:cNvContentPartPr/>
                <p14:nvPr/>
              </p14:nvContentPartPr>
              <p14:xfrm>
                <a:off x="4123256" y="1082906"/>
                <a:ext cx="137160" cy="168840"/>
              </p14:xfrm>
            </p:contentPart>
          </mc:Choice>
          <mc:Fallback xmlns=""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74C6F675-6788-B168-469C-166FF6E67F14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115696" y="1075346"/>
                  <a:ext cx="15228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3F71145E-E40E-5D21-4694-05BEAE509105}"/>
                    </a:ext>
                  </a:extLst>
                </p14:cNvPr>
                <p14:cNvContentPartPr/>
                <p14:nvPr/>
              </p14:nvContentPartPr>
              <p14:xfrm>
                <a:off x="4107056" y="1276946"/>
                <a:ext cx="58680" cy="16884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3F71145E-E40E-5D21-4694-05BEAE509105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099496" y="1269386"/>
                  <a:ext cx="7380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298F4AF6-B614-0ACC-72D5-7999EAE7BA8E}"/>
                    </a:ext>
                  </a:extLst>
                </p14:cNvPr>
                <p14:cNvContentPartPr/>
                <p14:nvPr/>
              </p14:nvContentPartPr>
              <p14:xfrm>
                <a:off x="4210376" y="1297106"/>
                <a:ext cx="47160" cy="153000"/>
              </p14:xfrm>
            </p:contentPart>
          </mc:Choice>
          <mc:Fallback xmlns=""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298F4AF6-B614-0ACC-72D5-7999EAE7BA8E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203176" y="1289546"/>
                  <a:ext cx="6228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03B3A5B8-BC8B-4E68-BEDF-93CA6602C901}"/>
                    </a:ext>
                  </a:extLst>
                </p14:cNvPr>
                <p14:cNvContentPartPr/>
                <p14:nvPr/>
              </p14:nvContentPartPr>
              <p14:xfrm>
                <a:off x="4001216" y="1472066"/>
                <a:ext cx="328320" cy="24120"/>
              </p14:xfrm>
            </p:contentPart>
          </mc:Choice>
          <mc:Fallback xmlns=""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03B3A5B8-BC8B-4E68-BEDF-93CA6602C901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993656" y="1464506"/>
                  <a:ext cx="343440" cy="38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184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856EC-5EF2-83DB-01D3-7195F6B44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74A692-7F27-E001-9987-3F5D4E3374D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F971B0-F280-378E-E96F-5993588B70E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C1098A-C81F-B23E-6864-6E4D18DAA2C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51A6D32-7E83-C184-4D54-D2719F26598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AC6C72F-5DD2-5187-AC6A-DB0D8B3509E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C1D3392-C2B5-22E5-CC05-3D6457F72AE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CD5BCA2-754D-85FA-4E54-EE8B5E60106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F7271F0-73D8-8DCB-6E33-17AF7004B9F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C4FD6D9-1E34-4864-06FB-71FA817B05A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F65E0E6-8AAC-E369-3EAD-0ECECB9F6E4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7B64CCE-228A-8161-3661-B0F2A166897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E8FBB8B-AC1E-DB0C-7B60-ABAF83568AC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EFD104E-4B77-31D0-E4EA-4A9DEED92BD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94FD3BE-E43F-809D-07F0-537BB821908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9A346B2-F352-ADE7-A985-8D5FA1F82ED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1E6ECA0-677C-BDB6-F2EC-42F8834F545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41D6466-B2EA-7CC5-F5B5-85DF4634C54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396B42D-3473-FDAE-43EB-5843BB4D3AA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894AEB0-4DB3-E548-D196-AA2470EAE92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52F5AB7-8D37-24A5-307B-DA7757E0B7F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5475D18-8811-3685-8EEB-AB70E9C8C5E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BDD3A8D-F791-7242-D3E0-3B5457E202D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3440B7B-E3F1-6C7A-BA58-C0C15FDCFAC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7A82044-3E0F-513E-2FD1-3AE886B347C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0A754FA-55CF-BBF7-26E1-06EF627799A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1805624-A341-CD77-781C-34D3FC35EA2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70D1928-2B1A-44DC-DCDD-7B9184F4882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1A4A74D-AF24-9B47-ED3A-255B75DB167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ED01C85-B51C-648E-5A0B-E9BB4388B6D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FC64E3F-2E7E-5EE2-825E-506D9189BE3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8F0B383-8FF6-527F-022D-2A817BCCEF1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C535C29-E3E8-E8F3-1B37-B60FBF30DA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5A1ACB8-2C46-3FC9-D25D-D5B3B2BE7A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A0D6E39-3670-25A8-676F-D046AAFBE19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0F4B1A2-E1B7-82BE-0368-C9DD8B301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3CE010C-2712-461B-F807-BAD8D6E97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5D19FFCC-779A-EEC7-1311-4FB2182EE0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7545" y="616851"/>
            <a:ext cx="7824273" cy="5543832"/>
          </a:xfrm>
          <a:prstGeom prst="rect">
            <a:avLst/>
          </a:prstGeom>
        </p:spPr>
      </p:pic>
      <p:grpSp>
        <p:nvGrpSpPr>
          <p:cNvPr id="83" name="Gruppo 82">
            <a:extLst>
              <a:ext uri="{FF2B5EF4-FFF2-40B4-BE49-F238E27FC236}">
                <a16:creationId xmlns:a16="http://schemas.microsoft.com/office/drawing/2014/main" id="{6A7DD286-A886-892F-0D7E-7AB683BBD1A0}"/>
              </a:ext>
            </a:extLst>
          </p:cNvPr>
          <p:cNvGrpSpPr/>
          <p:nvPr/>
        </p:nvGrpSpPr>
        <p:grpSpPr>
          <a:xfrm>
            <a:off x="8629560" y="3152862"/>
            <a:ext cx="1239480" cy="554400"/>
            <a:chOff x="8629560" y="3152862"/>
            <a:chExt cx="1239480" cy="55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643CF8A-5B97-A1E6-9C01-AD30E23206C7}"/>
                    </a:ext>
                  </a:extLst>
                </p14:cNvPr>
                <p14:cNvContentPartPr/>
                <p14:nvPr/>
              </p14:nvContentPartPr>
              <p14:xfrm>
                <a:off x="8629560" y="3272742"/>
                <a:ext cx="171720" cy="4345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643CF8A-5B97-A1E6-9C01-AD30E23206C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622360" y="3265182"/>
                  <a:ext cx="186840" cy="44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C12FE74-6232-2BA6-155C-28BAB2EB1C50}"/>
                    </a:ext>
                  </a:extLst>
                </p14:cNvPr>
                <p14:cNvContentPartPr/>
                <p14:nvPr/>
              </p14:nvContentPartPr>
              <p14:xfrm>
                <a:off x="8952120" y="3379662"/>
                <a:ext cx="125280" cy="21024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C12FE74-6232-2BA6-155C-28BAB2EB1C5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944560" y="3372102"/>
                  <a:ext cx="14040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55B3AF1-7645-1D81-ED85-C6707B65AB08}"/>
                    </a:ext>
                  </a:extLst>
                </p14:cNvPr>
                <p14:cNvContentPartPr/>
                <p14:nvPr/>
              </p14:nvContentPartPr>
              <p14:xfrm>
                <a:off x="9137520" y="3327822"/>
                <a:ext cx="109080" cy="2001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55B3AF1-7645-1D81-ED85-C6707B65AB0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130320" y="3320262"/>
                  <a:ext cx="12420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A85DBD1-31D4-698B-BA1A-624FE10BCC74}"/>
                    </a:ext>
                  </a:extLst>
                </p14:cNvPr>
                <p14:cNvContentPartPr/>
                <p14:nvPr/>
              </p14:nvContentPartPr>
              <p14:xfrm>
                <a:off x="9328680" y="3349062"/>
                <a:ext cx="77040" cy="17316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A85DBD1-31D4-698B-BA1A-624FE10BCC7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321120" y="3341502"/>
                  <a:ext cx="9216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C660E28-AF5D-BE64-E5B3-06A114D9661A}"/>
                    </a:ext>
                  </a:extLst>
                </p14:cNvPr>
                <p14:cNvContentPartPr/>
                <p14:nvPr/>
              </p14:nvContentPartPr>
              <p14:xfrm>
                <a:off x="9469800" y="3152862"/>
                <a:ext cx="140400" cy="37116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C660E28-AF5D-BE64-E5B3-06A114D9661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462240" y="3145302"/>
                  <a:ext cx="15552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AB63931-4DD7-591D-E345-96D08ADBDA5D}"/>
                    </a:ext>
                  </a:extLst>
                </p14:cNvPr>
                <p14:cNvContentPartPr/>
                <p14:nvPr/>
              </p14:nvContentPartPr>
              <p14:xfrm>
                <a:off x="9704880" y="3329262"/>
                <a:ext cx="164160" cy="21348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AB63931-4DD7-591D-E345-96D08ADBDA5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697320" y="3321702"/>
                  <a:ext cx="179280" cy="22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25AB43E0-0AE4-7165-26F8-5EAA23A85A4D}"/>
              </a:ext>
            </a:extLst>
          </p:cNvPr>
          <p:cNvGrpSpPr/>
          <p:nvPr/>
        </p:nvGrpSpPr>
        <p:grpSpPr>
          <a:xfrm>
            <a:off x="10237320" y="3356982"/>
            <a:ext cx="182880" cy="76680"/>
            <a:chOff x="10237320" y="3356982"/>
            <a:chExt cx="182880" cy="7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C8548EE5-0D4A-B46C-A22A-EFA6AF2B766A}"/>
                    </a:ext>
                  </a:extLst>
                </p14:cNvPr>
                <p14:cNvContentPartPr/>
                <p14:nvPr/>
              </p14:nvContentPartPr>
              <p14:xfrm>
                <a:off x="10237320" y="3363822"/>
                <a:ext cx="86760" cy="183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C8548EE5-0D4A-B46C-A22A-EFA6AF2B766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229760" y="3356262"/>
                  <a:ext cx="1018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22306B4-E5D9-AA99-628B-D2EEA8659AC7}"/>
                    </a:ext>
                  </a:extLst>
                </p14:cNvPr>
                <p14:cNvContentPartPr/>
                <p14:nvPr/>
              </p14:nvContentPartPr>
              <p14:xfrm>
                <a:off x="10371240" y="3356982"/>
                <a:ext cx="48960" cy="7668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22306B4-E5D9-AA99-628B-D2EEA8659AC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364040" y="3349422"/>
                  <a:ext cx="64080" cy="9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3661BC6B-3C20-E203-04FE-4B265B861071}"/>
              </a:ext>
            </a:extLst>
          </p:cNvPr>
          <p:cNvGrpSpPr/>
          <p:nvPr/>
        </p:nvGrpSpPr>
        <p:grpSpPr>
          <a:xfrm>
            <a:off x="10699200" y="3050622"/>
            <a:ext cx="1437840" cy="411120"/>
            <a:chOff x="10699200" y="3050622"/>
            <a:chExt cx="1437840" cy="41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02BCB03-6E49-28D5-0818-8B76CF55F189}"/>
                    </a:ext>
                  </a:extLst>
                </p14:cNvPr>
                <p14:cNvContentPartPr/>
                <p14:nvPr/>
              </p14:nvContentPartPr>
              <p14:xfrm>
                <a:off x="10699200" y="3234582"/>
                <a:ext cx="19440" cy="1317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02BCB03-6E49-28D5-0818-8B76CF55F18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691640" y="3227022"/>
                  <a:ext cx="342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039F6CD-A4F8-8778-B29B-8B20605DB2BD}"/>
                    </a:ext>
                  </a:extLst>
                </p14:cNvPr>
                <p14:cNvContentPartPr/>
                <p14:nvPr/>
              </p14:nvContentPartPr>
              <p14:xfrm>
                <a:off x="10752120" y="3183102"/>
                <a:ext cx="138240" cy="1573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039F6CD-A4F8-8778-B29B-8B20605DB2B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0744560" y="3175542"/>
                  <a:ext cx="15336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18BD1F8-87FA-EFCE-D427-E28635932974}"/>
                    </a:ext>
                  </a:extLst>
                </p14:cNvPr>
                <p14:cNvContentPartPr/>
                <p14:nvPr/>
              </p14:nvContentPartPr>
              <p14:xfrm>
                <a:off x="10973160" y="3056382"/>
                <a:ext cx="140400" cy="30888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18BD1F8-87FA-EFCE-D427-E2863593297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965600" y="3048822"/>
                  <a:ext cx="15552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C0A9209-1B1A-122D-9ADB-942B4D84D4D4}"/>
                    </a:ext>
                  </a:extLst>
                </p14:cNvPr>
                <p14:cNvContentPartPr/>
                <p14:nvPr/>
              </p14:nvContentPartPr>
              <p14:xfrm>
                <a:off x="11140200" y="3297582"/>
                <a:ext cx="97560" cy="10692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C0A9209-1B1A-122D-9ADB-942B4D84D4D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1132640" y="3290022"/>
                  <a:ext cx="1123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D6EBEA2-4E91-8796-EFB7-5BE3C1594BB6}"/>
                    </a:ext>
                  </a:extLst>
                </p14:cNvPr>
                <p14:cNvContentPartPr/>
                <p14:nvPr/>
              </p14:nvContentPartPr>
              <p14:xfrm>
                <a:off x="11394000" y="3050622"/>
                <a:ext cx="56160" cy="39636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D6EBEA2-4E91-8796-EFB7-5BE3C1594BB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1386440" y="3043062"/>
                  <a:ext cx="71280" cy="41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03E1E77-5C04-34AB-C97C-AA7497A53865}"/>
                    </a:ext>
                  </a:extLst>
                </p14:cNvPr>
                <p14:cNvContentPartPr/>
                <p14:nvPr/>
              </p14:nvContentPartPr>
              <p14:xfrm>
                <a:off x="11360520" y="3260502"/>
                <a:ext cx="87840" cy="104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03E1E77-5C04-34AB-C97C-AA7497A5386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1352960" y="3252942"/>
                  <a:ext cx="1026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1698DED-9E9E-AA68-70AB-454EF86EF655}"/>
                    </a:ext>
                  </a:extLst>
                </p14:cNvPr>
                <p14:cNvContentPartPr/>
                <p14:nvPr/>
              </p14:nvContentPartPr>
              <p14:xfrm>
                <a:off x="11473560" y="3285342"/>
                <a:ext cx="69480" cy="17640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1698DED-9E9E-AA68-70AB-454EF86EF65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1466000" y="3277782"/>
                  <a:ext cx="8460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B07F34C-AC09-BDEF-F351-375161D1DD8D}"/>
                    </a:ext>
                  </a:extLst>
                </p14:cNvPr>
                <p14:cNvContentPartPr/>
                <p14:nvPr/>
              </p14:nvContentPartPr>
              <p14:xfrm>
                <a:off x="11579400" y="3341502"/>
                <a:ext cx="80280" cy="9576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B07F34C-AC09-BDEF-F351-375161D1DD8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1571840" y="3333942"/>
                  <a:ext cx="954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AB181BA2-FC10-4567-8952-AB484F853B29}"/>
                    </a:ext>
                  </a:extLst>
                </p14:cNvPr>
                <p14:cNvContentPartPr/>
                <p14:nvPr/>
              </p14:nvContentPartPr>
              <p14:xfrm>
                <a:off x="11758320" y="3295422"/>
                <a:ext cx="5760" cy="10476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AB181BA2-FC10-4567-8952-AB484F853B2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1750760" y="3287862"/>
                  <a:ext cx="208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8F94D85-32A3-C788-307B-1FC219B58C50}"/>
                    </a:ext>
                  </a:extLst>
                </p14:cNvPr>
                <p14:cNvContentPartPr/>
                <p14:nvPr/>
              </p14:nvContentPartPr>
              <p14:xfrm>
                <a:off x="11892960" y="3134862"/>
                <a:ext cx="21960" cy="20232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8F94D85-32A3-C788-307B-1FC219B58C5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1885400" y="3127302"/>
                  <a:ext cx="3708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0246C7C2-8C8F-F8EE-6187-3DE14A7A138A}"/>
                    </a:ext>
                  </a:extLst>
                </p14:cNvPr>
                <p14:cNvContentPartPr/>
                <p14:nvPr/>
              </p14:nvContentPartPr>
              <p14:xfrm>
                <a:off x="11935080" y="3275262"/>
                <a:ext cx="147960" cy="2844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0246C7C2-8C8F-F8EE-6187-3DE14A7A138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1927520" y="3267702"/>
                  <a:ext cx="1630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2D5CD42B-E05B-DF12-1D55-C904F6ECD8BE}"/>
                    </a:ext>
                  </a:extLst>
                </p14:cNvPr>
                <p14:cNvContentPartPr/>
                <p14:nvPr/>
              </p14:nvContentPartPr>
              <p14:xfrm>
                <a:off x="12053880" y="3338982"/>
                <a:ext cx="83160" cy="8136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2D5CD42B-E05B-DF12-1D55-C904F6ECD8B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2046320" y="3331422"/>
                  <a:ext cx="98280" cy="9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A4049524-F9CC-DB05-7A37-0BA53EA0182E}"/>
              </a:ext>
            </a:extLst>
          </p:cNvPr>
          <p:cNvGrpSpPr/>
          <p:nvPr/>
        </p:nvGrpSpPr>
        <p:grpSpPr>
          <a:xfrm>
            <a:off x="11271960" y="3590622"/>
            <a:ext cx="265680" cy="259560"/>
            <a:chOff x="11271960" y="3590622"/>
            <a:chExt cx="265680" cy="25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D77ECF9-0D7F-C3FA-183A-6DA8C7904E61}"/>
                    </a:ext>
                  </a:extLst>
                </p14:cNvPr>
                <p14:cNvContentPartPr/>
                <p14:nvPr/>
              </p14:nvContentPartPr>
              <p14:xfrm>
                <a:off x="11430360" y="3590622"/>
                <a:ext cx="15840" cy="11700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D77ECF9-0D7F-C3FA-183A-6DA8C7904E6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1422800" y="3583062"/>
                  <a:ext cx="306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863AFA5-2904-B40B-34F4-0954177E433C}"/>
                    </a:ext>
                  </a:extLst>
                </p14:cNvPr>
                <p14:cNvContentPartPr/>
                <p14:nvPr/>
              </p14:nvContentPartPr>
              <p14:xfrm>
                <a:off x="11271960" y="3763782"/>
                <a:ext cx="265680" cy="8640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863AFA5-2904-B40B-34F4-0954177E433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1264400" y="3756222"/>
                  <a:ext cx="280800" cy="10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75A15242-FF51-DBC4-DCF3-F4B44D4FB477}"/>
              </a:ext>
            </a:extLst>
          </p:cNvPr>
          <p:cNvGrpSpPr/>
          <p:nvPr/>
        </p:nvGrpSpPr>
        <p:grpSpPr>
          <a:xfrm>
            <a:off x="10118160" y="4141422"/>
            <a:ext cx="468360" cy="227160"/>
            <a:chOff x="10118160" y="4141422"/>
            <a:chExt cx="468360" cy="22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20A4CC3D-2094-E045-DCF9-741AF3AD654A}"/>
                    </a:ext>
                  </a:extLst>
                </p14:cNvPr>
                <p14:cNvContentPartPr/>
                <p14:nvPr/>
              </p14:nvContentPartPr>
              <p14:xfrm>
                <a:off x="10118160" y="4141422"/>
                <a:ext cx="236520" cy="22716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20A4CC3D-2094-E045-DCF9-741AF3AD654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110600" y="4133862"/>
                  <a:ext cx="25164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E66C2582-4F5E-D9FD-DF37-BBEB65816452}"/>
                    </a:ext>
                  </a:extLst>
                </p14:cNvPr>
                <p14:cNvContentPartPr/>
                <p14:nvPr/>
              </p14:nvContentPartPr>
              <p14:xfrm>
                <a:off x="10355400" y="4191822"/>
                <a:ext cx="231120" cy="13284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E66C2582-4F5E-D9FD-DF37-BBEB6581645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347840" y="4184262"/>
                  <a:ext cx="246240" cy="14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1DB0B579-8C0E-F3BA-0B81-0BEC76C4B7C2}"/>
              </a:ext>
            </a:extLst>
          </p:cNvPr>
          <p:cNvGrpSpPr/>
          <p:nvPr/>
        </p:nvGrpSpPr>
        <p:grpSpPr>
          <a:xfrm>
            <a:off x="11008800" y="4113342"/>
            <a:ext cx="1001160" cy="219240"/>
            <a:chOff x="11008800" y="4113342"/>
            <a:chExt cx="1001160" cy="21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FE0BE9BB-4303-5C47-128E-E2DC23F4B75E}"/>
                    </a:ext>
                  </a:extLst>
                </p14:cNvPr>
                <p14:cNvContentPartPr/>
                <p14:nvPr/>
              </p14:nvContentPartPr>
              <p14:xfrm>
                <a:off x="11008800" y="4143582"/>
                <a:ext cx="77040" cy="18900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FE0BE9BB-4303-5C47-128E-E2DC23F4B75E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1001240" y="4136022"/>
                  <a:ext cx="9216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1D5A0C22-49D3-922F-8397-108EF446C5E7}"/>
                    </a:ext>
                  </a:extLst>
                </p14:cNvPr>
                <p14:cNvContentPartPr/>
                <p14:nvPr/>
              </p14:nvContentPartPr>
              <p14:xfrm>
                <a:off x="11213640" y="4178502"/>
                <a:ext cx="12240" cy="12816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1D5A0C22-49D3-922F-8397-108EF446C5E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1206080" y="4170942"/>
                  <a:ext cx="2736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A85EABA6-3F83-0ED5-8E48-30FC6897FBD3}"/>
                    </a:ext>
                  </a:extLst>
                </p14:cNvPr>
                <p14:cNvContentPartPr/>
                <p14:nvPr/>
              </p14:nvContentPartPr>
              <p14:xfrm>
                <a:off x="11323800" y="4173822"/>
                <a:ext cx="81360" cy="9576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A85EABA6-3F83-0ED5-8E48-30FC6897FBD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1316240" y="4166622"/>
                  <a:ext cx="964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69A994C2-7376-49CC-82DD-BF47514F782A}"/>
                    </a:ext>
                  </a:extLst>
                </p14:cNvPr>
                <p14:cNvContentPartPr/>
                <p14:nvPr/>
              </p14:nvContentPartPr>
              <p14:xfrm>
                <a:off x="11481120" y="4144662"/>
                <a:ext cx="82440" cy="14508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69A994C2-7376-49CC-82DD-BF47514F782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1473560" y="4137102"/>
                  <a:ext cx="972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8340EC23-57DE-DFF0-DFD9-38AF07D65ADF}"/>
                    </a:ext>
                  </a:extLst>
                </p14:cNvPr>
                <p14:cNvContentPartPr/>
                <p14:nvPr/>
              </p14:nvContentPartPr>
              <p14:xfrm>
                <a:off x="11631960" y="4113342"/>
                <a:ext cx="138240" cy="11376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8340EC23-57DE-DFF0-DFD9-38AF07D65AD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1624400" y="4105782"/>
                  <a:ext cx="1533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88680D6A-D605-5840-A93D-2C87A50C8611}"/>
                    </a:ext>
                  </a:extLst>
                </p14:cNvPr>
                <p14:cNvContentPartPr/>
                <p14:nvPr/>
              </p14:nvContentPartPr>
              <p14:xfrm>
                <a:off x="11902320" y="4161582"/>
                <a:ext cx="107640" cy="16632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88680D6A-D605-5840-A93D-2C87A50C8611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1894760" y="4154022"/>
                  <a:ext cx="122760" cy="181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C862E31F-457F-236A-240F-CC105241B36A}"/>
                  </a:ext>
                </a:extLst>
              </p14:cNvPr>
              <p14:cNvContentPartPr/>
              <p14:nvPr/>
            </p14:nvContentPartPr>
            <p14:xfrm>
              <a:off x="2758680" y="6221862"/>
              <a:ext cx="1051920" cy="69840"/>
            </p14:xfrm>
          </p:contentPart>
        </mc:Choice>
        <mc:Fallback xmlns=""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C862E31F-457F-236A-240F-CC105241B36A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751120" y="6214302"/>
                <a:ext cx="1067040" cy="8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7251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145DF-AB30-4838-1868-728B76FC3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CFE609-5FA7-10E5-6D8D-5B98A8E023E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89E2AC-DC30-0427-2BF8-4445E035265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B16000-AEE5-8B7B-76C4-4D2BD44EF5E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739123-5722-AFD7-B1B2-99AB9FDF0DA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865438E-6915-E778-374A-A039DFABF23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B66CD65-79FA-9462-BD44-55C0D71F4F3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B71B483-B889-0F29-7748-37ADA5EFF32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DE3878C-1DA4-1A76-28F9-F636CC08DDA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055FA9A-BB7E-61DD-300D-E5B63702A34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046AE52-398A-FF62-EEC5-02D0F1CCE26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FEF544A-6442-CBFB-CAB5-63C00029985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51D2EC9-C993-51FF-1908-A764DC63054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397FC7C-A02E-4E22-E9C4-A77873B54B7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03BA5A4-239C-4C4A-7C1A-8E38B5CB3ED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67F0852-1C85-87F3-CB70-0946DD6B07F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BEA944B-E254-34B2-AF99-174D53ECA7C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DE4ABFC-944C-8AAE-BBDC-214179B829A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F93F0D4-D894-8FE9-5E72-15096CC7AD2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CE2FD2B-C67B-6D3C-54B9-75814915AB6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319595E-00AF-D86D-04CA-3BA9DC9E8D4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BD79B40-C77F-B257-0D33-025E2B5609C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74157D2-92E5-CF86-61F4-0361C87B622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1592ADB-6661-4E7D-15C9-91DF7E279F4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7BB52FB-9DDF-A468-B793-509309F5FEC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B0861D1-2CD4-3AB8-2B90-28D7A5EAEAC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67A08B6-C240-C1F2-85FA-0FE32CE4FAD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DA18271-37E4-6897-15A9-0A647EEB40F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A999458-0C34-F632-5C35-285DECB11ED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E9AD06F-5B61-47A2-2DB2-81145001DC8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E2F0EB0-D3EB-BDAF-18BF-37EEF4A1DFE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0C7D40D-2884-4058-77E5-F56031FDD96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D2C0A9C-9CE4-B7F4-6838-B486B6B066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CB782FF-45D0-E2FE-6429-506B5C796C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92C27B1-DBA0-9DE6-778D-AF5FB33BA95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EE575C1-8DA9-A143-D658-F56AFD882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9A24897-EE2A-FDF1-1605-0216B4493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1798EB32-DBFB-BC82-E416-4F03F35E6A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5938" y="725739"/>
            <a:ext cx="5391916" cy="1081267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E9748CC-124F-5351-7BE6-1B48D875FA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5938" y="1911714"/>
            <a:ext cx="5391915" cy="472032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4F84C4D8-3142-7708-B874-60B95047C150}"/>
                  </a:ext>
                </a:extLst>
              </p14:cNvPr>
              <p14:cNvContentPartPr/>
              <p14:nvPr/>
            </p14:nvContentPartPr>
            <p14:xfrm>
              <a:off x="5708160" y="3275982"/>
              <a:ext cx="2678040" cy="3888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4F84C4D8-3142-7708-B874-60B95047C15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700600" y="3268422"/>
                <a:ext cx="2693160" cy="5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2838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9BCD2-E7CC-1E02-EBEB-6BFAD7860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EBC11E-F8DE-C668-CC1E-8FF24ED49D1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8727C4-358F-8868-482A-342D2B4EF0E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9C41CB-0A59-4E48-515A-7A72CF788CF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727AFD3-88AE-6882-B48A-68CF1CE9767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AB388D5-F0EA-2607-DA01-984D9F31133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86B7033-00E3-C839-4BDA-D561C2C6E97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11A7AF3-DA76-6DEA-75C0-8A391318027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C6C7193-B686-AC12-A094-482C3D2C3CE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52FF07D-404E-63F1-2A85-2E1D7914414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B0D1F09-4411-F76B-53EF-4B89F90EE48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809D6AB-023B-543A-A422-EFA4E4F3980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3B5845F-3144-7480-E2B8-0276F25FCD4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44A0AA0-51B2-824C-7E27-84F0B5E31A6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16FA166-66B8-97D3-6EE5-85319D0D4BF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2358B8B-D2BA-9F37-0E61-2487B6651ED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CEDCA37-F589-3A9A-86D2-2170FEFF892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0E91934-DB1C-E843-48C5-FEF76FA0106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FAA57B0-57BC-D737-65C0-85A128BBC19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0E00027-E9BA-AE53-2CB0-5DC861889A5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6A9F997-7E84-D98B-AC5D-9BA562B58BB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D1E9BA9-A5C6-EED2-A10E-6EEDB3952EE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7F4C1D5-FF8A-3233-A520-43D7C2F9647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EBCAF83-D1A5-A481-B131-5FA719F40E9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E8BCDA7-9C04-6A30-0FF2-844CB52B88F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508924A-C971-7434-0520-ADD0CED7CF4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6177581-9D1E-ACEC-6FED-B61FF727AAF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74CDF5C-9B47-AEA1-6CC7-D399B07CFFC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84A66BF-FAA6-9FD4-8278-41CA04ED7CC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55A11BE-48FF-A211-FB74-B61BB5E9906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E80ABF6-6B71-B638-51B5-4E0816BF5BE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82790C3-F4BC-9B7C-959C-D2276FC3E8C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1DF827D-EA27-E979-06AD-44A66C59CC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366A699-1B1C-E0F2-02D1-60E4E5AF5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C503BC5-1215-03C0-119F-F5A6DB1BFF2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F391BA4-8D52-31EC-81F7-49929C811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C57F4B3-AF3F-0A8C-4C93-9BE92B2D2F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50803950-9BDD-7EF0-CB13-9A1759D5DA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8284" y="636035"/>
            <a:ext cx="7849347" cy="5415611"/>
          </a:xfrm>
          <a:prstGeom prst="rect">
            <a:avLst/>
          </a:prstGeom>
        </p:spPr>
      </p:pic>
      <p:grpSp>
        <p:nvGrpSpPr>
          <p:cNvPr id="31" name="Gruppo 30">
            <a:extLst>
              <a:ext uri="{FF2B5EF4-FFF2-40B4-BE49-F238E27FC236}">
                <a16:creationId xmlns:a16="http://schemas.microsoft.com/office/drawing/2014/main" id="{A8FC0670-3741-F3D1-0C18-DEA0CC99999A}"/>
              </a:ext>
            </a:extLst>
          </p:cNvPr>
          <p:cNvGrpSpPr/>
          <p:nvPr/>
        </p:nvGrpSpPr>
        <p:grpSpPr>
          <a:xfrm>
            <a:off x="1700640" y="1975662"/>
            <a:ext cx="822240" cy="591840"/>
            <a:chOff x="1700640" y="1975662"/>
            <a:chExt cx="822240" cy="59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7F18E7A-25D4-F606-9659-5A11A5015BB2}"/>
                    </a:ext>
                  </a:extLst>
                </p14:cNvPr>
                <p14:cNvContentPartPr/>
                <p14:nvPr/>
              </p14:nvContentPartPr>
              <p14:xfrm>
                <a:off x="2181600" y="2114982"/>
                <a:ext cx="14400" cy="1170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7F18E7A-25D4-F606-9659-5A11A5015BB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174040" y="2107422"/>
                  <a:ext cx="295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9370178-3A7C-E239-081A-11BC8333B55A}"/>
                    </a:ext>
                  </a:extLst>
                </p14:cNvPr>
                <p14:cNvContentPartPr/>
                <p14:nvPr/>
              </p14:nvContentPartPr>
              <p14:xfrm>
                <a:off x="2138760" y="2464902"/>
                <a:ext cx="12240" cy="226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9370178-3A7C-E239-081A-11BC8333B55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131200" y="2457342"/>
                  <a:ext cx="273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202DAC0-A4E2-C140-1000-3FB5219C88E2}"/>
                    </a:ext>
                  </a:extLst>
                </p14:cNvPr>
                <p14:cNvContentPartPr/>
                <p14:nvPr/>
              </p14:nvContentPartPr>
              <p14:xfrm>
                <a:off x="1700640" y="1975662"/>
                <a:ext cx="822240" cy="5918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202DAC0-A4E2-C140-1000-3FB5219C88E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693080" y="1968102"/>
                  <a:ext cx="837360" cy="60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4C722F6D-4099-115B-6E17-AD9DAFC963F1}"/>
              </a:ext>
            </a:extLst>
          </p:cNvPr>
          <p:cNvGrpSpPr/>
          <p:nvPr/>
        </p:nvGrpSpPr>
        <p:grpSpPr>
          <a:xfrm>
            <a:off x="5343840" y="1962702"/>
            <a:ext cx="4950000" cy="813600"/>
            <a:chOff x="5343840" y="1962702"/>
            <a:chExt cx="4950000" cy="813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4194BAD-CD6A-E887-9F22-2F0F4601BE6F}"/>
                    </a:ext>
                  </a:extLst>
                </p14:cNvPr>
                <p14:cNvContentPartPr/>
                <p14:nvPr/>
              </p14:nvContentPartPr>
              <p14:xfrm>
                <a:off x="5343840" y="1962702"/>
                <a:ext cx="1157400" cy="72504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4194BAD-CD6A-E887-9F22-2F0F4601BE6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6280" y="1955142"/>
                  <a:ext cx="1172520" cy="74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978B126-2DCC-8FD5-E799-FC5E177D06FC}"/>
                    </a:ext>
                  </a:extLst>
                </p14:cNvPr>
                <p14:cNvContentPartPr/>
                <p14:nvPr/>
              </p14:nvContentPartPr>
              <p14:xfrm>
                <a:off x="8382600" y="2621502"/>
                <a:ext cx="1911240" cy="1548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978B126-2DCC-8FD5-E799-FC5E177D06F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375040" y="2613942"/>
                  <a:ext cx="1926360" cy="169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8283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B88BF-EAD3-F893-8998-6ABDAD90D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DAF8F6-0F80-5EBA-7FD7-7D8A72E408A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64D950-D01C-B44E-63F5-C7DB52EF38D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EE97B1-1F7F-9CEF-0A54-F251A64D82B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2C0F8DE-2127-EB5B-9D01-FDA6F359718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40F5A68-58AE-D131-3F46-4CFFEF7F80D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23588FD-2E8F-9E2C-D9A7-3254CF6973B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27A60F8-05B4-6FFD-1691-51104108B02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7D88B1C-8E57-ADCE-FA55-ABFB4ECE19A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001362F-8A9A-5356-63AC-4FBA9ACFAD4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8EDE742-5CA4-0999-3FF3-17B0A0CD112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BC13222-F3F2-8D6D-D1E6-33385D1AE15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FD12E06-A11C-674F-43DC-ADD48713FBB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F034111-72BA-1CDE-B868-97BBC7B9716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E0897D4-A432-4EC8-135A-068B5BBCB7A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FB16F56-D5CE-9030-325F-9121D644CEA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5665109-CF58-C99E-13C8-1519976D761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ECF1E2C-1764-738A-1E78-54DA0B714F7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FDB1D48-AFCB-AAD2-2AA4-D97D11E110B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CE32AA0-C15B-565D-4C55-564CF2CC57F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1AFB38A-4DCA-C5F5-84C0-947148E4187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80DB275-FB68-7CE1-4F98-656A1C7D7F2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E5574F5-BBA8-8247-38AC-5E707A7A813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F9D0C36-5626-B9D1-416E-1ADC791C9CC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9C8226D-6C10-2763-2F91-BC9D64F3FDC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8B798B3-881B-6236-143D-F4BAEEBF0B5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3FFD813-1AFC-EBAD-9291-CDDEBF48FB7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D173BFF-AABA-F886-FE62-2EA76BA3A99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4D7A8BE-408D-09D1-558A-1ECFCA44BD1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29EA775-B279-7601-ADA2-C7118A433D3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E3F5FF7-5EA5-A9A9-0690-A0AB430A8FF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CC6B0EA-F4EF-0A94-2105-B5529B46C7B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7AE5A63-CE6C-022E-E180-46739934B88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CD66DA3-055B-8760-0E33-6ABC2E8033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E73C9BF-FC7A-183A-1119-D6B5F2F8314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7469304-FDEE-AB4A-05D5-1ADDFF69D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1212A14-4647-FAAB-B0D0-27293CDE4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EA3894C-7516-BCAE-7ED1-D608769668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5661" y="252192"/>
            <a:ext cx="6634245" cy="652921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3BAA3406-8F9E-050D-A3DE-AFE0217674D0}"/>
                  </a:ext>
                </a:extLst>
              </p14:cNvPr>
              <p14:cNvContentPartPr/>
              <p14:nvPr/>
            </p14:nvContentPartPr>
            <p14:xfrm>
              <a:off x="2701440" y="191142"/>
              <a:ext cx="1212480" cy="85104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3BAA3406-8F9E-050D-A3DE-AFE0217674D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93880" y="183582"/>
                <a:ext cx="1227600" cy="86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18C67236-F575-3460-6E3F-1E197DA7E277}"/>
                  </a:ext>
                </a:extLst>
              </p14:cNvPr>
              <p14:cNvContentPartPr/>
              <p14:nvPr/>
            </p14:nvContentPartPr>
            <p14:xfrm>
              <a:off x="5217840" y="2207862"/>
              <a:ext cx="962640" cy="4716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18C67236-F575-3460-6E3F-1E197DA7E27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13520" y="2203542"/>
                <a:ext cx="971280" cy="5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69" name="Gruppo 68">
            <a:extLst>
              <a:ext uri="{FF2B5EF4-FFF2-40B4-BE49-F238E27FC236}">
                <a16:creationId xmlns:a16="http://schemas.microsoft.com/office/drawing/2014/main" id="{1FAE0E3B-6846-831F-3264-44BF6F091BE2}"/>
              </a:ext>
            </a:extLst>
          </p:cNvPr>
          <p:cNvGrpSpPr/>
          <p:nvPr/>
        </p:nvGrpSpPr>
        <p:grpSpPr>
          <a:xfrm>
            <a:off x="6644880" y="440622"/>
            <a:ext cx="1501200" cy="356400"/>
            <a:chOff x="6644880" y="440622"/>
            <a:chExt cx="1501200" cy="35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C90EC0A-8C2C-E010-BC7E-33066E0E256F}"/>
                    </a:ext>
                  </a:extLst>
                </p14:cNvPr>
                <p14:cNvContentPartPr/>
                <p14:nvPr/>
              </p14:nvContentPartPr>
              <p14:xfrm>
                <a:off x="6644880" y="440622"/>
                <a:ext cx="475560" cy="3564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C90EC0A-8C2C-E010-BC7E-33066E0E256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637320" y="433062"/>
                  <a:ext cx="49068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9E64A43-E7CF-849D-C538-B281A9941652}"/>
                    </a:ext>
                  </a:extLst>
                </p14:cNvPr>
                <p14:cNvContentPartPr/>
                <p14:nvPr/>
              </p14:nvContentPartPr>
              <p14:xfrm>
                <a:off x="7073640" y="479142"/>
                <a:ext cx="141840" cy="2311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9E64A43-E7CF-849D-C538-B281A994165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066080" y="471582"/>
                  <a:ext cx="1569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25E1522-F74D-8D81-3D8B-0F5745C89391}"/>
                    </a:ext>
                  </a:extLst>
                </p14:cNvPr>
                <p14:cNvContentPartPr/>
                <p14:nvPr/>
              </p14:nvContentPartPr>
              <p14:xfrm>
                <a:off x="7267680" y="584262"/>
                <a:ext cx="105120" cy="8352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25E1522-F74D-8D81-3D8B-0F5745C8939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260120" y="576702"/>
                  <a:ext cx="1198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1ECF2A6-32E7-45CD-31AB-879F65D97170}"/>
                    </a:ext>
                  </a:extLst>
                </p14:cNvPr>
                <p14:cNvContentPartPr/>
                <p14:nvPr/>
              </p14:nvContentPartPr>
              <p14:xfrm>
                <a:off x="7427160" y="536022"/>
                <a:ext cx="177120" cy="1900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1ECF2A6-32E7-45CD-31AB-879F65D9717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419600" y="528462"/>
                  <a:ext cx="1922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6CD2AF7-9C95-8245-3A2D-640C6F4B4D28}"/>
                    </a:ext>
                  </a:extLst>
                </p14:cNvPr>
                <p14:cNvContentPartPr/>
                <p14:nvPr/>
              </p14:nvContentPartPr>
              <p14:xfrm>
                <a:off x="7607520" y="563022"/>
                <a:ext cx="83520" cy="14184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6CD2AF7-9C95-8245-3A2D-640C6F4B4D2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99960" y="555462"/>
                  <a:ext cx="9864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07B1D8F-7740-7158-FC64-25FAEA6166AA}"/>
                    </a:ext>
                  </a:extLst>
                </p14:cNvPr>
                <p14:cNvContentPartPr/>
                <p14:nvPr/>
              </p14:nvContentPartPr>
              <p14:xfrm>
                <a:off x="7718400" y="558342"/>
                <a:ext cx="15480" cy="1483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07B1D8F-7740-7158-FC64-25FAEA6166A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710840" y="550782"/>
                  <a:ext cx="306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FBCA71F-DC33-ACBF-A917-7CC38884532B}"/>
                    </a:ext>
                  </a:extLst>
                </p14:cNvPr>
                <p14:cNvContentPartPr/>
                <p14:nvPr/>
              </p14:nvContentPartPr>
              <p14:xfrm>
                <a:off x="7812360" y="519102"/>
                <a:ext cx="166320" cy="19800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FBCA71F-DC33-ACBF-A917-7CC38884532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804800" y="511542"/>
                  <a:ext cx="18144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93B8084-C023-8EF7-D770-963C0455D4BD}"/>
                    </a:ext>
                  </a:extLst>
                </p14:cNvPr>
                <p14:cNvContentPartPr/>
                <p14:nvPr/>
              </p14:nvContentPartPr>
              <p14:xfrm>
                <a:off x="8049600" y="554022"/>
                <a:ext cx="96480" cy="11484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93B8084-C023-8EF7-D770-963C0455D4B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042040" y="546462"/>
                  <a:ext cx="111600" cy="12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25BBBF7D-2C87-AB43-2C4F-0866740B9D20}"/>
              </a:ext>
            </a:extLst>
          </p:cNvPr>
          <p:cNvGrpSpPr/>
          <p:nvPr/>
        </p:nvGrpSpPr>
        <p:grpSpPr>
          <a:xfrm>
            <a:off x="7036920" y="1000422"/>
            <a:ext cx="1368000" cy="376560"/>
            <a:chOff x="7036920" y="1000422"/>
            <a:chExt cx="1368000" cy="37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74E52FA-D0FD-1E09-88A9-0F4E5121458A}"/>
                    </a:ext>
                  </a:extLst>
                </p14:cNvPr>
                <p14:cNvContentPartPr/>
                <p14:nvPr/>
              </p14:nvContentPartPr>
              <p14:xfrm>
                <a:off x="7036920" y="1136502"/>
                <a:ext cx="14400" cy="24048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74E52FA-D0FD-1E09-88A9-0F4E5121458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029360" y="1128942"/>
                  <a:ext cx="2952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0C2FE1B-7832-1D45-B6D1-3EB78F33E60A}"/>
                    </a:ext>
                  </a:extLst>
                </p14:cNvPr>
                <p14:cNvContentPartPr/>
                <p14:nvPr/>
              </p14:nvContentPartPr>
              <p14:xfrm>
                <a:off x="7135920" y="1156662"/>
                <a:ext cx="139320" cy="1472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0C2FE1B-7832-1D45-B6D1-3EB78F33E60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128720" y="1149102"/>
                  <a:ext cx="1544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3A180DE-C214-506D-B0E5-E7EA7D863E79}"/>
                    </a:ext>
                  </a:extLst>
                </p14:cNvPr>
                <p14:cNvContentPartPr/>
                <p14:nvPr/>
              </p14:nvContentPartPr>
              <p14:xfrm>
                <a:off x="7343280" y="1013022"/>
                <a:ext cx="101880" cy="25740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3A180DE-C214-506D-B0E5-E7EA7D863E7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335720" y="1005462"/>
                  <a:ext cx="11664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13A07D74-0EFD-5144-1757-43F181FB076E}"/>
                    </a:ext>
                  </a:extLst>
                </p14:cNvPr>
                <p14:cNvContentPartPr/>
                <p14:nvPr/>
              </p14:nvContentPartPr>
              <p14:xfrm>
                <a:off x="7551360" y="1146582"/>
                <a:ext cx="54360" cy="12384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13A07D74-0EFD-5144-1757-43F181FB076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543800" y="1139022"/>
                  <a:ext cx="694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4451FE19-8042-ED90-B877-F175163B725E}"/>
                    </a:ext>
                  </a:extLst>
                </p14:cNvPr>
                <p14:cNvContentPartPr/>
                <p14:nvPr/>
              </p14:nvContentPartPr>
              <p14:xfrm>
                <a:off x="7732440" y="1000422"/>
                <a:ext cx="39240" cy="30996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4451FE19-8042-ED90-B877-F175163B725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724880" y="992862"/>
                  <a:ext cx="5436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0FC74ADF-14E7-0B9A-CC98-E0AE33BCF969}"/>
                    </a:ext>
                  </a:extLst>
                </p14:cNvPr>
                <p14:cNvContentPartPr/>
                <p14:nvPr/>
              </p14:nvContentPartPr>
              <p14:xfrm>
                <a:off x="7764840" y="1096902"/>
                <a:ext cx="66240" cy="1836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0FC74ADF-14E7-0B9A-CC98-E0AE33BCF96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757280" y="1089342"/>
                  <a:ext cx="813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AAEF380-66E3-B37D-E08D-33FA8296B9C3}"/>
                    </a:ext>
                  </a:extLst>
                </p14:cNvPr>
                <p14:cNvContentPartPr/>
                <p14:nvPr/>
              </p14:nvContentPartPr>
              <p14:xfrm>
                <a:off x="7877160" y="1165662"/>
                <a:ext cx="1440" cy="14724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AAEF380-66E3-B37D-E08D-33FA8296B9C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869600" y="1158102"/>
                  <a:ext cx="1656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DA804DA-E793-99C5-FE89-DD953816D193}"/>
                    </a:ext>
                  </a:extLst>
                </p14:cNvPr>
                <p14:cNvContentPartPr/>
                <p14:nvPr/>
              </p14:nvContentPartPr>
              <p14:xfrm>
                <a:off x="7967520" y="1201302"/>
                <a:ext cx="60840" cy="9684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DA804DA-E793-99C5-FE89-DD953816D19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959960" y="1193742"/>
                  <a:ext cx="759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C6DAAF2-F279-4CCB-4EC1-6AA4A95DB891}"/>
                    </a:ext>
                  </a:extLst>
                </p14:cNvPr>
                <p14:cNvContentPartPr/>
                <p14:nvPr/>
              </p14:nvContentPartPr>
              <p14:xfrm>
                <a:off x="8077680" y="1245222"/>
                <a:ext cx="4680" cy="9576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C6DAAF2-F279-4CCB-4EC1-6AA4A95DB89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070120" y="1237662"/>
                  <a:ext cx="198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374F5D6-686B-9147-5849-16018A4DF3E4}"/>
                    </a:ext>
                  </a:extLst>
                </p14:cNvPr>
                <p14:cNvContentPartPr/>
                <p14:nvPr/>
              </p14:nvContentPartPr>
              <p14:xfrm>
                <a:off x="8200440" y="1046502"/>
                <a:ext cx="10080" cy="20124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374F5D6-686B-9147-5849-16018A4DF3E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192880" y="1038942"/>
                  <a:ext cx="2520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D8A38FAB-F80E-76D0-D1A3-4435F4F6B1EB}"/>
                    </a:ext>
                  </a:extLst>
                </p14:cNvPr>
                <p14:cNvContentPartPr/>
                <p14:nvPr/>
              </p14:nvContentPartPr>
              <p14:xfrm>
                <a:off x="8222040" y="1182222"/>
                <a:ext cx="360" cy="36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D8A38FAB-F80E-76D0-D1A3-4435F4F6B1E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214480" y="117466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5B5A584E-B313-1E04-E217-DFAB77CF36B9}"/>
                    </a:ext>
                  </a:extLst>
                </p14:cNvPr>
                <p14:cNvContentPartPr/>
                <p14:nvPr/>
              </p14:nvContentPartPr>
              <p14:xfrm>
                <a:off x="8324640" y="1208142"/>
                <a:ext cx="80280" cy="7344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5B5A584E-B313-1E04-E217-DFAB77CF36B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317080" y="1200582"/>
                  <a:ext cx="95400" cy="88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70" name="Input penna 69">
                <a:extLst>
                  <a:ext uri="{FF2B5EF4-FFF2-40B4-BE49-F238E27FC236}">
                    <a16:creationId xmlns:a16="http://schemas.microsoft.com/office/drawing/2014/main" id="{8BFBDB59-4F97-2E50-056B-2DFC53D19A5A}"/>
                  </a:ext>
                </a:extLst>
              </p14:cNvPr>
              <p14:cNvContentPartPr/>
              <p14:nvPr/>
            </p14:nvContentPartPr>
            <p14:xfrm>
              <a:off x="7179120" y="3352662"/>
              <a:ext cx="145800" cy="318240"/>
            </p14:xfrm>
          </p:contentPart>
        </mc:Choice>
        <mc:Fallback xmlns="">
          <p:pic>
            <p:nvPicPr>
              <p:cNvPr id="70" name="Input penna 69">
                <a:extLst>
                  <a:ext uri="{FF2B5EF4-FFF2-40B4-BE49-F238E27FC236}">
                    <a16:creationId xmlns:a16="http://schemas.microsoft.com/office/drawing/2014/main" id="{8BFBDB59-4F97-2E50-056B-2DFC53D19A5A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7171560" y="3345102"/>
                <a:ext cx="160920" cy="333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3" name="Gruppo 82">
            <a:extLst>
              <a:ext uri="{FF2B5EF4-FFF2-40B4-BE49-F238E27FC236}">
                <a16:creationId xmlns:a16="http://schemas.microsoft.com/office/drawing/2014/main" id="{14E85281-A7CB-E00C-42E4-72D55D0A70EB}"/>
              </a:ext>
            </a:extLst>
          </p:cNvPr>
          <p:cNvGrpSpPr/>
          <p:nvPr/>
        </p:nvGrpSpPr>
        <p:grpSpPr>
          <a:xfrm>
            <a:off x="7510320" y="3365982"/>
            <a:ext cx="682920" cy="341640"/>
            <a:chOff x="7510320" y="3365982"/>
            <a:chExt cx="682920" cy="34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A699BC5A-0B9E-CDDE-FDB1-A0B71093F848}"/>
                    </a:ext>
                  </a:extLst>
                </p14:cNvPr>
                <p14:cNvContentPartPr/>
                <p14:nvPr/>
              </p14:nvContentPartPr>
              <p14:xfrm>
                <a:off x="7510320" y="3377142"/>
                <a:ext cx="189000" cy="33048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A699BC5A-0B9E-CDDE-FDB1-A0B71093F84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502760" y="3369582"/>
                  <a:ext cx="20412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74D21263-0B2A-1ADA-1197-2491A880A015}"/>
                    </a:ext>
                  </a:extLst>
                </p14:cNvPr>
                <p14:cNvContentPartPr/>
                <p14:nvPr/>
              </p14:nvContentPartPr>
              <p14:xfrm>
                <a:off x="7832880" y="3400902"/>
                <a:ext cx="126360" cy="15732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74D21263-0B2A-1ADA-1197-2491A880A01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825320" y="3393342"/>
                  <a:ext cx="1414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53029D58-4C80-B0BA-3DA7-00B9DE72D4D3}"/>
                    </a:ext>
                  </a:extLst>
                </p14:cNvPr>
                <p14:cNvContentPartPr/>
                <p14:nvPr/>
              </p14:nvContentPartPr>
              <p14:xfrm>
                <a:off x="8034480" y="3365982"/>
                <a:ext cx="65160" cy="18792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53029D58-4C80-B0BA-3DA7-00B9DE72D4D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026920" y="3358422"/>
                  <a:ext cx="8028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5105D20B-2CA3-66B6-72FE-B628BF708743}"/>
                    </a:ext>
                  </a:extLst>
                </p14:cNvPr>
                <p14:cNvContentPartPr/>
                <p14:nvPr/>
              </p14:nvContentPartPr>
              <p14:xfrm>
                <a:off x="8188560" y="3403062"/>
                <a:ext cx="4680" cy="11916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5105D20B-2CA3-66B6-72FE-B628BF70874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181000" y="3395502"/>
                  <a:ext cx="19800" cy="13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C0B7AA37-0463-5FCE-EDD7-4C6DBF9A926E}"/>
              </a:ext>
            </a:extLst>
          </p:cNvPr>
          <p:cNvGrpSpPr/>
          <p:nvPr/>
        </p:nvGrpSpPr>
        <p:grpSpPr>
          <a:xfrm>
            <a:off x="8426880" y="3103542"/>
            <a:ext cx="515160" cy="458280"/>
            <a:chOff x="8426880" y="3103542"/>
            <a:chExt cx="515160" cy="45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CC405FBD-9AEE-21BA-E4E6-9C780D12BA47}"/>
                    </a:ext>
                  </a:extLst>
                </p14:cNvPr>
                <p14:cNvContentPartPr/>
                <p14:nvPr/>
              </p14:nvContentPartPr>
              <p14:xfrm>
                <a:off x="8426880" y="3103542"/>
                <a:ext cx="113760" cy="45828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CC405FBD-9AEE-21BA-E4E6-9C780D12BA4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419320" y="3095982"/>
                  <a:ext cx="128520" cy="47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ACD69978-77E0-5F82-CF4A-1B7C787F6D43}"/>
                    </a:ext>
                  </a:extLst>
                </p14:cNvPr>
                <p14:cNvContentPartPr/>
                <p14:nvPr/>
              </p14:nvContentPartPr>
              <p14:xfrm>
                <a:off x="8485200" y="3322422"/>
                <a:ext cx="38160" cy="2952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ACD69978-77E0-5F82-CF4A-1B7C787F6D4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477640" y="3314862"/>
                  <a:ext cx="532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915875F7-3F11-0710-0D06-5F20E71AF519}"/>
                    </a:ext>
                  </a:extLst>
                </p14:cNvPr>
                <p14:cNvContentPartPr/>
                <p14:nvPr/>
              </p14:nvContentPartPr>
              <p14:xfrm>
                <a:off x="8566200" y="3352662"/>
                <a:ext cx="24120" cy="15408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915875F7-3F11-0710-0D06-5F20E71AF51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558640" y="3345102"/>
                  <a:ext cx="3924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C6382149-E4F7-A6F5-FB6F-3A998D5A8FC4}"/>
                    </a:ext>
                  </a:extLst>
                </p14:cNvPr>
                <p14:cNvContentPartPr/>
                <p14:nvPr/>
              </p14:nvContentPartPr>
              <p14:xfrm>
                <a:off x="8715960" y="3398742"/>
                <a:ext cx="31680" cy="16092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C6382149-E4F7-A6F5-FB6F-3A998D5A8FC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708400" y="3391182"/>
                  <a:ext cx="468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02C452D7-0CC3-18AC-7CC1-4492269799B1}"/>
                    </a:ext>
                  </a:extLst>
                </p14:cNvPr>
                <p14:cNvContentPartPr/>
                <p14:nvPr/>
              </p14:nvContentPartPr>
              <p14:xfrm>
                <a:off x="8861760" y="3377142"/>
                <a:ext cx="80280" cy="16632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02C452D7-0CC3-18AC-7CC1-4492269799B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854200" y="3369582"/>
                  <a:ext cx="95400" cy="181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6EDFF139-D867-5B70-61FD-DD76F2078861}"/>
                  </a:ext>
                </a:extLst>
              </p14:cNvPr>
              <p14:cNvContentPartPr/>
              <p14:nvPr/>
            </p14:nvContentPartPr>
            <p14:xfrm>
              <a:off x="6565680" y="1702062"/>
              <a:ext cx="2294280" cy="288360"/>
            </p14:xfrm>
          </p:contentPart>
        </mc:Choice>
        <mc:Fallback xmlns=""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6EDFF139-D867-5B70-61FD-DD76F2078861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6558120" y="1694502"/>
                <a:ext cx="2309400" cy="30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555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37BD7-0737-60B3-D3AB-4A899B487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004C62-E443-2AE2-5B7B-10820648BA9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6745EA-EFC4-A257-974F-99BC4AE4A50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A80D22-CC30-60C9-E284-2A30FE927C0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F2E95D0-E97C-43F3-B1F7-D78F09B4D06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30EB9AC-E892-2AAC-CC9E-F8CCD77DBF2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77144EA-610D-C7CE-BE0D-A751A4D691A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4072ED1-6729-1BF7-2000-99E3EA9C75B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549E151-08C2-3AD3-3B94-C598BCAA638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DD1549E-913C-372C-BDEC-71CB3855EC2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49C1574-E299-0072-8A06-5C42538E502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4F436F0-1528-F5DC-07AA-933CAA3B83F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7072086-ADE6-37AC-9C4E-86B5CB54E48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C1E59C5-5B48-F2FE-B3F1-8D1880B8E65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9A4C896-2521-D50B-1DE2-56D3B229B4F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D3219DC-0908-2754-2800-637BCB81D52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C2A9D5E-E813-6591-31F1-EF97483D4FF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9FB8D7A-F4CB-A912-0B14-3AC7A2CDF96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8515E94-1DE7-CBC2-46D9-A9F59C57463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6FD5A0D-4F4D-1A0D-4CCA-40B0DE990E9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18D8EB5-F34D-212D-0450-F0A8FED49C2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A0DE9FB-757D-6462-710C-1C5715C84E8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6729631-AAC8-17F8-35BE-F44539FF2EE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C444773-8636-290A-56BE-7508844FDF6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565565E-0773-055D-827E-859A44FB4F6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A052956-8851-BD14-B536-D31CA1522B0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2B4F6F4-82FE-599C-C615-4613BC5174D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AE51AC3-2F41-E513-185C-FF029194AD5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997ADA2-218A-4572-48F0-72BE9F1C408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F2125D6-EC16-5AD9-C46F-E117B5DC85F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04FA7BB-60AF-D330-6475-6A718402534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C77ECDF-16C7-8EF4-C558-28518790287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F9C279E-9DA0-0FB2-9ECF-B9D87C2E5C5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08BD550-C331-2781-69F9-66BEE404D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651197C-A2A7-062D-E37D-A45DFD96DA6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1F4CFB0-C959-F4B0-DBBC-AB5B7E711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44B87AA-B3B3-7993-81A8-422E7BBCD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ECFD3576-9C4C-EA44-E108-A33FF5C55C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2348" y="1488909"/>
            <a:ext cx="7003645" cy="381263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5AB42D31-4B20-6FDF-D685-32D118C56C14}"/>
                  </a:ext>
                </a:extLst>
              </p14:cNvPr>
              <p14:cNvContentPartPr/>
              <p14:nvPr/>
            </p14:nvContentPartPr>
            <p14:xfrm>
              <a:off x="5313600" y="4935942"/>
              <a:ext cx="1333440" cy="22824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5AB42D31-4B20-6FDF-D685-32D118C56C1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06040" y="4928382"/>
                <a:ext cx="1348560" cy="243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E7D87936-A361-7023-7E82-A079E7D10964}"/>
              </a:ext>
            </a:extLst>
          </p:cNvPr>
          <p:cNvGrpSpPr/>
          <p:nvPr/>
        </p:nvGrpSpPr>
        <p:grpSpPr>
          <a:xfrm>
            <a:off x="5426640" y="1475262"/>
            <a:ext cx="312120" cy="55080"/>
            <a:chOff x="5426640" y="1475262"/>
            <a:chExt cx="312120" cy="5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B6A59CF-6BC5-6FDB-4402-1DF1B80F43A1}"/>
                    </a:ext>
                  </a:extLst>
                </p14:cNvPr>
                <p14:cNvContentPartPr/>
                <p14:nvPr/>
              </p14:nvContentPartPr>
              <p14:xfrm>
                <a:off x="5426640" y="1480662"/>
                <a:ext cx="99720" cy="496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B6A59CF-6BC5-6FDB-4402-1DF1B80F43A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419080" y="1473462"/>
                  <a:ext cx="1144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11073F3-1823-99B8-88A2-C9EF14E7449C}"/>
                    </a:ext>
                  </a:extLst>
                </p14:cNvPr>
                <p14:cNvContentPartPr/>
                <p14:nvPr/>
              </p14:nvContentPartPr>
              <p14:xfrm>
                <a:off x="5564880" y="1475262"/>
                <a:ext cx="173880" cy="151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11073F3-1823-99B8-88A2-C9EF14E7449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557320" y="1467702"/>
                  <a:ext cx="189000" cy="2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4CBC9FB3-7EBE-26C1-0A9F-9B868135D908}"/>
              </a:ext>
            </a:extLst>
          </p:cNvPr>
          <p:cNvGrpSpPr/>
          <p:nvPr/>
        </p:nvGrpSpPr>
        <p:grpSpPr>
          <a:xfrm>
            <a:off x="6917040" y="1312542"/>
            <a:ext cx="212040" cy="268560"/>
            <a:chOff x="6917040" y="1312542"/>
            <a:chExt cx="212040" cy="26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47CF7FA-9B33-2BE7-CF52-A2BA58405F4F}"/>
                    </a:ext>
                  </a:extLst>
                </p14:cNvPr>
                <p14:cNvContentPartPr/>
                <p14:nvPr/>
              </p14:nvContentPartPr>
              <p14:xfrm>
                <a:off x="6917040" y="1312542"/>
                <a:ext cx="163080" cy="2271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47CF7FA-9B33-2BE7-CF52-A2BA58405F4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909480" y="1304982"/>
                  <a:ext cx="17820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7ED8D2A-5302-695D-9E39-93EBA79CB9CB}"/>
                    </a:ext>
                  </a:extLst>
                </p14:cNvPr>
                <p14:cNvContentPartPr/>
                <p14:nvPr/>
              </p14:nvContentPartPr>
              <p14:xfrm>
                <a:off x="7093080" y="1411182"/>
                <a:ext cx="36000" cy="1699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7ED8D2A-5302-695D-9E39-93EBA79CB9C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085520" y="1403622"/>
                  <a:ext cx="51120" cy="185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8617CC74-1CD6-8919-937D-7708CE5B379D}"/>
                  </a:ext>
                </a:extLst>
              </p14:cNvPr>
              <p14:cNvContentPartPr/>
              <p14:nvPr/>
            </p14:nvContentPartPr>
            <p14:xfrm>
              <a:off x="7255440" y="2018502"/>
              <a:ext cx="1557000" cy="16632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8617CC74-1CD6-8919-937D-7708CE5B379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247880" y="2010942"/>
                <a:ext cx="157212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2A931ECF-7079-6351-A551-15A9C708FA34}"/>
                  </a:ext>
                </a:extLst>
              </p14:cNvPr>
              <p14:cNvContentPartPr/>
              <p14:nvPr/>
            </p14:nvContentPartPr>
            <p14:xfrm>
              <a:off x="5316840" y="4418262"/>
              <a:ext cx="1126440" cy="896040"/>
            </p14:xfrm>
          </p:contentPart>
        </mc:Choice>
        <mc:Fallback xmlns=""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2A931ECF-7079-6351-A551-15A9C708FA3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309280" y="4410702"/>
                <a:ext cx="1141560" cy="91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24258115-39A0-FE64-FC95-D8E2665A6F12}"/>
              </a:ext>
            </a:extLst>
          </p:cNvPr>
          <p:cNvGrpSpPr/>
          <p:nvPr/>
        </p:nvGrpSpPr>
        <p:grpSpPr>
          <a:xfrm>
            <a:off x="8174160" y="2904822"/>
            <a:ext cx="2117520" cy="684000"/>
            <a:chOff x="8174160" y="2904822"/>
            <a:chExt cx="2117520" cy="68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E752C7A-9EA2-6FE7-F62F-708C986D0670}"/>
                    </a:ext>
                  </a:extLst>
                </p14:cNvPr>
                <p14:cNvContentPartPr/>
                <p14:nvPr/>
              </p14:nvContentPartPr>
              <p14:xfrm>
                <a:off x="8174160" y="3160782"/>
                <a:ext cx="329760" cy="4280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E752C7A-9EA2-6FE7-F62F-708C986D067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166600" y="3153222"/>
                  <a:ext cx="34488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D011C96-75B1-1DA6-880C-9762C2EE44DA}"/>
                    </a:ext>
                  </a:extLst>
                </p14:cNvPr>
                <p14:cNvContentPartPr/>
                <p14:nvPr/>
              </p14:nvContentPartPr>
              <p14:xfrm>
                <a:off x="8615520" y="3155022"/>
                <a:ext cx="265680" cy="34812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D011C96-75B1-1DA6-880C-9762C2EE44D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607960" y="3147462"/>
                  <a:ext cx="28080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981409F-E33E-0B38-CE51-447C2AE5D188}"/>
                    </a:ext>
                  </a:extLst>
                </p14:cNvPr>
                <p14:cNvContentPartPr/>
                <p14:nvPr/>
              </p14:nvContentPartPr>
              <p14:xfrm>
                <a:off x="8976960" y="3156102"/>
                <a:ext cx="186840" cy="22860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981409F-E33E-0B38-CE51-447C2AE5D18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969400" y="3148542"/>
                  <a:ext cx="20196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2C3161D1-8ADF-2456-69B2-2F7647378631}"/>
                    </a:ext>
                  </a:extLst>
                </p14:cNvPr>
                <p14:cNvContentPartPr/>
                <p14:nvPr/>
              </p14:nvContentPartPr>
              <p14:xfrm>
                <a:off x="9286560" y="3148542"/>
                <a:ext cx="69480" cy="16524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2C3161D1-8ADF-2456-69B2-2F764737863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279000" y="3140982"/>
                  <a:ext cx="8460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815CA8C-29B7-FBE3-78CE-71043D17F37E}"/>
                    </a:ext>
                  </a:extLst>
                </p14:cNvPr>
                <p14:cNvContentPartPr/>
                <p14:nvPr/>
              </p14:nvContentPartPr>
              <p14:xfrm>
                <a:off x="9477360" y="3129462"/>
                <a:ext cx="34920" cy="14400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815CA8C-29B7-FBE3-78CE-71043D17F37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469800" y="3121902"/>
                  <a:ext cx="5004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E9A65BB-7EA6-13B8-A666-9D133F4A1476}"/>
                    </a:ext>
                  </a:extLst>
                </p14:cNvPr>
                <p14:cNvContentPartPr/>
                <p14:nvPr/>
              </p14:nvContentPartPr>
              <p14:xfrm>
                <a:off x="9626040" y="2904822"/>
                <a:ext cx="42840" cy="49428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E9A65BB-7EA6-13B8-A666-9D133F4A147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618480" y="2897262"/>
                  <a:ext cx="57600" cy="50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26549EBB-8E2C-2EC2-DC9A-29F43C55B5A2}"/>
                    </a:ext>
                  </a:extLst>
                </p14:cNvPr>
                <p14:cNvContentPartPr/>
                <p14:nvPr/>
              </p14:nvContentPartPr>
              <p14:xfrm>
                <a:off x="9663840" y="3057462"/>
                <a:ext cx="92160" cy="5076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26549EBB-8E2C-2EC2-DC9A-29F43C55B5A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656280" y="3049902"/>
                  <a:ext cx="1069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043F824-E5BD-F17B-C8DA-8A37E08BCF57}"/>
                    </a:ext>
                  </a:extLst>
                </p14:cNvPr>
                <p14:cNvContentPartPr/>
                <p14:nvPr/>
              </p14:nvContentPartPr>
              <p14:xfrm>
                <a:off x="9802800" y="3146022"/>
                <a:ext cx="64080" cy="21132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043F824-E5BD-F17B-C8DA-8A37E08BCF5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795240" y="3138462"/>
                  <a:ext cx="7920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F73739BB-8551-FC56-5251-ACC82A532978}"/>
                    </a:ext>
                  </a:extLst>
                </p14:cNvPr>
                <p14:cNvContentPartPr/>
                <p14:nvPr/>
              </p14:nvContentPartPr>
              <p14:xfrm>
                <a:off x="9966960" y="3238182"/>
                <a:ext cx="31680" cy="12816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F73739BB-8551-FC56-5251-ACC82A53297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959400" y="3230622"/>
                  <a:ext cx="468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9018DCB-FB07-D45B-FF4D-906BD872E0B4}"/>
                    </a:ext>
                  </a:extLst>
                </p14:cNvPr>
                <p14:cNvContentPartPr/>
                <p14:nvPr/>
              </p14:nvContentPartPr>
              <p14:xfrm>
                <a:off x="10207800" y="3255102"/>
                <a:ext cx="83880" cy="17532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9018DCB-FB07-D45B-FF4D-906BD872E0B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200600" y="3247542"/>
                  <a:ext cx="99000" cy="190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57B6CE02-9E53-7C92-F41F-BA7C85DEF2D7}"/>
                  </a:ext>
                </a:extLst>
              </p14:cNvPr>
              <p14:cNvContentPartPr/>
              <p14:nvPr/>
            </p14:nvContentPartPr>
            <p14:xfrm>
              <a:off x="7638480" y="3904902"/>
              <a:ext cx="3360960" cy="197640"/>
            </p14:xfrm>
          </p:contentPart>
        </mc:Choice>
        <mc:Fallback xmlns=""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57B6CE02-9E53-7C92-F41F-BA7C85DEF2D7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630920" y="3897342"/>
                <a:ext cx="337572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B82A6CE4-7C7B-97B2-04B9-07DA3CB3C4EB}"/>
                  </a:ext>
                </a:extLst>
              </p14:cNvPr>
              <p14:cNvContentPartPr/>
              <p14:nvPr/>
            </p14:nvContentPartPr>
            <p14:xfrm>
              <a:off x="2908080" y="2772342"/>
              <a:ext cx="798840" cy="894240"/>
            </p14:xfrm>
          </p:contentPart>
        </mc:Choice>
        <mc:Fallback xmlns=""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B82A6CE4-7C7B-97B2-04B9-07DA3CB3C4EB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900520" y="2764782"/>
                <a:ext cx="813600" cy="90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3889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78AB9-48CC-B2A7-74EA-4BB392EDD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0EB9C9-A6B2-3FA2-4908-0EE62AEF53A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346454-1A32-CDDE-2902-E6E625A9D0E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A99D5B-CF0F-3EB0-94F3-E36D6EEA275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74E9733-913B-BD5A-E3EF-D41B497AF97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32625F1-153E-8457-741F-88DE5997FEF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946565A-DA1D-442E-243B-7DEA8C3204B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6AEF93E-B94D-62B1-3CE2-FCB1334C13E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587348D-A30F-BFE5-3907-9B36210D857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4BF37F1-ACF2-6199-F7C1-59E2268C6A9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26251D3-E09B-F958-AAD7-4DCA4305AD8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CF9DEA9-884A-1997-9A82-A037E9D8841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8D29DB6-A372-1CC1-33C6-74846F88242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5A2EA8E-C5F9-E907-D2B0-1A67265FD40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E5A8420-9343-C110-91B0-FE955A26A82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94D69A1-4290-6AC5-D3C7-35DFD6897DC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9FF1CFD-D598-4FE5-A95E-6BE00F5056D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5CDCC51-1B66-4346-A77C-F734EE78F7B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D15C013-0D41-34A3-E12F-F37806AFEC5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1A89D8B-040A-A3F7-A261-6ABD860F528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1E52E21-D753-801A-7F02-FBC44567DDC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38704E9-A33D-AF9C-CBA8-9186DEAAA7D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66CCF6F-004C-0030-C75D-7BBDA1F97F8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9CE7B7B-9538-B9EE-D10F-27C2D32744A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E456632-0322-189B-B02A-832E4B8CC41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630FB0B-FFC3-8CD8-59F2-CE216AC8485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AEA1956-9D57-94BB-67B4-3D92D4C79A1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BC1F599-E243-339C-19F8-5E3330A08D4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EAB11AA-25ED-9819-5AE0-F90D30D46F7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3F50858-7436-CA2A-4F61-D388B2293B4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9DE7A86-EBB9-CD71-07C6-EF8B52609CD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3E87131-EF95-C467-4BA6-6464DB2E290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C72DA81-D440-7AED-27E6-D410462C4E1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1CC6F5A-33DF-7307-213B-152E1A8B8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EF9C5B2-E507-C897-42A5-6BC8031A1A7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70A59F3-476F-AC23-45BE-FDC9E8D1AF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ECB38D7-53F5-D668-C137-7E98F3209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bianco&#10;&#10;Descrizione generata automaticamente">
            <a:extLst>
              <a:ext uri="{FF2B5EF4-FFF2-40B4-BE49-F238E27FC236}">
                <a16:creationId xmlns:a16="http://schemas.microsoft.com/office/drawing/2014/main" id="{9001DD2F-8C34-E97B-CB93-C96A42A5A2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9658" y="1523398"/>
            <a:ext cx="7010400" cy="37242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F825BDDB-DA12-CB61-10CC-2AB0E87A04BA}"/>
                  </a:ext>
                </a:extLst>
              </p14:cNvPr>
              <p14:cNvContentPartPr/>
              <p14:nvPr/>
            </p14:nvContentPartPr>
            <p14:xfrm>
              <a:off x="5426640" y="2237022"/>
              <a:ext cx="1986840" cy="6660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F825BDDB-DA12-CB61-10CC-2AB0E87A04B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19080" y="2229462"/>
                <a:ext cx="2001960" cy="8172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uppo 37">
            <a:extLst>
              <a:ext uri="{FF2B5EF4-FFF2-40B4-BE49-F238E27FC236}">
                <a16:creationId xmlns:a16="http://schemas.microsoft.com/office/drawing/2014/main" id="{AC457F03-B8CE-7ED6-110F-261050A0396C}"/>
              </a:ext>
            </a:extLst>
          </p:cNvPr>
          <p:cNvGrpSpPr/>
          <p:nvPr/>
        </p:nvGrpSpPr>
        <p:grpSpPr>
          <a:xfrm>
            <a:off x="7797240" y="2388582"/>
            <a:ext cx="1638360" cy="528840"/>
            <a:chOff x="7797240" y="2388582"/>
            <a:chExt cx="1638360" cy="52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E950C29-1A23-9361-6AA6-9595387A4486}"/>
                    </a:ext>
                  </a:extLst>
                </p14:cNvPr>
                <p14:cNvContentPartPr/>
                <p14:nvPr/>
              </p14:nvContentPartPr>
              <p14:xfrm>
                <a:off x="7797240" y="2609622"/>
                <a:ext cx="34920" cy="3078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E950C29-1A23-9361-6AA6-9595387A448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789680" y="2602062"/>
                  <a:ext cx="5004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D27AD1C-D22C-DB9C-DE5C-A16238861063}"/>
                    </a:ext>
                  </a:extLst>
                </p14:cNvPr>
                <p14:cNvContentPartPr/>
                <p14:nvPr/>
              </p14:nvContentPartPr>
              <p14:xfrm>
                <a:off x="7912440" y="2666862"/>
                <a:ext cx="173880" cy="1080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D27AD1C-D22C-DB9C-DE5C-A1623886106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904880" y="2659302"/>
                  <a:ext cx="1890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83BECB6-FE28-CE6D-654C-60F15224A326}"/>
                    </a:ext>
                  </a:extLst>
                </p14:cNvPr>
                <p14:cNvContentPartPr/>
                <p14:nvPr/>
              </p14:nvContentPartPr>
              <p14:xfrm>
                <a:off x="8212320" y="2388582"/>
                <a:ext cx="156600" cy="4143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83BECB6-FE28-CE6D-654C-60F15224A32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04760" y="2381022"/>
                  <a:ext cx="171720" cy="42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90C9797-8B30-9F38-6D0B-8BE926E58307}"/>
                    </a:ext>
                  </a:extLst>
                </p14:cNvPr>
                <p14:cNvContentPartPr/>
                <p14:nvPr/>
              </p14:nvContentPartPr>
              <p14:xfrm>
                <a:off x="8479800" y="2610702"/>
                <a:ext cx="94320" cy="1810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90C9797-8B30-9F38-6D0B-8BE926E5830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472240" y="2603502"/>
                  <a:ext cx="10908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8484A8B-D9D2-2752-10DF-59DF3BFE5E52}"/>
                    </a:ext>
                  </a:extLst>
                </p14:cNvPr>
                <p14:cNvContentPartPr/>
                <p14:nvPr/>
              </p14:nvContentPartPr>
              <p14:xfrm>
                <a:off x="8680320" y="2393262"/>
                <a:ext cx="83520" cy="44352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8484A8B-D9D2-2752-10DF-59DF3BFE5E5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672760" y="2385702"/>
                  <a:ext cx="98280" cy="45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4E91F26-8E31-5A50-5B42-C29A221E3B3B}"/>
                    </a:ext>
                  </a:extLst>
                </p14:cNvPr>
                <p14:cNvContentPartPr/>
                <p14:nvPr/>
              </p14:nvContentPartPr>
              <p14:xfrm>
                <a:off x="8700840" y="2627622"/>
                <a:ext cx="152280" cy="4176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4E91F26-8E31-5A50-5B42-C29A221E3B3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693280" y="2620062"/>
                  <a:ext cx="1674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C8791F6-B078-03FC-1A78-66C6CF89A330}"/>
                    </a:ext>
                  </a:extLst>
                </p14:cNvPr>
                <p14:cNvContentPartPr/>
                <p14:nvPr/>
              </p14:nvContentPartPr>
              <p14:xfrm>
                <a:off x="8884080" y="2679462"/>
                <a:ext cx="9000" cy="14616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C8791F6-B078-03FC-1A78-66C6CF89A33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876880" y="2671902"/>
                  <a:ext cx="2412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FA563B5-8A33-78CF-9093-3338A915CA59}"/>
                    </a:ext>
                  </a:extLst>
                </p14:cNvPr>
                <p14:cNvContentPartPr/>
                <p14:nvPr/>
              </p14:nvContentPartPr>
              <p14:xfrm>
                <a:off x="8978040" y="2734182"/>
                <a:ext cx="110520" cy="745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FA563B5-8A33-78CF-9093-3338A915CA5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970480" y="2726622"/>
                  <a:ext cx="1252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7C371EB-0F28-833B-0C63-E9C38FBF6A16}"/>
                    </a:ext>
                  </a:extLst>
                </p14:cNvPr>
                <p14:cNvContentPartPr/>
                <p14:nvPr/>
              </p14:nvContentPartPr>
              <p14:xfrm>
                <a:off x="9179640" y="2485062"/>
                <a:ext cx="39240" cy="2595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7C371EB-0F28-833B-0C63-E9C38FBF6A1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172080" y="2477502"/>
                  <a:ext cx="5436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372100D8-FE52-40B4-49E8-5340E5A054DB}"/>
                    </a:ext>
                  </a:extLst>
                </p14:cNvPr>
                <p14:cNvContentPartPr/>
                <p14:nvPr/>
              </p14:nvContentPartPr>
              <p14:xfrm>
                <a:off x="9178560" y="2701782"/>
                <a:ext cx="84600" cy="828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372100D8-FE52-40B4-49E8-5340E5A054D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171000" y="2694222"/>
                  <a:ext cx="997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D51D030-597B-AEF3-B5CA-4FB6A616EED4}"/>
                    </a:ext>
                  </a:extLst>
                </p14:cNvPr>
                <p14:cNvContentPartPr/>
                <p14:nvPr/>
              </p14:nvContentPartPr>
              <p14:xfrm>
                <a:off x="9375840" y="2707182"/>
                <a:ext cx="59760" cy="1350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D51D030-597B-AEF3-B5CA-4FB6A616EED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368280" y="2699982"/>
                  <a:ext cx="74880" cy="150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7E749FF0-F64E-66E9-7CDE-B76A82B96893}"/>
                  </a:ext>
                </a:extLst>
              </p14:cNvPr>
              <p14:cNvContentPartPr/>
              <p14:nvPr/>
            </p14:nvContentPartPr>
            <p14:xfrm>
              <a:off x="7434720" y="3025062"/>
              <a:ext cx="3129840" cy="2707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7E749FF0-F64E-66E9-7CDE-B76A82B9689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427160" y="3017502"/>
                <a:ext cx="3144960" cy="28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3C44D1C0-DB56-5476-C765-70676895BF1A}"/>
                  </a:ext>
                </a:extLst>
              </p14:cNvPr>
              <p14:cNvContentPartPr/>
              <p14:nvPr/>
            </p14:nvContentPartPr>
            <p14:xfrm>
              <a:off x="3551400" y="3012462"/>
              <a:ext cx="139320" cy="241560"/>
            </p14:xfrm>
          </p:contentPart>
        </mc:Choice>
        <mc:Fallback xmlns=""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3C44D1C0-DB56-5476-C765-70676895BF1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543840" y="3004902"/>
                <a:ext cx="154440" cy="25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2633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BAD3-55CD-BD8D-8FC0-D307F43A6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E6B7DE-7831-D231-39C5-80267638012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95D3A4-499B-1A7A-BE25-9AFE5E672F0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99871D-9D10-6EAF-8CD9-42E56724558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6F7B37B-B7D6-95D4-6441-CAAD2A2C038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8F5DDDD-6E5C-45E8-130E-22A8DE39242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E177317-875C-998E-B033-04598BD3921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7E6EFA0-A633-60BF-1AE4-0F894470797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F6979EC-90B1-0018-B0FD-A2C517C86E2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43A453D-3517-166C-6A98-E9D411928E1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0BC2802-E970-8127-8865-1D5D4E11BA2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A731720-4274-C2D3-FFBC-61A2E50CED8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4E1C4AE-DE2E-3D54-27F1-73A7FEEB696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63FE0A1-1532-B639-215A-F9B82A13A92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3099016-1B69-487E-01F1-A399EDB1062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A2E7AD5-9925-728F-E323-BF7ADFD6310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1AB1C29-5BBC-9042-D853-D5771B88DAD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7919C1C-2594-FC8C-B4EB-441C0B0A9AB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CB1B788-DE83-A6D5-B02B-B24FED0BE87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51CF36A-8013-86B8-E2DD-F72E8E5AB48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2144F97-E428-8CDF-6F80-EC164445FE6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F7E4AAB-6977-9FA1-9E2A-9618D1D5117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3767BDF-84E2-AEF6-EA43-3BBBB26740C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BED9C3C-9492-452E-D4A7-830611F7EC9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D7FE497-0A23-FF96-A14C-94636433024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F6C5653-7F20-269F-6113-F7D7D2713E4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953DA76-2C37-3D0D-3C59-5C787D53ACD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3B0C2FC-6474-CB72-CFCF-3514B0D544B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6DBC407-8EBE-F06F-158E-0D178AE2354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2496233-08CA-5141-A0C7-DFDAD797538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734E83B-C2A9-F81D-343F-956DD6FF71F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615BB2B-0330-2141-2A40-81CDD2E7F77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F999748-B45A-A592-5FC6-80292C3BE2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A419DDD-778F-154B-7F3D-554748CEE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6363D08-773B-1191-7F31-4A3CE255EA5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6BEE333-EA12-0291-4873-BEB655A1E0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7A9BA08-9385-7343-A215-13462106A3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8FC1614-318E-15FA-1E33-C7F91BE86A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8985" y="356335"/>
            <a:ext cx="5549356" cy="624040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F9F7E824-B667-1E73-0567-C2CF9C54C5A8}"/>
                  </a:ext>
                </a:extLst>
              </p14:cNvPr>
              <p14:cNvContentPartPr/>
              <p14:nvPr/>
            </p14:nvContentPartPr>
            <p14:xfrm>
              <a:off x="6119280" y="2738862"/>
              <a:ext cx="1476720" cy="7920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F9F7E824-B667-1E73-0567-C2CF9C54C5A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11720" y="2731302"/>
                <a:ext cx="149184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6E79F7A2-2BF2-2ED4-4908-80DBE5CDF4BE}"/>
                  </a:ext>
                </a:extLst>
              </p14:cNvPr>
              <p14:cNvContentPartPr/>
              <p14:nvPr/>
            </p14:nvContentPartPr>
            <p14:xfrm>
              <a:off x="3701880" y="5531022"/>
              <a:ext cx="826200" cy="82980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6E79F7A2-2BF2-2ED4-4908-80DBE5CDF4B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94320" y="5523462"/>
                <a:ext cx="841320" cy="84492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uppo 37">
            <a:extLst>
              <a:ext uri="{FF2B5EF4-FFF2-40B4-BE49-F238E27FC236}">
                <a16:creationId xmlns:a16="http://schemas.microsoft.com/office/drawing/2014/main" id="{0802CF55-DFB4-815A-782A-CC6E8635CC85}"/>
              </a:ext>
            </a:extLst>
          </p:cNvPr>
          <p:cNvGrpSpPr/>
          <p:nvPr/>
        </p:nvGrpSpPr>
        <p:grpSpPr>
          <a:xfrm>
            <a:off x="8138880" y="4059342"/>
            <a:ext cx="1964520" cy="937800"/>
            <a:chOff x="8138880" y="4059342"/>
            <a:chExt cx="1964520" cy="93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2189B33-F990-2AF8-52AF-6A5807F57CE5}"/>
                    </a:ext>
                  </a:extLst>
                </p14:cNvPr>
                <p14:cNvContentPartPr/>
                <p14:nvPr/>
              </p14:nvContentPartPr>
              <p14:xfrm>
                <a:off x="8138880" y="4509702"/>
                <a:ext cx="283320" cy="48744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2189B33-F990-2AF8-52AF-6A5807F57CE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131680" y="4502142"/>
                  <a:ext cx="298440" cy="50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911FF89-B6C6-B114-D12C-910CDDC3DB8C}"/>
                    </a:ext>
                  </a:extLst>
                </p14:cNvPr>
                <p14:cNvContentPartPr/>
                <p14:nvPr/>
              </p14:nvContentPartPr>
              <p14:xfrm>
                <a:off x="8501400" y="4345542"/>
                <a:ext cx="239400" cy="4269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911FF89-B6C6-B114-D12C-910CDDC3DB8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493840" y="4338342"/>
                  <a:ext cx="254520" cy="44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2DA8863-A70B-CCBE-8EB2-8EBA0D3F7941}"/>
                    </a:ext>
                  </a:extLst>
                </p14:cNvPr>
                <p14:cNvContentPartPr/>
                <p14:nvPr/>
              </p14:nvContentPartPr>
              <p14:xfrm>
                <a:off x="8821800" y="4417542"/>
                <a:ext cx="176400" cy="2617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2DA8863-A70B-CCBE-8EB2-8EBA0D3F794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814240" y="4409982"/>
                  <a:ext cx="19116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C4E7AE5-427C-0E0B-5FEA-08C17E473D15}"/>
                    </a:ext>
                  </a:extLst>
                </p14:cNvPr>
                <p14:cNvContentPartPr/>
                <p14:nvPr/>
              </p14:nvContentPartPr>
              <p14:xfrm>
                <a:off x="9087840" y="4367142"/>
                <a:ext cx="68400" cy="1911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C4E7AE5-427C-0E0B-5FEA-08C17E473D1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080280" y="4359582"/>
                  <a:ext cx="8352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3A8D154-DE8D-9B27-E23E-B11B3D298922}"/>
                    </a:ext>
                  </a:extLst>
                </p14:cNvPr>
                <p14:cNvContentPartPr/>
                <p14:nvPr/>
              </p14:nvContentPartPr>
              <p14:xfrm>
                <a:off x="9254160" y="4372542"/>
                <a:ext cx="16560" cy="19800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3A8D154-DE8D-9B27-E23E-B11B3D29892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246600" y="4364982"/>
                  <a:ext cx="3168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879AEAD-4FBC-8FE8-C03F-EB06D5E8F4AF}"/>
                    </a:ext>
                  </a:extLst>
                </p14:cNvPr>
                <p14:cNvContentPartPr/>
                <p14:nvPr/>
              </p14:nvContentPartPr>
              <p14:xfrm>
                <a:off x="9453600" y="4059342"/>
                <a:ext cx="12240" cy="59436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879AEAD-4FBC-8FE8-C03F-EB06D5E8F4A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446040" y="4051782"/>
                  <a:ext cx="27360" cy="60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CF753A4-38A1-5005-CBC7-EBDCD1ECD64D}"/>
                    </a:ext>
                  </a:extLst>
                </p14:cNvPr>
                <p14:cNvContentPartPr/>
                <p14:nvPr/>
              </p14:nvContentPartPr>
              <p14:xfrm>
                <a:off x="9379080" y="4399542"/>
                <a:ext cx="239760" cy="4068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CF753A4-38A1-5005-CBC7-EBDCD1ECD64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371880" y="4391982"/>
                  <a:ext cx="2548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CB2270F-7FBA-9911-CF54-21A0FCB27F47}"/>
                    </a:ext>
                  </a:extLst>
                </p14:cNvPr>
                <p14:cNvContentPartPr/>
                <p14:nvPr/>
              </p14:nvContentPartPr>
              <p14:xfrm>
                <a:off x="9702720" y="4418622"/>
                <a:ext cx="1440" cy="22140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CB2270F-7FBA-9911-CF54-21A0FCB27F4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695160" y="4411062"/>
                  <a:ext cx="1656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699EC30-EDDC-AF2C-D919-34B6196796DE}"/>
                    </a:ext>
                  </a:extLst>
                </p14:cNvPr>
                <p14:cNvContentPartPr/>
                <p14:nvPr/>
              </p14:nvContentPartPr>
              <p14:xfrm>
                <a:off x="9776160" y="4523022"/>
                <a:ext cx="66240" cy="15984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699EC30-EDDC-AF2C-D919-34B6196796D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768600" y="4515462"/>
                  <a:ext cx="813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B06EF27-2EFF-77B6-9733-BCBCDF49A871}"/>
                    </a:ext>
                  </a:extLst>
                </p14:cNvPr>
                <p14:cNvContentPartPr/>
                <p14:nvPr/>
              </p14:nvContentPartPr>
              <p14:xfrm>
                <a:off x="10005840" y="4550022"/>
                <a:ext cx="97560" cy="1371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B06EF27-2EFF-77B6-9733-BCBCDF49A87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998280" y="4542462"/>
                  <a:ext cx="112320" cy="15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E8EEBEA5-506A-AF97-8F55-D852EB950C69}"/>
                  </a:ext>
                </a:extLst>
              </p14:cNvPr>
              <p14:cNvContentPartPr/>
              <p14:nvPr/>
            </p14:nvContentPartPr>
            <p14:xfrm>
              <a:off x="3410816" y="5491422"/>
              <a:ext cx="1224720" cy="119196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E8EEBEA5-506A-AF97-8F55-D852EB950C69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403616" y="5483862"/>
                <a:ext cx="1239840" cy="120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CE8E1462-FDED-AEA0-E190-9EEFF3790174}"/>
                  </a:ext>
                </a:extLst>
              </p14:cNvPr>
              <p14:cNvContentPartPr/>
              <p14:nvPr/>
            </p14:nvContentPartPr>
            <p14:xfrm>
              <a:off x="7938896" y="5027382"/>
              <a:ext cx="2435400" cy="814680"/>
            </p14:xfrm>
          </p:contentPart>
        </mc:Choice>
        <mc:Fallback xmlns=""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CE8E1462-FDED-AEA0-E190-9EEFF3790174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931336" y="5019822"/>
                <a:ext cx="2450520" cy="82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025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DF29B-86DE-80CE-619A-C13118CAC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53F9C6-44CE-3955-FF39-40AB523D248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5B0CAF-4E4B-89F0-FFBF-025BF21C1C5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4E7A2C-FA03-6EE7-DC3E-BD6402A8309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40EFAB8-951C-F6B8-4145-1CAC58234A4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5AC734E-DB8C-0E8B-3073-F23CA22D4B1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1A24C29-6994-5C16-0111-02917A1DC19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785231D-0331-2E02-BE0D-6EC75450EF7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7B6CC20-0BBE-61A1-B06A-41334B8C153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D6B9535-5C9D-9F24-EFEF-09BBE40B979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EF78AD6-1B61-4E8C-8353-104D8E741F9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AEF6E14-160C-A094-4A49-22F2EDB602B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089B948-B2C6-4C29-73E1-43BA964C139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EEFACF6-CA97-2648-4A62-F45B51F243A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8675E1C-C4A4-0649-FD89-9EC26AF7155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588AC6F-340C-E9CB-4924-8F15F39B2A7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B0C1D25-608F-879A-3116-1CED7549BD6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9339BC6-44B1-F28D-B7EC-4E6FC0284C7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94732CB-6236-E956-5FB9-3C763024BFF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A56578E-B8D8-31A2-CF65-F6AF7D68854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2B03B98-7EBE-CB3C-A0DC-2E6EF08C417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7AD3DA6-77C1-33B7-F7B8-AC061C49672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95D7D0D-B905-968E-0A4F-FC95880B363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89C84EA-CA72-82A0-9088-F8F7713BB34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33E7E95-73AD-0CC0-BBF0-32C6953A121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370DE31-8548-50CE-C838-721C2A30703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12082F6-A936-CEB3-B999-5D7840A5A4C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FD6561C-24B6-9453-A77B-B3EF8FE66BE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1E8E41B-55B7-258B-8983-9DC60108913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3ADE6B8-F757-CD14-A604-FF05F0B3D2D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246FF18-94CC-98BB-CA61-D361A40BA5E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B3DF562-8764-3509-9EBC-289E7FD0F1E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52C9036-8DA9-7441-2E84-167BEBE5A7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E19FA11-6DAC-C510-70AF-C97C9B74C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972A2F9-EE57-0133-D8DB-66F664A152E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0BCF9C3-9110-9D6A-0EA2-6F5D166AA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1DF0C00-9DD0-202D-091E-111CC269F4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2370FCB7-0D5B-15CE-1B35-558B864F43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9670" y="1249091"/>
            <a:ext cx="6783421" cy="419253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7AA6437C-92BB-3A6E-14F9-BA8F9EDC7DC5}"/>
                  </a:ext>
                </a:extLst>
              </p14:cNvPr>
              <p14:cNvContentPartPr/>
              <p14:nvPr/>
            </p14:nvContentPartPr>
            <p14:xfrm>
              <a:off x="5135400" y="5234382"/>
              <a:ext cx="617400" cy="60336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7AA6437C-92BB-3A6E-14F9-BA8F9EDC7DC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27840" y="5226822"/>
                <a:ext cx="632520" cy="61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B2AB496C-4E57-DFE9-63B9-AE2DE521F356}"/>
                  </a:ext>
                </a:extLst>
              </p14:cNvPr>
              <p14:cNvContentPartPr/>
              <p14:nvPr/>
            </p14:nvContentPartPr>
            <p14:xfrm>
              <a:off x="5987520" y="5352102"/>
              <a:ext cx="260280" cy="37980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B2AB496C-4E57-DFE9-63B9-AE2DE521F35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79960" y="5344902"/>
                <a:ext cx="275400" cy="39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CDE1A373-0E33-D436-D08F-B5DD6CF84558}"/>
                  </a:ext>
                </a:extLst>
              </p14:cNvPr>
              <p14:cNvContentPartPr/>
              <p14:nvPr/>
            </p14:nvContentPartPr>
            <p14:xfrm>
              <a:off x="6252840" y="5481342"/>
              <a:ext cx="211680" cy="19116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CDE1A373-0E33-D436-D08F-B5DD6CF8455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245280" y="5473782"/>
                <a:ext cx="226800" cy="20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C2C4F4DC-78BE-D220-65F1-55B57E3400BB}"/>
                  </a:ext>
                </a:extLst>
              </p14:cNvPr>
              <p14:cNvContentPartPr/>
              <p14:nvPr/>
            </p14:nvContentPartPr>
            <p14:xfrm>
              <a:off x="6671160" y="5518422"/>
              <a:ext cx="131760" cy="23976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C2C4F4DC-78BE-D220-65F1-55B57E3400B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663600" y="5510862"/>
                <a:ext cx="146880" cy="25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3CEF790C-8D5A-55F4-0615-347E23AD6321}"/>
                  </a:ext>
                </a:extLst>
              </p14:cNvPr>
              <p14:cNvContentPartPr/>
              <p14:nvPr/>
            </p14:nvContentPartPr>
            <p14:xfrm>
              <a:off x="6918120" y="5532822"/>
              <a:ext cx="127800" cy="206280"/>
            </p14:xfrm>
          </p:contentPart>
        </mc:Choice>
        <mc:Fallback xmlns=""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3CEF790C-8D5A-55F4-0615-347E23AD632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910560" y="5525262"/>
                <a:ext cx="14256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3E90A290-CD9C-D661-BBE5-165CF15D598A}"/>
                  </a:ext>
                </a:extLst>
              </p14:cNvPr>
              <p14:cNvContentPartPr/>
              <p14:nvPr/>
            </p14:nvContentPartPr>
            <p14:xfrm>
              <a:off x="7187400" y="5504742"/>
              <a:ext cx="20160" cy="21816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3E90A290-CD9C-D661-BBE5-165CF15D598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180200" y="5497542"/>
                <a:ext cx="35280" cy="23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C4C3D5B5-E815-7059-D602-8ADCB11DBF23}"/>
                  </a:ext>
                </a:extLst>
              </p14:cNvPr>
              <p14:cNvContentPartPr/>
              <p14:nvPr/>
            </p14:nvContentPartPr>
            <p14:xfrm>
              <a:off x="7319520" y="5608062"/>
              <a:ext cx="53280" cy="20808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C4C3D5B5-E815-7059-D602-8ADCB11DBF2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311960" y="5600502"/>
                <a:ext cx="68400" cy="22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1EC9884C-5AC9-C163-2364-97A70D95182C}"/>
                  </a:ext>
                </a:extLst>
              </p14:cNvPr>
              <p14:cNvContentPartPr/>
              <p14:nvPr/>
            </p14:nvContentPartPr>
            <p14:xfrm>
              <a:off x="7537320" y="5678982"/>
              <a:ext cx="126720" cy="13824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1EC9884C-5AC9-C163-2364-97A70D95182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529760" y="5671422"/>
                <a:ext cx="141480" cy="15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5841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A1871-1874-6017-1B2B-6D0B28C44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2A6833-89C9-78FD-CC92-5A89AB2D474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AF830A-CF68-E5DE-B437-DB1B207B4AB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06C527-9D47-A2B1-BD30-3FC33BAFC0E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62BCE84-718B-0B0A-AF18-728D0DEF31C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4E4DEFB-0EA9-8DA2-8B3F-6FEAAC4FCD8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88006EE-F390-7D74-D3C9-4541B413B71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5D761DB-007B-93CA-9BDB-8F2567A8370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BB0BA25-721C-1F6A-ED2B-0EAAF151B5F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E417D44-6BD1-F35B-759A-86E99D0DB59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0D679A6-1BED-5CE1-5CF8-98A26CF18F2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57150C3-5BDA-3539-E738-AF29CA32A2D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8B9D12A-DFE1-EC81-6AD8-BEC2D665B07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E6D3EB3-C8A1-DE35-C354-9AF9AD8F80A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38CEC3B-4DAB-D83D-42A6-6C85C485B25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7C6D0F0-F656-1AB2-7F11-31FB399287B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5D426D7-777E-02E4-131B-924DCD911A8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14F0AD9-C32A-DF38-C8A6-A703EBD8625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C4E634E-DFC2-D90B-0842-148A7BA054A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D327C4F-3289-6BBF-C42C-17F655C59EF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4B51EDF-31E5-28F2-23EC-3F27211C63B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9884597-7A25-6BA4-141E-8E198977410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D54D253-67CD-F3E2-B7A6-2EB5EBAFBC4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F589D16-3700-ABA3-463B-9D1D50AA19E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603D104-C208-D268-D859-FC34A807A52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C6853BD-96A5-DD74-82F0-91E72A0FCE7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54E496F-1F6D-7483-31F5-3F93B8F176E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14A29BE-690C-13E2-6BF7-B5BB8991353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A6542E8-A916-BC8A-F97F-58A1E9FDCA3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5454E3B-B508-1A15-0A26-C379DFFA2FF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5C1DBFB-F472-E25D-AB55-A7177F3048F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0DD13EE-F661-82F2-43D5-A6E843411DB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969F210-4396-A666-E733-103CBB91D7A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047FC40-A6EF-CC8E-FC1D-B66A8BFBA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59CD77A-8C75-A1FE-C635-1AA6507D906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920D0A-1EB6-D4F2-B2B0-645B3807F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6284DEC-0F77-C10F-C610-2CB35984FB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BDBA3FA0-0AD2-923F-6E10-3C91CAF981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7624" y="507433"/>
            <a:ext cx="5158802" cy="5843133"/>
          </a:xfrm>
          <a:prstGeom prst="rect">
            <a:avLst/>
          </a:prstGeom>
        </p:spPr>
      </p:pic>
      <p:grpSp>
        <p:nvGrpSpPr>
          <p:cNvPr id="41" name="Gruppo 40">
            <a:extLst>
              <a:ext uri="{FF2B5EF4-FFF2-40B4-BE49-F238E27FC236}">
                <a16:creationId xmlns:a16="http://schemas.microsoft.com/office/drawing/2014/main" id="{727D4814-6215-1B7D-00F4-E2A71B7ECD10}"/>
              </a:ext>
            </a:extLst>
          </p:cNvPr>
          <p:cNvGrpSpPr/>
          <p:nvPr/>
        </p:nvGrpSpPr>
        <p:grpSpPr>
          <a:xfrm>
            <a:off x="7558059" y="2384922"/>
            <a:ext cx="3034800" cy="759600"/>
            <a:chOff x="7558059" y="2384922"/>
            <a:chExt cx="3034800" cy="75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739F161-CC9E-7634-787A-923DFE63A5FB}"/>
                    </a:ext>
                  </a:extLst>
                </p14:cNvPr>
                <p14:cNvContentPartPr/>
                <p14:nvPr/>
              </p14:nvContentPartPr>
              <p14:xfrm>
                <a:off x="8298219" y="2634402"/>
                <a:ext cx="83160" cy="21636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739F161-CC9E-7634-787A-923DFE63A5F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290659" y="2626842"/>
                  <a:ext cx="9792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2573812-3A25-38B3-AD18-E6ED17975987}"/>
                    </a:ext>
                  </a:extLst>
                </p14:cNvPr>
                <p14:cNvContentPartPr/>
                <p14:nvPr/>
              </p14:nvContentPartPr>
              <p14:xfrm>
                <a:off x="8518539" y="2644482"/>
                <a:ext cx="139680" cy="1393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2573812-3A25-38B3-AD18-E6ED1797598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510979" y="2636922"/>
                  <a:ext cx="1548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1B1DDA6-4828-2EE8-E1F0-7B19BF815C09}"/>
                    </a:ext>
                  </a:extLst>
                </p14:cNvPr>
                <p14:cNvContentPartPr/>
                <p14:nvPr/>
              </p14:nvContentPartPr>
              <p14:xfrm>
                <a:off x="8735619" y="2503362"/>
                <a:ext cx="141480" cy="2404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1B1DDA6-4828-2EE8-E1F0-7B19BF815C0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728059" y="2495802"/>
                  <a:ext cx="15660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21F60EE-4BB6-FC4B-A107-8A1D0FA466E0}"/>
                    </a:ext>
                  </a:extLst>
                </p14:cNvPr>
                <p14:cNvContentPartPr/>
                <p14:nvPr/>
              </p14:nvContentPartPr>
              <p14:xfrm>
                <a:off x="8949819" y="2602362"/>
                <a:ext cx="127080" cy="1242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21F60EE-4BB6-FC4B-A107-8A1D0FA466E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942259" y="2594802"/>
                  <a:ext cx="1422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DF8716E-AB33-E330-EA24-E16F78EDA71A}"/>
                    </a:ext>
                  </a:extLst>
                </p14:cNvPr>
                <p14:cNvContentPartPr/>
                <p14:nvPr/>
              </p14:nvContentPartPr>
              <p14:xfrm>
                <a:off x="9197859" y="2384922"/>
                <a:ext cx="18720" cy="3546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DF8716E-AB33-E330-EA24-E16F78EDA71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190299" y="2377362"/>
                  <a:ext cx="3384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8F15433-2BE3-4930-477B-EDF05FD7041E}"/>
                    </a:ext>
                  </a:extLst>
                </p14:cNvPr>
                <p14:cNvContentPartPr/>
                <p14:nvPr/>
              </p14:nvContentPartPr>
              <p14:xfrm>
                <a:off x="9186339" y="2580402"/>
                <a:ext cx="63000" cy="1332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8F15433-2BE3-4930-477B-EDF05FD7041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178779" y="2572842"/>
                  <a:ext cx="777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EC936EB-6D42-A15C-769F-8903468C4FE6}"/>
                    </a:ext>
                  </a:extLst>
                </p14:cNvPr>
                <p14:cNvContentPartPr/>
                <p14:nvPr/>
              </p14:nvContentPartPr>
              <p14:xfrm>
                <a:off x="9290379" y="2659242"/>
                <a:ext cx="17640" cy="9756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EC936EB-6D42-A15C-769F-8903468C4FE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282819" y="2651682"/>
                  <a:ext cx="327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AD21F7C-2A7D-2C63-954E-5EAEB276EB3F}"/>
                    </a:ext>
                  </a:extLst>
                </p14:cNvPr>
                <p14:cNvContentPartPr/>
                <p14:nvPr/>
              </p14:nvContentPartPr>
              <p14:xfrm>
                <a:off x="9381459" y="2684442"/>
                <a:ext cx="96480" cy="964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AD21F7C-2A7D-2C63-954E-5EAEB276EB3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373899" y="2676882"/>
                  <a:ext cx="1116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3FA9931-0580-AA05-BAEF-5E600090F291}"/>
                    </a:ext>
                  </a:extLst>
                </p14:cNvPr>
                <p14:cNvContentPartPr/>
                <p14:nvPr/>
              </p14:nvContentPartPr>
              <p14:xfrm>
                <a:off x="9562179" y="2460162"/>
                <a:ext cx="63000" cy="2563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3FA9931-0580-AA05-BAEF-5E600090F29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554619" y="2452602"/>
                  <a:ext cx="7776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1FA99AA-0854-6DEC-1823-6A4578CCB3F5}"/>
                    </a:ext>
                  </a:extLst>
                </p14:cNvPr>
                <p14:cNvContentPartPr/>
                <p14:nvPr/>
              </p14:nvContentPartPr>
              <p14:xfrm>
                <a:off x="9583419" y="2627202"/>
                <a:ext cx="60840" cy="1548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1FA99AA-0854-6DEC-1823-6A4578CCB3F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575859" y="2619642"/>
                  <a:ext cx="759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DDF6562-ECF8-001B-9F3D-163CEC9F43D7}"/>
                    </a:ext>
                  </a:extLst>
                </p14:cNvPr>
                <p14:cNvContentPartPr/>
                <p14:nvPr/>
              </p14:nvContentPartPr>
              <p14:xfrm>
                <a:off x="9731379" y="2614242"/>
                <a:ext cx="96480" cy="1224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DDF6562-ECF8-001B-9F3D-163CEC9F43D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723819" y="2606682"/>
                  <a:ext cx="11160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C89E40A-61F6-EB4B-6258-05DBE03FDBFA}"/>
                    </a:ext>
                  </a:extLst>
                </p14:cNvPr>
                <p14:cNvContentPartPr/>
                <p14:nvPr/>
              </p14:nvContentPartPr>
              <p14:xfrm>
                <a:off x="10250499" y="2579322"/>
                <a:ext cx="4320" cy="392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C89E40A-61F6-EB4B-6258-05DBE03FDBF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242939" y="2571762"/>
                  <a:ext cx="194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172AF7F-3F47-9FB7-1309-B6D0ACE143E1}"/>
                    </a:ext>
                  </a:extLst>
                </p14:cNvPr>
                <p14:cNvContentPartPr/>
                <p14:nvPr/>
              </p14:nvContentPartPr>
              <p14:xfrm>
                <a:off x="10359219" y="2609202"/>
                <a:ext cx="14760" cy="133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172AF7F-3F47-9FB7-1309-B6D0ACE143E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351659" y="2601642"/>
                  <a:ext cx="298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19F2F9F-7C4B-737A-3800-6CA4FEF1C114}"/>
                    </a:ext>
                  </a:extLst>
                </p14:cNvPr>
                <p14:cNvContentPartPr/>
                <p14:nvPr/>
              </p14:nvContentPartPr>
              <p14:xfrm>
                <a:off x="10188939" y="2736282"/>
                <a:ext cx="155160" cy="22356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19F2F9F-7C4B-737A-3800-6CA4FEF1C11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181379" y="2728722"/>
                  <a:ext cx="17028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4A83287-3BC0-241B-DF15-BD8DFB50D137}"/>
                    </a:ext>
                  </a:extLst>
                </p14:cNvPr>
                <p14:cNvContentPartPr/>
                <p14:nvPr/>
              </p14:nvContentPartPr>
              <p14:xfrm>
                <a:off x="7558059" y="2956602"/>
                <a:ext cx="3034800" cy="18792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4A83287-3BC0-241B-DF15-BD8DFB50D13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550499" y="2949042"/>
                  <a:ext cx="3049920" cy="20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973C8C66-477F-5813-CDF2-EA85BEB5A993}"/>
                  </a:ext>
                </a:extLst>
              </p14:cNvPr>
              <p14:cNvContentPartPr/>
              <p14:nvPr/>
            </p14:nvContentPartPr>
            <p14:xfrm>
              <a:off x="3257499" y="6179932"/>
              <a:ext cx="1665000" cy="364320"/>
            </p14:xfrm>
          </p:contentPart>
        </mc:Choice>
        <mc:Fallback xmlns=""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973C8C66-477F-5813-CDF2-EA85BEB5A99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249939" y="6172372"/>
                <a:ext cx="1680120" cy="37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403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86DFB-D31E-9D00-972F-B7F81A658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D044F3-B30C-D0CD-37C4-82BEAB1BB4D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592F6C-FB8F-7B34-2CBE-012FB8071BA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BCB03A-B1D6-5CFF-0CB1-4AC26511B5F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35B4BE3-A804-A8D8-31E9-21E08FD4FEE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3AE216D-D8A6-1A13-1AA5-F9A4891F809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BD63BF6-3144-5303-354C-CAB6388B9A1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314E00C-2BF8-3F4B-BB59-BEA9DEAFD0F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CEE38C4-4450-B955-36D8-23ED04EC6E0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768856B-DE55-858C-FAB4-84B1DCBD121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19357BD-5155-9196-4539-2808A7BB67B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48A2FD3-67B9-5AA6-5763-C20DA83E724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535CF5C-DD1A-88AC-324F-E3D60F5A8EA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B52089B-6C52-426D-EC9A-302A30E56EF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0F0BE05-C365-3297-1C46-F5494A48231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0371290-4E6D-716F-739F-70A80913FFC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09B3ABE-8703-2136-B30D-AD95986414D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394E644-5D5B-757A-E4B3-21144A4AF88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BB3501F-B160-1314-DDCE-4C72DCD1089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33CD287-557B-5E57-706E-53FC8095082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B873F6B-F45E-7E74-8929-49962469638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259977E-D66F-BDB6-E7B5-DA7121D5902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A55DF6C-B679-465F-8246-FD08959E435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F6A89F2-D397-DAAD-658C-F3ADACB6A4C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13DB10E-F885-ADB4-C1C0-3532D0BC1E9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0A291B1-FF5F-6E2E-FF65-281D94455BD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7ACA1E9-E950-D98D-B8FF-F3D4E3F13FB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F39C695-688B-2438-3A8C-C1517FE0BA8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7EECFDA-8E8C-55BC-DB0E-734657C5A53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934E2DC-8772-4AB3-39E4-99687155357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440D134-40AE-C1CC-3EA4-491487787A5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0F068B6-0E36-8ED1-D078-EF63B3D2BA6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A5AD626-0516-AE8F-81E1-68578A69B4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B17FF36-381C-D9F5-6387-31D27F90DA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30AF507-3975-BF07-75A0-07C93A33177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5B190B0-38F3-B5E3-1C62-4FD48E25D9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4DB2C54-FFC9-A842-5320-7594D4C18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193B4EB3-72C3-CF94-6418-BEB494B861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3074" y="1833467"/>
            <a:ext cx="7398167" cy="297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2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79DBD-939E-E940-649C-366DD6ED7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74E940-C1C3-E590-CD16-96894577772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F3FA60-FA90-E168-C96F-C46858B4577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33B888-4D7E-8957-A6D3-61A878A1B05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E197507-65CC-E94D-1923-4CE21848E86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F469D4B-4F91-4B7D-D939-AF819903FC4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053D869-11EE-D53E-11FF-F701DE7759D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78D71BA-832B-9EFD-27BE-4832EA241A8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1ADC5F1-54F0-9429-72FF-3A343F133A2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F3DC753-FE95-8515-5D9F-E17F69D17AF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FFAEA45-7CC4-B722-2608-E5703E6D2D2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0BB2537-9F26-FB91-4925-0922ACC7D8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6A6A5C2-4D34-7960-752D-989EE5154D4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7D003D8-8C5E-BDF9-4EAE-7061C5E85ED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FCD2F47-3D0F-43F1-5070-7EDD9F7C5C4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2E79471-4F1C-42C2-9364-0ED577FA760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C7D6A35-1883-130F-C28C-737D34B16DA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621A625-CD1F-9AC7-38E6-3A0EEEB4F52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927E5E3-0BA0-723B-C128-0FD5146F178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F22B40B-DBEB-B98A-A3BD-FE1C21B8C47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B9A9C8F-D722-42A4-0992-9BA29EE2692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82F5319-9164-DED1-C807-E817A398116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51BD564-0E01-2A8C-4E72-195C0D1F5C9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38D8BE9-9EC4-2A56-A512-9DB12EA9553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95C4D3E-2026-10FD-A3FE-20AEFBFCEFB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849F278-36BC-ED4C-A017-91E223440F6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2FF1949-B941-23C2-9BDB-357560D9F00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B8EF350-5129-BCD9-1DB8-B911A9BF201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384466A-F7A5-CF68-0EA0-86C47BAF23A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E91544E-C025-34B6-1566-1A354F868D4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D67A3E6-026A-3348-6E1B-69937C1249E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3A9BC5-EBF8-0CC9-4FB1-4DB73BD5C9C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29E32C0-6C32-9E8B-1AB7-638B4CA3A0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9D22C94-89A3-C6BA-4EE8-C006B62B45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0ED80A9-D549-FB5A-EEE6-577473B2BDF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62EAF56-3A1B-CA8B-45A1-1DF0304DC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A83738B-FA85-4A2A-F551-7DEBED2B85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16612C6-4E62-3FCE-0869-545803510F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3193" y="820974"/>
            <a:ext cx="6361956" cy="542974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A11A5332-B620-51A3-90D9-383B31223AA0}"/>
                  </a:ext>
                </a:extLst>
              </p14:cNvPr>
              <p14:cNvContentPartPr/>
              <p14:nvPr/>
            </p14:nvContentPartPr>
            <p14:xfrm>
              <a:off x="5292767" y="5917852"/>
              <a:ext cx="2493720" cy="37368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A11A5332-B620-51A3-90D9-383B31223AA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85207" y="5910292"/>
                <a:ext cx="2508840" cy="38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B8421EEC-9B99-F250-F901-D170EFC6C48A}"/>
                  </a:ext>
                </a:extLst>
              </p14:cNvPr>
              <p14:cNvContentPartPr/>
              <p14:nvPr/>
            </p14:nvContentPartPr>
            <p14:xfrm>
              <a:off x="3386656" y="4245139"/>
              <a:ext cx="1548000" cy="104256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B8421EEC-9B99-F250-F901-D170EFC6C48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79096" y="4237579"/>
                <a:ext cx="1562760" cy="1057680"/>
              </a:xfrm>
              <a:prstGeom prst="rect">
                <a:avLst/>
              </a:prstGeom>
            </p:spPr>
          </p:pic>
        </mc:Fallback>
      </mc:AlternateContent>
      <p:grpSp>
        <p:nvGrpSpPr>
          <p:cNvPr id="63" name="Gruppo 62">
            <a:extLst>
              <a:ext uri="{FF2B5EF4-FFF2-40B4-BE49-F238E27FC236}">
                <a16:creationId xmlns:a16="http://schemas.microsoft.com/office/drawing/2014/main" id="{A9FF57CE-1707-A507-CD9A-8B0B4F6F8225}"/>
              </a:ext>
            </a:extLst>
          </p:cNvPr>
          <p:cNvGrpSpPr/>
          <p:nvPr/>
        </p:nvGrpSpPr>
        <p:grpSpPr>
          <a:xfrm>
            <a:off x="7615576" y="4004659"/>
            <a:ext cx="4233240" cy="966600"/>
            <a:chOff x="7615576" y="4004659"/>
            <a:chExt cx="4233240" cy="96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3088231-6AB0-3050-568D-063B56126FB3}"/>
                    </a:ext>
                  </a:extLst>
                </p14:cNvPr>
                <p14:cNvContentPartPr/>
                <p14:nvPr/>
              </p14:nvContentPartPr>
              <p14:xfrm>
                <a:off x="7944256" y="4585339"/>
                <a:ext cx="388800" cy="2167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3088231-6AB0-3050-568D-063B56126FB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936696" y="4577779"/>
                  <a:ext cx="40392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F382BC7-B45C-9AB6-92AE-BFF42A9F1479}"/>
                    </a:ext>
                  </a:extLst>
                </p14:cNvPr>
                <p14:cNvContentPartPr/>
                <p14:nvPr/>
              </p14:nvContentPartPr>
              <p14:xfrm>
                <a:off x="7615576" y="4308139"/>
                <a:ext cx="347040" cy="378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F382BC7-B45C-9AB6-92AE-BFF42A9F147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608376" y="4300579"/>
                  <a:ext cx="36180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F7809FD-145D-1C08-7978-D2806BCD9C5F}"/>
                    </a:ext>
                  </a:extLst>
                </p14:cNvPr>
                <p14:cNvContentPartPr/>
                <p14:nvPr/>
              </p14:nvContentPartPr>
              <p14:xfrm>
                <a:off x="8533576" y="4280779"/>
                <a:ext cx="191520" cy="21060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F7809FD-145D-1C08-7978-D2806BCD9C5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526016" y="4273219"/>
                  <a:ext cx="20664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83CD7B8-0539-7B53-8535-CA0D9379CC3C}"/>
                    </a:ext>
                  </a:extLst>
                </p14:cNvPr>
                <p14:cNvContentPartPr/>
                <p14:nvPr/>
              </p14:nvContentPartPr>
              <p14:xfrm>
                <a:off x="8846416" y="4319299"/>
                <a:ext cx="18360" cy="1782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83CD7B8-0539-7B53-8535-CA0D9379CC3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839216" y="4311739"/>
                  <a:ext cx="3348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11AFD01-0729-C53D-6065-FCBC4D2159DE}"/>
                    </a:ext>
                  </a:extLst>
                </p14:cNvPr>
                <p14:cNvContentPartPr/>
                <p14:nvPr/>
              </p14:nvContentPartPr>
              <p14:xfrm>
                <a:off x="8844256" y="4433419"/>
                <a:ext cx="159120" cy="637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11AFD01-0729-C53D-6065-FCBC4D2159D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836696" y="4426219"/>
                  <a:ext cx="1742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EDADB74-1D5A-9D5B-FBA0-076028693B2D}"/>
                    </a:ext>
                  </a:extLst>
                </p14:cNvPr>
                <p14:cNvContentPartPr/>
                <p14:nvPr/>
              </p14:nvContentPartPr>
              <p14:xfrm>
                <a:off x="9945856" y="4214899"/>
                <a:ext cx="44640" cy="25272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EDADB74-1D5A-9D5B-FBA0-076028693B2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938296" y="4207339"/>
                  <a:ext cx="5976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1D717929-AD21-EF18-DFED-219D4197CF99}"/>
                    </a:ext>
                  </a:extLst>
                </p14:cNvPr>
                <p14:cNvContentPartPr/>
                <p14:nvPr/>
              </p14:nvContentPartPr>
              <p14:xfrm>
                <a:off x="10044136" y="4289419"/>
                <a:ext cx="229680" cy="13968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1D717929-AD21-EF18-DFED-219D4197CF9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036576" y="4281859"/>
                  <a:ext cx="2448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FA05DCB-EB9C-F2D1-FBBD-506E1D9F0B79}"/>
                    </a:ext>
                  </a:extLst>
                </p14:cNvPr>
                <p14:cNvContentPartPr/>
                <p14:nvPr/>
              </p14:nvContentPartPr>
              <p14:xfrm>
                <a:off x="10402696" y="4125259"/>
                <a:ext cx="134280" cy="2664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FA05DCB-EB9C-F2D1-FBBD-506E1D9F0B7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0395136" y="4117699"/>
                  <a:ext cx="14940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059C43C-B460-9D41-0953-5ADD79EB2927}"/>
                    </a:ext>
                  </a:extLst>
                </p14:cNvPr>
                <p14:cNvContentPartPr/>
                <p14:nvPr/>
              </p14:nvContentPartPr>
              <p14:xfrm>
                <a:off x="10654696" y="4294459"/>
                <a:ext cx="112680" cy="1184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059C43C-B460-9D41-0953-5ADD79EB292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647136" y="4286899"/>
                  <a:ext cx="1278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0536739-F92E-46EA-E4CF-9333C279FBEC}"/>
                    </a:ext>
                  </a:extLst>
                </p14:cNvPr>
                <p14:cNvContentPartPr/>
                <p14:nvPr/>
              </p14:nvContentPartPr>
              <p14:xfrm>
                <a:off x="10851976" y="4004659"/>
                <a:ext cx="111600" cy="43668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0536739-F92E-46EA-E4CF-9333C279FBE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844416" y="3997099"/>
                  <a:ext cx="126720" cy="45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EAF9762-0473-49A6-C036-8DB1DB20C091}"/>
                    </a:ext>
                  </a:extLst>
                </p14:cNvPr>
                <p14:cNvContentPartPr/>
                <p14:nvPr/>
              </p14:nvContentPartPr>
              <p14:xfrm>
                <a:off x="10927216" y="4128859"/>
                <a:ext cx="63720" cy="6876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EAF9762-0473-49A6-C036-8DB1DB20C09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919656" y="4121299"/>
                  <a:ext cx="788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5480A3A-7716-9EFE-83D2-0732D8F0B5D9}"/>
                    </a:ext>
                  </a:extLst>
                </p14:cNvPr>
                <p14:cNvContentPartPr/>
                <p14:nvPr/>
              </p14:nvContentPartPr>
              <p14:xfrm>
                <a:off x="10984456" y="4238299"/>
                <a:ext cx="43200" cy="15444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5480A3A-7716-9EFE-83D2-0732D8F0B5D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976896" y="4230739"/>
                  <a:ext cx="583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3E94F1F3-5625-46D2-1258-4939395621C7}"/>
                    </a:ext>
                  </a:extLst>
                </p14:cNvPr>
                <p14:cNvContentPartPr/>
                <p14:nvPr/>
              </p14:nvContentPartPr>
              <p14:xfrm>
                <a:off x="11102896" y="4300579"/>
                <a:ext cx="136800" cy="8136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3E94F1F3-5625-46D2-1258-4939395621C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1095336" y="4293019"/>
                  <a:ext cx="1515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4424B63-62FB-3A72-585B-2D0DD0B065C3}"/>
                    </a:ext>
                  </a:extLst>
                </p14:cNvPr>
                <p14:cNvContentPartPr/>
                <p14:nvPr/>
              </p14:nvContentPartPr>
              <p14:xfrm>
                <a:off x="11313136" y="4085299"/>
                <a:ext cx="82800" cy="31500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4424B63-62FB-3A72-585B-2D0DD0B065C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1305576" y="4077739"/>
                  <a:ext cx="9792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A7FBD48-1FB0-12F4-1DFA-E83AD0EAFB10}"/>
                    </a:ext>
                  </a:extLst>
                </p14:cNvPr>
                <p14:cNvContentPartPr/>
                <p14:nvPr/>
              </p14:nvContentPartPr>
              <p14:xfrm>
                <a:off x="11352736" y="4312819"/>
                <a:ext cx="70920" cy="1512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A7FBD48-1FB0-12F4-1DFA-E83AD0EAFB1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1345176" y="4305259"/>
                  <a:ext cx="860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17DFD76C-7972-E111-B63A-E25ABE1949A5}"/>
                    </a:ext>
                  </a:extLst>
                </p14:cNvPr>
                <p14:cNvContentPartPr/>
                <p14:nvPr/>
              </p14:nvContentPartPr>
              <p14:xfrm>
                <a:off x="11497096" y="4293019"/>
                <a:ext cx="134280" cy="13104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17DFD76C-7972-E111-B63A-E25ABE1949A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1489536" y="4285459"/>
                  <a:ext cx="1494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F526159-B22D-52F2-4A51-E311877C9B80}"/>
                    </a:ext>
                  </a:extLst>
                </p14:cNvPr>
                <p14:cNvContentPartPr/>
                <p14:nvPr/>
              </p14:nvContentPartPr>
              <p14:xfrm>
                <a:off x="9268336" y="4679659"/>
                <a:ext cx="2580480" cy="29160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F526159-B22D-52F2-4A51-E311877C9B8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260776" y="4672099"/>
                  <a:ext cx="2595600" cy="306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9391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75B8B-1D68-B4F8-5EEC-B3086A3A8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0F2A6A-CC85-7C1C-F9D0-56333F25663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187AEE-E88B-E7A8-FF2F-A80BD6E9F11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65DB44-727C-C2F0-295E-9F65AD74DA7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04E8E25-1951-EEE4-B979-5599C8760FA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1989B39-534C-9A3B-6627-1FC4862B14C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A561BCF-CB44-F8AE-921D-7D13EAFF5F2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344053A-6993-1512-E1BB-35839F2F49C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183FDAF-9888-1C13-A57D-D2FDBB379DA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FFD0364-0FC8-DD77-7CDE-F001AB309D9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CD8F0F4-A605-9B30-8EAF-63487E650D0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5DA0C1F-C14B-9B0F-CF6B-99E0EA73D43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014A965-36BD-C618-C3DC-5B8F54ECEAB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BCAEEC7-5D1E-399C-D95F-5DDAB6D7BDA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08318C7-73AB-A88A-9B87-0469BE8BD33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05C619E-153B-CE57-1949-4A5FE00E125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8EEB64E-5B8C-8EB8-8F4A-7D45BB77022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7567D27-E3BD-AA02-A6D1-1DC6D029665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39BF1BE-4BEF-B94F-E3AC-6BAFD9E8877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7A583EC-4C79-E07A-6A95-60EB644AADF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0273AE2-28AC-FC71-FBCD-396ABB964D7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2351234-6A53-6EE7-C8D0-D877769FCBB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5D0D202-C981-9030-224C-004F1683DD1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250356E-AE1C-C0E9-33CC-48A5A95BE1B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1B71BDE-75E0-5F2F-81B1-DC07CFEF1EE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BC01494-E41B-7877-F562-B57A3870E21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B3C31AB-4D9B-316D-3EA4-E162E93FE07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9AD5791-57C1-29E9-FE98-EC72D08D5CD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F7D1A32-26B2-A261-F179-C7C19F8970A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D6C75EA-183B-4C5D-8FF2-344E11F928C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EF0315B-A4C4-A749-0B7B-87A3BB46D43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34A1E7D-F888-7CEF-BE64-45AADBBBD80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6C2D6D5-2C13-6AB4-3F0A-C2659875DC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49A29E4-7597-A79F-38AB-DC0F0AB5E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B0125A4-F2CB-418D-0CEA-2B5350EDA1F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D991852-D306-023A-DA60-A24642282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2340AEC-1CE1-025B-B398-2B478374B2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992C0FF-05F7-D0B4-A6C2-662525C6F0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085" y="413917"/>
            <a:ext cx="7097094" cy="606774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958895A3-B70A-22DF-365C-C77E1EEE8CF7}"/>
                  </a:ext>
                </a:extLst>
              </p14:cNvPr>
              <p14:cNvContentPartPr/>
              <p14:nvPr/>
            </p14:nvContentPartPr>
            <p14:xfrm>
              <a:off x="4653642" y="4312972"/>
              <a:ext cx="3614400" cy="209160"/>
            </p14:xfrm>
          </p:contentPart>
        </mc:Choice>
        <mc:Fallback xmlns=""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958895A3-B70A-22DF-365C-C77E1EEE8CF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46082" y="4305412"/>
                <a:ext cx="3629520" cy="2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CF3BA77A-0BB9-2775-E67C-34FE28F5FDEE}"/>
                  </a:ext>
                </a:extLst>
              </p14:cNvPr>
              <p14:cNvContentPartPr/>
              <p14:nvPr/>
            </p14:nvContentPartPr>
            <p14:xfrm>
              <a:off x="3739602" y="5053492"/>
              <a:ext cx="2143800" cy="154800"/>
            </p14:xfrm>
          </p:contentPart>
        </mc:Choice>
        <mc:Fallback xmlns=""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CF3BA77A-0BB9-2775-E67C-34FE28F5FDE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32042" y="5045932"/>
                <a:ext cx="2158920" cy="16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8" name="Input penna 67">
                <a:extLst>
                  <a:ext uri="{FF2B5EF4-FFF2-40B4-BE49-F238E27FC236}">
                    <a16:creationId xmlns:a16="http://schemas.microsoft.com/office/drawing/2014/main" id="{5B0E19FC-815D-B00B-3D2D-EC44EA5D6A9D}"/>
                  </a:ext>
                </a:extLst>
              </p14:cNvPr>
              <p14:cNvContentPartPr/>
              <p14:nvPr/>
            </p14:nvContentPartPr>
            <p14:xfrm>
              <a:off x="4958562" y="6314932"/>
              <a:ext cx="2212920" cy="148320"/>
            </p14:xfrm>
          </p:contentPart>
        </mc:Choice>
        <mc:Fallback xmlns="">
          <p:pic>
            <p:nvPicPr>
              <p:cNvPr id="68" name="Input penna 67">
                <a:extLst>
                  <a:ext uri="{FF2B5EF4-FFF2-40B4-BE49-F238E27FC236}">
                    <a16:creationId xmlns:a16="http://schemas.microsoft.com/office/drawing/2014/main" id="{5B0E19FC-815D-B00B-3D2D-EC44EA5D6A9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951002" y="6307732"/>
                <a:ext cx="2228040" cy="1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0" name="Input penna 69">
                <a:extLst>
                  <a:ext uri="{FF2B5EF4-FFF2-40B4-BE49-F238E27FC236}">
                    <a16:creationId xmlns:a16="http://schemas.microsoft.com/office/drawing/2014/main" id="{56FA047D-6454-9315-5831-DCE68C4F6EAC}"/>
                  </a:ext>
                </a:extLst>
              </p14:cNvPr>
              <p14:cNvContentPartPr/>
              <p14:nvPr/>
            </p14:nvContentPartPr>
            <p14:xfrm>
              <a:off x="5171682" y="6312052"/>
              <a:ext cx="2400480" cy="176040"/>
            </p14:xfrm>
          </p:contentPart>
        </mc:Choice>
        <mc:Fallback xmlns="">
          <p:pic>
            <p:nvPicPr>
              <p:cNvPr id="70" name="Input penna 69">
                <a:extLst>
                  <a:ext uri="{FF2B5EF4-FFF2-40B4-BE49-F238E27FC236}">
                    <a16:creationId xmlns:a16="http://schemas.microsoft.com/office/drawing/2014/main" id="{56FA047D-6454-9315-5831-DCE68C4F6EA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64482" y="6304492"/>
                <a:ext cx="2415600" cy="1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605F58F6-5926-EDA3-0E86-C515E0E4B063}"/>
                  </a:ext>
                </a:extLst>
              </p14:cNvPr>
              <p14:cNvContentPartPr/>
              <p14:nvPr/>
            </p14:nvContentPartPr>
            <p14:xfrm>
              <a:off x="3015856" y="1107019"/>
              <a:ext cx="902160" cy="881640"/>
            </p14:xfrm>
          </p:contentPart>
        </mc:Choice>
        <mc:Fallback xmlns=""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605F58F6-5926-EDA3-0E86-C515E0E4B06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008296" y="1099459"/>
                <a:ext cx="917280" cy="89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2" name="Input penna 71">
                <a:extLst>
                  <a:ext uri="{FF2B5EF4-FFF2-40B4-BE49-F238E27FC236}">
                    <a16:creationId xmlns:a16="http://schemas.microsoft.com/office/drawing/2014/main" id="{25F08AA1-6AA0-DFF1-DC42-14227E028CF0}"/>
                  </a:ext>
                </a:extLst>
              </p14:cNvPr>
              <p14:cNvContentPartPr/>
              <p14:nvPr/>
            </p14:nvContentPartPr>
            <p14:xfrm>
              <a:off x="6584536" y="1927819"/>
              <a:ext cx="2747160" cy="349920"/>
            </p14:xfrm>
          </p:contentPart>
        </mc:Choice>
        <mc:Fallback xmlns="">
          <p:pic>
            <p:nvPicPr>
              <p:cNvPr id="72" name="Input penna 71">
                <a:extLst>
                  <a:ext uri="{FF2B5EF4-FFF2-40B4-BE49-F238E27FC236}">
                    <a16:creationId xmlns:a16="http://schemas.microsoft.com/office/drawing/2014/main" id="{25F08AA1-6AA0-DFF1-DC42-14227E028CF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576976" y="1920259"/>
                <a:ext cx="2762280" cy="364680"/>
              </a:xfrm>
              <a:prstGeom prst="rect">
                <a:avLst/>
              </a:prstGeom>
            </p:spPr>
          </p:pic>
        </mc:Fallback>
      </mc:AlternateContent>
      <p:grpSp>
        <p:nvGrpSpPr>
          <p:cNvPr id="87" name="Gruppo 86">
            <a:extLst>
              <a:ext uri="{FF2B5EF4-FFF2-40B4-BE49-F238E27FC236}">
                <a16:creationId xmlns:a16="http://schemas.microsoft.com/office/drawing/2014/main" id="{E8019352-DE25-FF8F-B75A-E8B4B5DBFB7B}"/>
              </a:ext>
            </a:extLst>
          </p:cNvPr>
          <p:cNvGrpSpPr/>
          <p:nvPr/>
        </p:nvGrpSpPr>
        <p:grpSpPr>
          <a:xfrm>
            <a:off x="1832896" y="1593019"/>
            <a:ext cx="635400" cy="384480"/>
            <a:chOff x="1832896" y="1593019"/>
            <a:chExt cx="635400" cy="38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791FF868-CC45-5694-4EBF-7F2360C0E47F}"/>
                    </a:ext>
                  </a:extLst>
                </p14:cNvPr>
                <p14:cNvContentPartPr/>
                <p14:nvPr/>
              </p14:nvContentPartPr>
              <p14:xfrm>
                <a:off x="1832896" y="1613179"/>
                <a:ext cx="590760" cy="6516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791FF868-CC45-5694-4EBF-7F2360C0E47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825336" y="1605619"/>
                  <a:ext cx="6058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8CB4AB50-1FC3-7BC5-F559-AAEB33B2DA7F}"/>
                    </a:ext>
                  </a:extLst>
                </p14:cNvPr>
                <p14:cNvContentPartPr/>
                <p14:nvPr/>
              </p14:nvContentPartPr>
              <p14:xfrm>
                <a:off x="2365696" y="1593019"/>
                <a:ext cx="102600" cy="38448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8CB4AB50-1FC3-7BC5-F559-AAEB33B2DA7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358136" y="1585459"/>
                  <a:ext cx="117360" cy="39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uppo 91">
            <a:extLst>
              <a:ext uri="{FF2B5EF4-FFF2-40B4-BE49-F238E27FC236}">
                <a16:creationId xmlns:a16="http://schemas.microsoft.com/office/drawing/2014/main" id="{FEA2313A-9BF5-0430-CBAC-BE139E438F2E}"/>
              </a:ext>
            </a:extLst>
          </p:cNvPr>
          <p:cNvGrpSpPr/>
          <p:nvPr/>
        </p:nvGrpSpPr>
        <p:grpSpPr>
          <a:xfrm>
            <a:off x="2122336" y="4348459"/>
            <a:ext cx="1796040" cy="851760"/>
            <a:chOff x="2122336" y="4348459"/>
            <a:chExt cx="1796040" cy="85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A5C1478B-CE37-C2C3-50FE-AE6D41A72595}"/>
                    </a:ext>
                  </a:extLst>
                </p14:cNvPr>
                <p14:cNvContentPartPr/>
                <p14:nvPr/>
              </p14:nvContentPartPr>
              <p14:xfrm>
                <a:off x="3827296" y="4929859"/>
                <a:ext cx="91080" cy="17316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A5C1478B-CE37-C2C3-50FE-AE6D41A7259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820096" y="4922299"/>
                  <a:ext cx="10620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D6CAD0DF-1B7A-C8D2-8153-E15AC4C9E12A}"/>
                    </a:ext>
                  </a:extLst>
                </p14:cNvPr>
                <p14:cNvContentPartPr/>
                <p14:nvPr/>
              </p14:nvContentPartPr>
              <p14:xfrm>
                <a:off x="3827296" y="4934539"/>
                <a:ext cx="60120" cy="15660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D6CAD0DF-1B7A-C8D2-8153-E15AC4C9E12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820096" y="4927339"/>
                  <a:ext cx="7524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2B6DFAB8-E045-8666-246F-E4C9355934B1}"/>
                    </a:ext>
                  </a:extLst>
                </p14:cNvPr>
                <p14:cNvContentPartPr/>
                <p14:nvPr/>
              </p14:nvContentPartPr>
              <p14:xfrm>
                <a:off x="3806056" y="4943539"/>
                <a:ext cx="82800" cy="16092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2B6DFAB8-E045-8666-246F-E4C9355934B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798496" y="4935979"/>
                  <a:ext cx="9792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99E97D7B-6015-F4D9-A2DB-EE6C8A39C029}"/>
                    </a:ext>
                  </a:extLst>
                </p14:cNvPr>
                <p14:cNvContentPartPr/>
                <p14:nvPr/>
              </p14:nvContentPartPr>
              <p14:xfrm>
                <a:off x="3810736" y="4960819"/>
                <a:ext cx="59040" cy="12600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99E97D7B-6015-F4D9-A2DB-EE6C8A39C02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803176" y="4953259"/>
                  <a:ext cx="741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33A7F82E-1B6F-CEC6-94C6-8C396897AAA7}"/>
                    </a:ext>
                  </a:extLst>
                </p14:cNvPr>
                <p14:cNvContentPartPr/>
                <p14:nvPr/>
              </p14:nvContentPartPr>
              <p14:xfrm>
                <a:off x="3768976" y="4969459"/>
                <a:ext cx="85320" cy="15084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33A7F82E-1B6F-CEC6-94C6-8C396897AAA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761416" y="4961899"/>
                  <a:ext cx="10044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BD15F9B7-4D51-565F-0F1B-633723963B1E}"/>
                    </a:ext>
                  </a:extLst>
                </p14:cNvPr>
                <p14:cNvContentPartPr/>
                <p14:nvPr/>
              </p14:nvContentPartPr>
              <p14:xfrm>
                <a:off x="3735496" y="4957219"/>
                <a:ext cx="118800" cy="20304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BD15F9B7-4D51-565F-0F1B-633723963B1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727936" y="4949659"/>
                  <a:ext cx="13356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17DECA38-CB6E-6922-44AE-5C8770A5DF50}"/>
                    </a:ext>
                  </a:extLst>
                </p14:cNvPr>
                <p14:cNvContentPartPr/>
                <p14:nvPr/>
              </p14:nvContentPartPr>
              <p14:xfrm>
                <a:off x="3720016" y="4989259"/>
                <a:ext cx="132840" cy="17208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17DECA38-CB6E-6922-44AE-5C8770A5DF5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712456" y="4981699"/>
                  <a:ext cx="14796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76CD24AD-2E84-63CB-688B-3B317DA80E54}"/>
                    </a:ext>
                  </a:extLst>
                </p14:cNvPr>
                <p14:cNvContentPartPr/>
                <p14:nvPr/>
              </p14:nvContentPartPr>
              <p14:xfrm>
                <a:off x="2122336" y="4811059"/>
                <a:ext cx="450720" cy="4428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76CD24AD-2E84-63CB-688B-3B317DA80E5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114776" y="4803499"/>
                  <a:ext cx="4658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0CFD6912-3B8C-78B0-6BEF-BBA92F5265E1}"/>
                    </a:ext>
                  </a:extLst>
                </p14:cNvPr>
                <p14:cNvContentPartPr/>
                <p14:nvPr/>
              </p14:nvContentPartPr>
              <p14:xfrm>
                <a:off x="2613376" y="4755619"/>
                <a:ext cx="180720" cy="22788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0CFD6912-3B8C-78B0-6BEF-BBA92F5265E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605816" y="4748059"/>
                  <a:ext cx="19584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18F7635A-61B5-0B46-2779-C58048B5D8A9}"/>
                    </a:ext>
                  </a:extLst>
                </p14:cNvPr>
                <p14:cNvContentPartPr/>
                <p14:nvPr/>
              </p14:nvContentPartPr>
              <p14:xfrm>
                <a:off x="2979496" y="4348459"/>
                <a:ext cx="880200" cy="85176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18F7635A-61B5-0B46-2779-C58048B5D8A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971936" y="4340899"/>
                  <a:ext cx="895320" cy="86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uppo 95">
            <a:extLst>
              <a:ext uri="{FF2B5EF4-FFF2-40B4-BE49-F238E27FC236}">
                <a16:creationId xmlns:a16="http://schemas.microsoft.com/office/drawing/2014/main" id="{C08C8150-D80D-81EB-976C-205CFA965DA8}"/>
              </a:ext>
            </a:extLst>
          </p:cNvPr>
          <p:cNvGrpSpPr/>
          <p:nvPr/>
        </p:nvGrpSpPr>
        <p:grpSpPr>
          <a:xfrm>
            <a:off x="8041816" y="4182859"/>
            <a:ext cx="3701880" cy="1884960"/>
            <a:chOff x="8041816" y="4182859"/>
            <a:chExt cx="3701880" cy="188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A0D7471-4B8A-00E7-3CD8-04FE300B27CE}"/>
                    </a:ext>
                  </a:extLst>
                </p14:cNvPr>
                <p14:cNvContentPartPr/>
                <p14:nvPr/>
              </p14:nvContentPartPr>
              <p14:xfrm>
                <a:off x="8648202" y="4870612"/>
                <a:ext cx="408240" cy="38844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A0D7471-4B8A-00E7-3CD8-04FE300B27C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640642" y="4863052"/>
                  <a:ext cx="423360" cy="40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00FA464-F332-F2FE-52D3-607B7221669F}"/>
                    </a:ext>
                  </a:extLst>
                </p14:cNvPr>
                <p14:cNvContentPartPr/>
                <p14:nvPr/>
              </p14:nvContentPartPr>
              <p14:xfrm>
                <a:off x="9111882" y="4867012"/>
                <a:ext cx="235800" cy="29268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00FA464-F332-F2FE-52D3-607B7221669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104322" y="4859452"/>
                  <a:ext cx="25092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1BC1A887-4B9F-CC3C-CA25-22630843E320}"/>
                    </a:ext>
                  </a:extLst>
                </p14:cNvPr>
                <p14:cNvContentPartPr/>
                <p14:nvPr/>
              </p14:nvContentPartPr>
              <p14:xfrm>
                <a:off x="9342642" y="5003812"/>
                <a:ext cx="149400" cy="10548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1BC1A887-4B9F-CC3C-CA25-22630843E32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335082" y="4996252"/>
                  <a:ext cx="1645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AD724F25-40AD-FB18-5166-570A9C15F04D}"/>
                    </a:ext>
                  </a:extLst>
                </p14:cNvPr>
                <p14:cNvContentPartPr/>
                <p14:nvPr/>
              </p14:nvContentPartPr>
              <p14:xfrm>
                <a:off x="9553962" y="4890772"/>
                <a:ext cx="144720" cy="27000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AD724F25-40AD-FB18-5166-570A9C15F04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546402" y="4883212"/>
                  <a:ext cx="15948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6103869-268F-3536-6E75-00EFED6AC696}"/>
                    </a:ext>
                  </a:extLst>
                </p14:cNvPr>
                <p14:cNvContentPartPr/>
                <p14:nvPr/>
              </p14:nvContentPartPr>
              <p14:xfrm>
                <a:off x="9761682" y="4952692"/>
                <a:ext cx="100440" cy="14940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6103869-268F-3536-6E75-00EFED6AC69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754122" y="4945132"/>
                  <a:ext cx="11520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EF8C8891-32A8-48DC-0F13-4425DD3CB11F}"/>
                    </a:ext>
                  </a:extLst>
                </p14:cNvPr>
                <p14:cNvContentPartPr/>
                <p14:nvPr/>
              </p14:nvContentPartPr>
              <p14:xfrm>
                <a:off x="9964362" y="4897612"/>
                <a:ext cx="38880" cy="14364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EF8C8891-32A8-48DC-0F13-4425DD3CB11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956802" y="4890052"/>
                  <a:ext cx="5400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05191B0-9886-833F-3DF2-32C4F635DAFD}"/>
                    </a:ext>
                  </a:extLst>
                </p14:cNvPr>
                <p14:cNvContentPartPr/>
                <p14:nvPr/>
              </p14:nvContentPartPr>
              <p14:xfrm>
                <a:off x="10063362" y="4925692"/>
                <a:ext cx="96480" cy="16668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05191B0-9886-833F-3DF2-32C4F635DAF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055802" y="4918132"/>
                  <a:ext cx="11160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74BB7EE3-3372-1843-F4A5-11E9CEE5C8FC}"/>
                    </a:ext>
                  </a:extLst>
                </p14:cNvPr>
                <p14:cNvContentPartPr/>
                <p14:nvPr/>
              </p14:nvContentPartPr>
              <p14:xfrm>
                <a:off x="10259562" y="4908772"/>
                <a:ext cx="108000" cy="17928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74BB7EE3-3372-1843-F4A5-11E9CEE5C8F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252002" y="4901212"/>
                  <a:ext cx="12312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89FD0165-CCF9-FB2C-F202-0F18939BFCC8}"/>
                    </a:ext>
                  </a:extLst>
                </p14:cNvPr>
                <p14:cNvContentPartPr/>
                <p14:nvPr/>
              </p14:nvContentPartPr>
              <p14:xfrm>
                <a:off x="8041816" y="4182859"/>
                <a:ext cx="3238200" cy="151344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89FD0165-CCF9-FB2C-F202-0F18939BFCC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034256" y="4175299"/>
                  <a:ext cx="3253320" cy="152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32D1AB71-F735-2B38-0547-6AB3477D57A0}"/>
                    </a:ext>
                  </a:extLst>
                </p14:cNvPr>
                <p14:cNvContentPartPr/>
                <p14:nvPr/>
              </p14:nvContentPartPr>
              <p14:xfrm>
                <a:off x="8402176" y="5581459"/>
                <a:ext cx="3341520" cy="48636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32D1AB71-F735-2B38-0547-6AB3477D57A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394616" y="5573899"/>
                  <a:ext cx="3356640" cy="50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198459A5-B184-D80F-5231-5925C767CB0B}"/>
              </a:ext>
            </a:extLst>
          </p:cNvPr>
          <p:cNvGrpSpPr/>
          <p:nvPr/>
        </p:nvGrpSpPr>
        <p:grpSpPr>
          <a:xfrm>
            <a:off x="6092056" y="1165699"/>
            <a:ext cx="2488320" cy="814771"/>
            <a:chOff x="6092056" y="1165699"/>
            <a:chExt cx="2488320" cy="814771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8755863-A59A-5110-D3EC-8D65E02A4CA0}"/>
                    </a:ext>
                  </a:extLst>
                </p14:cNvPr>
                <p14:cNvContentPartPr/>
                <p14:nvPr/>
              </p14:nvContentPartPr>
              <p14:xfrm>
                <a:off x="6515327" y="1614350"/>
                <a:ext cx="173520" cy="3164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8755863-A59A-5110-D3EC-8D65E02A4CA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507767" y="1606790"/>
                  <a:ext cx="18864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72964F8-38B5-5853-983C-82A84E2D54CE}"/>
                    </a:ext>
                  </a:extLst>
                </p14:cNvPr>
                <p14:cNvContentPartPr/>
                <p14:nvPr/>
              </p14:nvContentPartPr>
              <p14:xfrm>
                <a:off x="6761567" y="1636310"/>
                <a:ext cx="201240" cy="34416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72964F8-38B5-5853-983C-82A84E2D54C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754007" y="1628750"/>
                  <a:ext cx="216360" cy="35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AD5DF51-FF4F-6A75-0221-FE5C2842FB60}"/>
                    </a:ext>
                  </a:extLst>
                </p14:cNvPr>
                <p14:cNvContentPartPr/>
                <p14:nvPr/>
              </p14:nvContentPartPr>
              <p14:xfrm>
                <a:off x="7065047" y="1656110"/>
                <a:ext cx="136800" cy="2124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AD5DF51-FF4F-6A75-0221-FE5C2842FB6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057847" y="1648910"/>
                  <a:ext cx="15192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7085278-07B1-A053-BCE9-A716D6780AED}"/>
                    </a:ext>
                  </a:extLst>
                </p14:cNvPr>
                <p14:cNvContentPartPr/>
                <p14:nvPr/>
              </p14:nvContentPartPr>
              <p14:xfrm>
                <a:off x="7283567" y="1647110"/>
                <a:ext cx="94680" cy="1774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7085278-07B1-A053-BCE9-A716D6780AE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276007" y="1639910"/>
                  <a:ext cx="10944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2870FE9-FCF7-DD39-A6AD-B1A486E097BD}"/>
                    </a:ext>
                  </a:extLst>
                </p14:cNvPr>
                <p14:cNvContentPartPr/>
                <p14:nvPr/>
              </p14:nvContentPartPr>
              <p14:xfrm>
                <a:off x="7478687" y="1669430"/>
                <a:ext cx="9000" cy="8748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2870FE9-FCF7-DD39-A6AD-B1A486E097B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471127" y="1661870"/>
                  <a:ext cx="241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20EED65-A661-A041-0869-5EC8CF4EF146}"/>
                    </a:ext>
                  </a:extLst>
                </p14:cNvPr>
                <p14:cNvContentPartPr/>
                <p14:nvPr/>
              </p14:nvContentPartPr>
              <p14:xfrm>
                <a:off x="7563287" y="1452350"/>
                <a:ext cx="60840" cy="36432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20EED65-A661-A041-0869-5EC8CF4EF14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555727" y="1444790"/>
                  <a:ext cx="75960" cy="3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0D43191-11A7-E480-4536-1866C7D59EC9}"/>
                    </a:ext>
                  </a:extLst>
                </p14:cNvPr>
                <p14:cNvContentPartPr/>
                <p14:nvPr/>
              </p14:nvContentPartPr>
              <p14:xfrm>
                <a:off x="7576607" y="1575110"/>
                <a:ext cx="97560" cy="7524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0D43191-11A7-E480-4536-1866C7D59EC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569047" y="1567550"/>
                  <a:ext cx="1123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9548C18-0CF1-F699-B5FD-4127B8104788}"/>
                    </a:ext>
                  </a:extLst>
                </p14:cNvPr>
                <p14:cNvContentPartPr/>
                <p14:nvPr/>
              </p14:nvContentPartPr>
              <p14:xfrm>
                <a:off x="7748687" y="1671230"/>
                <a:ext cx="7920" cy="972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9548C18-0CF1-F699-B5FD-4127B8104788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741127" y="1663670"/>
                  <a:ext cx="230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A870CFF-E024-C08C-10F4-84D8AA140647}"/>
                    </a:ext>
                  </a:extLst>
                </p14:cNvPr>
                <p14:cNvContentPartPr/>
                <p14:nvPr/>
              </p14:nvContentPartPr>
              <p14:xfrm>
                <a:off x="7872527" y="1668350"/>
                <a:ext cx="110880" cy="2134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A870CFF-E024-C08C-10F4-84D8AA14064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864967" y="1660790"/>
                  <a:ext cx="12600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05ED566-2DDB-1FF6-A80B-4FBCB371C95F}"/>
                    </a:ext>
                  </a:extLst>
                </p14:cNvPr>
                <p14:cNvContentPartPr/>
                <p14:nvPr/>
              </p14:nvContentPartPr>
              <p14:xfrm>
                <a:off x="8053247" y="1710110"/>
                <a:ext cx="124200" cy="13140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05ED566-2DDB-1FF6-A80B-4FBCB371C95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045687" y="1702910"/>
                  <a:ext cx="1393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56668D82-D73F-3731-037E-C31343C333D9}"/>
                    </a:ext>
                  </a:extLst>
                </p14:cNvPr>
                <p14:cNvContentPartPr/>
                <p14:nvPr/>
              </p14:nvContentPartPr>
              <p14:xfrm>
                <a:off x="6092056" y="1211779"/>
                <a:ext cx="217800" cy="39096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56668D82-D73F-3731-037E-C31343C333D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084496" y="1204219"/>
                  <a:ext cx="232920" cy="40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B9EB780D-3947-B235-5ECA-1ADFD04D53EB}"/>
                    </a:ext>
                  </a:extLst>
                </p14:cNvPr>
                <p14:cNvContentPartPr/>
                <p14:nvPr/>
              </p14:nvContentPartPr>
              <p14:xfrm>
                <a:off x="6339376" y="1291339"/>
                <a:ext cx="145080" cy="3384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B9EB780D-3947-B235-5ECA-1ADFD04D53E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331816" y="1283779"/>
                  <a:ext cx="1602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7E546E44-6732-8A7C-2C12-140BEBCF2A76}"/>
                    </a:ext>
                  </a:extLst>
                </p14:cNvPr>
                <p14:cNvContentPartPr/>
                <p14:nvPr/>
              </p14:nvContentPartPr>
              <p14:xfrm>
                <a:off x="6615496" y="1311139"/>
                <a:ext cx="186840" cy="6264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7E546E44-6732-8A7C-2C12-140BEBCF2A7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607936" y="1303579"/>
                  <a:ext cx="2019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B38CEBF0-105F-AC43-A3CF-75DD784C609A}"/>
                    </a:ext>
                  </a:extLst>
                </p14:cNvPr>
                <p14:cNvContentPartPr/>
                <p14:nvPr/>
              </p14:nvContentPartPr>
              <p14:xfrm>
                <a:off x="8323696" y="1165699"/>
                <a:ext cx="141840" cy="22428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B38CEBF0-105F-AC43-A3CF-75DD784C609A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316136" y="1158139"/>
                  <a:ext cx="15696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68E84566-999E-9B5E-5788-1EB4806A59B8}"/>
                    </a:ext>
                  </a:extLst>
                </p14:cNvPr>
                <p14:cNvContentPartPr/>
                <p14:nvPr/>
              </p14:nvContentPartPr>
              <p14:xfrm>
                <a:off x="8355376" y="1272619"/>
                <a:ext cx="225000" cy="46152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68E84566-999E-9B5E-5788-1EB4806A59B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347816" y="1265059"/>
                  <a:ext cx="240120" cy="47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02" name="Input penna 101">
                <a:extLst>
                  <a:ext uri="{FF2B5EF4-FFF2-40B4-BE49-F238E27FC236}">
                    <a16:creationId xmlns:a16="http://schemas.microsoft.com/office/drawing/2014/main" id="{8BC5C12B-EF7D-E2D9-D614-7C4C90697F8A}"/>
                  </a:ext>
                </a:extLst>
              </p14:cNvPr>
              <p14:cNvContentPartPr/>
              <p14:nvPr/>
            </p14:nvContentPartPr>
            <p14:xfrm>
              <a:off x="6598936" y="2179099"/>
              <a:ext cx="3014280" cy="126000"/>
            </p14:xfrm>
          </p:contentPart>
        </mc:Choice>
        <mc:Fallback xmlns="">
          <p:pic>
            <p:nvPicPr>
              <p:cNvPr id="102" name="Input penna 101">
                <a:extLst>
                  <a:ext uri="{FF2B5EF4-FFF2-40B4-BE49-F238E27FC236}">
                    <a16:creationId xmlns:a16="http://schemas.microsoft.com/office/drawing/2014/main" id="{8BC5C12B-EF7D-E2D9-D614-7C4C90697F8A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6591376" y="2171539"/>
                <a:ext cx="3029400" cy="14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9214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AD356-FB21-DA80-64A5-BA0EFD85D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1AFEBF4-BB36-1911-006A-DF517CC348D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AC5B7F-A5BC-1B9D-EE87-CD92999C9CD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A10BA2-8616-CFE8-CF7A-70413022B22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2CEE6F4-334B-72B3-0828-20C41F47E20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4C2D916-8BD8-8AAD-0BD3-D3C192F8B6C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6FD455B-20F4-D607-9BA1-644735F4FFE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8A6F349-2965-EBCE-74F1-EC8EBFFE955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7E08F5D-D926-6E08-F542-DC02E675442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2492050-0577-4AB8-BAD3-9AEA29C0A37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2735A39-6D0A-4A1E-DD19-E233EF80A5C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9CEC94B-49BA-8720-15CB-4B572B87FB9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9FBE0DF-B831-30E5-B027-62334ACFC7F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E68E8F7-CDBB-0A40-87AC-A468AFDA0EA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C490BF0-3F2B-BE47-D6FE-D4998C2A305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FBC3334-E43A-C5DE-BB08-339F19738CD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91C4B53-3CC8-A475-8F45-53E18927155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78FAA9C-A353-C3FD-8D27-AA40D6C6574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BFEB2D0-F3A3-D951-EE73-4A79D005748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AE7B9D1-C97B-2FDA-2590-3F682CF5826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B439754-B5A0-61E4-F785-D353279B765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73F15E3-DEDD-DB7D-FFD5-90B29453C81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6989ED0-209B-A959-5193-042B455B909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C50C741-1BC7-96FB-5D7A-A983B42C7BD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9EADF81-314F-5634-3B0C-D651CF7610D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994B6B0-2422-07F2-C962-7EE238D254C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BD3975B-7638-41F5-BCCD-A87233C741F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F93A717-58F7-E4AA-7579-50B3D128010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F02496A-BFE6-2AD5-214C-27EFC4A93F6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154B2E7-CC65-6633-10CB-6098588C27A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95571AC-4E2C-1B43-2077-2D43931E0B6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467B504-2D59-B44D-DD04-1A297514F3A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98E088E-6092-A3F1-15B6-5BAC3F16B6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8A749FA-E78A-90E8-D6BE-B6EC1DEA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244A506-6212-BDBA-0BF7-17CC599BED2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049EA20-14EA-B110-99DA-2AB9D9B31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662CB51-EA4F-4B09-ED13-C0E2728815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C66BB324-C1CE-0C7C-BC2F-722AC7E5A3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496" y="1134937"/>
            <a:ext cx="7551275" cy="452675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E52CE049-5603-75C4-4915-FCECCA35F3C2}"/>
                  </a:ext>
                </a:extLst>
              </p14:cNvPr>
              <p14:cNvContentPartPr/>
              <p14:nvPr/>
            </p14:nvContentPartPr>
            <p14:xfrm>
              <a:off x="7014736" y="1681579"/>
              <a:ext cx="1134360" cy="6156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E52CE049-5603-75C4-4915-FCECCA35F3C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07176" y="1674019"/>
                <a:ext cx="114948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F2B0997A-B475-815D-145A-D30177571BBB}"/>
                  </a:ext>
                </a:extLst>
              </p14:cNvPr>
              <p14:cNvContentPartPr/>
              <p14:nvPr/>
            </p14:nvContentPartPr>
            <p14:xfrm>
              <a:off x="3727216" y="2764819"/>
              <a:ext cx="2597040" cy="5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F2B0997A-B475-815D-145A-D30177571BB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19656" y="2757259"/>
                <a:ext cx="261216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E29565FA-FE4F-8EAC-110F-AD2F98E759D5}"/>
                  </a:ext>
                </a:extLst>
              </p14:cNvPr>
              <p14:cNvContentPartPr/>
              <p14:nvPr/>
            </p14:nvContentPartPr>
            <p14:xfrm>
              <a:off x="5539816" y="3178819"/>
              <a:ext cx="3999960" cy="19944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E29565FA-FE4F-8EAC-110F-AD2F98E759D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532256" y="3171259"/>
                <a:ext cx="4015080" cy="214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92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03D85-8105-130A-C103-9A3265953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FD7A25-7231-2940-6905-D0A78E5BBF1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94F374-2DFB-5334-D2FD-8FEE83C4AAF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ADFE75-E833-747C-5344-BEA0ABC6BFB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385C11B-F1D7-F67B-C644-EDA56EAA544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2217530-6306-5A1C-A604-C85B165A84C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35FE965-6310-3A33-22F2-53C5CABDF8B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6A1C368-A95E-C061-E337-EF4E1030294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4952EFB-8289-54C5-FB78-FE4E2731E15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FA92C48-3B7F-C15D-DBA4-8C8469D50D4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1C584BF-76E4-EF4F-56C4-68721CBF643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D123459-462F-2F90-5F76-6B68066D7F8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A0D90EF-7B7D-722F-266C-83D790DCF62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72AC60B-39D9-B9B1-1185-146B1D14097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DC8B891-0BFE-6FC5-C617-F7AECB3174B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2B6F8E8-64F6-5C9C-4C91-E01FC5BCF86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939C083-0F4F-D509-6288-2DE637064E9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752DE32-4D6A-57A4-E85E-4A26A7FA95B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8EA08D1-ECB8-2EC7-2EE2-CBBCCFC6234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B81624D-A8D3-C70F-DF7D-F8C9874AA36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002A0A6-369F-0CD2-E347-934971F9DE4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CA5CD58-8940-B955-D285-F01A73219A9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47D7B51-6BF5-C977-E1C5-BFC93E427BF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4402246-CBB6-9144-CAB0-035AFEBA097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DD182FF-2275-F0F5-C00D-26356840F96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1539DFD-48C7-6858-3F33-623081D7D17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027C7A1-2263-19C1-933B-0E168E469D6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329B441-8A89-D034-D64E-CB9AF18F2CD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46E0788-1FB7-39F3-C687-4B5E0965158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6BF5E5F-63C6-76C3-6143-565E21CB8FE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A23A6A1-0574-9B54-E2B8-8324CCF15D5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BF943A8-2AB3-E198-93CB-AFD92A80480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17DF26F-3CCA-5F41-80D5-E6DA2BD6F4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8FCB4CE-33A7-5F50-6F83-5DC8A3797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00CEABD-00B6-4BC2-F663-5B58E0D525C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685FECC-04D8-1FA1-CEA0-5DD2BE2A3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FA5E2A0-C429-7167-DBD8-86CD716A7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B9FB13F-03B3-E0B9-DBCF-C4D02CAB3E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5833" y="1312071"/>
            <a:ext cx="9018050" cy="44071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868814AF-360D-ED48-D280-D80C8CB6D1F5}"/>
                  </a:ext>
                </a:extLst>
              </p14:cNvPr>
              <p14:cNvContentPartPr/>
              <p14:nvPr/>
            </p14:nvContentPartPr>
            <p14:xfrm>
              <a:off x="6601496" y="4406786"/>
              <a:ext cx="538560" cy="3852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868814AF-360D-ED48-D280-D80C8CB6D1F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93936" y="4399226"/>
                <a:ext cx="553680" cy="53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3CC99C4C-C0FF-B66C-4DCA-553B244FE4F9}"/>
              </a:ext>
            </a:extLst>
          </p:cNvPr>
          <p:cNvGrpSpPr/>
          <p:nvPr/>
        </p:nvGrpSpPr>
        <p:grpSpPr>
          <a:xfrm>
            <a:off x="5207936" y="1124447"/>
            <a:ext cx="1278360" cy="741960"/>
            <a:chOff x="5207936" y="1124447"/>
            <a:chExt cx="1278360" cy="74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C26853F-169C-843B-2E6C-1D16B5A4D551}"/>
                    </a:ext>
                  </a:extLst>
                </p14:cNvPr>
                <p14:cNvContentPartPr/>
                <p14:nvPr/>
              </p14:nvContentPartPr>
              <p14:xfrm>
                <a:off x="5313776" y="1124447"/>
                <a:ext cx="1051920" cy="6184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C26853F-169C-843B-2E6C-1D16B5A4D55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306216" y="1116887"/>
                  <a:ext cx="1067040" cy="63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239276A-48D3-712B-0578-9944CE59AFBB}"/>
                    </a:ext>
                  </a:extLst>
                </p14:cNvPr>
                <p14:cNvContentPartPr/>
                <p14:nvPr/>
              </p14:nvContentPartPr>
              <p14:xfrm>
                <a:off x="5207936" y="1751207"/>
                <a:ext cx="1278360" cy="1152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239276A-48D3-712B-0578-9944CE59AFB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200736" y="1744007"/>
                  <a:ext cx="1293480" cy="129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726D597F-918E-E479-572E-628E8F9A8E85}"/>
                  </a:ext>
                </a:extLst>
              </p14:cNvPr>
              <p14:cNvContentPartPr/>
              <p14:nvPr/>
            </p14:nvContentPartPr>
            <p14:xfrm>
              <a:off x="8782016" y="5711567"/>
              <a:ext cx="1371600" cy="14076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726D597F-918E-E479-572E-628E8F9A8E8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774456" y="5704367"/>
                <a:ext cx="1386360" cy="155880"/>
              </a:xfrm>
              <a:prstGeom prst="rect">
                <a:avLst/>
              </a:prstGeom>
            </p:spPr>
          </p:pic>
        </mc:Fallback>
      </mc:AlternateContent>
      <p:grpSp>
        <p:nvGrpSpPr>
          <p:cNvPr id="67" name="Gruppo 66">
            <a:extLst>
              <a:ext uri="{FF2B5EF4-FFF2-40B4-BE49-F238E27FC236}">
                <a16:creationId xmlns:a16="http://schemas.microsoft.com/office/drawing/2014/main" id="{789B1DDC-26D5-59D5-B007-9549678AFA2A}"/>
              </a:ext>
            </a:extLst>
          </p:cNvPr>
          <p:cNvGrpSpPr/>
          <p:nvPr/>
        </p:nvGrpSpPr>
        <p:grpSpPr>
          <a:xfrm>
            <a:off x="254984" y="3427541"/>
            <a:ext cx="998280" cy="234720"/>
            <a:chOff x="254984" y="3427541"/>
            <a:chExt cx="998280" cy="234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55A966A-6AA1-1D7A-7914-9D9A8C13B387}"/>
                    </a:ext>
                  </a:extLst>
                </p14:cNvPr>
                <p14:cNvContentPartPr/>
                <p14:nvPr/>
              </p14:nvContentPartPr>
              <p14:xfrm>
                <a:off x="254984" y="3453821"/>
                <a:ext cx="185040" cy="20844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55A966A-6AA1-1D7A-7914-9D9A8C13B38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47424" y="3446261"/>
                  <a:ext cx="20016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3A5F15D-63A9-EF88-89CE-1C1E42460CC4}"/>
                    </a:ext>
                  </a:extLst>
                </p14:cNvPr>
                <p14:cNvContentPartPr/>
                <p14:nvPr/>
              </p14:nvContentPartPr>
              <p14:xfrm>
                <a:off x="474224" y="3508901"/>
                <a:ext cx="114120" cy="504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3A5F15D-63A9-EF88-89CE-1C1E42460CC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66664" y="3501341"/>
                  <a:ext cx="1292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01AD3F1-E1F6-4056-6E8F-FD8E2A58DAB7}"/>
                    </a:ext>
                  </a:extLst>
                </p14:cNvPr>
                <p14:cNvContentPartPr/>
                <p14:nvPr/>
              </p14:nvContentPartPr>
              <p14:xfrm>
                <a:off x="593744" y="3446261"/>
                <a:ext cx="18720" cy="12852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01AD3F1-E1F6-4056-6E8F-FD8E2A58DAB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86184" y="3438701"/>
                  <a:ext cx="334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AB4F559-00D5-556C-50BC-DFB9EF0CAA88}"/>
                    </a:ext>
                  </a:extLst>
                </p14:cNvPr>
                <p14:cNvContentPartPr/>
                <p14:nvPr/>
              </p14:nvContentPartPr>
              <p14:xfrm>
                <a:off x="730544" y="3448421"/>
                <a:ext cx="141480" cy="2016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AB4F559-00D5-556C-50BC-DFB9EF0CAA8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22984" y="3440861"/>
                  <a:ext cx="1566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02CBE92-5977-456A-081B-385650BACDB8}"/>
                    </a:ext>
                  </a:extLst>
                </p14:cNvPr>
                <p14:cNvContentPartPr/>
                <p14:nvPr/>
              </p14:nvContentPartPr>
              <p14:xfrm>
                <a:off x="764384" y="3453101"/>
                <a:ext cx="128880" cy="1760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02CBE92-5977-456A-081B-385650BACDB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56824" y="3445541"/>
                  <a:ext cx="14400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94F6FAC-02D0-5F4A-1ADD-776F2958C6B0}"/>
                    </a:ext>
                  </a:extLst>
                </p14:cNvPr>
                <p14:cNvContentPartPr/>
                <p14:nvPr/>
              </p14:nvContentPartPr>
              <p14:xfrm>
                <a:off x="934664" y="3427541"/>
                <a:ext cx="134280" cy="478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94F6FAC-02D0-5F4A-1ADD-776F2958C6B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27104" y="3419981"/>
                  <a:ext cx="1494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0734235-1CAB-1A4F-5452-5C057EE7D98D}"/>
                    </a:ext>
                  </a:extLst>
                </p14:cNvPr>
                <p14:cNvContentPartPr/>
                <p14:nvPr/>
              </p14:nvContentPartPr>
              <p14:xfrm>
                <a:off x="954824" y="3474701"/>
                <a:ext cx="119880" cy="17100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0734235-1CAB-1A4F-5452-5C057EE7D98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47264" y="3467141"/>
                  <a:ext cx="1350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BF516A9C-2B11-6D04-BAD5-3395833FB151}"/>
                    </a:ext>
                  </a:extLst>
                </p14:cNvPr>
                <p14:cNvContentPartPr/>
                <p14:nvPr/>
              </p14:nvContentPartPr>
              <p14:xfrm>
                <a:off x="1116104" y="3476861"/>
                <a:ext cx="11160" cy="11592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BF516A9C-2B11-6D04-BAD5-3395833FB15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108544" y="3469301"/>
                  <a:ext cx="262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525C46D-A9F9-7498-03E3-1297BC73CCFB}"/>
                    </a:ext>
                  </a:extLst>
                </p14:cNvPr>
                <p14:cNvContentPartPr/>
                <p14:nvPr/>
              </p14:nvContentPartPr>
              <p14:xfrm>
                <a:off x="1113224" y="3565781"/>
                <a:ext cx="100800" cy="3348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525C46D-A9F9-7498-03E3-1297BC73CCF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106024" y="3558221"/>
                  <a:ext cx="1155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7AFD02F-5880-F94F-65A9-D748A6874029}"/>
                    </a:ext>
                  </a:extLst>
                </p14:cNvPr>
                <p14:cNvContentPartPr/>
                <p14:nvPr/>
              </p14:nvContentPartPr>
              <p14:xfrm>
                <a:off x="1252904" y="3485141"/>
                <a:ext cx="360" cy="15120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7AFD02F-5880-F94F-65A9-D748A687402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245344" y="3477941"/>
                  <a:ext cx="15480" cy="166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6A4AD00A-9D47-53B6-F5D8-4A1CB34F86E2}"/>
                  </a:ext>
                </a:extLst>
              </p14:cNvPr>
              <p14:cNvContentPartPr/>
              <p14:nvPr/>
            </p14:nvContentPartPr>
            <p14:xfrm>
              <a:off x="260024" y="3813461"/>
              <a:ext cx="1594800" cy="59040"/>
            </p14:xfrm>
          </p:contentPart>
        </mc:Choice>
        <mc:Fallback xmlns=""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6A4AD00A-9D47-53B6-F5D8-4A1CB34F86E2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52464" y="3805901"/>
                <a:ext cx="1609920" cy="74160"/>
              </a:xfrm>
              <a:prstGeom prst="rect">
                <a:avLst/>
              </a:prstGeom>
            </p:spPr>
          </p:pic>
        </mc:Fallback>
      </mc:AlternateContent>
      <p:grpSp>
        <p:nvGrpSpPr>
          <p:cNvPr id="65" name="Gruppo 64">
            <a:extLst>
              <a:ext uri="{FF2B5EF4-FFF2-40B4-BE49-F238E27FC236}">
                <a16:creationId xmlns:a16="http://schemas.microsoft.com/office/drawing/2014/main" id="{EAA56368-F860-A537-52A7-774F499DC3CF}"/>
              </a:ext>
            </a:extLst>
          </p:cNvPr>
          <p:cNvGrpSpPr/>
          <p:nvPr/>
        </p:nvGrpSpPr>
        <p:grpSpPr>
          <a:xfrm>
            <a:off x="354704" y="3994901"/>
            <a:ext cx="1422000" cy="344520"/>
            <a:chOff x="354704" y="3994901"/>
            <a:chExt cx="1422000" cy="34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DC8D5EC-1B9D-2E31-E895-1D3A251B6417}"/>
                    </a:ext>
                  </a:extLst>
                </p14:cNvPr>
                <p14:cNvContentPartPr/>
                <p14:nvPr/>
              </p14:nvContentPartPr>
              <p14:xfrm>
                <a:off x="354704" y="4064741"/>
                <a:ext cx="197280" cy="27468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DC8D5EC-1B9D-2E31-E895-1D3A251B641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47504" y="4057541"/>
                  <a:ext cx="21240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C16C856-4191-84CE-035A-E0BAA4F42DC0}"/>
                    </a:ext>
                  </a:extLst>
                </p14:cNvPr>
                <p14:cNvContentPartPr/>
                <p14:nvPr/>
              </p14:nvContentPartPr>
              <p14:xfrm>
                <a:off x="614984" y="4055381"/>
                <a:ext cx="181440" cy="20448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C16C856-4191-84CE-035A-E0BAA4F42DC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07424" y="4047821"/>
                  <a:ext cx="19656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B7CC975-E986-DD72-C801-5A0AB94385E9}"/>
                    </a:ext>
                  </a:extLst>
                </p14:cNvPr>
                <p14:cNvContentPartPr/>
                <p14:nvPr/>
              </p14:nvContentPartPr>
              <p14:xfrm>
                <a:off x="904784" y="4102901"/>
                <a:ext cx="149760" cy="1396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B7CC975-E986-DD72-C801-5A0AB94385E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97224" y="4095341"/>
                  <a:ext cx="16488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1F5B8838-9701-B24E-5962-9F0AEDC1CC02}"/>
                    </a:ext>
                  </a:extLst>
                </p14:cNvPr>
                <p14:cNvContentPartPr/>
                <p14:nvPr/>
              </p14:nvContentPartPr>
              <p14:xfrm>
                <a:off x="1232024" y="3994901"/>
                <a:ext cx="39600" cy="6408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1F5B8838-9701-B24E-5962-9F0AEDC1CC0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224464" y="3987341"/>
                  <a:ext cx="547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37937CF-5314-07A4-65E8-8686CD08765A}"/>
                    </a:ext>
                  </a:extLst>
                </p14:cNvPr>
                <p14:cNvContentPartPr/>
                <p14:nvPr/>
              </p14:nvContentPartPr>
              <p14:xfrm>
                <a:off x="1483664" y="4130261"/>
                <a:ext cx="109800" cy="18216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37937CF-5314-07A4-65E8-8686CD08765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476104" y="4122701"/>
                  <a:ext cx="12492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95D67AB5-DD04-6537-7F4A-12DCC5C67B24}"/>
                    </a:ext>
                  </a:extLst>
                </p14:cNvPr>
                <p14:cNvContentPartPr/>
                <p14:nvPr/>
              </p14:nvContentPartPr>
              <p14:xfrm>
                <a:off x="1624064" y="4067621"/>
                <a:ext cx="152640" cy="13428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95D67AB5-DD04-6537-7F4A-12DCC5C67B2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616504" y="4060061"/>
                  <a:ext cx="167760" cy="14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073B971E-2EF2-A651-9F1A-58826D8D68CE}"/>
                  </a:ext>
                </a:extLst>
              </p14:cNvPr>
              <p14:cNvContentPartPr/>
              <p14:nvPr/>
            </p14:nvContentPartPr>
            <p14:xfrm>
              <a:off x="318344" y="4530581"/>
              <a:ext cx="1635120" cy="173880"/>
            </p14:xfrm>
          </p:contentPart>
        </mc:Choice>
        <mc:Fallback xmlns=""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073B971E-2EF2-A651-9F1A-58826D8D68CE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10784" y="4523021"/>
                <a:ext cx="1649880" cy="18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68" name="Input penna 67">
                <a:extLst>
                  <a:ext uri="{FF2B5EF4-FFF2-40B4-BE49-F238E27FC236}">
                    <a16:creationId xmlns:a16="http://schemas.microsoft.com/office/drawing/2014/main" id="{C94A7D43-0368-ABE0-95F7-7194E90FF086}"/>
                  </a:ext>
                </a:extLst>
              </p14:cNvPr>
              <p14:cNvContentPartPr/>
              <p14:nvPr/>
            </p14:nvContentPartPr>
            <p14:xfrm>
              <a:off x="4702784" y="3974741"/>
              <a:ext cx="1830240" cy="46800"/>
            </p14:xfrm>
          </p:contentPart>
        </mc:Choice>
        <mc:Fallback xmlns="">
          <p:pic>
            <p:nvPicPr>
              <p:cNvPr id="68" name="Input penna 67">
                <a:extLst>
                  <a:ext uri="{FF2B5EF4-FFF2-40B4-BE49-F238E27FC236}">
                    <a16:creationId xmlns:a16="http://schemas.microsoft.com/office/drawing/2014/main" id="{C94A7D43-0368-ABE0-95F7-7194E90FF086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695224" y="3967181"/>
                <a:ext cx="1845000" cy="6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80" name="Gruppo 79">
            <a:extLst>
              <a:ext uri="{FF2B5EF4-FFF2-40B4-BE49-F238E27FC236}">
                <a16:creationId xmlns:a16="http://schemas.microsoft.com/office/drawing/2014/main" id="{5C6C1119-7B80-C0BD-6C1D-BAC4FE905052}"/>
              </a:ext>
            </a:extLst>
          </p:cNvPr>
          <p:cNvGrpSpPr/>
          <p:nvPr/>
        </p:nvGrpSpPr>
        <p:grpSpPr>
          <a:xfrm>
            <a:off x="6471464" y="3833261"/>
            <a:ext cx="861840" cy="192960"/>
            <a:chOff x="6471464" y="3833261"/>
            <a:chExt cx="861840" cy="19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D81C9A1-D3C7-C0D5-8CDB-7510C213E875}"/>
                    </a:ext>
                  </a:extLst>
                </p14:cNvPr>
                <p14:cNvContentPartPr/>
                <p14:nvPr/>
              </p14:nvContentPartPr>
              <p14:xfrm>
                <a:off x="6471464" y="3957821"/>
                <a:ext cx="75960" cy="144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D81C9A1-D3C7-C0D5-8CDB-7510C213E87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463904" y="3950261"/>
                  <a:ext cx="9108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807E46DC-6B64-73CE-EA81-5323B0BBB245}"/>
                    </a:ext>
                  </a:extLst>
                </p14:cNvPr>
                <p14:cNvContentPartPr/>
                <p14:nvPr/>
              </p14:nvContentPartPr>
              <p14:xfrm>
                <a:off x="6570824" y="3904541"/>
                <a:ext cx="170640" cy="5148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807E46DC-6B64-73CE-EA81-5323B0BBB24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563264" y="3896981"/>
                  <a:ext cx="1857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232541D5-54DC-1CC8-3848-240AE02C3A72}"/>
                    </a:ext>
                  </a:extLst>
                </p14:cNvPr>
                <p14:cNvContentPartPr/>
                <p14:nvPr/>
              </p14:nvContentPartPr>
              <p14:xfrm>
                <a:off x="7294424" y="3833261"/>
                <a:ext cx="17640" cy="6876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232541D5-54DC-1CC8-3848-240AE02C3A7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286864" y="3826061"/>
                  <a:ext cx="327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4A85D68A-778A-E247-8769-89FA6783B056}"/>
                    </a:ext>
                  </a:extLst>
                </p14:cNvPr>
                <p14:cNvContentPartPr/>
                <p14:nvPr/>
              </p14:nvContentPartPr>
              <p14:xfrm>
                <a:off x="7274624" y="3934781"/>
                <a:ext cx="58680" cy="9144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4A85D68A-778A-E247-8769-89FA6783B05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267064" y="3927581"/>
                  <a:ext cx="73800" cy="1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uppo 77">
            <a:extLst>
              <a:ext uri="{FF2B5EF4-FFF2-40B4-BE49-F238E27FC236}">
                <a16:creationId xmlns:a16="http://schemas.microsoft.com/office/drawing/2014/main" id="{0AF7734E-A570-FA6C-5492-F0094DFAECC5}"/>
              </a:ext>
            </a:extLst>
          </p:cNvPr>
          <p:cNvGrpSpPr/>
          <p:nvPr/>
        </p:nvGrpSpPr>
        <p:grpSpPr>
          <a:xfrm>
            <a:off x="8011184" y="4010021"/>
            <a:ext cx="578520" cy="248040"/>
            <a:chOff x="8011184" y="4010021"/>
            <a:chExt cx="578520" cy="24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EC37D03B-F5BA-9B06-8666-F99479017606}"/>
                    </a:ext>
                  </a:extLst>
                </p14:cNvPr>
                <p14:cNvContentPartPr/>
                <p14:nvPr/>
              </p14:nvContentPartPr>
              <p14:xfrm>
                <a:off x="8011184" y="4010021"/>
                <a:ext cx="124200" cy="24804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EC37D03B-F5BA-9B06-8666-F9947901760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003624" y="4002461"/>
                  <a:ext cx="13932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95736DDD-0A5F-03E3-55BB-AA321E749171}"/>
                    </a:ext>
                  </a:extLst>
                </p14:cNvPr>
                <p14:cNvContentPartPr/>
                <p14:nvPr/>
              </p14:nvContentPartPr>
              <p14:xfrm>
                <a:off x="8156984" y="4061141"/>
                <a:ext cx="131760" cy="12636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95736DDD-0A5F-03E3-55BB-AA321E749171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149424" y="4053581"/>
                  <a:ext cx="1468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3E6C1EC6-09D3-D9C8-4DC0-07F52AAD1F8B}"/>
                    </a:ext>
                  </a:extLst>
                </p14:cNvPr>
                <p14:cNvContentPartPr/>
                <p14:nvPr/>
              </p14:nvContentPartPr>
              <p14:xfrm>
                <a:off x="8381264" y="4098941"/>
                <a:ext cx="49680" cy="5832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3E6C1EC6-09D3-D9C8-4DC0-07F52AAD1F8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373704" y="4091381"/>
                  <a:ext cx="6480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1B299586-2247-D1D4-D9E7-6D2ECCD75E70}"/>
                    </a:ext>
                  </a:extLst>
                </p14:cNvPr>
                <p14:cNvContentPartPr/>
                <p14:nvPr/>
              </p14:nvContentPartPr>
              <p14:xfrm>
                <a:off x="8487104" y="4048901"/>
                <a:ext cx="102600" cy="12744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1B299586-2247-D1D4-D9E7-6D2ECCD75E7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479544" y="4041341"/>
                  <a:ext cx="117360" cy="14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2FF60E94-3CDA-066F-43DE-B8A2F7F51E10}"/>
              </a:ext>
            </a:extLst>
          </p:cNvPr>
          <p:cNvGrpSpPr/>
          <p:nvPr/>
        </p:nvGrpSpPr>
        <p:grpSpPr>
          <a:xfrm>
            <a:off x="2774624" y="4669181"/>
            <a:ext cx="650520" cy="191880"/>
            <a:chOff x="2774624" y="4669181"/>
            <a:chExt cx="650520" cy="19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62CD21DB-FF1D-A6F5-A6F0-697A7CA28D28}"/>
                    </a:ext>
                  </a:extLst>
                </p14:cNvPr>
                <p14:cNvContentPartPr/>
                <p14:nvPr/>
              </p14:nvContentPartPr>
              <p14:xfrm>
                <a:off x="2774624" y="4690061"/>
                <a:ext cx="109800" cy="17100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62CD21DB-FF1D-A6F5-A6F0-697A7CA28D2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767064" y="4682501"/>
                  <a:ext cx="12492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67886C89-55A5-4E34-8FF3-1CE8D6513A0C}"/>
                    </a:ext>
                  </a:extLst>
                </p14:cNvPr>
                <p14:cNvContentPartPr/>
                <p14:nvPr/>
              </p14:nvContentPartPr>
              <p14:xfrm>
                <a:off x="2927624" y="4706981"/>
                <a:ext cx="45000" cy="9432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67886C89-55A5-4E34-8FF3-1CE8D6513A0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920064" y="4699781"/>
                  <a:ext cx="601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CD19FC05-34ED-E8A8-A12F-94956B8BEF9D}"/>
                    </a:ext>
                  </a:extLst>
                </p14:cNvPr>
                <p14:cNvContentPartPr/>
                <p14:nvPr/>
              </p14:nvContentPartPr>
              <p14:xfrm>
                <a:off x="3055424" y="4694741"/>
                <a:ext cx="72360" cy="684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CD19FC05-34ED-E8A8-A12F-94956B8BEF9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047864" y="4687181"/>
                  <a:ext cx="874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ED64ECC5-9106-B003-17AB-1683F495CF0D}"/>
                    </a:ext>
                  </a:extLst>
                </p14:cNvPr>
                <p14:cNvContentPartPr/>
                <p14:nvPr/>
              </p14:nvContentPartPr>
              <p14:xfrm>
                <a:off x="3187544" y="4669181"/>
                <a:ext cx="39600" cy="6408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ED64ECC5-9106-B003-17AB-1683F495CF0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179984" y="4661621"/>
                  <a:ext cx="547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01731E68-86CB-3AF2-5B15-7369B450774A}"/>
                    </a:ext>
                  </a:extLst>
                </p14:cNvPr>
                <p14:cNvContentPartPr/>
                <p14:nvPr/>
              </p14:nvContentPartPr>
              <p14:xfrm>
                <a:off x="3226784" y="4669181"/>
                <a:ext cx="360" cy="36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01731E68-86CB-3AF2-5B15-7369B450774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219224" y="466162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2C54E086-498D-E786-2D47-0CA05C413FA9}"/>
                    </a:ext>
                  </a:extLst>
                </p14:cNvPr>
                <p14:cNvContentPartPr/>
                <p14:nvPr/>
              </p14:nvContentPartPr>
              <p14:xfrm>
                <a:off x="3226784" y="4669181"/>
                <a:ext cx="360" cy="36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2C54E086-498D-E786-2D47-0CA05C413FA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219224" y="466162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07D36A4A-EDA6-0D7D-FB0D-CEAF929AA103}"/>
                    </a:ext>
                  </a:extLst>
                </p14:cNvPr>
                <p14:cNvContentPartPr/>
                <p14:nvPr/>
              </p14:nvContentPartPr>
              <p14:xfrm>
                <a:off x="3351704" y="4737581"/>
                <a:ext cx="73440" cy="12276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07D36A4A-EDA6-0D7D-FB0D-CEAF929AA10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344144" y="4730021"/>
                  <a:ext cx="882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20030DEB-73D7-E35B-1045-C1F0F65AD7F5}"/>
                    </a:ext>
                  </a:extLst>
                </p14:cNvPr>
                <p14:cNvContentPartPr/>
                <p14:nvPr/>
              </p14:nvContentPartPr>
              <p14:xfrm>
                <a:off x="3401744" y="4752701"/>
                <a:ext cx="360" cy="36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20030DEB-73D7-E35B-1045-C1F0F65AD7F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394184" y="474514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12A2AC62-99D5-5C80-95C5-19D2A115006C}"/>
                    </a:ext>
                  </a:extLst>
                </p14:cNvPr>
                <p14:cNvContentPartPr/>
                <p14:nvPr/>
              </p14:nvContentPartPr>
              <p14:xfrm>
                <a:off x="3401744" y="4752701"/>
                <a:ext cx="360" cy="36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12A2AC62-99D5-5C80-95C5-19D2A115006C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394184" y="474514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92" name="Input penna 91">
                <a:extLst>
                  <a:ext uri="{FF2B5EF4-FFF2-40B4-BE49-F238E27FC236}">
                    <a16:creationId xmlns:a16="http://schemas.microsoft.com/office/drawing/2014/main" id="{F3127B8F-97BE-72B4-1560-E0EC494A63E6}"/>
                  </a:ext>
                </a:extLst>
              </p14:cNvPr>
              <p14:cNvContentPartPr/>
              <p14:nvPr/>
            </p14:nvContentPartPr>
            <p14:xfrm>
              <a:off x="3885944" y="4670621"/>
              <a:ext cx="1577520" cy="99360"/>
            </p14:xfrm>
          </p:contentPart>
        </mc:Choice>
        <mc:Fallback xmlns="">
          <p:pic>
            <p:nvPicPr>
              <p:cNvPr id="92" name="Input penna 91">
                <a:extLst>
                  <a:ext uri="{FF2B5EF4-FFF2-40B4-BE49-F238E27FC236}">
                    <a16:creationId xmlns:a16="http://schemas.microsoft.com/office/drawing/2014/main" id="{F3127B8F-97BE-72B4-1560-E0EC494A63E6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3878384" y="4663061"/>
                <a:ext cx="1592640" cy="11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128A0F5C-9B1D-2C11-58B0-6EA89E7F7041}"/>
              </a:ext>
            </a:extLst>
          </p:cNvPr>
          <p:cNvGrpSpPr/>
          <p:nvPr/>
        </p:nvGrpSpPr>
        <p:grpSpPr>
          <a:xfrm>
            <a:off x="7119423" y="4422789"/>
            <a:ext cx="2551320" cy="925200"/>
            <a:chOff x="7119423" y="4422789"/>
            <a:chExt cx="2551320" cy="92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9D732024-4189-D18C-BAA5-B6DBB9B622AC}"/>
                    </a:ext>
                  </a:extLst>
                </p14:cNvPr>
                <p14:cNvContentPartPr/>
                <p14:nvPr/>
              </p14:nvContentPartPr>
              <p14:xfrm>
                <a:off x="7454223" y="4740669"/>
                <a:ext cx="100800" cy="10296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9D732024-4189-D18C-BAA5-B6DBB9B622AC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446663" y="4733109"/>
                  <a:ext cx="1155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E1B98D16-B7CC-7B8C-99D0-1AAE6E11F8DC}"/>
                    </a:ext>
                  </a:extLst>
                </p14:cNvPr>
                <p14:cNvContentPartPr/>
                <p14:nvPr/>
              </p14:nvContentPartPr>
              <p14:xfrm>
                <a:off x="7615503" y="4738869"/>
                <a:ext cx="138960" cy="4860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E1B98D16-B7CC-7B8C-99D0-1AAE6E11F8DC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607943" y="4731309"/>
                  <a:ext cx="1540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E996F548-AB39-B157-F9BB-667367925770}"/>
                    </a:ext>
                  </a:extLst>
                </p14:cNvPr>
                <p14:cNvContentPartPr/>
                <p14:nvPr/>
              </p14:nvContentPartPr>
              <p14:xfrm>
                <a:off x="7693983" y="4709349"/>
                <a:ext cx="79560" cy="127440"/>
              </p14:xfrm>
            </p:contentPart>
          </mc:Choice>
          <mc:Fallback xmlns=""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E996F548-AB39-B157-F9BB-66736792577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686423" y="4701789"/>
                  <a:ext cx="946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A0FEDE07-2A96-ED41-2E63-D581102FF5BD}"/>
                    </a:ext>
                  </a:extLst>
                </p14:cNvPr>
                <p14:cNvContentPartPr/>
                <p14:nvPr/>
              </p14:nvContentPartPr>
              <p14:xfrm>
                <a:off x="7545303" y="4908429"/>
                <a:ext cx="193680" cy="7344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A0FEDE07-2A96-ED41-2E63-D581102FF5B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537743" y="4901229"/>
                  <a:ext cx="2088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A5C90BE6-3BE2-5F7B-0225-D1F9C59115EB}"/>
                    </a:ext>
                  </a:extLst>
                </p14:cNvPr>
                <p14:cNvContentPartPr/>
                <p14:nvPr/>
              </p14:nvContentPartPr>
              <p14:xfrm>
                <a:off x="7835103" y="4748229"/>
                <a:ext cx="147240" cy="720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A5C90BE6-3BE2-5F7B-0225-D1F9C59115E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827903" y="4740669"/>
                  <a:ext cx="1623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6974D428-8BDB-3325-2863-D4566C304238}"/>
                    </a:ext>
                  </a:extLst>
                </p14:cNvPr>
                <p14:cNvContentPartPr/>
                <p14:nvPr/>
              </p14:nvContentPartPr>
              <p14:xfrm>
                <a:off x="7829703" y="4735989"/>
                <a:ext cx="104400" cy="15120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6974D428-8BDB-3325-2863-D4566C30423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822143" y="4728429"/>
                  <a:ext cx="11952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23F65914-6A1F-193D-5A77-86B34FCD4AEF}"/>
                    </a:ext>
                  </a:extLst>
                </p14:cNvPr>
                <p14:cNvContentPartPr/>
                <p14:nvPr/>
              </p14:nvContentPartPr>
              <p14:xfrm>
                <a:off x="7889103" y="4828869"/>
                <a:ext cx="106200" cy="792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23F65914-6A1F-193D-5A77-86B34FCD4AE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881543" y="4821309"/>
                  <a:ext cx="1213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13CF15FF-FAE6-4444-F07F-9244A39D93FE}"/>
                    </a:ext>
                  </a:extLst>
                </p14:cNvPr>
                <p14:cNvContentPartPr/>
                <p14:nvPr/>
              </p14:nvContentPartPr>
              <p14:xfrm>
                <a:off x="7996743" y="4823109"/>
                <a:ext cx="70560" cy="792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13CF15FF-FAE6-4444-F07F-9244A39D93F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989183" y="4815549"/>
                  <a:ext cx="856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8C844DA2-DB79-21E7-6581-EF1AAC39CA43}"/>
                    </a:ext>
                  </a:extLst>
                </p14:cNvPr>
                <p14:cNvContentPartPr/>
                <p14:nvPr/>
              </p14:nvContentPartPr>
              <p14:xfrm>
                <a:off x="8068743" y="4737789"/>
                <a:ext cx="49680" cy="15012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8C844DA2-DB79-21E7-6581-EF1AAC39CA43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061183" y="4730229"/>
                  <a:ext cx="6480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C0C1B2AD-27F7-5939-9F33-4F878A6EC291}"/>
                    </a:ext>
                  </a:extLst>
                </p14:cNvPr>
                <p14:cNvContentPartPr/>
                <p14:nvPr/>
              </p14:nvContentPartPr>
              <p14:xfrm>
                <a:off x="8152623" y="4782429"/>
                <a:ext cx="5760" cy="13212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C0C1B2AD-27F7-5939-9F33-4F878A6EC291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145063" y="4774869"/>
                  <a:ext cx="208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E25C64D0-6BA5-0266-C9B9-B2D106BA9E26}"/>
                    </a:ext>
                  </a:extLst>
                </p14:cNvPr>
                <p14:cNvContentPartPr/>
                <p14:nvPr/>
              </p14:nvContentPartPr>
              <p14:xfrm>
                <a:off x="8343063" y="4726629"/>
                <a:ext cx="125280" cy="20304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E25C64D0-6BA5-0266-C9B9-B2D106BA9E26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335503" y="4719069"/>
                  <a:ext cx="14040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C4ED14C9-31CD-9224-D6FB-79841D493C8F}"/>
                    </a:ext>
                  </a:extLst>
                </p14:cNvPr>
                <p14:cNvContentPartPr/>
                <p14:nvPr/>
              </p14:nvContentPartPr>
              <p14:xfrm>
                <a:off x="8529183" y="4774869"/>
                <a:ext cx="360" cy="93240"/>
              </p14:xfrm>
            </p:contentPart>
          </mc:Choice>
          <mc:Fallback xmlns=""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C4ED14C9-31CD-9224-D6FB-79841D493C8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521623" y="4767309"/>
                  <a:ext cx="154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B474D800-5088-CAE7-5422-8031C1270A7A}"/>
                    </a:ext>
                  </a:extLst>
                </p14:cNvPr>
                <p14:cNvContentPartPr/>
                <p14:nvPr/>
              </p14:nvContentPartPr>
              <p14:xfrm>
                <a:off x="8538183" y="4839309"/>
                <a:ext cx="147240" cy="1944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B474D800-5088-CAE7-5422-8031C1270A7A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530623" y="4831749"/>
                  <a:ext cx="1623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9FD3F359-5595-938B-0965-E14665622013}"/>
                    </a:ext>
                  </a:extLst>
                </p14:cNvPr>
                <p14:cNvContentPartPr/>
                <p14:nvPr/>
              </p14:nvContentPartPr>
              <p14:xfrm>
                <a:off x="8841663" y="4651389"/>
                <a:ext cx="143640" cy="64080"/>
              </p14:xfrm>
            </p:contentPart>
          </mc:Choice>
          <mc:Fallback xmlns=""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9FD3F359-5595-938B-0965-E14665622013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834103" y="4643829"/>
                  <a:ext cx="15840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371D8AF7-BCA3-9EBD-EB49-1376F3C95801}"/>
                    </a:ext>
                  </a:extLst>
                </p14:cNvPr>
                <p14:cNvContentPartPr/>
                <p14:nvPr/>
              </p14:nvContentPartPr>
              <p14:xfrm>
                <a:off x="8808903" y="4760469"/>
                <a:ext cx="166320" cy="60120"/>
              </p14:xfrm>
            </p:contentPart>
          </mc:Choice>
          <mc:Fallback xmlns=""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371D8AF7-BCA3-9EBD-EB49-1376F3C9580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801343" y="4752909"/>
                  <a:ext cx="18144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F4E00A22-C1A3-D3B8-DEFC-093FD1A2304D}"/>
                    </a:ext>
                  </a:extLst>
                </p14:cNvPr>
                <p14:cNvContentPartPr/>
                <p14:nvPr/>
              </p14:nvContentPartPr>
              <p14:xfrm>
                <a:off x="8853543" y="4863069"/>
                <a:ext cx="113040" cy="123840"/>
              </p14:xfrm>
            </p:contentPart>
          </mc:Choice>
          <mc:Fallback xmlns=""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F4E00A22-C1A3-D3B8-DEFC-093FD1A2304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845983" y="4855509"/>
                  <a:ext cx="1281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E89EE8B5-CE95-67AA-F769-F7715A89DA2A}"/>
                    </a:ext>
                  </a:extLst>
                </p14:cNvPr>
                <p14:cNvContentPartPr/>
                <p14:nvPr/>
              </p14:nvContentPartPr>
              <p14:xfrm>
                <a:off x="7150743" y="4422789"/>
                <a:ext cx="2287800" cy="734760"/>
              </p14:xfrm>
            </p:contentPart>
          </mc:Choice>
          <mc:Fallback xmlns=""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E89EE8B5-CE95-67AA-F769-F7715A89DA2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143183" y="4415229"/>
                  <a:ext cx="2302920" cy="74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E415A340-DA06-CEE5-FB59-F1DC9FE005A4}"/>
                    </a:ext>
                  </a:extLst>
                </p14:cNvPr>
                <p14:cNvContentPartPr/>
                <p14:nvPr/>
              </p14:nvContentPartPr>
              <p14:xfrm>
                <a:off x="7119423" y="5169789"/>
                <a:ext cx="2551320" cy="178200"/>
              </p14:xfrm>
            </p:contentPart>
          </mc:Choice>
          <mc:Fallback xmlns=""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E415A340-DA06-CEE5-FB59-F1DC9FE005A4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112223" y="5162229"/>
                  <a:ext cx="2566440" cy="19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" name="Gruppo 128">
            <a:extLst>
              <a:ext uri="{FF2B5EF4-FFF2-40B4-BE49-F238E27FC236}">
                <a16:creationId xmlns:a16="http://schemas.microsoft.com/office/drawing/2014/main" id="{39D3A4E0-02CF-DEA9-D0FA-235D0328DBAB}"/>
              </a:ext>
            </a:extLst>
          </p:cNvPr>
          <p:cNvGrpSpPr/>
          <p:nvPr/>
        </p:nvGrpSpPr>
        <p:grpSpPr>
          <a:xfrm>
            <a:off x="9892863" y="4277349"/>
            <a:ext cx="912960" cy="326880"/>
            <a:chOff x="9892863" y="4277349"/>
            <a:chExt cx="912960" cy="326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450E1244-F8F6-6C3A-DF72-4F7055B6A27A}"/>
                    </a:ext>
                  </a:extLst>
                </p14:cNvPr>
                <p14:cNvContentPartPr/>
                <p14:nvPr/>
              </p14:nvContentPartPr>
              <p14:xfrm>
                <a:off x="9892863" y="4440789"/>
                <a:ext cx="27720" cy="153000"/>
              </p14:xfrm>
            </p:contentPart>
          </mc:Choice>
          <mc:Fallback xmlns=""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450E1244-F8F6-6C3A-DF72-4F7055B6A27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9885303" y="4433589"/>
                  <a:ext cx="428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6D0EDFA5-B814-01FC-6220-622A335AF649}"/>
                    </a:ext>
                  </a:extLst>
                </p14:cNvPr>
                <p14:cNvContentPartPr/>
                <p14:nvPr/>
              </p14:nvContentPartPr>
              <p14:xfrm>
                <a:off x="9960183" y="4474989"/>
                <a:ext cx="104400" cy="129240"/>
              </p14:xfrm>
            </p:contentPart>
          </mc:Choice>
          <mc:Fallback xmlns=""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6D0EDFA5-B814-01FC-6220-622A335AF649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9952983" y="4467429"/>
                  <a:ext cx="1195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103B5549-066D-8FEC-38F7-42A920D72CB7}"/>
                    </a:ext>
                  </a:extLst>
                </p14:cNvPr>
                <p14:cNvContentPartPr/>
                <p14:nvPr/>
              </p14:nvContentPartPr>
              <p14:xfrm>
                <a:off x="10350423" y="4396509"/>
                <a:ext cx="113400" cy="135000"/>
              </p14:xfrm>
            </p:contentPart>
          </mc:Choice>
          <mc:Fallback xmlns=""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103B5549-066D-8FEC-38F7-42A920D72CB7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0342863" y="4388949"/>
                  <a:ext cx="1285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AFAD2EE1-CF19-3DC5-4810-675014045FE3}"/>
                    </a:ext>
                  </a:extLst>
                </p14:cNvPr>
                <p14:cNvContentPartPr/>
                <p14:nvPr/>
              </p14:nvContentPartPr>
              <p14:xfrm>
                <a:off x="10508103" y="4449429"/>
                <a:ext cx="97920" cy="145440"/>
              </p14:xfrm>
            </p:contentPart>
          </mc:Choice>
          <mc:Fallback xmlns=""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AFAD2EE1-CF19-3DC5-4810-675014045FE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0500903" y="4441869"/>
                  <a:ext cx="1130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C5DE3220-C8F3-7466-ADF5-AEFE6597268F}"/>
                    </a:ext>
                  </a:extLst>
                </p14:cNvPr>
                <p14:cNvContentPartPr/>
                <p14:nvPr/>
              </p14:nvContentPartPr>
              <p14:xfrm>
                <a:off x="10680543" y="4277349"/>
                <a:ext cx="125280" cy="82440"/>
              </p14:xfrm>
            </p:contentPart>
          </mc:Choice>
          <mc:Fallback xmlns=""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C5DE3220-C8F3-7466-ADF5-AEFE6597268F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0672983" y="4269789"/>
                  <a:ext cx="14040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EDD19EB5-11E6-00F4-E4B1-51D4907A0D2D}"/>
              </a:ext>
            </a:extLst>
          </p:cNvPr>
          <p:cNvGrpSpPr/>
          <p:nvPr/>
        </p:nvGrpSpPr>
        <p:grpSpPr>
          <a:xfrm>
            <a:off x="9777860" y="4914189"/>
            <a:ext cx="247320" cy="92520"/>
            <a:chOff x="9777860" y="4914189"/>
            <a:chExt cx="247320" cy="9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FEC85858-F6F9-8029-3E7D-928C6AC5F44B}"/>
                    </a:ext>
                  </a:extLst>
                </p14:cNvPr>
                <p14:cNvContentPartPr/>
                <p14:nvPr/>
              </p14:nvContentPartPr>
              <p14:xfrm>
                <a:off x="9777860" y="4914189"/>
                <a:ext cx="192600" cy="972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FEC85858-F6F9-8029-3E7D-928C6AC5F44B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770300" y="4906629"/>
                  <a:ext cx="2077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04CD7A5B-7E79-36EB-0791-4BCDCFE4D8F2}"/>
                    </a:ext>
                  </a:extLst>
                </p14:cNvPr>
                <p14:cNvContentPartPr/>
                <p14:nvPr/>
              </p14:nvContentPartPr>
              <p14:xfrm>
                <a:off x="9984860" y="4918149"/>
                <a:ext cx="40320" cy="88560"/>
              </p14:xfrm>
            </p:contentPart>
          </mc:Choice>
          <mc:Fallback xmlns=""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04CD7A5B-7E79-36EB-0791-4BCDCFE4D8F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977300" y="4910589"/>
                  <a:ext cx="55440" cy="10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" name="Gruppo 146">
            <a:extLst>
              <a:ext uri="{FF2B5EF4-FFF2-40B4-BE49-F238E27FC236}">
                <a16:creationId xmlns:a16="http://schemas.microsoft.com/office/drawing/2014/main" id="{CA029476-FA4F-BEFD-2351-B2887CFF8B59}"/>
              </a:ext>
            </a:extLst>
          </p:cNvPr>
          <p:cNvGrpSpPr/>
          <p:nvPr/>
        </p:nvGrpSpPr>
        <p:grpSpPr>
          <a:xfrm>
            <a:off x="10606580" y="4654269"/>
            <a:ext cx="1477080" cy="412200"/>
            <a:chOff x="10606580" y="4654269"/>
            <a:chExt cx="1477080" cy="41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C270F910-320E-15D0-5EF3-8FD6AB2C0B93}"/>
                    </a:ext>
                  </a:extLst>
                </p14:cNvPr>
                <p14:cNvContentPartPr/>
                <p14:nvPr/>
              </p14:nvContentPartPr>
              <p14:xfrm>
                <a:off x="10606580" y="4900869"/>
                <a:ext cx="5760" cy="165600"/>
              </p14:xfrm>
            </p:contentPart>
          </mc:Choice>
          <mc:Fallback xmlns=""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C270F910-320E-15D0-5EF3-8FD6AB2C0B93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0599020" y="4893309"/>
                  <a:ext cx="2088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4D7474D3-A72E-8113-191A-BF0557439DA4}"/>
                    </a:ext>
                  </a:extLst>
                </p14:cNvPr>
                <p14:cNvContentPartPr/>
                <p14:nvPr/>
              </p14:nvContentPartPr>
              <p14:xfrm>
                <a:off x="10722500" y="4891509"/>
                <a:ext cx="125280" cy="125640"/>
              </p14:xfrm>
            </p:contentPart>
          </mc:Choice>
          <mc:Fallback xmlns=""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4D7474D3-A72E-8113-191A-BF0557439DA4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0714940" y="4883949"/>
                  <a:ext cx="14040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920C62E6-245B-3D77-451F-FC0D6139AA58}"/>
                    </a:ext>
                  </a:extLst>
                </p14:cNvPr>
                <p14:cNvContentPartPr/>
                <p14:nvPr/>
              </p14:nvContentPartPr>
              <p14:xfrm>
                <a:off x="10946780" y="4672269"/>
                <a:ext cx="161640" cy="33372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920C62E6-245B-3D77-451F-FC0D6139AA58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0939220" y="4664709"/>
                  <a:ext cx="17676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EE9CF45A-E491-56CF-131F-B0807B6F8459}"/>
                    </a:ext>
                  </a:extLst>
                </p14:cNvPr>
                <p14:cNvContentPartPr/>
                <p14:nvPr/>
              </p14:nvContentPartPr>
              <p14:xfrm>
                <a:off x="11234780" y="4868829"/>
                <a:ext cx="104040" cy="15228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EE9CF45A-E491-56CF-131F-B0807B6F8459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1227220" y="4861269"/>
                  <a:ext cx="11880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E0A741BC-76E9-9C66-9317-BD2AEDF8BB01}"/>
                    </a:ext>
                  </a:extLst>
                </p14:cNvPr>
                <p14:cNvContentPartPr/>
                <p14:nvPr/>
              </p14:nvContentPartPr>
              <p14:xfrm>
                <a:off x="11410820" y="4654269"/>
                <a:ext cx="87840" cy="401040"/>
              </p14:xfrm>
            </p:contentPart>
          </mc:Choice>
          <mc:Fallback xmlns=""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E0A741BC-76E9-9C66-9317-BD2AEDF8BB01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1403260" y="4646709"/>
                  <a:ext cx="102960" cy="41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3644B4B2-FBDA-14A9-67D4-C17CF8A8B917}"/>
                    </a:ext>
                  </a:extLst>
                </p14:cNvPr>
                <p14:cNvContentPartPr/>
                <p14:nvPr/>
              </p14:nvContentPartPr>
              <p14:xfrm>
                <a:off x="11441780" y="4805109"/>
                <a:ext cx="65160" cy="43200"/>
              </p14:xfrm>
            </p:contentPart>
          </mc:Choice>
          <mc:Fallback xmlns=""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3644B4B2-FBDA-14A9-67D4-C17CF8A8B917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1434220" y="4797549"/>
                  <a:ext cx="802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96C6376F-8300-D638-4C52-A4728FC677D4}"/>
                    </a:ext>
                  </a:extLst>
                </p14:cNvPr>
                <p14:cNvContentPartPr/>
                <p14:nvPr/>
              </p14:nvContentPartPr>
              <p14:xfrm>
                <a:off x="11516300" y="4903749"/>
                <a:ext cx="46800" cy="14184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96C6376F-8300-D638-4C52-A4728FC677D4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1508740" y="4896189"/>
                  <a:ext cx="6192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8B88E6EA-CA68-9B7D-2E72-36583137AD96}"/>
                    </a:ext>
                  </a:extLst>
                </p14:cNvPr>
                <p14:cNvContentPartPr/>
                <p14:nvPr/>
              </p14:nvContentPartPr>
              <p14:xfrm>
                <a:off x="11635820" y="4926789"/>
                <a:ext cx="101520" cy="8676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8B88E6EA-CA68-9B7D-2E72-36583137AD96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1628260" y="4919229"/>
                  <a:ext cx="1166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16FB31D3-1FCA-5C7E-4416-D65905FD8783}"/>
                    </a:ext>
                  </a:extLst>
                </p14:cNvPr>
                <p14:cNvContentPartPr/>
                <p14:nvPr/>
              </p14:nvContentPartPr>
              <p14:xfrm>
                <a:off x="11748500" y="4962789"/>
                <a:ext cx="11880" cy="63000"/>
              </p14:xfrm>
            </p:contentPart>
          </mc:Choice>
          <mc:Fallback xmlns=""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16FB31D3-1FCA-5C7E-4416-D65905FD8783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1740940" y="4955229"/>
                  <a:ext cx="270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3FEF3685-8F67-2E2C-C36D-537C353323B2}"/>
                    </a:ext>
                  </a:extLst>
                </p14:cNvPr>
                <p14:cNvContentPartPr/>
                <p14:nvPr/>
              </p14:nvContentPartPr>
              <p14:xfrm>
                <a:off x="11791700" y="4777749"/>
                <a:ext cx="66960" cy="198720"/>
              </p14:xfrm>
            </p:contentPart>
          </mc:Choice>
          <mc:Fallback xmlns=""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3FEF3685-8F67-2E2C-C36D-537C353323B2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1784140" y="4770189"/>
                  <a:ext cx="820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D823C6E2-3C91-9852-6ADD-6C78CE331839}"/>
                    </a:ext>
                  </a:extLst>
                </p14:cNvPr>
                <p14:cNvContentPartPr/>
                <p14:nvPr/>
              </p14:nvContentPartPr>
              <p14:xfrm>
                <a:off x="11810060" y="4943709"/>
                <a:ext cx="94320" cy="360"/>
              </p14:xfrm>
            </p:contentPart>
          </mc:Choice>
          <mc:Fallback xmlns=""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D823C6E2-3C91-9852-6ADD-6C78CE331839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1802500" y="4936149"/>
                  <a:ext cx="1094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FB0DA9AA-77ED-CBCB-A6C6-AF37A2A4DEAD}"/>
                    </a:ext>
                  </a:extLst>
                </p14:cNvPr>
                <p14:cNvContentPartPr/>
                <p14:nvPr/>
              </p14:nvContentPartPr>
              <p14:xfrm>
                <a:off x="11963060" y="4924629"/>
                <a:ext cx="120600" cy="122760"/>
              </p14:xfrm>
            </p:contentPart>
          </mc:Choice>
          <mc:Fallback xmlns=""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FB0DA9AA-77ED-CBCB-A6C6-AF37A2A4DEAD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1955500" y="4917069"/>
                  <a:ext cx="135720" cy="13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uppo 161">
            <a:extLst>
              <a:ext uri="{FF2B5EF4-FFF2-40B4-BE49-F238E27FC236}">
                <a16:creationId xmlns:a16="http://schemas.microsoft.com/office/drawing/2014/main" id="{EE4BEF6A-312C-A5F6-F09F-B262638EB7CE}"/>
              </a:ext>
            </a:extLst>
          </p:cNvPr>
          <p:cNvGrpSpPr/>
          <p:nvPr/>
        </p:nvGrpSpPr>
        <p:grpSpPr>
          <a:xfrm>
            <a:off x="5818521" y="4339631"/>
            <a:ext cx="1146600" cy="595080"/>
            <a:chOff x="5818521" y="4339631"/>
            <a:chExt cx="1146600" cy="59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C935CFD7-D16F-0989-796A-8C9343DE8CE2}"/>
                    </a:ext>
                  </a:extLst>
                </p14:cNvPr>
                <p14:cNvContentPartPr/>
                <p14:nvPr/>
              </p14:nvContentPartPr>
              <p14:xfrm>
                <a:off x="5933721" y="4437191"/>
                <a:ext cx="117000" cy="124920"/>
              </p14:xfrm>
            </p:contentPart>
          </mc:Choice>
          <mc:Fallback xmlns=""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C935CFD7-D16F-0989-796A-8C9343DE8CE2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922921" y="4426751"/>
                  <a:ext cx="13824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21ADC26C-04C0-3DBC-7E9C-298A3336BE35}"/>
                    </a:ext>
                  </a:extLst>
                </p14:cNvPr>
                <p14:cNvContentPartPr/>
                <p14:nvPr/>
              </p14:nvContentPartPr>
              <p14:xfrm>
                <a:off x="5991321" y="4561751"/>
                <a:ext cx="8280" cy="46440"/>
              </p14:xfrm>
            </p:contentPart>
          </mc:Choice>
          <mc:Fallback xmlns=""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21ADC26C-04C0-3DBC-7E9C-298A3336BE35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980881" y="4550951"/>
                  <a:ext cx="295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DD4BF065-BA8C-235F-B796-4B280F2E5572}"/>
                    </a:ext>
                  </a:extLst>
                </p14:cNvPr>
                <p14:cNvContentPartPr/>
                <p14:nvPr/>
              </p14:nvContentPartPr>
              <p14:xfrm>
                <a:off x="5912841" y="4611791"/>
                <a:ext cx="119160" cy="55080"/>
              </p14:xfrm>
            </p:contentPart>
          </mc:Choice>
          <mc:Fallback xmlns=""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DD4BF065-BA8C-235F-B796-4B280F2E5572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902041" y="4601351"/>
                  <a:ext cx="1404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60D90E9E-7750-3CAB-CF6E-0916B146925E}"/>
                    </a:ext>
                  </a:extLst>
                </p14:cNvPr>
                <p14:cNvContentPartPr/>
                <p14:nvPr/>
              </p14:nvContentPartPr>
              <p14:xfrm>
                <a:off x="6087801" y="4448711"/>
                <a:ext cx="19800" cy="136440"/>
              </p14:xfrm>
            </p:contentPart>
          </mc:Choice>
          <mc:Fallback xmlns=""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60D90E9E-7750-3CAB-CF6E-0916B146925E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077001" y="4438271"/>
                  <a:ext cx="4104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D98FF77D-8A11-01DE-9A07-B04AD44ADD10}"/>
                    </a:ext>
                  </a:extLst>
                </p14:cNvPr>
                <p14:cNvContentPartPr/>
                <p14:nvPr/>
              </p14:nvContentPartPr>
              <p14:xfrm>
                <a:off x="6077361" y="4567871"/>
                <a:ext cx="64080" cy="25560"/>
              </p14:xfrm>
            </p:contentPart>
          </mc:Choice>
          <mc:Fallback xmlns=""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D98FF77D-8A11-01DE-9A07-B04AD44ADD10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066561" y="4557071"/>
                  <a:ext cx="8532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E37E5045-5F9F-7597-021F-071D115A7F14}"/>
                    </a:ext>
                  </a:extLst>
                </p14:cNvPr>
                <p14:cNvContentPartPr/>
                <p14:nvPr/>
              </p14:nvContentPartPr>
              <p14:xfrm>
                <a:off x="6182481" y="4448711"/>
                <a:ext cx="1800" cy="113400"/>
              </p14:xfrm>
            </p:contentPart>
          </mc:Choice>
          <mc:Fallback xmlns=""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E37E5045-5F9F-7597-021F-071D115A7F14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172041" y="4438271"/>
                  <a:ext cx="230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61C59833-F18D-7114-B499-4F966B5065C0}"/>
                    </a:ext>
                  </a:extLst>
                </p14:cNvPr>
                <p14:cNvContentPartPr/>
                <p14:nvPr/>
              </p14:nvContentPartPr>
              <p14:xfrm>
                <a:off x="6016161" y="4629431"/>
                <a:ext cx="181080" cy="109800"/>
              </p14:xfrm>
            </p:contentPart>
          </mc:Choice>
          <mc:Fallback xmlns=""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61C59833-F18D-7114-B499-4F966B5065C0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005361" y="4618631"/>
                  <a:ext cx="2023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C0E578E6-7FF9-0AD3-491A-4ED1C7E62B80}"/>
                    </a:ext>
                  </a:extLst>
                </p14:cNvPr>
                <p14:cNvContentPartPr/>
                <p14:nvPr/>
              </p14:nvContentPartPr>
              <p14:xfrm>
                <a:off x="6254121" y="4450151"/>
                <a:ext cx="137520" cy="15840"/>
              </p14:xfrm>
            </p:contentPart>
          </mc:Choice>
          <mc:Fallback xmlns=""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C0E578E6-7FF9-0AD3-491A-4ED1C7E62B80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243321" y="4439351"/>
                  <a:ext cx="1587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999F0F81-40EF-FDF1-D962-D622D7D221F0}"/>
                    </a:ext>
                  </a:extLst>
                </p14:cNvPr>
                <p14:cNvContentPartPr/>
                <p14:nvPr/>
              </p14:nvContentPartPr>
              <p14:xfrm>
                <a:off x="6272481" y="4462391"/>
                <a:ext cx="56160" cy="138960"/>
              </p14:xfrm>
            </p:contentPart>
          </mc:Choice>
          <mc:Fallback xmlns=""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999F0F81-40EF-FDF1-D962-D622D7D221F0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261681" y="4451591"/>
                  <a:ext cx="774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DA5AD3F8-182C-7B2A-2F9E-DAB792989BCC}"/>
                    </a:ext>
                  </a:extLst>
                </p14:cNvPr>
                <p14:cNvContentPartPr/>
                <p14:nvPr/>
              </p14:nvContentPartPr>
              <p14:xfrm>
                <a:off x="6317121" y="4516391"/>
                <a:ext cx="48600" cy="66600"/>
              </p14:xfrm>
            </p:contentPart>
          </mc:Choice>
          <mc:Fallback xmlns=""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DA5AD3F8-182C-7B2A-2F9E-DAB792989BCC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306681" y="4505951"/>
                  <a:ext cx="698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282724EB-97A8-E10E-7805-BD6172A8D1F6}"/>
                    </a:ext>
                  </a:extLst>
                </p14:cNvPr>
                <p14:cNvContentPartPr/>
                <p14:nvPr/>
              </p14:nvContentPartPr>
              <p14:xfrm>
                <a:off x="6440601" y="4450151"/>
                <a:ext cx="23760" cy="151200"/>
              </p14:xfrm>
            </p:contentPart>
          </mc:Choice>
          <mc:Fallback xmlns=""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282724EB-97A8-E10E-7805-BD6172A8D1F6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430161" y="4439351"/>
                  <a:ext cx="450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8D7A19DD-6DFE-97EA-C6D5-63AD23A54CA9}"/>
                    </a:ext>
                  </a:extLst>
                </p14:cNvPr>
                <p14:cNvContentPartPr/>
                <p14:nvPr/>
              </p14:nvContentPartPr>
              <p14:xfrm>
                <a:off x="5818521" y="4339631"/>
                <a:ext cx="1050480" cy="542160"/>
              </p14:xfrm>
            </p:contentPart>
          </mc:Choice>
          <mc:Fallback xmlns=""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8D7A19DD-6DFE-97EA-C6D5-63AD23A54CA9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807721" y="4329191"/>
                  <a:ext cx="1071720" cy="56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D5A5A660-AB4E-EA80-F9CF-3A8E5357C177}"/>
                    </a:ext>
                  </a:extLst>
                </p14:cNvPr>
                <p14:cNvContentPartPr/>
                <p14:nvPr/>
              </p14:nvContentPartPr>
              <p14:xfrm>
                <a:off x="5895921" y="4795031"/>
                <a:ext cx="1069200" cy="139680"/>
              </p14:xfrm>
            </p:contentPart>
          </mc:Choice>
          <mc:Fallback xmlns=""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D5A5A660-AB4E-EA80-F9CF-3A8E5357C177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885121" y="4784591"/>
                  <a:ext cx="1090440" cy="160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7839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5FE5F-5C37-B0DD-D997-1D983FA88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285BFFD-D36B-99D8-D480-AF6D0134F83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751F39-7F91-9D32-02BF-2CB5D7DE5AD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E1C485-5214-6395-9356-AF4E389B069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482DBE2-F668-C115-EEE6-4B9679A00B5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493EB39-67D0-B3F5-402C-B99C1AB1AD1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5BEA6D6-429B-A944-02B1-5103587CC50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E63CC74-C830-F71F-3839-77F8297CCAA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13EF492-A33B-ADC7-EB6A-BABD9FC6993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DE1159D-4A29-3EB2-B44A-FA874424CF5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37FA845-D8E3-1F59-D577-342294F0A94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C556D2C-86F4-1DB2-F584-478C9B71253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0F59ACF-E432-BD74-AB85-E91DCA01D38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6CF7AE3-3B7E-7C16-EF25-92BF39E5F50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1D3C52F-3A26-16E2-F953-A34FCFCF0C2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288016D-95BE-5853-CEEA-D968F96E1CA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48044CF-E841-4FA0-985A-94209BD6316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C3DF94B-0BED-4335-B694-ACC4EDC7E9F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5E58447-7382-4C56-6BAF-7CA4005A6EC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9DBF821-6E76-14A8-3305-52E833D06C7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2893E76-7A9C-C29F-2FED-70B0CE8FD66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EDB1F0C-C4AF-728B-8223-321622F706A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FCDFDB6-4E0A-946C-9ED3-FD029ECA1F4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31E16E0-CB17-5F1F-A971-93D8F2586BC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F8846EC-DCBF-1AD5-6A69-F7BA7821614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935F097-FA6D-6490-00C9-4153B918E96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08E7574-439A-B174-3FE0-923B094082D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C17168B-1E6A-983C-DCA9-EDDFB993559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4BFBC7C-2CAB-2281-F2C6-8D3C5D5B018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EB24CBC-B387-B247-0A35-B88BFB63539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A6014ED-0531-5AA3-7032-2C0D5E01AA0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3A049D6-ED53-9E9A-D26E-2E51C1A5ED7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D1D7ABD-5DFD-0504-0111-58437796E1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123D817-A069-DBAF-A597-99CA539C76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7EA2016-1332-960D-5A29-A6B2EC4B147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94BFCE7-16E6-F72E-C617-DE2DCCE3A8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7B5E90E-3E82-029A-6DAA-FB5025BED3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4516F044-5CC8-E2C7-0848-42125DD7C3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0491" y="677663"/>
            <a:ext cx="6845300" cy="5716363"/>
          </a:xfrm>
          <a:prstGeom prst="rect">
            <a:avLst/>
          </a:prstGeom>
        </p:spPr>
      </p:pic>
      <p:grpSp>
        <p:nvGrpSpPr>
          <p:cNvPr id="40" name="Gruppo 39">
            <a:extLst>
              <a:ext uri="{FF2B5EF4-FFF2-40B4-BE49-F238E27FC236}">
                <a16:creationId xmlns:a16="http://schemas.microsoft.com/office/drawing/2014/main" id="{00421DDE-ACDF-F970-3A44-C5245C89C25E}"/>
              </a:ext>
            </a:extLst>
          </p:cNvPr>
          <p:cNvGrpSpPr/>
          <p:nvPr/>
        </p:nvGrpSpPr>
        <p:grpSpPr>
          <a:xfrm>
            <a:off x="7000989" y="1881786"/>
            <a:ext cx="472320" cy="180360"/>
            <a:chOff x="7000989" y="1881786"/>
            <a:chExt cx="472320" cy="18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C2D9BD9-2F18-3724-031B-B7CFE6A49870}"/>
                    </a:ext>
                  </a:extLst>
                </p14:cNvPr>
                <p14:cNvContentPartPr/>
                <p14:nvPr/>
              </p14:nvContentPartPr>
              <p14:xfrm>
                <a:off x="7020429" y="1894386"/>
                <a:ext cx="48240" cy="950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C2D9BD9-2F18-3724-031B-B7CFE6A4987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013229" y="1886826"/>
                  <a:ext cx="633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7AAE1C1-B059-E897-F32F-F00906895008}"/>
                    </a:ext>
                  </a:extLst>
                </p14:cNvPr>
                <p14:cNvContentPartPr/>
                <p14:nvPr/>
              </p14:nvContentPartPr>
              <p14:xfrm>
                <a:off x="7032669" y="1945146"/>
                <a:ext cx="67320" cy="306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7AAE1C1-B059-E897-F32F-F0090689500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025109" y="1937586"/>
                  <a:ext cx="820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0D47E22-DCE1-1F7B-C410-3DC83C9E8684}"/>
                    </a:ext>
                  </a:extLst>
                </p14:cNvPr>
                <p14:cNvContentPartPr/>
                <p14:nvPr/>
              </p14:nvContentPartPr>
              <p14:xfrm>
                <a:off x="7000989" y="2042706"/>
                <a:ext cx="102960" cy="1944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0D47E22-DCE1-1F7B-C410-3DC83C9E868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993429" y="2035146"/>
                  <a:ext cx="1180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99FFC60-E664-6C1E-3641-4808E76B2B9A}"/>
                    </a:ext>
                  </a:extLst>
                </p14:cNvPr>
                <p14:cNvContentPartPr/>
                <p14:nvPr/>
              </p14:nvContentPartPr>
              <p14:xfrm>
                <a:off x="7169109" y="1926066"/>
                <a:ext cx="67320" cy="2088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99FFC60-E664-6C1E-3641-4808E76B2B9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161549" y="1918506"/>
                  <a:ext cx="820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7FF8444-A2E4-7552-A687-DDA35C1B1E2B}"/>
                    </a:ext>
                  </a:extLst>
                </p14:cNvPr>
                <p14:cNvContentPartPr/>
                <p14:nvPr/>
              </p14:nvContentPartPr>
              <p14:xfrm>
                <a:off x="7152189" y="1946586"/>
                <a:ext cx="69120" cy="874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7FF8444-A2E4-7552-A687-DDA35C1B1E2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144629" y="1939026"/>
                  <a:ext cx="842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57FC656-66B3-DE2B-6EAC-E3A8CC0B6AA5}"/>
                    </a:ext>
                  </a:extLst>
                </p14:cNvPr>
                <p14:cNvContentPartPr/>
                <p14:nvPr/>
              </p14:nvContentPartPr>
              <p14:xfrm>
                <a:off x="7258749" y="1948386"/>
                <a:ext cx="7200" cy="4176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57FC656-66B3-DE2B-6EAC-E3A8CC0B6AA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251549" y="1940826"/>
                  <a:ext cx="223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9E0249C-4EB0-E0F2-F568-263700D86BCC}"/>
                    </a:ext>
                  </a:extLst>
                </p14:cNvPr>
                <p14:cNvContentPartPr/>
                <p14:nvPr/>
              </p14:nvContentPartPr>
              <p14:xfrm>
                <a:off x="7264869" y="1948386"/>
                <a:ext cx="360" cy="3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9E0249C-4EB0-E0F2-F568-263700D86BC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257309" y="194082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BAA0A76-ED23-6330-2305-3A7278570285}"/>
                    </a:ext>
                  </a:extLst>
                </p14:cNvPr>
                <p14:cNvContentPartPr/>
                <p14:nvPr/>
              </p14:nvContentPartPr>
              <p14:xfrm>
                <a:off x="7438389" y="1881786"/>
                <a:ext cx="24120" cy="57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BAA0A76-ED23-6330-2305-3A727857028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430829" y="1874226"/>
                  <a:ext cx="3924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BCD4016-5D1E-9535-6EBC-4D9DCDF0E554}"/>
                    </a:ext>
                  </a:extLst>
                </p14:cNvPr>
                <p14:cNvContentPartPr/>
                <p14:nvPr/>
              </p14:nvContentPartPr>
              <p14:xfrm>
                <a:off x="7403469" y="1969626"/>
                <a:ext cx="69840" cy="684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BCD4016-5D1E-9535-6EBC-4D9DCDF0E55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395909" y="1962066"/>
                  <a:ext cx="8496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9806A79-0D88-C4CD-79DC-20FCD7DDBBE5}"/>
                    </a:ext>
                  </a:extLst>
                </p14:cNvPr>
                <p14:cNvContentPartPr/>
                <p14:nvPr/>
              </p14:nvContentPartPr>
              <p14:xfrm>
                <a:off x="7259246" y="1981745"/>
                <a:ext cx="55800" cy="1728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9806A79-0D88-C4CD-79DC-20FCD7DDBBE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251686" y="1974185"/>
                  <a:ext cx="70920" cy="3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60F608B2-C51C-65B0-6B73-6E15862EF6BB}"/>
              </a:ext>
            </a:extLst>
          </p:cNvPr>
          <p:cNvGrpSpPr/>
          <p:nvPr/>
        </p:nvGrpSpPr>
        <p:grpSpPr>
          <a:xfrm>
            <a:off x="7911206" y="1900385"/>
            <a:ext cx="140040" cy="125280"/>
            <a:chOff x="7911206" y="1900385"/>
            <a:chExt cx="140040" cy="12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F81824E-E1E0-0042-F2C5-12529A35C4FF}"/>
                    </a:ext>
                  </a:extLst>
                </p14:cNvPr>
                <p14:cNvContentPartPr/>
                <p14:nvPr/>
              </p14:nvContentPartPr>
              <p14:xfrm>
                <a:off x="7911206" y="1900385"/>
                <a:ext cx="9720" cy="12528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F81824E-E1E0-0042-F2C5-12529A35C4F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903646" y="1892825"/>
                  <a:ext cx="248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89184BE-5A04-9453-B104-83762BBC8B4E}"/>
                    </a:ext>
                  </a:extLst>
                </p14:cNvPr>
                <p14:cNvContentPartPr/>
                <p14:nvPr/>
              </p14:nvContentPartPr>
              <p14:xfrm>
                <a:off x="7977446" y="1909385"/>
                <a:ext cx="73800" cy="11196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89184BE-5A04-9453-B104-83762BBC8B4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969886" y="1901825"/>
                  <a:ext cx="88920" cy="12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4F0F6024-FB94-71AF-5C57-A2D6B50C3B11}"/>
              </a:ext>
            </a:extLst>
          </p:cNvPr>
          <p:cNvGrpSpPr/>
          <p:nvPr/>
        </p:nvGrpSpPr>
        <p:grpSpPr>
          <a:xfrm>
            <a:off x="8419526" y="1810385"/>
            <a:ext cx="589680" cy="289080"/>
            <a:chOff x="8419526" y="1810385"/>
            <a:chExt cx="589680" cy="28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DF93CA5-C695-DE47-F463-3562F6E8D8D3}"/>
                    </a:ext>
                  </a:extLst>
                </p14:cNvPr>
                <p14:cNvContentPartPr/>
                <p14:nvPr/>
              </p14:nvContentPartPr>
              <p14:xfrm>
                <a:off x="8419526" y="1882745"/>
                <a:ext cx="102960" cy="21672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DF93CA5-C695-DE47-F463-3562F6E8D8D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411966" y="1875185"/>
                  <a:ext cx="11808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5A68B50-AC7F-D151-C595-886E26FAB036}"/>
                    </a:ext>
                  </a:extLst>
                </p14:cNvPr>
                <p14:cNvContentPartPr/>
                <p14:nvPr/>
              </p14:nvContentPartPr>
              <p14:xfrm>
                <a:off x="8539046" y="1924865"/>
                <a:ext cx="11520" cy="11772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5A68B50-AC7F-D151-C595-886E26FAB03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531486" y="1917305"/>
                  <a:ext cx="266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61B40C0-89AE-0AE7-0573-296C93526E26}"/>
                    </a:ext>
                  </a:extLst>
                </p14:cNvPr>
                <p14:cNvContentPartPr/>
                <p14:nvPr/>
              </p14:nvContentPartPr>
              <p14:xfrm>
                <a:off x="8600606" y="1930625"/>
                <a:ext cx="62640" cy="11844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61B40C0-89AE-0AE7-0573-296C93526E2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593046" y="1923065"/>
                  <a:ext cx="774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8D846C4B-A65F-F3E1-B6C9-6AA010509253}"/>
                    </a:ext>
                  </a:extLst>
                </p14:cNvPr>
                <p14:cNvContentPartPr/>
                <p14:nvPr/>
              </p14:nvContentPartPr>
              <p14:xfrm>
                <a:off x="8744966" y="1810385"/>
                <a:ext cx="73800" cy="22716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8D846C4B-A65F-F3E1-B6C9-6AA01050925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737406" y="1802825"/>
                  <a:ext cx="8892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EA2420BD-976C-1301-F413-2CC1618DB7B5}"/>
                    </a:ext>
                  </a:extLst>
                </p14:cNvPr>
                <p14:cNvContentPartPr/>
                <p14:nvPr/>
              </p14:nvContentPartPr>
              <p14:xfrm>
                <a:off x="8906246" y="1910105"/>
                <a:ext cx="102960" cy="14292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EA2420BD-976C-1301-F413-2CC1618DB7B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898686" y="1902545"/>
                  <a:ext cx="118080" cy="15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71835B8E-46DE-6D17-9B66-4BADB3FD3625}"/>
              </a:ext>
            </a:extLst>
          </p:cNvPr>
          <p:cNvGrpSpPr/>
          <p:nvPr/>
        </p:nvGrpSpPr>
        <p:grpSpPr>
          <a:xfrm>
            <a:off x="4529451" y="1744717"/>
            <a:ext cx="963360" cy="378000"/>
            <a:chOff x="4529451" y="1744717"/>
            <a:chExt cx="963360" cy="378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8B173262-4324-F614-A577-9C3E3805748A}"/>
                    </a:ext>
                  </a:extLst>
                </p14:cNvPr>
                <p14:cNvContentPartPr/>
                <p14:nvPr/>
              </p14:nvContentPartPr>
              <p14:xfrm>
                <a:off x="4561491" y="1745437"/>
                <a:ext cx="99000" cy="8460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8B173262-4324-F614-A577-9C3E3805748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553931" y="1737877"/>
                  <a:ext cx="1141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A50841F1-7686-B917-4318-89089447EB16}"/>
                    </a:ext>
                  </a:extLst>
                </p14:cNvPr>
                <p14:cNvContentPartPr/>
                <p14:nvPr/>
              </p14:nvContentPartPr>
              <p14:xfrm>
                <a:off x="4529451" y="1841557"/>
                <a:ext cx="111240" cy="4896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A50841F1-7686-B917-4318-89089447EB1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522251" y="1833997"/>
                  <a:ext cx="12600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9CB60113-1144-2EB6-05BE-7712492E34F8}"/>
                    </a:ext>
                  </a:extLst>
                </p14:cNvPr>
                <p14:cNvContentPartPr/>
                <p14:nvPr/>
              </p14:nvContentPartPr>
              <p14:xfrm>
                <a:off x="4600371" y="1890157"/>
                <a:ext cx="10440" cy="3672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9CB60113-1144-2EB6-05BE-7712492E34F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592811" y="1882597"/>
                  <a:ext cx="2556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E7AFE029-6807-80AE-470C-9B01F278210F}"/>
                    </a:ext>
                  </a:extLst>
                </p14:cNvPr>
                <p14:cNvContentPartPr/>
                <p14:nvPr/>
              </p14:nvContentPartPr>
              <p14:xfrm>
                <a:off x="4692171" y="1744717"/>
                <a:ext cx="78840" cy="6984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E7AFE029-6807-80AE-470C-9B01F278210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684611" y="1737157"/>
                  <a:ext cx="936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E8AFC6C2-9BE2-DECE-132A-F43918943C99}"/>
                    </a:ext>
                  </a:extLst>
                </p14:cNvPr>
                <p14:cNvContentPartPr/>
                <p14:nvPr/>
              </p14:nvContentPartPr>
              <p14:xfrm>
                <a:off x="4701891" y="1833997"/>
                <a:ext cx="88920" cy="2232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E8AFC6C2-9BE2-DECE-132A-F43918943C9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694331" y="1826437"/>
                  <a:ext cx="1036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99B592CF-42ED-1E3B-C8BB-72C0CA9DF72B}"/>
                    </a:ext>
                  </a:extLst>
                </p14:cNvPr>
                <p14:cNvContentPartPr/>
                <p14:nvPr/>
              </p14:nvContentPartPr>
              <p14:xfrm>
                <a:off x="4753011" y="1861357"/>
                <a:ext cx="3600" cy="4032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99B592CF-42ED-1E3B-C8BB-72C0CA9DF72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745451" y="1853797"/>
                  <a:ext cx="187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AF473F25-5EA9-3990-F593-57F10846CC79}"/>
                    </a:ext>
                  </a:extLst>
                </p14:cNvPr>
                <p14:cNvContentPartPr/>
                <p14:nvPr/>
              </p14:nvContentPartPr>
              <p14:xfrm>
                <a:off x="4705131" y="1927957"/>
                <a:ext cx="99000" cy="5940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AF473F25-5EA9-3990-F593-57F10846CC7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697571" y="1920397"/>
                  <a:ext cx="1141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1D225493-906E-E764-AD36-752466A980DF}"/>
                    </a:ext>
                  </a:extLst>
                </p14:cNvPr>
                <p14:cNvContentPartPr/>
                <p14:nvPr/>
              </p14:nvContentPartPr>
              <p14:xfrm>
                <a:off x="4827171" y="1776397"/>
                <a:ext cx="50400" cy="13860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1D225493-906E-E764-AD36-752466A980D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819971" y="1768837"/>
                  <a:ext cx="6552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5B85A7CC-EAD4-E145-8B69-BDFAAC7F843D}"/>
                    </a:ext>
                  </a:extLst>
                </p14:cNvPr>
                <p14:cNvContentPartPr/>
                <p14:nvPr/>
              </p14:nvContentPartPr>
              <p14:xfrm>
                <a:off x="4903491" y="1779637"/>
                <a:ext cx="14040" cy="13392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5B85A7CC-EAD4-E145-8B69-BDFAAC7F843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895931" y="1772077"/>
                  <a:ext cx="291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A49AF650-08E5-532D-9B68-BA0289AEEFBE}"/>
                    </a:ext>
                  </a:extLst>
                </p14:cNvPr>
                <p14:cNvContentPartPr/>
                <p14:nvPr/>
              </p14:nvContentPartPr>
              <p14:xfrm>
                <a:off x="4938051" y="1851997"/>
                <a:ext cx="84600" cy="612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A49AF650-08E5-532D-9B68-BA0289AEEFB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930491" y="1844437"/>
                  <a:ext cx="997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41B50966-F316-E113-9C59-B60E4A40259D}"/>
                    </a:ext>
                  </a:extLst>
                </p14:cNvPr>
                <p14:cNvContentPartPr/>
                <p14:nvPr/>
              </p14:nvContentPartPr>
              <p14:xfrm>
                <a:off x="5174931" y="1756237"/>
                <a:ext cx="317880" cy="36648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41B50966-F316-E113-9C59-B60E4A40259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167371" y="1748677"/>
                  <a:ext cx="332640" cy="381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77" name="Input penna 76">
                <a:extLst>
                  <a:ext uri="{FF2B5EF4-FFF2-40B4-BE49-F238E27FC236}">
                    <a16:creationId xmlns:a16="http://schemas.microsoft.com/office/drawing/2014/main" id="{1D5A0B6F-B57F-22C2-3E68-3BC402BAD343}"/>
                  </a:ext>
                </a:extLst>
              </p14:cNvPr>
              <p14:cNvContentPartPr/>
              <p14:nvPr/>
            </p14:nvContentPartPr>
            <p14:xfrm>
              <a:off x="5710971" y="2050717"/>
              <a:ext cx="1013040" cy="123480"/>
            </p14:xfrm>
          </p:contentPart>
        </mc:Choice>
        <mc:Fallback xmlns="">
          <p:pic>
            <p:nvPicPr>
              <p:cNvPr id="77" name="Input penna 76">
                <a:extLst>
                  <a:ext uri="{FF2B5EF4-FFF2-40B4-BE49-F238E27FC236}">
                    <a16:creationId xmlns:a16="http://schemas.microsoft.com/office/drawing/2014/main" id="{1D5A0B6F-B57F-22C2-3E68-3BC402BAD343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5703411" y="2043157"/>
                <a:ext cx="1028160" cy="13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95" name="Gruppo 94">
            <a:extLst>
              <a:ext uri="{FF2B5EF4-FFF2-40B4-BE49-F238E27FC236}">
                <a16:creationId xmlns:a16="http://schemas.microsoft.com/office/drawing/2014/main" id="{3858357F-9D4F-95A5-961A-6E37AF4B41BB}"/>
              </a:ext>
            </a:extLst>
          </p:cNvPr>
          <p:cNvGrpSpPr/>
          <p:nvPr/>
        </p:nvGrpSpPr>
        <p:grpSpPr>
          <a:xfrm>
            <a:off x="8558764" y="2493313"/>
            <a:ext cx="1130760" cy="593280"/>
            <a:chOff x="8558764" y="2493313"/>
            <a:chExt cx="1130760" cy="59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CC39EAA6-C995-212D-3745-278FD6BFB23B}"/>
                    </a:ext>
                  </a:extLst>
                </p14:cNvPr>
                <p14:cNvContentPartPr/>
                <p14:nvPr/>
              </p14:nvContentPartPr>
              <p14:xfrm>
                <a:off x="8662804" y="2763313"/>
                <a:ext cx="289440" cy="9360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CC39EAA6-C995-212D-3745-278FD6BFB23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655244" y="2755753"/>
                  <a:ext cx="3042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148E7F2E-199F-61BD-22CF-D072B0666386}"/>
                    </a:ext>
                  </a:extLst>
                </p14:cNvPr>
                <p14:cNvContentPartPr/>
                <p14:nvPr/>
              </p14:nvContentPartPr>
              <p14:xfrm>
                <a:off x="8972044" y="2770513"/>
                <a:ext cx="75960" cy="8172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148E7F2E-199F-61BD-22CF-D072B066638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964484" y="2762953"/>
                  <a:ext cx="910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B541B65B-5B34-AD91-3A92-C986DF56D300}"/>
                    </a:ext>
                  </a:extLst>
                </p14:cNvPr>
                <p14:cNvContentPartPr/>
                <p14:nvPr/>
              </p14:nvContentPartPr>
              <p14:xfrm>
                <a:off x="9073924" y="2786713"/>
                <a:ext cx="85320" cy="828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B541B65B-5B34-AD91-3A92-C986DF56D300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066364" y="2779153"/>
                  <a:ext cx="1004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07AD1BB7-E49C-A19A-7E25-A2DBCA96BD02}"/>
                    </a:ext>
                  </a:extLst>
                </p14:cNvPr>
                <p14:cNvContentPartPr/>
                <p14:nvPr/>
              </p14:nvContentPartPr>
              <p14:xfrm>
                <a:off x="9153124" y="2747833"/>
                <a:ext cx="13680" cy="11988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07AD1BB7-E49C-A19A-7E25-A2DBCA96BD0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145564" y="2740273"/>
                  <a:ext cx="288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D3020708-309D-D362-E541-554123FBB929}"/>
                    </a:ext>
                  </a:extLst>
                </p14:cNvPr>
                <p14:cNvContentPartPr/>
                <p14:nvPr/>
              </p14:nvContentPartPr>
              <p14:xfrm>
                <a:off x="9226564" y="2749273"/>
                <a:ext cx="44280" cy="12132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D3020708-309D-D362-E541-554123FBB92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219004" y="2741713"/>
                  <a:ext cx="5940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88FB124C-9BC4-8642-8AB2-59505F21834C}"/>
                    </a:ext>
                  </a:extLst>
                </p14:cNvPr>
                <p14:cNvContentPartPr/>
                <p14:nvPr/>
              </p14:nvContentPartPr>
              <p14:xfrm>
                <a:off x="8558764" y="2493313"/>
                <a:ext cx="1130760" cy="59328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88FB124C-9BC4-8642-8AB2-59505F21834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551204" y="2485753"/>
                  <a:ext cx="1145880" cy="60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uppo 92">
            <a:extLst>
              <a:ext uri="{FF2B5EF4-FFF2-40B4-BE49-F238E27FC236}">
                <a16:creationId xmlns:a16="http://schemas.microsoft.com/office/drawing/2014/main" id="{52CD0BE9-CDB4-F5B4-4B5D-274BE81F2D36}"/>
              </a:ext>
            </a:extLst>
          </p:cNvPr>
          <p:cNvGrpSpPr/>
          <p:nvPr/>
        </p:nvGrpSpPr>
        <p:grpSpPr>
          <a:xfrm>
            <a:off x="9130804" y="3257233"/>
            <a:ext cx="376920" cy="381600"/>
            <a:chOff x="9130804" y="3257233"/>
            <a:chExt cx="376920" cy="38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E0184AB0-01EB-08E1-6027-4400252EED75}"/>
                    </a:ext>
                  </a:extLst>
                </p14:cNvPr>
                <p14:cNvContentPartPr/>
                <p14:nvPr/>
              </p14:nvContentPartPr>
              <p14:xfrm>
                <a:off x="9130804" y="3292513"/>
                <a:ext cx="186120" cy="18648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E0184AB0-01EB-08E1-6027-4400252EED7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123244" y="3284953"/>
                  <a:ext cx="20124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CDC09965-A733-5B63-7B61-DAC00C28B31A}"/>
                    </a:ext>
                  </a:extLst>
                </p14:cNvPr>
                <p14:cNvContentPartPr/>
                <p14:nvPr/>
              </p14:nvContentPartPr>
              <p14:xfrm>
                <a:off x="9334564" y="3257233"/>
                <a:ext cx="35280" cy="19620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CDC09965-A733-5B63-7B61-DAC00C28B31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327004" y="3249673"/>
                  <a:ext cx="5040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73EE3EEC-0130-8CCD-3755-C614D9470B4B}"/>
                    </a:ext>
                  </a:extLst>
                </p14:cNvPr>
                <p14:cNvContentPartPr/>
                <p14:nvPr/>
              </p14:nvContentPartPr>
              <p14:xfrm>
                <a:off x="9343924" y="3380353"/>
                <a:ext cx="68760" cy="4968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73EE3EEC-0130-8CCD-3755-C614D9470B4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336364" y="3372793"/>
                  <a:ext cx="838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1A58072A-798C-CE4E-37BB-F1D90CD6C0E7}"/>
                    </a:ext>
                  </a:extLst>
                </p14:cNvPr>
                <p14:cNvContentPartPr/>
                <p14:nvPr/>
              </p14:nvContentPartPr>
              <p14:xfrm>
                <a:off x="9215764" y="3526153"/>
                <a:ext cx="291960" cy="11268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1A58072A-798C-CE4E-37BB-F1D90CD6C0E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208204" y="3518593"/>
                  <a:ext cx="307080" cy="127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90" name="Input penna 89">
                <a:extLst>
                  <a:ext uri="{FF2B5EF4-FFF2-40B4-BE49-F238E27FC236}">
                    <a16:creationId xmlns:a16="http://schemas.microsoft.com/office/drawing/2014/main" id="{0DEEE5C6-F5D6-6048-4410-FFE6177C3620}"/>
                  </a:ext>
                </a:extLst>
              </p14:cNvPr>
              <p14:cNvContentPartPr/>
              <p14:nvPr/>
            </p14:nvContentPartPr>
            <p14:xfrm>
              <a:off x="9737044" y="3340033"/>
              <a:ext cx="100440" cy="16560"/>
            </p14:xfrm>
          </p:contentPart>
        </mc:Choice>
        <mc:Fallback xmlns="">
          <p:pic>
            <p:nvPicPr>
              <p:cNvPr id="90" name="Input penna 89">
                <a:extLst>
                  <a:ext uri="{FF2B5EF4-FFF2-40B4-BE49-F238E27FC236}">
                    <a16:creationId xmlns:a16="http://schemas.microsoft.com/office/drawing/2014/main" id="{0DEEE5C6-F5D6-6048-4410-FFE6177C3620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9729484" y="3332473"/>
                <a:ext cx="115200" cy="3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91" name="Input penna 90">
                <a:extLst>
                  <a:ext uri="{FF2B5EF4-FFF2-40B4-BE49-F238E27FC236}">
                    <a16:creationId xmlns:a16="http://schemas.microsoft.com/office/drawing/2014/main" id="{F27AB0BD-41AB-A715-99D9-7C45CB639981}"/>
                  </a:ext>
                </a:extLst>
              </p14:cNvPr>
              <p14:cNvContentPartPr/>
              <p14:nvPr/>
            </p14:nvContentPartPr>
            <p14:xfrm>
              <a:off x="9743164" y="3438313"/>
              <a:ext cx="134640" cy="32040"/>
            </p14:xfrm>
          </p:contentPart>
        </mc:Choice>
        <mc:Fallback xmlns="">
          <p:pic>
            <p:nvPicPr>
              <p:cNvPr id="91" name="Input penna 90">
                <a:extLst>
                  <a:ext uri="{FF2B5EF4-FFF2-40B4-BE49-F238E27FC236}">
                    <a16:creationId xmlns:a16="http://schemas.microsoft.com/office/drawing/2014/main" id="{F27AB0BD-41AB-A715-99D9-7C45CB639981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9735604" y="3431113"/>
                <a:ext cx="149760" cy="4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5" name="Gruppo 104">
            <a:extLst>
              <a:ext uri="{FF2B5EF4-FFF2-40B4-BE49-F238E27FC236}">
                <a16:creationId xmlns:a16="http://schemas.microsoft.com/office/drawing/2014/main" id="{5A62D2A0-43B0-3194-6C1C-A1EE858D4719}"/>
              </a:ext>
            </a:extLst>
          </p:cNvPr>
          <p:cNvGrpSpPr/>
          <p:nvPr/>
        </p:nvGrpSpPr>
        <p:grpSpPr>
          <a:xfrm>
            <a:off x="10092004" y="3153913"/>
            <a:ext cx="546480" cy="297000"/>
            <a:chOff x="10092004" y="3153913"/>
            <a:chExt cx="546480" cy="29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7EBBF2A1-EB20-0D83-7450-60E04022EED9}"/>
                    </a:ext>
                  </a:extLst>
                </p14:cNvPr>
                <p14:cNvContentPartPr/>
                <p14:nvPr/>
              </p14:nvContentPartPr>
              <p14:xfrm>
                <a:off x="10092004" y="3248233"/>
                <a:ext cx="13320" cy="18432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7EBBF2A1-EB20-0D83-7450-60E04022EED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084444" y="3240673"/>
                  <a:ext cx="2844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9B8AAD76-2E9A-97D7-B6B1-F946AE28ADCD}"/>
                    </a:ext>
                  </a:extLst>
                </p14:cNvPr>
                <p14:cNvContentPartPr/>
                <p14:nvPr/>
              </p14:nvContentPartPr>
              <p14:xfrm>
                <a:off x="10095964" y="3252193"/>
                <a:ext cx="73440" cy="18936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9B8AAD76-2E9A-97D7-B6B1-F946AE28ADC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0088404" y="3244633"/>
                  <a:ext cx="8820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9C2A616D-76E3-925D-3D4D-C1AC28E3D12C}"/>
                    </a:ext>
                  </a:extLst>
                </p14:cNvPr>
                <p14:cNvContentPartPr/>
                <p14:nvPr/>
              </p14:nvContentPartPr>
              <p14:xfrm>
                <a:off x="10208644" y="3286753"/>
                <a:ext cx="59040" cy="16416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9C2A616D-76E3-925D-3D4D-C1AC28E3D12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0201444" y="3279193"/>
                  <a:ext cx="7416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6BE25F0E-4DC5-F9DD-A227-ED840296EF63}"/>
                    </a:ext>
                  </a:extLst>
                </p14:cNvPr>
                <p14:cNvContentPartPr/>
                <p14:nvPr/>
              </p14:nvContentPartPr>
              <p14:xfrm>
                <a:off x="10300084" y="3367393"/>
                <a:ext cx="39600" cy="2160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6BE25F0E-4DC5-F9DD-A227-ED840296EF63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292524" y="3359833"/>
                  <a:ext cx="547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937354DC-D508-C1B1-3641-61C7FB5FE1C3}"/>
                    </a:ext>
                  </a:extLst>
                </p14:cNvPr>
                <p14:cNvContentPartPr/>
                <p14:nvPr/>
              </p14:nvContentPartPr>
              <p14:xfrm>
                <a:off x="10399084" y="3153913"/>
                <a:ext cx="17280" cy="20628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937354DC-D508-C1B1-3641-61C7FB5FE1C3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0391524" y="3146353"/>
                  <a:ext cx="3240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6E62DD05-5ECC-2BED-3A6F-ED9063CAE578}"/>
                    </a:ext>
                  </a:extLst>
                </p14:cNvPr>
                <p14:cNvContentPartPr/>
                <p14:nvPr/>
              </p14:nvContentPartPr>
              <p14:xfrm>
                <a:off x="10392244" y="3283153"/>
                <a:ext cx="51120" cy="4248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6E62DD05-5ECC-2BED-3A6F-ED9063CAE578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0385044" y="3275593"/>
                  <a:ext cx="662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66CBECFC-3A1E-6484-223A-E381FCF2A886}"/>
                    </a:ext>
                  </a:extLst>
                </p14:cNvPr>
                <p14:cNvContentPartPr/>
                <p14:nvPr/>
              </p14:nvContentPartPr>
              <p14:xfrm>
                <a:off x="10473604" y="3241753"/>
                <a:ext cx="46080" cy="16272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66CBECFC-3A1E-6484-223A-E381FCF2A88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466044" y="3234193"/>
                  <a:ext cx="6120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21BA9952-4A58-219F-5391-2E9B194670B5}"/>
                    </a:ext>
                  </a:extLst>
                </p14:cNvPr>
                <p14:cNvContentPartPr/>
                <p14:nvPr/>
              </p14:nvContentPartPr>
              <p14:xfrm>
                <a:off x="10588804" y="3268393"/>
                <a:ext cx="49680" cy="9144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21BA9952-4A58-219F-5391-2E9B194670B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0581244" y="3260833"/>
                  <a:ext cx="64800" cy="1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9E12B595-1611-F6BA-B75A-352AF5AF0DFF}"/>
              </a:ext>
            </a:extLst>
          </p:cNvPr>
          <p:cNvGrpSpPr/>
          <p:nvPr/>
        </p:nvGrpSpPr>
        <p:grpSpPr>
          <a:xfrm>
            <a:off x="5072164" y="2145193"/>
            <a:ext cx="426960" cy="248400"/>
            <a:chOff x="5072164" y="2145193"/>
            <a:chExt cx="426960" cy="24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75CD7DCB-CEB2-FD5C-2E6C-9DEC8EE53E66}"/>
                    </a:ext>
                  </a:extLst>
                </p14:cNvPr>
                <p14:cNvContentPartPr/>
                <p14:nvPr/>
              </p14:nvContentPartPr>
              <p14:xfrm>
                <a:off x="5090524" y="2221873"/>
                <a:ext cx="7920" cy="109800"/>
              </p14:xfrm>
            </p:contentPart>
          </mc:Choice>
          <mc:Fallback xmlns=""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75CD7DCB-CEB2-FD5C-2E6C-9DEC8EE53E66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082964" y="2214313"/>
                  <a:ext cx="230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5A97A351-29EE-C443-432D-AEDA53000269}"/>
                    </a:ext>
                  </a:extLst>
                </p14:cNvPr>
                <p14:cNvContentPartPr/>
                <p14:nvPr/>
              </p14:nvContentPartPr>
              <p14:xfrm>
                <a:off x="5106724" y="2202793"/>
                <a:ext cx="72720" cy="10836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5A97A351-29EE-C443-432D-AEDA53000269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099164" y="2195233"/>
                  <a:ext cx="874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A969C585-71C3-B2E2-E145-D63EA01DB8A0}"/>
                    </a:ext>
                  </a:extLst>
                </p14:cNvPr>
                <p14:cNvContentPartPr/>
                <p14:nvPr/>
              </p14:nvContentPartPr>
              <p14:xfrm>
                <a:off x="5072164" y="2297113"/>
                <a:ext cx="106200" cy="3636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A969C585-71C3-B2E2-E145-D63EA01DB8A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064964" y="2289553"/>
                  <a:ext cx="1213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B7FE310C-0560-4259-45AF-AD58A2799CE5}"/>
                    </a:ext>
                  </a:extLst>
                </p14:cNvPr>
                <p14:cNvContentPartPr/>
                <p14:nvPr/>
              </p14:nvContentPartPr>
              <p14:xfrm>
                <a:off x="5159284" y="2320873"/>
                <a:ext cx="5040" cy="2232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B7FE310C-0560-4259-45AF-AD58A2799CE5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151724" y="2313313"/>
                  <a:ext cx="201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E0826F02-1ADC-4B4A-E74B-B5376432AB8D}"/>
                    </a:ext>
                  </a:extLst>
                </p14:cNvPr>
                <p14:cNvContentPartPr/>
                <p14:nvPr/>
              </p14:nvContentPartPr>
              <p14:xfrm>
                <a:off x="5212204" y="2230873"/>
                <a:ext cx="45000" cy="2772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E0826F02-1ADC-4B4A-E74B-B5376432AB8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204644" y="2223313"/>
                  <a:ext cx="601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58DE3F7C-086D-1ADB-7390-7DF1688EC5F1}"/>
                    </a:ext>
                  </a:extLst>
                </p14:cNvPr>
                <p14:cNvContentPartPr/>
                <p14:nvPr/>
              </p14:nvContentPartPr>
              <p14:xfrm>
                <a:off x="5270164" y="2145193"/>
                <a:ext cx="2880" cy="95760"/>
              </p14:xfrm>
            </p:contentPart>
          </mc:Choice>
          <mc:Fallback xmlns=""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58DE3F7C-086D-1ADB-7390-7DF1688EC5F1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262604" y="2137633"/>
                  <a:ext cx="180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18CB2FBD-2936-2A04-0A2E-C1591E649744}"/>
                    </a:ext>
                  </a:extLst>
                </p14:cNvPr>
                <p14:cNvContentPartPr/>
                <p14:nvPr/>
              </p14:nvContentPartPr>
              <p14:xfrm>
                <a:off x="5207164" y="2306833"/>
                <a:ext cx="92880" cy="8676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18CB2FBD-2936-2A04-0A2E-C1591E649744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199604" y="2299273"/>
                  <a:ext cx="1080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DE26E912-483A-026D-60BE-6CE0E24A1EA7}"/>
                    </a:ext>
                  </a:extLst>
                </p14:cNvPr>
                <p14:cNvContentPartPr/>
                <p14:nvPr/>
              </p14:nvContentPartPr>
              <p14:xfrm>
                <a:off x="5335684" y="2206393"/>
                <a:ext cx="45720" cy="147240"/>
              </p14:xfrm>
            </p:contentPart>
          </mc:Choice>
          <mc:Fallback xmlns=""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DE26E912-483A-026D-60BE-6CE0E24A1EA7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328124" y="2198833"/>
                  <a:ext cx="608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807BE1D6-D6A8-B4B9-C4E7-754B796CA02A}"/>
                    </a:ext>
                  </a:extLst>
                </p14:cNvPr>
                <p14:cNvContentPartPr/>
                <p14:nvPr/>
              </p14:nvContentPartPr>
              <p14:xfrm>
                <a:off x="5407684" y="2251393"/>
                <a:ext cx="4320" cy="80280"/>
              </p14:xfrm>
            </p:contentPart>
          </mc:Choice>
          <mc:Fallback xmlns=""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807BE1D6-D6A8-B4B9-C4E7-754B796CA02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400124" y="2243833"/>
                  <a:ext cx="1944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E737B0CF-D72A-610B-FCCA-F4537F6CA4C2}"/>
                    </a:ext>
                  </a:extLst>
                </p14:cNvPr>
                <p14:cNvContentPartPr/>
                <p14:nvPr/>
              </p14:nvContentPartPr>
              <p14:xfrm>
                <a:off x="5423884" y="2281633"/>
                <a:ext cx="75240" cy="32040"/>
              </p14:xfrm>
            </p:contentPart>
          </mc:Choice>
          <mc:Fallback xmlns=""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E737B0CF-D72A-610B-FCCA-F4537F6CA4C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416324" y="2274073"/>
                  <a:ext cx="90360" cy="4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" name="Gruppo 128">
            <a:extLst>
              <a:ext uri="{FF2B5EF4-FFF2-40B4-BE49-F238E27FC236}">
                <a16:creationId xmlns:a16="http://schemas.microsoft.com/office/drawing/2014/main" id="{98784A03-A556-D6A3-3BD5-32CAFF39AF28}"/>
              </a:ext>
            </a:extLst>
          </p:cNvPr>
          <p:cNvGrpSpPr/>
          <p:nvPr/>
        </p:nvGrpSpPr>
        <p:grpSpPr>
          <a:xfrm>
            <a:off x="4191244" y="2641273"/>
            <a:ext cx="556920" cy="200520"/>
            <a:chOff x="4191244" y="2641273"/>
            <a:chExt cx="556920" cy="20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9A7A3D06-815E-F40C-52F1-5562AB1319AC}"/>
                    </a:ext>
                  </a:extLst>
                </p14:cNvPr>
                <p14:cNvContentPartPr/>
                <p14:nvPr/>
              </p14:nvContentPartPr>
              <p14:xfrm>
                <a:off x="4191244" y="2675473"/>
                <a:ext cx="61200" cy="108360"/>
              </p14:xfrm>
            </p:contentPart>
          </mc:Choice>
          <mc:Fallback xmlns=""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9A7A3D06-815E-F40C-52F1-5562AB1319AC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183684" y="2668273"/>
                  <a:ext cx="7632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08349F14-127C-F9DB-9263-33979091ABB3}"/>
                    </a:ext>
                  </a:extLst>
                </p14:cNvPr>
                <p14:cNvContentPartPr/>
                <p14:nvPr/>
              </p14:nvContentPartPr>
              <p14:xfrm>
                <a:off x="4267564" y="2695993"/>
                <a:ext cx="63720" cy="21600"/>
              </p14:xfrm>
            </p:contentPart>
          </mc:Choice>
          <mc:Fallback xmlns=""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08349F14-127C-F9DB-9263-33979091ABB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260004" y="2688433"/>
                  <a:ext cx="788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125B11B1-B1E7-09ED-724A-0BBA873CDBDC}"/>
                    </a:ext>
                  </a:extLst>
                </p14:cNvPr>
                <p14:cNvContentPartPr/>
                <p14:nvPr/>
              </p14:nvContentPartPr>
              <p14:xfrm>
                <a:off x="4336684" y="2670073"/>
                <a:ext cx="9000" cy="98640"/>
              </p14:xfrm>
            </p:contentPart>
          </mc:Choice>
          <mc:Fallback xmlns=""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125B11B1-B1E7-09ED-724A-0BBA873CDBDC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329124" y="2662513"/>
                  <a:ext cx="241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56709C3F-09B7-08EA-9AEB-AC91CE418C84}"/>
                    </a:ext>
                  </a:extLst>
                </p14:cNvPr>
                <p14:cNvContentPartPr/>
                <p14:nvPr/>
              </p14:nvContentPartPr>
              <p14:xfrm>
                <a:off x="4393204" y="2662873"/>
                <a:ext cx="57240" cy="27000"/>
              </p14:xfrm>
            </p:contentPart>
          </mc:Choice>
          <mc:Fallback xmlns=""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56709C3F-09B7-08EA-9AEB-AC91CE418C8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385644" y="2655313"/>
                  <a:ext cx="720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E70578C2-9DE6-4784-1992-EEF06BD12B74}"/>
                    </a:ext>
                  </a:extLst>
                </p14:cNvPr>
                <p14:cNvContentPartPr/>
                <p14:nvPr/>
              </p14:nvContentPartPr>
              <p14:xfrm>
                <a:off x="4391044" y="2657473"/>
                <a:ext cx="64440" cy="10800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E70578C2-9DE6-4784-1992-EEF06BD12B74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383484" y="2649913"/>
                  <a:ext cx="795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F566D5C2-BED5-CD4C-370F-1D92A0EF9004}"/>
                    </a:ext>
                  </a:extLst>
                </p14:cNvPr>
                <p14:cNvContentPartPr/>
                <p14:nvPr/>
              </p14:nvContentPartPr>
              <p14:xfrm>
                <a:off x="4482844" y="2645593"/>
                <a:ext cx="13320" cy="84600"/>
              </p14:xfrm>
            </p:contentPart>
          </mc:Choice>
          <mc:Fallback xmlns=""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F566D5C2-BED5-CD4C-370F-1D92A0EF9004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475284" y="2638033"/>
                  <a:ext cx="280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EF4ECFE6-46CC-1AF1-EFA2-F1446690EAD1}"/>
                    </a:ext>
                  </a:extLst>
                </p14:cNvPr>
                <p14:cNvContentPartPr/>
                <p14:nvPr/>
              </p14:nvContentPartPr>
              <p14:xfrm>
                <a:off x="4418764" y="2777353"/>
                <a:ext cx="93600" cy="64440"/>
              </p14:xfrm>
            </p:contentPart>
          </mc:Choice>
          <mc:Fallback xmlns=""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EF4ECFE6-46CC-1AF1-EFA2-F1446690EAD1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411204" y="2769793"/>
                  <a:ext cx="1087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F0D05803-0E0B-D13F-0946-951C0C1E7DA5}"/>
                    </a:ext>
                  </a:extLst>
                </p14:cNvPr>
                <p14:cNvContentPartPr/>
                <p14:nvPr/>
              </p14:nvContentPartPr>
              <p14:xfrm>
                <a:off x="4549804" y="2641273"/>
                <a:ext cx="53640" cy="119880"/>
              </p14:xfrm>
            </p:contentPart>
          </mc:Choice>
          <mc:Fallback xmlns=""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F0D05803-0E0B-D13F-0946-951C0C1E7DA5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542244" y="2633713"/>
                  <a:ext cx="6876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9F900747-C98F-08A9-098D-23E0D9CA0BF7}"/>
                    </a:ext>
                  </a:extLst>
                </p14:cNvPr>
                <p14:cNvContentPartPr/>
                <p14:nvPr/>
              </p14:nvContentPartPr>
              <p14:xfrm>
                <a:off x="4640884" y="2654593"/>
                <a:ext cx="36720" cy="115560"/>
              </p14:xfrm>
            </p:contentPart>
          </mc:Choice>
          <mc:Fallback xmlns=""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9F900747-C98F-08A9-098D-23E0D9CA0BF7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633324" y="2647033"/>
                  <a:ext cx="518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7305C0A3-ED48-3DE1-D03D-E7AB5D8B7665}"/>
                    </a:ext>
                  </a:extLst>
                </p14:cNvPr>
                <p14:cNvContentPartPr/>
                <p14:nvPr/>
              </p14:nvContentPartPr>
              <p14:xfrm>
                <a:off x="4670764" y="2675473"/>
                <a:ext cx="77400" cy="38160"/>
              </p14:xfrm>
            </p:contentPart>
          </mc:Choice>
          <mc:Fallback xmlns=""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7305C0A3-ED48-3DE1-D03D-E7AB5D8B7665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663204" y="2668273"/>
                  <a:ext cx="92520" cy="5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" name="Gruppo 145">
            <a:extLst>
              <a:ext uri="{FF2B5EF4-FFF2-40B4-BE49-F238E27FC236}">
                <a16:creationId xmlns:a16="http://schemas.microsoft.com/office/drawing/2014/main" id="{C32E6D48-5054-4F05-874E-32383E99DB0E}"/>
              </a:ext>
            </a:extLst>
          </p:cNvPr>
          <p:cNvGrpSpPr/>
          <p:nvPr/>
        </p:nvGrpSpPr>
        <p:grpSpPr>
          <a:xfrm>
            <a:off x="6835944" y="381240"/>
            <a:ext cx="1673280" cy="245160"/>
            <a:chOff x="6835944" y="381240"/>
            <a:chExt cx="1673280" cy="24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D00A0E36-340C-891B-55DD-4E4AC6E7AD71}"/>
                    </a:ext>
                  </a:extLst>
                </p14:cNvPr>
                <p14:cNvContentPartPr/>
                <p14:nvPr/>
              </p14:nvContentPartPr>
              <p14:xfrm>
                <a:off x="6838464" y="419040"/>
                <a:ext cx="155160" cy="1944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D00A0E36-340C-891B-55DD-4E4AC6E7AD71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830904" y="411480"/>
                  <a:ext cx="1702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E1384DBF-80D4-FF25-1A1A-E8CE040A85E6}"/>
                    </a:ext>
                  </a:extLst>
                </p14:cNvPr>
                <p14:cNvContentPartPr/>
                <p14:nvPr/>
              </p14:nvContentPartPr>
              <p14:xfrm>
                <a:off x="6835944" y="407880"/>
                <a:ext cx="153720" cy="218520"/>
              </p14:xfrm>
            </p:contentPart>
          </mc:Choice>
          <mc:Fallback xmlns=""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E1384DBF-80D4-FF25-1A1A-E8CE040A85E6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6828384" y="400320"/>
                  <a:ext cx="16884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90CE0AED-5B8E-68F1-F8F0-67856124C097}"/>
                    </a:ext>
                  </a:extLst>
                </p14:cNvPr>
                <p14:cNvContentPartPr/>
                <p14:nvPr/>
              </p14:nvContentPartPr>
              <p14:xfrm>
                <a:off x="7032504" y="443520"/>
                <a:ext cx="7200" cy="147240"/>
              </p14:xfrm>
            </p:contentPart>
          </mc:Choice>
          <mc:Fallback xmlns=""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90CE0AED-5B8E-68F1-F8F0-67856124C097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024944" y="435960"/>
                  <a:ext cx="2232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6C0AC0EE-28C4-C15D-A8A5-FDB9072119A8}"/>
                    </a:ext>
                  </a:extLst>
                </p14:cNvPr>
                <p14:cNvContentPartPr/>
                <p14:nvPr/>
              </p14:nvContentPartPr>
              <p14:xfrm>
                <a:off x="7036464" y="518040"/>
                <a:ext cx="99000" cy="54360"/>
              </p14:xfrm>
            </p:contentPart>
          </mc:Choice>
          <mc:Fallback xmlns=""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6C0AC0EE-28C4-C15D-A8A5-FDB9072119A8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028904" y="510480"/>
                  <a:ext cx="11412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C66293C4-4F1C-93B3-B79D-BC714D0BE810}"/>
                    </a:ext>
                  </a:extLst>
                </p14:cNvPr>
                <p14:cNvContentPartPr/>
                <p14:nvPr/>
              </p14:nvContentPartPr>
              <p14:xfrm>
                <a:off x="7146984" y="410400"/>
                <a:ext cx="92160" cy="203040"/>
              </p14:xfrm>
            </p:contentPart>
          </mc:Choice>
          <mc:Fallback xmlns=""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C66293C4-4F1C-93B3-B79D-BC714D0BE810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139424" y="402840"/>
                  <a:ext cx="10728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CD120E33-941A-355D-5AFB-22CDCBC38C26}"/>
                    </a:ext>
                  </a:extLst>
                </p14:cNvPr>
                <p14:cNvContentPartPr/>
                <p14:nvPr/>
              </p14:nvContentPartPr>
              <p14:xfrm>
                <a:off x="7171464" y="507600"/>
                <a:ext cx="48240" cy="73800"/>
              </p14:xfrm>
            </p:contentPart>
          </mc:Choice>
          <mc:Fallback xmlns=""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CD120E33-941A-355D-5AFB-22CDCBC38C2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163904" y="500040"/>
                  <a:ext cx="633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96095282-0285-92BE-2A24-6A1C5DF266F5}"/>
                    </a:ext>
                  </a:extLst>
                </p14:cNvPr>
                <p14:cNvContentPartPr/>
                <p14:nvPr/>
              </p14:nvContentPartPr>
              <p14:xfrm>
                <a:off x="7321224" y="390240"/>
                <a:ext cx="63000" cy="23436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96095282-0285-92BE-2A24-6A1C5DF266F5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313664" y="382680"/>
                  <a:ext cx="7812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65583B19-FBF5-CCA2-B770-655C4B3974B2}"/>
                    </a:ext>
                  </a:extLst>
                </p14:cNvPr>
                <p14:cNvContentPartPr/>
                <p14:nvPr/>
              </p14:nvContentPartPr>
              <p14:xfrm>
                <a:off x="7743144" y="381240"/>
                <a:ext cx="145440" cy="16524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65583B19-FBF5-CCA2-B770-655C4B3974B2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735584" y="373680"/>
                  <a:ext cx="16056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AAC7FB35-846A-CB1D-7027-0D37D1163145}"/>
                    </a:ext>
                  </a:extLst>
                </p14:cNvPr>
                <p14:cNvContentPartPr/>
                <p14:nvPr/>
              </p14:nvContentPartPr>
              <p14:xfrm>
                <a:off x="7935024" y="422640"/>
                <a:ext cx="107640" cy="95040"/>
              </p14:xfrm>
            </p:contentPart>
          </mc:Choice>
          <mc:Fallback xmlns=""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AAC7FB35-846A-CB1D-7027-0D37D1163145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927464" y="415080"/>
                  <a:ext cx="1227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FABA2837-E6A7-BA87-CE9C-B21D85FCD33B}"/>
                    </a:ext>
                  </a:extLst>
                </p14:cNvPr>
                <p14:cNvContentPartPr/>
                <p14:nvPr/>
              </p14:nvContentPartPr>
              <p14:xfrm>
                <a:off x="8066424" y="405720"/>
                <a:ext cx="45720" cy="117720"/>
              </p14:xfrm>
            </p:contentPart>
          </mc:Choice>
          <mc:Fallback xmlns=""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FABA2837-E6A7-BA87-CE9C-B21D85FCD33B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058864" y="398160"/>
                  <a:ext cx="604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4464F5B6-0BE2-F00E-25CC-E192E324C096}"/>
                    </a:ext>
                  </a:extLst>
                </p14:cNvPr>
                <p14:cNvContentPartPr/>
                <p14:nvPr/>
              </p14:nvContentPartPr>
              <p14:xfrm>
                <a:off x="8172624" y="425520"/>
                <a:ext cx="67680" cy="10332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4464F5B6-0BE2-F00E-25CC-E192E324C096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165064" y="417960"/>
                  <a:ext cx="8280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A8665079-C70B-9A9E-DA23-822BF072CB08}"/>
                    </a:ext>
                  </a:extLst>
                </p14:cNvPr>
                <p14:cNvContentPartPr/>
                <p14:nvPr/>
              </p14:nvContentPartPr>
              <p14:xfrm>
                <a:off x="8309424" y="411480"/>
                <a:ext cx="63720" cy="10656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A8665079-C70B-9A9E-DA23-822BF072CB08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301864" y="403920"/>
                  <a:ext cx="788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15C20587-13D2-FAB2-0210-E70BDA96D4DA}"/>
                    </a:ext>
                  </a:extLst>
                </p14:cNvPr>
                <p14:cNvContentPartPr/>
                <p14:nvPr/>
              </p14:nvContentPartPr>
              <p14:xfrm>
                <a:off x="8432544" y="442800"/>
                <a:ext cx="76680" cy="111960"/>
              </p14:xfrm>
            </p:contentPart>
          </mc:Choice>
          <mc:Fallback xmlns=""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15C20587-13D2-FAB2-0210-E70BDA96D4DA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8424984" y="435240"/>
                  <a:ext cx="918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86BDFA0C-95F8-4928-E886-EE390F9A7449}"/>
                    </a:ext>
                  </a:extLst>
                </p14:cNvPr>
                <p14:cNvContentPartPr/>
                <p14:nvPr/>
              </p14:nvContentPartPr>
              <p14:xfrm>
                <a:off x="7530384" y="384120"/>
                <a:ext cx="35280" cy="48960"/>
              </p14:xfrm>
            </p:contentPart>
          </mc:Choice>
          <mc:Fallback xmlns=""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86BDFA0C-95F8-4928-E886-EE390F9A7449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522824" y="376560"/>
                  <a:ext cx="504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AA21BD6C-301E-CB16-6CFF-026B7EF1CD4B}"/>
                    </a:ext>
                  </a:extLst>
                </p14:cNvPr>
                <p14:cNvContentPartPr/>
                <p14:nvPr/>
              </p14:nvContentPartPr>
              <p14:xfrm>
                <a:off x="7467024" y="522720"/>
                <a:ext cx="127080" cy="54000"/>
              </p14:xfrm>
            </p:contentPart>
          </mc:Choice>
          <mc:Fallback xmlns=""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AA21BD6C-301E-CB16-6CFF-026B7EF1CD4B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7459464" y="515520"/>
                  <a:ext cx="142200" cy="69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5">
            <p14:nvContentPartPr>
              <p14:cNvPr id="147" name="Input penna 146">
                <a:extLst>
                  <a:ext uri="{FF2B5EF4-FFF2-40B4-BE49-F238E27FC236}">
                    <a16:creationId xmlns:a16="http://schemas.microsoft.com/office/drawing/2014/main" id="{C17013A0-5244-ECB8-026F-834303FB16F7}"/>
                  </a:ext>
                </a:extLst>
              </p14:cNvPr>
              <p14:cNvContentPartPr/>
              <p14:nvPr/>
            </p14:nvContentPartPr>
            <p14:xfrm>
              <a:off x="4137261" y="3446902"/>
              <a:ext cx="47520" cy="10800"/>
            </p14:xfrm>
          </p:contentPart>
        </mc:Choice>
        <mc:Fallback xmlns="">
          <p:pic>
            <p:nvPicPr>
              <p:cNvPr id="147" name="Input penna 146">
                <a:extLst>
                  <a:ext uri="{FF2B5EF4-FFF2-40B4-BE49-F238E27FC236}">
                    <a16:creationId xmlns:a16="http://schemas.microsoft.com/office/drawing/2014/main" id="{C17013A0-5244-ECB8-026F-834303FB16F7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4129701" y="3439342"/>
                <a:ext cx="62640" cy="2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2562288F-12E2-36C2-33AC-4543786A83BB}"/>
              </a:ext>
            </a:extLst>
          </p:cNvPr>
          <p:cNvGrpSpPr/>
          <p:nvPr/>
        </p:nvGrpSpPr>
        <p:grpSpPr>
          <a:xfrm>
            <a:off x="3987141" y="3434302"/>
            <a:ext cx="1012680" cy="381600"/>
            <a:chOff x="3987141" y="3434302"/>
            <a:chExt cx="1012680" cy="38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5D163E38-CED8-1AB3-1331-90D35DD24B82}"/>
                    </a:ext>
                  </a:extLst>
                </p14:cNvPr>
                <p14:cNvContentPartPr/>
                <p14:nvPr/>
              </p14:nvContentPartPr>
              <p14:xfrm>
                <a:off x="4150941" y="3476062"/>
                <a:ext cx="30960" cy="20520"/>
              </p14:xfrm>
            </p:contentPart>
          </mc:Choice>
          <mc:Fallback xmlns=""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5D163E38-CED8-1AB3-1331-90D35DD24B82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4143381" y="3468502"/>
                  <a:ext cx="460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77E9AFAD-5616-21AE-5747-D499BE029A4D}"/>
                    </a:ext>
                  </a:extLst>
                </p14:cNvPr>
                <p14:cNvContentPartPr/>
                <p14:nvPr/>
              </p14:nvContentPartPr>
              <p14:xfrm>
                <a:off x="4150941" y="3496222"/>
                <a:ext cx="360" cy="360"/>
              </p14:xfrm>
            </p:contentPart>
          </mc:Choice>
          <mc:Fallback xmlns=""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77E9AFAD-5616-21AE-5747-D499BE029A4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143381" y="348866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CCB9CBD6-8A98-E47A-D6D7-38682E651879}"/>
                    </a:ext>
                  </a:extLst>
                </p14:cNvPr>
                <p14:cNvContentPartPr/>
                <p14:nvPr/>
              </p14:nvContentPartPr>
              <p14:xfrm>
                <a:off x="4150941" y="3496222"/>
                <a:ext cx="360" cy="360"/>
              </p14:xfrm>
            </p:contentPart>
          </mc:Choice>
          <mc:Fallback xmlns=""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CCB9CBD6-8A98-E47A-D6D7-38682E65187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143381" y="348866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302DF2BC-0DB2-28E3-4B9B-9401112080D9}"/>
                    </a:ext>
                  </a:extLst>
                </p14:cNvPr>
                <p14:cNvContentPartPr/>
                <p14:nvPr/>
              </p14:nvContentPartPr>
              <p14:xfrm>
                <a:off x="4207821" y="3434302"/>
                <a:ext cx="4680" cy="95400"/>
              </p14:xfrm>
            </p:contentPart>
          </mc:Choice>
          <mc:Fallback xmlns=""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302DF2BC-0DB2-28E3-4B9B-9401112080D9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200261" y="3426742"/>
                  <a:ext cx="1980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42834786-F49E-0802-1F5F-2A59F12EFAC5}"/>
                    </a:ext>
                  </a:extLst>
                </p14:cNvPr>
                <p14:cNvContentPartPr/>
                <p14:nvPr/>
              </p14:nvContentPartPr>
              <p14:xfrm>
                <a:off x="4140861" y="3533302"/>
                <a:ext cx="25560" cy="38520"/>
              </p14:xfrm>
            </p:contentPart>
          </mc:Choice>
          <mc:Fallback xmlns=""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42834786-F49E-0802-1F5F-2A59F12EFAC5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133301" y="3525742"/>
                  <a:ext cx="406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78FE72B0-632F-1FB4-F8D7-105EAC39A95D}"/>
                    </a:ext>
                  </a:extLst>
                </p14:cNvPr>
                <p14:cNvContentPartPr/>
                <p14:nvPr/>
              </p14:nvContentPartPr>
              <p14:xfrm>
                <a:off x="4199901" y="3445462"/>
                <a:ext cx="69480" cy="30240"/>
              </p14:xfrm>
            </p:contentPart>
          </mc:Choice>
          <mc:Fallback xmlns=""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78FE72B0-632F-1FB4-F8D7-105EAC39A95D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192341" y="3437902"/>
                  <a:ext cx="846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8F5E6A85-118A-0FA5-FFA5-F5834DD07768}"/>
                    </a:ext>
                  </a:extLst>
                </p14:cNvPr>
                <p14:cNvContentPartPr/>
                <p14:nvPr/>
              </p14:nvContentPartPr>
              <p14:xfrm>
                <a:off x="4173261" y="3591622"/>
                <a:ext cx="86040" cy="82080"/>
              </p14:xfrm>
            </p:contentPart>
          </mc:Choice>
          <mc:Fallback xmlns=""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8F5E6A85-118A-0FA5-FFA5-F5834DD07768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165701" y="3584062"/>
                  <a:ext cx="10116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2A86B3BC-8EBB-8A53-FEAE-ADE8F680D1E1}"/>
                    </a:ext>
                  </a:extLst>
                </p14:cNvPr>
                <p14:cNvContentPartPr/>
                <p14:nvPr/>
              </p14:nvContentPartPr>
              <p14:xfrm>
                <a:off x="4416621" y="3447622"/>
                <a:ext cx="73440" cy="28440"/>
              </p14:xfrm>
            </p:contentPart>
          </mc:Choice>
          <mc:Fallback xmlns=""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2A86B3BC-8EBB-8A53-FEAE-ADE8F680D1E1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409061" y="3440062"/>
                  <a:ext cx="885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F6BF1F83-E553-39BA-A215-9F0BBFFC7447}"/>
                    </a:ext>
                  </a:extLst>
                </p14:cNvPr>
                <p14:cNvContentPartPr/>
                <p14:nvPr/>
              </p14:nvContentPartPr>
              <p14:xfrm>
                <a:off x="4419861" y="3471022"/>
                <a:ext cx="71280" cy="93960"/>
              </p14:xfrm>
            </p:contentPart>
          </mc:Choice>
          <mc:Fallback xmlns=""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F6BF1F83-E553-39BA-A215-9F0BBFFC7447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412301" y="3463462"/>
                  <a:ext cx="864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5CC7971C-9320-8947-C24D-F0E210E606C4}"/>
                    </a:ext>
                  </a:extLst>
                </p14:cNvPr>
                <p14:cNvContentPartPr/>
                <p14:nvPr/>
              </p14:nvContentPartPr>
              <p14:xfrm>
                <a:off x="4510221" y="3465982"/>
                <a:ext cx="56520" cy="14760"/>
              </p14:xfrm>
            </p:contentPart>
          </mc:Choice>
          <mc:Fallback xmlns=""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5CC7971C-9320-8947-C24D-F0E210E606C4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4502661" y="3458422"/>
                  <a:ext cx="712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235E3DEB-B282-CD74-23F4-B9CCEA5094ED}"/>
                    </a:ext>
                  </a:extLst>
                </p14:cNvPr>
                <p14:cNvContentPartPr/>
                <p14:nvPr/>
              </p14:nvContentPartPr>
              <p14:xfrm>
                <a:off x="4515981" y="3480022"/>
                <a:ext cx="52560" cy="97920"/>
              </p14:xfrm>
            </p:contentPart>
          </mc:Choice>
          <mc:Fallback xmlns=""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235E3DEB-B282-CD74-23F4-B9CCEA5094ED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4508421" y="3472822"/>
                  <a:ext cx="676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83AD1A52-503D-6509-7824-B5E25145D27D}"/>
                    </a:ext>
                  </a:extLst>
                </p14:cNvPr>
                <p14:cNvContentPartPr/>
                <p14:nvPr/>
              </p14:nvContentPartPr>
              <p14:xfrm>
                <a:off x="4596261" y="3466342"/>
                <a:ext cx="26640" cy="102240"/>
              </p14:xfrm>
            </p:contentPart>
          </mc:Choice>
          <mc:Fallback xmlns=""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83AD1A52-503D-6509-7824-B5E25145D27D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588701" y="3458782"/>
                  <a:ext cx="417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AABA8DEF-45F5-1464-9091-F37C9C80D1CC}"/>
                    </a:ext>
                  </a:extLst>
                </p14:cNvPr>
                <p14:cNvContentPartPr/>
                <p14:nvPr/>
              </p14:nvContentPartPr>
              <p14:xfrm>
                <a:off x="4594101" y="3530422"/>
                <a:ext cx="46080" cy="18720"/>
              </p14:xfrm>
            </p:contentPart>
          </mc:Choice>
          <mc:Fallback xmlns=""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AABA8DEF-45F5-1464-9091-F37C9C80D1CC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586541" y="3522862"/>
                  <a:ext cx="608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B0F6243F-CEF0-5405-436A-44F5CB8928B0}"/>
                    </a:ext>
                  </a:extLst>
                </p14:cNvPr>
                <p14:cNvContentPartPr/>
                <p14:nvPr/>
              </p14:nvContentPartPr>
              <p14:xfrm>
                <a:off x="4686261" y="3461662"/>
                <a:ext cx="6840" cy="130320"/>
              </p14:xfrm>
            </p:contentPart>
          </mc:Choice>
          <mc:Fallback xmlns=""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B0F6243F-CEF0-5405-436A-44F5CB8928B0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678701" y="3454102"/>
                  <a:ext cx="2196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D56AB6E7-AC28-077F-F22A-4E28BEAF78A9}"/>
                    </a:ext>
                  </a:extLst>
                </p14:cNvPr>
                <p14:cNvContentPartPr/>
                <p14:nvPr/>
              </p14:nvContentPartPr>
              <p14:xfrm>
                <a:off x="3987141" y="3735622"/>
                <a:ext cx="1012680" cy="80280"/>
              </p14:xfrm>
            </p:contentPart>
          </mc:Choice>
          <mc:Fallback xmlns=""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D56AB6E7-AC28-077F-F22A-4E28BEAF78A9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3979581" y="3728062"/>
                  <a:ext cx="1027800" cy="95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5">
            <p14:nvContentPartPr>
              <p14:cNvPr id="163" name="Input penna 162">
                <a:extLst>
                  <a:ext uri="{FF2B5EF4-FFF2-40B4-BE49-F238E27FC236}">
                    <a16:creationId xmlns:a16="http://schemas.microsoft.com/office/drawing/2014/main" id="{D1B7328C-F17B-B5E0-5FB7-3D2809682D73}"/>
                  </a:ext>
                </a:extLst>
              </p14:cNvPr>
              <p14:cNvContentPartPr/>
              <p14:nvPr/>
            </p14:nvContentPartPr>
            <p14:xfrm>
              <a:off x="5229141" y="3514582"/>
              <a:ext cx="116280" cy="31680"/>
            </p14:xfrm>
          </p:contentPart>
        </mc:Choice>
        <mc:Fallback xmlns="">
          <p:pic>
            <p:nvPicPr>
              <p:cNvPr id="163" name="Input penna 162">
                <a:extLst>
                  <a:ext uri="{FF2B5EF4-FFF2-40B4-BE49-F238E27FC236}">
                    <a16:creationId xmlns:a16="http://schemas.microsoft.com/office/drawing/2014/main" id="{D1B7328C-F17B-B5E0-5FB7-3D2809682D73}"/>
                  </a:ext>
                </a:extLst>
              </p:cNvPr>
              <p:cNvPicPr/>
              <p:nvPr/>
            </p:nvPicPr>
            <p:blipFill>
              <a:blip r:embed="rId206"/>
              <a:stretch>
                <a:fillRect/>
              </a:stretch>
            </p:blipFill>
            <p:spPr>
              <a:xfrm>
                <a:off x="5221581" y="3507022"/>
                <a:ext cx="13140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7">
            <p14:nvContentPartPr>
              <p14:cNvPr id="164" name="Input penna 163">
                <a:extLst>
                  <a:ext uri="{FF2B5EF4-FFF2-40B4-BE49-F238E27FC236}">
                    <a16:creationId xmlns:a16="http://schemas.microsoft.com/office/drawing/2014/main" id="{D3EB3608-AA9C-A231-AC3C-4B3D69F4F141}"/>
                  </a:ext>
                </a:extLst>
              </p14:cNvPr>
              <p14:cNvContentPartPr/>
              <p14:nvPr/>
            </p14:nvContentPartPr>
            <p14:xfrm>
              <a:off x="5221941" y="3658942"/>
              <a:ext cx="119160" cy="20520"/>
            </p14:xfrm>
          </p:contentPart>
        </mc:Choice>
        <mc:Fallback xmlns="">
          <p:pic>
            <p:nvPicPr>
              <p:cNvPr id="164" name="Input penna 163">
                <a:extLst>
                  <a:ext uri="{FF2B5EF4-FFF2-40B4-BE49-F238E27FC236}">
                    <a16:creationId xmlns:a16="http://schemas.microsoft.com/office/drawing/2014/main" id="{D3EB3608-AA9C-A231-AC3C-4B3D69F4F141}"/>
                  </a:ext>
                </a:extLst>
              </p:cNvPr>
              <p:cNvPicPr/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5214381" y="3651382"/>
                <a:ext cx="133920" cy="35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78" name="Gruppo 177">
            <a:extLst>
              <a:ext uri="{FF2B5EF4-FFF2-40B4-BE49-F238E27FC236}">
                <a16:creationId xmlns:a16="http://schemas.microsoft.com/office/drawing/2014/main" id="{9DA8AC2C-9AFF-6663-FBE2-CF666D7DA521}"/>
              </a:ext>
            </a:extLst>
          </p:cNvPr>
          <p:cNvGrpSpPr/>
          <p:nvPr/>
        </p:nvGrpSpPr>
        <p:grpSpPr>
          <a:xfrm>
            <a:off x="5673381" y="3468862"/>
            <a:ext cx="300240" cy="244440"/>
            <a:chOff x="5673381" y="3468862"/>
            <a:chExt cx="300240" cy="24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78038E6E-926F-E600-10C4-00B3D8095F28}"/>
                    </a:ext>
                  </a:extLst>
                </p14:cNvPr>
                <p14:cNvContentPartPr/>
                <p14:nvPr/>
              </p14:nvContentPartPr>
              <p14:xfrm>
                <a:off x="5673381" y="3537982"/>
                <a:ext cx="32760" cy="175320"/>
              </p14:xfrm>
            </p:contentPart>
          </mc:Choice>
          <mc:Fallback xmlns=""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78038E6E-926F-E600-10C4-00B3D8095F28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665821" y="3530422"/>
                  <a:ext cx="4788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29050519-2119-E9A7-D9D2-084ECD485747}"/>
                    </a:ext>
                  </a:extLst>
                </p14:cNvPr>
                <p14:cNvContentPartPr/>
                <p14:nvPr/>
              </p14:nvContentPartPr>
              <p14:xfrm>
                <a:off x="5710821" y="3560302"/>
                <a:ext cx="92520" cy="72360"/>
              </p14:xfrm>
            </p:contentPart>
          </mc:Choice>
          <mc:Fallback xmlns=""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29050519-2119-E9A7-D9D2-084ECD485747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703261" y="3552742"/>
                  <a:ext cx="1076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FF36F728-A59B-4C75-1F5A-9C5E8904C8DC}"/>
                    </a:ext>
                  </a:extLst>
                </p14:cNvPr>
                <p14:cNvContentPartPr/>
                <p14:nvPr/>
              </p14:nvContentPartPr>
              <p14:xfrm>
                <a:off x="5816301" y="3572182"/>
                <a:ext cx="55080" cy="106200"/>
              </p14:xfrm>
            </p:contentPart>
          </mc:Choice>
          <mc:Fallback xmlns=""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FF36F728-A59B-4C75-1F5A-9C5E8904C8DC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5808741" y="3564622"/>
                  <a:ext cx="702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E5CF3BBF-C011-8C4E-6E91-0E77C13047C1}"/>
                    </a:ext>
                  </a:extLst>
                </p14:cNvPr>
                <p14:cNvContentPartPr/>
                <p14:nvPr/>
              </p14:nvContentPartPr>
              <p14:xfrm>
                <a:off x="5950221" y="3468862"/>
                <a:ext cx="23400" cy="145080"/>
              </p14:xfrm>
            </p:contentPart>
          </mc:Choice>
          <mc:Fallback xmlns=""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E5CF3BBF-C011-8C4E-6E91-0E77C13047C1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5942661" y="3461302"/>
                  <a:ext cx="38520" cy="16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6" name="Gruppo 175">
            <a:extLst>
              <a:ext uri="{FF2B5EF4-FFF2-40B4-BE49-F238E27FC236}">
                <a16:creationId xmlns:a16="http://schemas.microsoft.com/office/drawing/2014/main" id="{59ED8EB1-0ED2-87E2-99B8-533E2186BFD4}"/>
              </a:ext>
            </a:extLst>
          </p:cNvPr>
          <p:cNvGrpSpPr/>
          <p:nvPr/>
        </p:nvGrpSpPr>
        <p:grpSpPr>
          <a:xfrm>
            <a:off x="6236421" y="3523222"/>
            <a:ext cx="399960" cy="135720"/>
            <a:chOff x="6236421" y="3523222"/>
            <a:chExt cx="399960" cy="135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53CFBE52-D99E-9450-036D-449277AAA8D8}"/>
                    </a:ext>
                  </a:extLst>
                </p14:cNvPr>
                <p14:cNvContentPartPr/>
                <p14:nvPr/>
              </p14:nvContentPartPr>
              <p14:xfrm>
                <a:off x="6236421" y="3537982"/>
                <a:ext cx="99720" cy="117000"/>
              </p14:xfrm>
            </p:contentPart>
          </mc:Choice>
          <mc:Fallback xmlns=""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53CFBE52-D99E-9450-036D-449277AAA8D8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228861" y="3530422"/>
                  <a:ext cx="1148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CFF4486F-9249-08B6-1D2F-380B6FF0B1C8}"/>
                    </a:ext>
                  </a:extLst>
                </p14:cNvPr>
                <p14:cNvContentPartPr/>
                <p14:nvPr/>
              </p14:nvContentPartPr>
              <p14:xfrm>
                <a:off x="6352341" y="3585862"/>
                <a:ext cx="67320" cy="63360"/>
              </p14:xfrm>
            </p:contentPart>
          </mc:Choice>
          <mc:Fallback xmlns=""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CFF4486F-9249-08B6-1D2F-380B6FF0B1C8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344781" y="3578302"/>
                  <a:ext cx="824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685F52FA-DE7E-1DB2-8F54-5520268ECA17}"/>
                    </a:ext>
                  </a:extLst>
                </p14:cNvPr>
                <p14:cNvContentPartPr/>
                <p14:nvPr/>
              </p14:nvContentPartPr>
              <p14:xfrm>
                <a:off x="6459261" y="3523222"/>
                <a:ext cx="43920" cy="117000"/>
              </p14:xfrm>
            </p:contentPart>
          </mc:Choice>
          <mc:Fallback xmlns=""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685F52FA-DE7E-1DB2-8F54-5520268ECA17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451701" y="3515662"/>
                  <a:ext cx="5868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EDBB9CDC-037B-CB8A-66C5-B2E8493BBC00}"/>
                    </a:ext>
                  </a:extLst>
                </p14:cNvPr>
                <p14:cNvContentPartPr/>
                <p14:nvPr/>
              </p14:nvContentPartPr>
              <p14:xfrm>
                <a:off x="6553221" y="3558502"/>
                <a:ext cx="83160" cy="100440"/>
              </p14:xfrm>
            </p:contentPart>
          </mc:Choice>
          <mc:Fallback xmlns=""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EDBB9CDC-037B-CB8A-66C5-B2E8493BBC00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545661" y="3551302"/>
                  <a:ext cx="98280" cy="11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2" name="Gruppo 181">
            <a:extLst>
              <a:ext uri="{FF2B5EF4-FFF2-40B4-BE49-F238E27FC236}">
                <a16:creationId xmlns:a16="http://schemas.microsoft.com/office/drawing/2014/main" id="{BE43FEF0-EFFC-8348-711C-4F1AD6EC403B}"/>
              </a:ext>
            </a:extLst>
          </p:cNvPr>
          <p:cNvGrpSpPr/>
          <p:nvPr/>
        </p:nvGrpSpPr>
        <p:grpSpPr>
          <a:xfrm>
            <a:off x="7041021" y="3460582"/>
            <a:ext cx="182880" cy="210960"/>
            <a:chOff x="7041021" y="3460582"/>
            <a:chExt cx="182880" cy="21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41AC14BC-23F9-E7C0-BC40-F53208271A23}"/>
                    </a:ext>
                  </a:extLst>
                </p14:cNvPr>
                <p14:cNvContentPartPr/>
                <p14:nvPr/>
              </p14:nvContentPartPr>
              <p14:xfrm>
                <a:off x="7041021" y="3460582"/>
                <a:ext cx="85680" cy="204840"/>
              </p14:xfrm>
            </p:contentPart>
          </mc:Choice>
          <mc:Fallback xmlns=""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41AC14BC-23F9-E7C0-BC40-F53208271A23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033461" y="3453382"/>
                  <a:ext cx="10044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083B912D-28CC-F19C-0DB0-84138C55267C}"/>
                    </a:ext>
                  </a:extLst>
                </p14:cNvPr>
                <p14:cNvContentPartPr/>
                <p14:nvPr/>
              </p14:nvContentPartPr>
              <p14:xfrm>
                <a:off x="7214181" y="3602062"/>
                <a:ext cx="9720" cy="69480"/>
              </p14:xfrm>
            </p:contentPart>
          </mc:Choice>
          <mc:Fallback xmlns=""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083B912D-28CC-F19C-0DB0-84138C55267C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206621" y="3594502"/>
                  <a:ext cx="24840" cy="8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2" name="Gruppo 201">
            <a:extLst>
              <a:ext uri="{FF2B5EF4-FFF2-40B4-BE49-F238E27FC236}">
                <a16:creationId xmlns:a16="http://schemas.microsoft.com/office/drawing/2014/main" id="{499011D7-2CA2-ECA7-D1C8-B168DE1B8C4E}"/>
              </a:ext>
            </a:extLst>
          </p:cNvPr>
          <p:cNvGrpSpPr/>
          <p:nvPr/>
        </p:nvGrpSpPr>
        <p:grpSpPr>
          <a:xfrm>
            <a:off x="1840745" y="3351971"/>
            <a:ext cx="1018440" cy="209880"/>
            <a:chOff x="1840745" y="3351971"/>
            <a:chExt cx="1018440" cy="209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FAEC6FE2-D3B3-059A-4478-EE03AFEC7EC8}"/>
                    </a:ext>
                  </a:extLst>
                </p14:cNvPr>
                <p14:cNvContentPartPr/>
                <p14:nvPr/>
              </p14:nvContentPartPr>
              <p14:xfrm>
                <a:off x="1900865" y="3386171"/>
                <a:ext cx="4680" cy="91080"/>
              </p14:xfrm>
            </p:contentPart>
          </mc:Choice>
          <mc:Fallback xmlns=""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FAEC6FE2-D3B3-059A-4478-EE03AFEC7EC8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893305" y="3378611"/>
                  <a:ext cx="198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58EECD57-F16B-F009-C066-2DB901FA314C}"/>
                    </a:ext>
                  </a:extLst>
                </p14:cNvPr>
                <p14:cNvContentPartPr/>
                <p14:nvPr/>
              </p14:nvContentPartPr>
              <p14:xfrm>
                <a:off x="1958105" y="3400571"/>
                <a:ext cx="28440" cy="54000"/>
              </p14:xfrm>
            </p:contentPart>
          </mc:Choice>
          <mc:Fallback xmlns=""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58EECD57-F16B-F009-C066-2DB901FA314C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950545" y="3393011"/>
                  <a:ext cx="435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EE247F9F-63A9-8916-DA55-1ACC0E2F5791}"/>
                    </a:ext>
                  </a:extLst>
                </p14:cNvPr>
                <p14:cNvContentPartPr/>
                <p14:nvPr/>
              </p14:nvContentPartPr>
              <p14:xfrm>
                <a:off x="1840745" y="3358091"/>
                <a:ext cx="185400" cy="40320"/>
              </p14:xfrm>
            </p:contentPart>
          </mc:Choice>
          <mc:Fallback xmlns=""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EE247F9F-63A9-8916-DA55-1ACC0E2F5791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833185" y="3350891"/>
                  <a:ext cx="2005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00E5BEA5-E7AD-394D-7B78-8AE9DABB22AA}"/>
                    </a:ext>
                  </a:extLst>
                </p14:cNvPr>
                <p14:cNvContentPartPr/>
                <p14:nvPr/>
              </p14:nvContentPartPr>
              <p14:xfrm>
                <a:off x="1856945" y="3462851"/>
                <a:ext cx="159120" cy="11880"/>
              </p14:xfrm>
            </p:contentPart>
          </mc:Choice>
          <mc:Fallback xmlns=""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00E5BEA5-E7AD-394D-7B78-8AE9DABB22AA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849385" y="3455291"/>
                  <a:ext cx="1742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6EDA672F-F663-81BD-EE96-8C49019B00B9}"/>
                    </a:ext>
                  </a:extLst>
                </p14:cNvPr>
                <p14:cNvContentPartPr/>
                <p14:nvPr/>
              </p14:nvContentPartPr>
              <p14:xfrm>
                <a:off x="2083025" y="3359531"/>
                <a:ext cx="6840" cy="123840"/>
              </p14:xfrm>
            </p:contentPart>
          </mc:Choice>
          <mc:Fallback xmlns=""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6EDA672F-F663-81BD-EE96-8C49019B00B9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2075465" y="3351971"/>
                  <a:ext cx="216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EF37CC13-9DC1-F999-8C02-DA701DB86166}"/>
                    </a:ext>
                  </a:extLst>
                </p14:cNvPr>
                <p14:cNvContentPartPr/>
                <p14:nvPr/>
              </p14:nvContentPartPr>
              <p14:xfrm>
                <a:off x="2190305" y="3351971"/>
                <a:ext cx="87840" cy="75240"/>
              </p14:xfrm>
            </p:contentPart>
          </mc:Choice>
          <mc:Fallback xmlns=""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EF37CC13-9DC1-F999-8C02-DA701DB86166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2183105" y="3344411"/>
                  <a:ext cx="1026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E9AAE326-CF49-0117-3CCA-DF23545C1F99}"/>
                    </a:ext>
                  </a:extLst>
                </p14:cNvPr>
                <p14:cNvContentPartPr/>
                <p14:nvPr/>
              </p14:nvContentPartPr>
              <p14:xfrm>
                <a:off x="2214785" y="3441251"/>
                <a:ext cx="12600" cy="34560"/>
              </p14:xfrm>
            </p:contentPart>
          </mc:Choice>
          <mc:Fallback xmlns=""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E9AAE326-CF49-0117-3CCA-DF23545C1F99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2207225" y="3433691"/>
                  <a:ext cx="273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26888AB9-D051-0D22-4E3B-F25A773B2356}"/>
                    </a:ext>
                  </a:extLst>
                </p14:cNvPr>
                <p14:cNvContentPartPr/>
                <p14:nvPr/>
              </p14:nvContentPartPr>
              <p14:xfrm>
                <a:off x="2166185" y="3478331"/>
                <a:ext cx="108000" cy="23040"/>
              </p14:xfrm>
            </p:contentPart>
          </mc:Choice>
          <mc:Fallback xmlns=""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26888AB9-D051-0D22-4E3B-F25A773B2356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2158625" y="3470771"/>
                  <a:ext cx="1231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FE37D661-5E33-8B83-18FD-3621D7A4E0F0}"/>
                    </a:ext>
                  </a:extLst>
                </p14:cNvPr>
                <p14:cNvContentPartPr/>
                <p14:nvPr/>
              </p14:nvContentPartPr>
              <p14:xfrm>
                <a:off x="2192465" y="3511451"/>
                <a:ext cx="98280" cy="50400"/>
              </p14:xfrm>
            </p:contentPart>
          </mc:Choice>
          <mc:Fallback xmlns=""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FE37D661-5E33-8B83-18FD-3621D7A4E0F0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2184905" y="3503891"/>
                  <a:ext cx="11340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6A15AF97-63F2-CEF8-A32A-A21AB6E6866F}"/>
                    </a:ext>
                  </a:extLst>
                </p14:cNvPr>
                <p14:cNvContentPartPr/>
                <p14:nvPr/>
              </p14:nvContentPartPr>
              <p14:xfrm>
                <a:off x="2372825" y="3351971"/>
                <a:ext cx="105840" cy="3168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6A15AF97-63F2-CEF8-A32A-A21AB6E6866F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2365265" y="3344411"/>
                  <a:ext cx="1209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84AC7613-EC97-55E8-081A-D01A5375A216}"/>
                    </a:ext>
                  </a:extLst>
                </p14:cNvPr>
                <p14:cNvContentPartPr/>
                <p14:nvPr/>
              </p14:nvContentPartPr>
              <p14:xfrm>
                <a:off x="2417465" y="3412091"/>
                <a:ext cx="40320" cy="1080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84AC7613-EC97-55E8-081A-D01A5375A216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2409905" y="3404531"/>
                  <a:ext cx="554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A2883B47-95F3-1AB4-10A3-3A3329408108}"/>
                    </a:ext>
                  </a:extLst>
                </p14:cNvPr>
                <p14:cNvContentPartPr/>
                <p14:nvPr/>
              </p14:nvContentPartPr>
              <p14:xfrm>
                <a:off x="2419985" y="3457091"/>
                <a:ext cx="59760" cy="4320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A2883B47-95F3-1AB4-10A3-3A3329408108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2412425" y="3449531"/>
                  <a:ext cx="748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A24FBA6A-628D-180D-F68B-695F1E21AEE1}"/>
                    </a:ext>
                  </a:extLst>
                </p14:cNvPr>
                <p14:cNvContentPartPr/>
                <p14:nvPr/>
              </p14:nvContentPartPr>
              <p14:xfrm>
                <a:off x="2507465" y="3396971"/>
                <a:ext cx="5400" cy="9936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A24FBA6A-628D-180D-F68B-695F1E21AEE1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2499905" y="3389411"/>
                  <a:ext cx="205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469D16A5-4417-4A8F-C002-CC707940C99D}"/>
                    </a:ext>
                  </a:extLst>
                </p14:cNvPr>
                <p14:cNvContentPartPr/>
                <p14:nvPr/>
              </p14:nvContentPartPr>
              <p14:xfrm>
                <a:off x="2508545" y="3437291"/>
                <a:ext cx="69120" cy="2772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469D16A5-4417-4A8F-C002-CC707940C99D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2500985" y="3429731"/>
                  <a:ext cx="842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B4603260-1A04-C69F-FF60-8AA454A412BA}"/>
                    </a:ext>
                  </a:extLst>
                </p14:cNvPr>
                <p14:cNvContentPartPr/>
                <p14:nvPr/>
              </p14:nvContentPartPr>
              <p14:xfrm>
                <a:off x="2590265" y="3368531"/>
                <a:ext cx="86760" cy="3312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B4603260-1A04-C69F-FF60-8AA454A412BA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2582705" y="3360971"/>
                  <a:ext cx="1015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9C1C01DE-EAE0-1BAD-23B5-BCF96BA659A5}"/>
                    </a:ext>
                  </a:extLst>
                </p14:cNvPr>
                <p14:cNvContentPartPr/>
                <p14:nvPr/>
              </p14:nvContentPartPr>
              <p14:xfrm>
                <a:off x="2593505" y="3380411"/>
                <a:ext cx="64080" cy="12780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9C1C01DE-EAE0-1BAD-23B5-BCF96BA659A5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2585945" y="3372851"/>
                  <a:ext cx="7920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79149E4E-FDA0-F10C-DE24-60ACFF9C3F53}"/>
                    </a:ext>
                  </a:extLst>
                </p14:cNvPr>
                <p14:cNvContentPartPr/>
                <p14:nvPr/>
              </p14:nvContentPartPr>
              <p14:xfrm>
                <a:off x="2698625" y="3389051"/>
                <a:ext cx="28800" cy="12024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79149E4E-FDA0-F10C-DE24-60ACFF9C3F53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2691065" y="3381491"/>
                  <a:ext cx="439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FF239064-EBDA-34C2-F19E-324C7F544E5F}"/>
                    </a:ext>
                  </a:extLst>
                </p14:cNvPr>
                <p14:cNvContentPartPr/>
                <p14:nvPr/>
              </p14:nvContentPartPr>
              <p14:xfrm>
                <a:off x="2721665" y="3432611"/>
                <a:ext cx="137520" cy="1620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FF239064-EBDA-34C2-F19E-324C7F544E5F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2714105" y="3425051"/>
                  <a:ext cx="152640" cy="3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4F262D6E-8337-33B4-B95A-D809334A2A3E}"/>
              </a:ext>
            </a:extLst>
          </p:cNvPr>
          <p:cNvGrpSpPr/>
          <p:nvPr/>
        </p:nvGrpSpPr>
        <p:grpSpPr>
          <a:xfrm>
            <a:off x="1833545" y="3791531"/>
            <a:ext cx="1317600" cy="355680"/>
            <a:chOff x="1833545" y="3791531"/>
            <a:chExt cx="1317600" cy="35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D23DAE0D-3C24-D82D-D26B-8023284CF32C}"/>
                    </a:ext>
                  </a:extLst>
                </p14:cNvPr>
                <p14:cNvContentPartPr/>
                <p14:nvPr/>
              </p14:nvContentPartPr>
              <p14:xfrm>
                <a:off x="2008505" y="3841211"/>
                <a:ext cx="96480" cy="17712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D23DAE0D-3C24-D82D-D26B-8023284CF32C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2000945" y="3833651"/>
                  <a:ext cx="11160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E1042FBA-92B4-725A-74A5-0DBFA61083E5}"/>
                    </a:ext>
                  </a:extLst>
                </p14:cNvPr>
                <p14:cNvContentPartPr/>
                <p14:nvPr/>
              </p14:nvContentPartPr>
              <p14:xfrm>
                <a:off x="2176625" y="3791531"/>
                <a:ext cx="2520" cy="15012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E1042FBA-92B4-725A-74A5-0DBFA61083E5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2169065" y="3783971"/>
                  <a:ext cx="1764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90462554-1350-0550-249B-50F6B89F6103}"/>
                    </a:ext>
                  </a:extLst>
                </p14:cNvPr>
                <p14:cNvContentPartPr/>
                <p14:nvPr/>
              </p14:nvContentPartPr>
              <p14:xfrm>
                <a:off x="2177705" y="3889811"/>
                <a:ext cx="53640" cy="2376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90462554-1350-0550-249B-50F6B89F6103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2170145" y="3882251"/>
                  <a:ext cx="687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1B3C9024-8355-8F7E-E6B4-8A4B00CB1A03}"/>
                    </a:ext>
                  </a:extLst>
                </p14:cNvPr>
                <p14:cNvContentPartPr/>
                <p14:nvPr/>
              </p14:nvContentPartPr>
              <p14:xfrm>
                <a:off x="2249345" y="3856691"/>
                <a:ext cx="81000" cy="8208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1B3C9024-8355-8F7E-E6B4-8A4B00CB1A03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2241785" y="3849131"/>
                  <a:ext cx="961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1A574371-B169-F673-339A-B2874DDF2B39}"/>
                    </a:ext>
                  </a:extLst>
                </p14:cNvPr>
                <p14:cNvContentPartPr/>
                <p14:nvPr/>
              </p14:nvContentPartPr>
              <p14:xfrm>
                <a:off x="2389385" y="3848771"/>
                <a:ext cx="72720" cy="5112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1A574371-B169-F673-339A-B2874DDF2B39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2381825" y="3841211"/>
                  <a:ext cx="878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45B8EAB3-AF6B-9739-87C0-CE990561FA7C}"/>
                    </a:ext>
                  </a:extLst>
                </p14:cNvPr>
                <p14:cNvContentPartPr/>
                <p14:nvPr/>
              </p14:nvContentPartPr>
              <p14:xfrm>
                <a:off x="2519345" y="3817811"/>
                <a:ext cx="34560" cy="8712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45B8EAB3-AF6B-9739-87C0-CE990561FA7C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2511785" y="3810251"/>
                  <a:ext cx="493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5C0461E0-BC9F-07A9-ACFF-9E46D58695B3}"/>
                    </a:ext>
                  </a:extLst>
                </p14:cNvPr>
                <p14:cNvContentPartPr/>
                <p14:nvPr/>
              </p14:nvContentPartPr>
              <p14:xfrm>
                <a:off x="2619065" y="3803051"/>
                <a:ext cx="75600" cy="10548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5C0461E0-BC9F-07A9-ACFF-9E46D58695B3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2611505" y="3795491"/>
                  <a:ext cx="907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DBB84D72-15C3-6915-12CD-1F91CF2E9D6A}"/>
                    </a:ext>
                  </a:extLst>
                </p14:cNvPr>
                <p14:cNvContentPartPr/>
                <p14:nvPr/>
              </p14:nvContentPartPr>
              <p14:xfrm>
                <a:off x="2733185" y="3815651"/>
                <a:ext cx="21960" cy="8892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DBB84D72-15C3-6915-12CD-1F91CF2E9D6A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2725625" y="3808091"/>
                  <a:ext cx="367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694DCE53-9CEC-7CDD-5424-55432BB3B4C8}"/>
                    </a:ext>
                  </a:extLst>
                </p14:cNvPr>
                <p14:cNvContentPartPr/>
                <p14:nvPr/>
              </p14:nvContentPartPr>
              <p14:xfrm>
                <a:off x="2819945" y="3812051"/>
                <a:ext cx="89280" cy="14544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694DCE53-9CEC-7CDD-5424-55432BB3B4C8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2812385" y="3804491"/>
                  <a:ext cx="10440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ECA07B1E-DA76-7DD8-1052-F02812E2D4F6}"/>
                    </a:ext>
                  </a:extLst>
                </p14:cNvPr>
                <p14:cNvContentPartPr/>
                <p14:nvPr/>
              </p14:nvContentPartPr>
              <p14:xfrm>
                <a:off x="1833545" y="3983411"/>
                <a:ext cx="1317600" cy="16380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ECA07B1E-DA76-7DD8-1052-F02812E2D4F6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825985" y="3975851"/>
                  <a:ext cx="1332720" cy="17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1" name="Gruppo 230">
            <a:extLst>
              <a:ext uri="{FF2B5EF4-FFF2-40B4-BE49-F238E27FC236}">
                <a16:creationId xmlns:a16="http://schemas.microsoft.com/office/drawing/2014/main" id="{F24C6B22-0E36-E986-9709-85AE8DE190CB}"/>
              </a:ext>
            </a:extLst>
          </p:cNvPr>
          <p:cNvGrpSpPr/>
          <p:nvPr/>
        </p:nvGrpSpPr>
        <p:grpSpPr>
          <a:xfrm>
            <a:off x="8452055" y="3957478"/>
            <a:ext cx="136440" cy="331920"/>
            <a:chOff x="8452055" y="3957478"/>
            <a:chExt cx="136440" cy="33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1F81AF35-86C8-F6E9-951F-30664C4E6B5A}"/>
                    </a:ext>
                  </a:extLst>
                </p14:cNvPr>
                <p14:cNvContentPartPr/>
                <p14:nvPr/>
              </p14:nvContentPartPr>
              <p14:xfrm>
                <a:off x="8466815" y="3957478"/>
                <a:ext cx="121680" cy="10512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1F81AF35-86C8-F6E9-951F-30664C4E6B5A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8459255" y="3949918"/>
                  <a:ext cx="13680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A3237CAF-4150-F5E9-B69D-3B7C47D7BFFB}"/>
                    </a:ext>
                  </a:extLst>
                </p14:cNvPr>
                <p14:cNvContentPartPr/>
                <p14:nvPr/>
              </p14:nvContentPartPr>
              <p14:xfrm>
                <a:off x="8524055" y="4050718"/>
                <a:ext cx="19440" cy="4716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A3237CAF-4150-F5E9-B69D-3B7C47D7BFFB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8516495" y="4043158"/>
                  <a:ext cx="3456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2C64FE00-66CE-63E2-1C26-93105C284355}"/>
                    </a:ext>
                  </a:extLst>
                </p14:cNvPr>
                <p14:cNvContentPartPr/>
                <p14:nvPr/>
              </p14:nvContentPartPr>
              <p14:xfrm>
                <a:off x="8452415" y="4131718"/>
                <a:ext cx="108720" cy="12960"/>
              </p14:xfrm>
            </p:contentPart>
          </mc:Choice>
          <mc:Fallback xmlns=""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2C64FE00-66CE-63E2-1C26-93105C284355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8444855" y="4124158"/>
                  <a:ext cx="1234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1F0B72B0-48C2-74F7-418B-81D07D0CB916}"/>
                    </a:ext>
                  </a:extLst>
                </p14:cNvPr>
                <p14:cNvContentPartPr/>
                <p14:nvPr/>
              </p14:nvContentPartPr>
              <p14:xfrm>
                <a:off x="8452055" y="4155838"/>
                <a:ext cx="92520" cy="133560"/>
              </p14:xfrm>
            </p:contentPart>
          </mc:Choice>
          <mc:Fallback xmlns=""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1F0B72B0-48C2-74F7-418B-81D07D0CB916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8444495" y="4148278"/>
                  <a:ext cx="1076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91F6869F-0A7D-C492-BB75-1F267FCB1E50}"/>
                    </a:ext>
                  </a:extLst>
                </p14:cNvPr>
                <p14:cNvContentPartPr/>
                <p14:nvPr/>
              </p14:nvContentPartPr>
              <p14:xfrm>
                <a:off x="8482295" y="4222438"/>
                <a:ext cx="88200" cy="44280"/>
              </p14:xfrm>
            </p:contentPart>
          </mc:Choice>
          <mc:Fallback xmlns=""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91F6869F-0A7D-C492-BB75-1F267FCB1E50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8474735" y="4214878"/>
                  <a:ext cx="103320" cy="59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5">
            <p14:nvContentPartPr>
              <p14:cNvPr id="220" name="Input penna 219">
                <a:extLst>
                  <a:ext uri="{FF2B5EF4-FFF2-40B4-BE49-F238E27FC236}">
                    <a16:creationId xmlns:a16="http://schemas.microsoft.com/office/drawing/2014/main" id="{9A24299E-16A4-324D-D5E3-EA03A60C47CD}"/>
                  </a:ext>
                </a:extLst>
              </p14:cNvPr>
              <p14:cNvContentPartPr/>
              <p14:nvPr/>
            </p14:nvContentPartPr>
            <p14:xfrm>
              <a:off x="8791535" y="4021918"/>
              <a:ext cx="57960" cy="11880"/>
            </p14:xfrm>
          </p:contentPart>
        </mc:Choice>
        <mc:Fallback xmlns="">
          <p:pic>
            <p:nvPicPr>
              <p:cNvPr id="220" name="Input penna 219">
                <a:extLst>
                  <a:ext uri="{FF2B5EF4-FFF2-40B4-BE49-F238E27FC236}">
                    <a16:creationId xmlns:a16="http://schemas.microsoft.com/office/drawing/2014/main" id="{9A24299E-16A4-324D-D5E3-EA03A60C47CD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8783975" y="4014358"/>
                <a:ext cx="7308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7">
            <p14:nvContentPartPr>
              <p14:cNvPr id="221" name="Input penna 220">
                <a:extLst>
                  <a:ext uri="{FF2B5EF4-FFF2-40B4-BE49-F238E27FC236}">
                    <a16:creationId xmlns:a16="http://schemas.microsoft.com/office/drawing/2014/main" id="{7A3266F6-BECC-00A0-9A91-899AC19216B2}"/>
                  </a:ext>
                </a:extLst>
              </p14:cNvPr>
              <p14:cNvContentPartPr/>
              <p14:nvPr/>
            </p14:nvContentPartPr>
            <p14:xfrm>
              <a:off x="8754095" y="4128838"/>
              <a:ext cx="126720" cy="14040"/>
            </p14:xfrm>
          </p:contentPart>
        </mc:Choice>
        <mc:Fallback xmlns="">
          <p:pic>
            <p:nvPicPr>
              <p:cNvPr id="221" name="Input penna 220">
                <a:extLst>
                  <a:ext uri="{FF2B5EF4-FFF2-40B4-BE49-F238E27FC236}">
                    <a16:creationId xmlns:a16="http://schemas.microsoft.com/office/drawing/2014/main" id="{7A3266F6-BECC-00A0-9A91-899AC19216B2}"/>
                  </a:ext>
                </a:extLst>
              </p:cNvPr>
              <p:cNvPicPr/>
              <p:nvPr/>
            </p:nvPicPr>
            <p:blipFill>
              <a:blip r:embed="rId298"/>
              <a:stretch>
                <a:fillRect/>
              </a:stretch>
            </p:blipFill>
            <p:spPr>
              <a:xfrm>
                <a:off x="8746535" y="4121278"/>
                <a:ext cx="141840" cy="29160"/>
              </a:xfrm>
              <a:prstGeom prst="rect">
                <a:avLst/>
              </a:prstGeom>
            </p:spPr>
          </p:pic>
        </mc:Fallback>
      </mc:AlternateContent>
      <p:grpSp>
        <p:nvGrpSpPr>
          <p:cNvPr id="229" name="Gruppo 228">
            <a:extLst>
              <a:ext uri="{FF2B5EF4-FFF2-40B4-BE49-F238E27FC236}">
                <a16:creationId xmlns:a16="http://schemas.microsoft.com/office/drawing/2014/main" id="{9A6C075C-BBCD-5FF3-B208-2033784B814D}"/>
              </a:ext>
            </a:extLst>
          </p:cNvPr>
          <p:cNvGrpSpPr/>
          <p:nvPr/>
        </p:nvGrpSpPr>
        <p:grpSpPr>
          <a:xfrm>
            <a:off x="9080255" y="3998518"/>
            <a:ext cx="510120" cy="219240"/>
            <a:chOff x="9080255" y="3998518"/>
            <a:chExt cx="510120" cy="21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C01BE656-8D24-0164-957A-66B1249CD87A}"/>
                    </a:ext>
                  </a:extLst>
                </p14:cNvPr>
                <p14:cNvContentPartPr/>
                <p14:nvPr/>
              </p14:nvContentPartPr>
              <p14:xfrm>
                <a:off x="9080255" y="4033438"/>
                <a:ext cx="121680" cy="184320"/>
              </p14:xfrm>
            </p:contentPart>
          </mc:Choice>
          <mc:Fallback xmlns=""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C01BE656-8D24-0164-957A-66B1249CD87A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9072695" y="4025878"/>
                  <a:ext cx="13644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801A61CD-1E39-C58D-1DBF-B0F644562DA0}"/>
                    </a:ext>
                  </a:extLst>
                </p14:cNvPr>
                <p14:cNvContentPartPr/>
                <p14:nvPr/>
              </p14:nvContentPartPr>
              <p14:xfrm>
                <a:off x="9224615" y="4080238"/>
                <a:ext cx="82800" cy="56880"/>
              </p14:xfrm>
            </p:contentPart>
          </mc:Choice>
          <mc:Fallback xmlns=""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801A61CD-1E39-C58D-1DBF-B0F644562DA0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9217055" y="4072678"/>
                  <a:ext cx="979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2D269F76-F6C3-4086-A924-5B39DC0EBABE}"/>
                    </a:ext>
                  </a:extLst>
                </p14:cNvPr>
                <p14:cNvContentPartPr/>
                <p14:nvPr/>
              </p14:nvContentPartPr>
              <p14:xfrm>
                <a:off x="9329735" y="4057558"/>
                <a:ext cx="28800" cy="99720"/>
              </p14:xfrm>
            </p:contentPart>
          </mc:Choice>
          <mc:Fallback xmlns=""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2D269F76-F6C3-4086-A924-5B39DC0EBABE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9322175" y="4049998"/>
                  <a:ext cx="439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884FD8A0-8C3A-F933-1660-3B6267A21AE5}"/>
                    </a:ext>
                  </a:extLst>
                </p14:cNvPr>
                <p14:cNvContentPartPr/>
                <p14:nvPr/>
              </p14:nvContentPartPr>
              <p14:xfrm>
                <a:off x="9396335" y="3998518"/>
                <a:ext cx="33840" cy="151200"/>
              </p14:xfrm>
            </p:contentPart>
          </mc:Choice>
          <mc:Fallback xmlns=""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884FD8A0-8C3A-F933-1660-3B6267A21AE5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9388775" y="3990958"/>
                  <a:ext cx="4896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53E4F30F-B409-6585-BF9C-208DD09EFBD9}"/>
                    </a:ext>
                  </a:extLst>
                </p14:cNvPr>
                <p14:cNvContentPartPr/>
                <p14:nvPr/>
              </p14:nvContentPartPr>
              <p14:xfrm>
                <a:off x="9390575" y="4103278"/>
                <a:ext cx="43200" cy="19800"/>
              </p14:xfrm>
            </p:contentPart>
          </mc:Choice>
          <mc:Fallback xmlns=""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53E4F30F-B409-6585-BF9C-208DD09EFBD9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9383015" y="4095718"/>
                  <a:ext cx="583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379B041C-283F-42BC-CC6F-D4E0C3B31A9A}"/>
                    </a:ext>
                  </a:extLst>
                </p14:cNvPr>
                <p14:cNvContentPartPr/>
                <p14:nvPr/>
              </p14:nvContentPartPr>
              <p14:xfrm>
                <a:off x="9487775" y="4064758"/>
                <a:ext cx="102600" cy="80280"/>
              </p14:xfrm>
            </p:contentPart>
          </mc:Choice>
          <mc:Fallback xmlns=""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379B041C-283F-42BC-CC6F-D4E0C3B31A9A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9480215" y="4057198"/>
                  <a:ext cx="117720" cy="9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5" name="Gruppo 254">
            <a:extLst>
              <a:ext uri="{FF2B5EF4-FFF2-40B4-BE49-F238E27FC236}">
                <a16:creationId xmlns:a16="http://schemas.microsoft.com/office/drawing/2014/main" id="{B90AFDAC-AC36-4863-501C-539B904AB34E}"/>
              </a:ext>
            </a:extLst>
          </p:cNvPr>
          <p:cNvGrpSpPr/>
          <p:nvPr/>
        </p:nvGrpSpPr>
        <p:grpSpPr>
          <a:xfrm>
            <a:off x="7398335" y="3921838"/>
            <a:ext cx="663480" cy="304200"/>
            <a:chOff x="7398335" y="3921838"/>
            <a:chExt cx="663480" cy="30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E40982D4-8062-B479-6D80-21153DB6F30D}"/>
                    </a:ext>
                  </a:extLst>
                </p14:cNvPr>
                <p14:cNvContentPartPr/>
                <p14:nvPr/>
              </p14:nvContentPartPr>
              <p14:xfrm>
                <a:off x="7398335" y="3953518"/>
                <a:ext cx="153720" cy="40320"/>
              </p14:xfrm>
            </p:contentPart>
          </mc:Choice>
          <mc:Fallback xmlns=""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E40982D4-8062-B479-6D80-21153DB6F30D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7390775" y="3945958"/>
                  <a:ext cx="16884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BCC02251-DB7A-F665-8E52-F218C1B7BBD2}"/>
                    </a:ext>
                  </a:extLst>
                </p14:cNvPr>
                <p14:cNvContentPartPr/>
                <p14:nvPr/>
              </p14:nvContentPartPr>
              <p14:xfrm>
                <a:off x="7407335" y="3980158"/>
                <a:ext cx="64080" cy="93960"/>
              </p14:xfrm>
            </p:contentPart>
          </mc:Choice>
          <mc:Fallback xmlns=""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BCC02251-DB7A-F665-8E52-F218C1B7BBD2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7399775" y="3972598"/>
                  <a:ext cx="792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EEF431FE-C2F2-B7F4-BE93-CEF5243DB5BA}"/>
                    </a:ext>
                  </a:extLst>
                </p14:cNvPr>
                <p14:cNvContentPartPr/>
                <p14:nvPr/>
              </p14:nvContentPartPr>
              <p14:xfrm>
                <a:off x="7452695" y="4000678"/>
                <a:ext cx="39960" cy="46080"/>
              </p14:xfrm>
            </p:contentPart>
          </mc:Choice>
          <mc:Fallback xmlns=""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EEF431FE-C2F2-B7F4-BE93-CEF5243DB5BA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7445495" y="3993118"/>
                  <a:ext cx="550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42A2C0CA-FB6B-7CD4-9575-4DF0FEF3D72F}"/>
                    </a:ext>
                  </a:extLst>
                </p14:cNvPr>
                <p14:cNvContentPartPr/>
                <p14:nvPr/>
              </p14:nvContentPartPr>
              <p14:xfrm>
                <a:off x="7477175" y="4067638"/>
                <a:ext cx="3240" cy="40320"/>
              </p14:xfrm>
            </p:contentPart>
          </mc:Choice>
          <mc:Fallback xmlns=""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42A2C0CA-FB6B-7CD4-9575-4DF0FEF3D72F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7469615" y="4060078"/>
                  <a:ext cx="180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35824697-D532-17FD-0A59-3DEC92C39B2C}"/>
                    </a:ext>
                  </a:extLst>
                </p14:cNvPr>
                <p14:cNvContentPartPr/>
                <p14:nvPr/>
              </p14:nvContentPartPr>
              <p14:xfrm>
                <a:off x="7401215" y="4087798"/>
                <a:ext cx="138240" cy="40320"/>
              </p14:xfrm>
            </p:contentPart>
          </mc:Choice>
          <mc:Fallback xmlns=""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35824697-D532-17FD-0A59-3DEC92C39B2C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7393655" y="4080238"/>
                  <a:ext cx="15336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753E998E-42C0-33AF-D181-537DA3441532}"/>
                    </a:ext>
                  </a:extLst>
                </p14:cNvPr>
                <p14:cNvContentPartPr/>
                <p14:nvPr/>
              </p14:nvContentPartPr>
              <p14:xfrm>
                <a:off x="7617575" y="3946678"/>
                <a:ext cx="77760" cy="80280"/>
              </p14:xfrm>
            </p:contentPart>
          </mc:Choice>
          <mc:Fallback xmlns=""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753E998E-42C0-33AF-D181-537DA3441532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7610015" y="3939118"/>
                  <a:ext cx="928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972433EF-9A1C-D10E-2B7C-451619C947B1}"/>
                    </a:ext>
                  </a:extLst>
                </p14:cNvPr>
                <p14:cNvContentPartPr/>
                <p14:nvPr/>
              </p14:nvContentPartPr>
              <p14:xfrm>
                <a:off x="7620455" y="4031278"/>
                <a:ext cx="6840" cy="19800"/>
              </p14:xfrm>
            </p:contentPart>
          </mc:Choice>
          <mc:Fallback xmlns=""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972433EF-9A1C-D10E-2B7C-451619C947B1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7612895" y="4023718"/>
                  <a:ext cx="219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831156B4-74F9-EFC4-3806-D251D341FE07}"/>
                    </a:ext>
                  </a:extLst>
                </p14:cNvPr>
                <p14:cNvContentPartPr/>
                <p14:nvPr/>
              </p14:nvContentPartPr>
              <p14:xfrm>
                <a:off x="7622615" y="4031278"/>
                <a:ext cx="360" cy="360"/>
              </p14:xfrm>
            </p:contentPart>
          </mc:Choice>
          <mc:Fallback xmlns=""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831156B4-74F9-EFC4-3806-D251D341FE0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615055" y="402371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ACD8C8AA-E4D1-088B-3DF2-88494D2B6F76}"/>
                    </a:ext>
                  </a:extLst>
                </p14:cNvPr>
                <p14:cNvContentPartPr/>
                <p14:nvPr/>
              </p14:nvContentPartPr>
              <p14:xfrm>
                <a:off x="7622615" y="4031278"/>
                <a:ext cx="360" cy="360"/>
              </p14:xfrm>
            </p:contentPart>
          </mc:Choice>
          <mc:Fallback xmlns=""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ACD8C8AA-E4D1-088B-3DF2-88494D2B6F7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615055" y="402371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2D812CE8-18A1-E585-0511-3BAA8EACF59D}"/>
                    </a:ext>
                  </a:extLst>
                </p14:cNvPr>
                <p14:cNvContentPartPr/>
                <p14:nvPr/>
              </p14:nvContentPartPr>
              <p14:xfrm>
                <a:off x="7576895" y="4062598"/>
                <a:ext cx="156240" cy="15120"/>
              </p14:xfrm>
            </p:contentPart>
          </mc:Choice>
          <mc:Fallback xmlns=""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2D812CE8-18A1-E585-0511-3BAA8EACF59D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7569335" y="4055038"/>
                  <a:ext cx="1713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173C44BC-9C4A-F973-177D-5D791558ED9D}"/>
                    </a:ext>
                  </a:extLst>
                </p14:cNvPr>
                <p14:cNvContentPartPr/>
                <p14:nvPr/>
              </p14:nvContentPartPr>
              <p14:xfrm>
                <a:off x="7700015" y="4014718"/>
                <a:ext cx="360" cy="2160"/>
              </p14:xfrm>
            </p:contentPart>
          </mc:Choice>
          <mc:Fallback xmlns=""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173C44BC-9C4A-F973-177D-5D791558ED9D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7692455" y="4007158"/>
                  <a:ext cx="154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5BED26A5-7E24-F8D0-AC64-CA04898EE6A9}"/>
                    </a:ext>
                  </a:extLst>
                </p14:cNvPr>
                <p14:cNvContentPartPr/>
                <p14:nvPr/>
              </p14:nvContentPartPr>
              <p14:xfrm>
                <a:off x="7646735" y="4109398"/>
                <a:ext cx="66960" cy="84240"/>
              </p14:xfrm>
            </p:contentPart>
          </mc:Choice>
          <mc:Fallback xmlns=""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5BED26A5-7E24-F8D0-AC64-CA04898EE6A9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7639175" y="4101838"/>
                  <a:ext cx="820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D36D61B8-5B5D-E959-4999-CA7FDD6297CB}"/>
                    </a:ext>
                  </a:extLst>
                </p14:cNvPr>
                <p14:cNvContentPartPr/>
                <p14:nvPr/>
              </p14:nvContentPartPr>
              <p14:xfrm>
                <a:off x="7853375" y="3921838"/>
                <a:ext cx="79560" cy="24480"/>
              </p14:xfrm>
            </p:contentPart>
          </mc:Choice>
          <mc:Fallback xmlns=""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D36D61B8-5B5D-E959-4999-CA7FDD6297CB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7845815" y="3914278"/>
                  <a:ext cx="946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C6273C5D-229C-B883-D7A4-D11EC9D74A19}"/>
                    </a:ext>
                  </a:extLst>
                </p14:cNvPr>
                <p14:cNvContentPartPr/>
                <p14:nvPr/>
              </p14:nvContentPartPr>
              <p14:xfrm>
                <a:off x="7851575" y="3995278"/>
                <a:ext cx="64080" cy="19080"/>
              </p14:xfrm>
            </p:contentPart>
          </mc:Choice>
          <mc:Fallback xmlns=""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C6273C5D-229C-B883-D7A4-D11EC9D74A19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7844015" y="3987718"/>
                  <a:ext cx="792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42CD0951-6AB7-862B-095B-B3B74A0BF928}"/>
                    </a:ext>
                  </a:extLst>
                </p14:cNvPr>
                <p14:cNvContentPartPr/>
                <p14:nvPr/>
              </p14:nvContentPartPr>
              <p14:xfrm>
                <a:off x="7881455" y="4026958"/>
                <a:ext cx="41400" cy="70200"/>
              </p14:xfrm>
            </p:contentPart>
          </mc:Choice>
          <mc:Fallback xmlns=""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42CD0951-6AB7-862B-095B-B3B74A0BF928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7873895" y="4019758"/>
                  <a:ext cx="565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DB4EFFEC-EDAF-7861-0711-E96396C28834}"/>
                    </a:ext>
                  </a:extLst>
                </p14:cNvPr>
                <p14:cNvContentPartPr/>
                <p14:nvPr/>
              </p14:nvContentPartPr>
              <p14:xfrm>
                <a:off x="7988375" y="3938038"/>
                <a:ext cx="6480" cy="85680"/>
              </p14:xfrm>
            </p:contentPart>
          </mc:Choice>
          <mc:Fallback xmlns=""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DB4EFFEC-EDAF-7861-0711-E96396C28834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7980815" y="3930478"/>
                  <a:ext cx="216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6EDB8579-F503-75FB-B4C0-583C1CD380F7}"/>
                    </a:ext>
                  </a:extLst>
                </p14:cNvPr>
                <p14:cNvContentPartPr/>
                <p14:nvPr/>
              </p14:nvContentPartPr>
              <p14:xfrm>
                <a:off x="7971815" y="4021918"/>
                <a:ext cx="59760" cy="15120"/>
              </p14:xfrm>
            </p:contentPart>
          </mc:Choice>
          <mc:Fallback xmlns=""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6EDB8579-F503-75FB-B4C0-583C1CD380F7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7964255" y="4014358"/>
                  <a:ext cx="748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D35F0761-B5E7-8A57-DC57-F3C27FC96D2E}"/>
                    </a:ext>
                  </a:extLst>
                </p14:cNvPr>
                <p14:cNvContentPartPr/>
                <p14:nvPr/>
              </p14:nvContentPartPr>
              <p14:xfrm>
                <a:off x="7907735" y="4146118"/>
                <a:ext cx="154080" cy="79920"/>
              </p14:xfrm>
            </p:contentPart>
          </mc:Choice>
          <mc:Fallback xmlns=""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D35F0761-B5E7-8A57-DC57-F3C27FC96D2E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7900175" y="4138558"/>
                  <a:ext cx="169200" cy="9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7" name="Gruppo 266">
            <a:extLst>
              <a:ext uri="{FF2B5EF4-FFF2-40B4-BE49-F238E27FC236}">
                <a16:creationId xmlns:a16="http://schemas.microsoft.com/office/drawing/2014/main" id="{977D4C82-AD3B-7280-AFAE-09850B8D4471}"/>
              </a:ext>
            </a:extLst>
          </p:cNvPr>
          <p:cNvGrpSpPr/>
          <p:nvPr/>
        </p:nvGrpSpPr>
        <p:grpSpPr>
          <a:xfrm>
            <a:off x="7850855" y="4364998"/>
            <a:ext cx="182520" cy="131760"/>
            <a:chOff x="7850855" y="4364998"/>
            <a:chExt cx="182520" cy="13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C0ADFB3E-E27D-F69F-1DD7-2AE3CEC7FC28}"/>
                    </a:ext>
                  </a:extLst>
                </p14:cNvPr>
                <p14:cNvContentPartPr/>
                <p14:nvPr/>
              </p14:nvContentPartPr>
              <p14:xfrm>
                <a:off x="7850855" y="4364998"/>
                <a:ext cx="85680" cy="131760"/>
              </p14:xfrm>
            </p:contentPart>
          </mc:Choice>
          <mc:Fallback xmlns=""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C0ADFB3E-E27D-F69F-1DD7-2AE3CEC7FC28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7843295" y="4357438"/>
                  <a:ext cx="1008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2E008B02-F940-7C8A-5939-97AF1479EAB1}"/>
                    </a:ext>
                  </a:extLst>
                </p14:cNvPr>
                <p14:cNvContentPartPr/>
                <p14:nvPr/>
              </p14:nvContentPartPr>
              <p14:xfrm>
                <a:off x="7968575" y="4418638"/>
                <a:ext cx="64800" cy="66240"/>
              </p14:xfrm>
            </p:contentPart>
          </mc:Choice>
          <mc:Fallback xmlns=""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2E008B02-F940-7C8A-5939-97AF1479EAB1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7961015" y="4411078"/>
                  <a:ext cx="79920" cy="8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5" name="Gruppo 264">
            <a:extLst>
              <a:ext uri="{FF2B5EF4-FFF2-40B4-BE49-F238E27FC236}">
                <a16:creationId xmlns:a16="http://schemas.microsoft.com/office/drawing/2014/main" id="{3FA77916-B241-E76C-D164-B64A378FC160}"/>
              </a:ext>
            </a:extLst>
          </p:cNvPr>
          <p:cNvGrpSpPr/>
          <p:nvPr/>
        </p:nvGrpSpPr>
        <p:grpSpPr>
          <a:xfrm>
            <a:off x="8291495" y="4427638"/>
            <a:ext cx="427320" cy="206280"/>
            <a:chOff x="8291495" y="4427638"/>
            <a:chExt cx="427320" cy="20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B0A4A8F9-C68D-4952-2B87-664F2E8FFC4C}"/>
                    </a:ext>
                  </a:extLst>
                </p14:cNvPr>
                <p14:cNvContentPartPr/>
                <p14:nvPr/>
              </p14:nvContentPartPr>
              <p14:xfrm>
                <a:off x="8291495" y="4427638"/>
                <a:ext cx="95760" cy="206280"/>
              </p14:xfrm>
            </p:contentPart>
          </mc:Choice>
          <mc:Fallback xmlns=""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B0A4A8F9-C68D-4952-2B87-664F2E8FFC4C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8283935" y="4420078"/>
                  <a:ext cx="11088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A0A994A3-EE52-30FE-DFE3-7359F559ACA8}"/>
                    </a:ext>
                  </a:extLst>
                </p14:cNvPr>
                <p14:cNvContentPartPr/>
                <p14:nvPr/>
              </p14:nvContentPartPr>
              <p14:xfrm>
                <a:off x="8457815" y="4484518"/>
                <a:ext cx="21240" cy="35280"/>
              </p14:xfrm>
            </p:contentPart>
          </mc:Choice>
          <mc:Fallback xmlns=""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A0A994A3-EE52-30FE-DFE3-7359F559ACA8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8450255" y="4476958"/>
                  <a:ext cx="363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4774C123-A922-3969-901A-D4CE7CC85327}"/>
                    </a:ext>
                  </a:extLst>
                </p14:cNvPr>
                <p14:cNvContentPartPr/>
                <p14:nvPr/>
              </p14:nvContentPartPr>
              <p14:xfrm>
                <a:off x="8538095" y="4462558"/>
                <a:ext cx="27360" cy="81720"/>
              </p14:xfrm>
            </p:contentPart>
          </mc:Choice>
          <mc:Fallback xmlns=""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4774C123-A922-3969-901A-D4CE7CC85327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8530535" y="4454998"/>
                  <a:ext cx="424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9F6F94D8-FB1E-AB95-BEA9-803BA455AAB9}"/>
                    </a:ext>
                  </a:extLst>
                </p14:cNvPr>
                <p14:cNvContentPartPr/>
                <p14:nvPr/>
              </p14:nvContentPartPr>
              <p14:xfrm>
                <a:off x="8623415" y="4430158"/>
                <a:ext cx="1080" cy="47880"/>
              </p14:xfrm>
            </p:contentPart>
          </mc:Choice>
          <mc:Fallback xmlns=""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9F6F94D8-FB1E-AB95-BEA9-803BA455AAB9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8615855" y="4422598"/>
                  <a:ext cx="1584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24D836D2-301D-D513-A757-4C4F7BD1DC95}"/>
                    </a:ext>
                  </a:extLst>
                </p14:cNvPr>
                <p14:cNvContentPartPr/>
                <p14:nvPr/>
              </p14:nvContentPartPr>
              <p14:xfrm>
                <a:off x="8624495" y="4479838"/>
                <a:ext cx="38160" cy="3960"/>
              </p14:xfrm>
            </p:contentPart>
          </mc:Choice>
          <mc:Fallback xmlns=""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24D836D2-301D-D513-A757-4C4F7BD1DC95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8616935" y="4472278"/>
                  <a:ext cx="5328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2593801F-25EE-4BCB-9B49-38C3497AD279}"/>
                    </a:ext>
                  </a:extLst>
                </p14:cNvPr>
                <p14:cNvContentPartPr/>
                <p14:nvPr/>
              </p14:nvContentPartPr>
              <p14:xfrm>
                <a:off x="8671655" y="4479838"/>
                <a:ext cx="47160" cy="25560"/>
              </p14:xfrm>
            </p:contentPart>
          </mc:Choice>
          <mc:Fallback xmlns=""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2593801F-25EE-4BCB-9B49-38C3497AD279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8664095" y="4472278"/>
                  <a:ext cx="62280" cy="4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6" name="Gruppo 275">
            <a:extLst>
              <a:ext uri="{FF2B5EF4-FFF2-40B4-BE49-F238E27FC236}">
                <a16:creationId xmlns:a16="http://schemas.microsoft.com/office/drawing/2014/main" id="{B09CA8E2-E382-C877-22DF-E8B47242F1B1}"/>
              </a:ext>
            </a:extLst>
          </p:cNvPr>
          <p:cNvGrpSpPr/>
          <p:nvPr/>
        </p:nvGrpSpPr>
        <p:grpSpPr>
          <a:xfrm>
            <a:off x="9114455" y="4354558"/>
            <a:ext cx="442080" cy="186120"/>
            <a:chOff x="9114455" y="4354558"/>
            <a:chExt cx="442080" cy="18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D54CB3DD-5CD3-917A-6ED3-616E63ADD810}"/>
                    </a:ext>
                  </a:extLst>
                </p14:cNvPr>
                <p14:cNvContentPartPr/>
                <p14:nvPr/>
              </p14:nvContentPartPr>
              <p14:xfrm>
                <a:off x="9114455" y="4435198"/>
                <a:ext cx="37800" cy="105480"/>
              </p14:xfrm>
            </p:contentPart>
          </mc:Choice>
          <mc:Fallback xmlns=""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D54CB3DD-5CD3-917A-6ED3-616E63ADD810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9106895" y="4427638"/>
                  <a:ext cx="529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81FEF25A-8CF9-DF19-F1E2-1D464448A299}"/>
                    </a:ext>
                  </a:extLst>
                </p14:cNvPr>
                <p14:cNvContentPartPr/>
                <p14:nvPr/>
              </p14:nvContentPartPr>
              <p14:xfrm>
                <a:off x="9194015" y="4468318"/>
                <a:ext cx="61560" cy="43920"/>
              </p14:xfrm>
            </p:contentPart>
          </mc:Choice>
          <mc:Fallback xmlns=""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81FEF25A-8CF9-DF19-F1E2-1D464448A299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9186455" y="4460758"/>
                  <a:ext cx="766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F593332E-4209-DCE5-6D85-8E328F830155}"/>
                    </a:ext>
                  </a:extLst>
                </p14:cNvPr>
                <p14:cNvContentPartPr/>
                <p14:nvPr/>
              </p14:nvContentPartPr>
              <p14:xfrm>
                <a:off x="9291935" y="4423318"/>
                <a:ext cx="13680" cy="63720"/>
              </p14:xfrm>
            </p:contentPart>
          </mc:Choice>
          <mc:Fallback xmlns=""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F593332E-4209-DCE5-6D85-8E328F830155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9284375" y="4415758"/>
                  <a:ext cx="284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88174BF5-2303-6965-F1A8-E0016C212F65}"/>
                    </a:ext>
                  </a:extLst>
                </p14:cNvPr>
                <p14:cNvContentPartPr/>
                <p14:nvPr/>
              </p14:nvContentPartPr>
              <p14:xfrm>
                <a:off x="9321455" y="4409638"/>
                <a:ext cx="64080" cy="100800"/>
              </p14:xfrm>
            </p:contentPart>
          </mc:Choice>
          <mc:Fallback xmlns=""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88174BF5-2303-6965-F1A8-E0016C212F65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9313895" y="4402078"/>
                  <a:ext cx="792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D57FF309-F336-7BC3-F704-BD04BF31FA52}"/>
                    </a:ext>
                  </a:extLst>
                </p14:cNvPr>
                <p14:cNvContentPartPr/>
                <p14:nvPr/>
              </p14:nvContentPartPr>
              <p14:xfrm>
                <a:off x="9411095" y="4354558"/>
                <a:ext cx="15840" cy="140400"/>
              </p14:xfrm>
            </p:contentPart>
          </mc:Choice>
          <mc:Fallback xmlns=""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D57FF309-F336-7BC3-F704-BD04BF31FA52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9403535" y="4346998"/>
                  <a:ext cx="309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1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1E986D01-6BE4-F555-EC59-C50A1E51FCAE}"/>
                    </a:ext>
                  </a:extLst>
                </p14:cNvPr>
                <p14:cNvContentPartPr/>
                <p14:nvPr/>
              </p14:nvContentPartPr>
              <p14:xfrm>
                <a:off x="9411095" y="4466518"/>
                <a:ext cx="52560" cy="12960"/>
              </p14:xfrm>
            </p:contentPart>
          </mc:Choice>
          <mc:Fallback xmlns=""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1E986D01-6BE4-F555-EC59-C50A1E51FCAE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9403535" y="4458958"/>
                  <a:ext cx="676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DB863829-130A-F098-BD1C-BB6184020AD6}"/>
                    </a:ext>
                  </a:extLst>
                </p14:cNvPr>
                <p14:cNvContentPartPr/>
                <p14:nvPr/>
              </p14:nvContentPartPr>
              <p14:xfrm>
                <a:off x="9453935" y="4420438"/>
                <a:ext cx="102600" cy="117000"/>
              </p14:xfrm>
            </p:contentPart>
          </mc:Choice>
          <mc:Fallback xmlns=""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DB863829-130A-F098-BD1C-BB6184020AD6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9446375" y="4412878"/>
                  <a:ext cx="117720" cy="13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75">
            <p14:nvContentPartPr>
              <p14:cNvPr id="277" name="Input penna 276">
                <a:extLst>
                  <a:ext uri="{FF2B5EF4-FFF2-40B4-BE49-F238E27FC236}">
                    <a16:creationId xmlns:a16="http://schemas.microsoft.com/office/drawing/2014/main" id="{0A86B8F7-5F0A-3E8D-CF85-E8FCF69A9E19}"/>
                  </a:ext>
                </a:extLst>
              </p14:cNvPr>
              <p14:cNvContentPartPr/>
              <p14:nvPr/>
            </p14:nvContentPartPr>
            <p14:xfrm>
              <a:off x="6769415" y="3284998"/>
              <a:ext cx="1067400" cy="64440"/>
            </p14:xfrm>
          </p:contentPart>
        </mc:Choice>
        <mc:Fallback xmlns="">
          <p:pic>
            <p:nvPicPr>
              <p:cNvPr id="277" name="Input penna 276">
                <a:extLst>
                  <a:ext uri="{FF2B5EF4-FFF2-40B4-BE49-F238E27FC236}">
                    <a16:creationId xmlns:a16="http://schemas.microsoft.com/office/drawing/2014/main" id="{0A86B8F7-5F0A-3E8D-CF85-E8FCF69A9E19}"/>
                  </a:ext>
                </a:extLst>
              </p:cNvPr>
              <p:cNvPicPr/>
              <p:nvPr/>
            </p:nvPicPr>
            <p:blipFill>
              <a:blip r:embed="rId376"/>
              <a:stretch>
                <a:fillRect/>
              </a:stretch>
            </p:blipFill>
            <p:spPr>
              <a:xfrm>
                <a:off x="6761855" y="3277438"/>
                <a:ext cx="1082160" cy="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7">
            <p14:nvContentPartPr>
              <p14:cNvPr id="278" name="Input penna 277">
                <a:extLst>
                  <a:ext uri="{FF2B5EF4-FFF2-40B4-BE49-F238E27FC236}">
                    <a16:creationId xmlns:a16="http://schemas.microsoft.com/office/drawing/2014/main" id="{47FFBF3D-9ED0-830C-59A6-74F757671991}"/>
                  </a:ext>
                </a:extLst>
              </p14:cNvPr>
              <p14:cNvContentPartPr/>
              <p14:nvPr/>
            </p14:nvContentPartPr>
            <p14:xfrm>
              <a:off x="4174784" y="3340637"/>
              <a:ext cx="129960" cy="5760"/>
            </p14:xfrm>
          </p:contentPart>
        </mc:Choice>
        <mc:Fallback xmlns="">
          <p:pic>
            <p:nvPicPr>
              <p:cNvPr id="278" name="Input penna 277">
                <a:extLst>
                  <a:ext uri="{FF2B5EF4-FFF2-40B4-BE49-F238E27FC236}">
                    <a16:creationId xmlns:a16="http://schemas.microsoft.com/office/drawing/2014/main" id="{47FFBF3D-9ED0-830C-59A6-74F757671991}"/>
                  </a:ext>
                </a:extLst>
              </p:cNvPr>
              <p:cNvPicPr/>
              <p:nvPr/>
            </p:nvPicPr>
            <p:blipFill>
              <a:blip r:embed="rId378"/>
              <a:stretch>
                <a:fillRect/>
              </a:stretch>
            </p:blipFill>
            <p:spPr>
              <a:xfrm>
                <a:off x="4170464" y="3336317"/>
                <a:ext cx="138600" cy="14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90" name="Gruppo 289">
            <a:extLst>
              <a:ext uri="{FF2B5EF4-FFF2-40B4-BE49-F238E27FC236}">
                <a16:creationId xmlns:a16="http://schemas.microsoft.com/office/drawing/2014/main" id="{606BBF14-08C6-BD12-4FE0-FC0DC8BACDDD}"/>
              </a:ext>
            </a:extLst>
          </p:cNvPr>
          <p:cNvGrpSpPr/>
          <p:nvPr/>
        </p:nvGrpSpPr>
        <p:grpSpPr>
          <a:xfrm>
            <a:off x="4901211" y="3042000"/>
            <a:ext cx="530640" cy="221040"/>
            <a:chOff x="4901211" y="3042000"/>
            <a:chExt cx="530640" cy="22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05A5EC7C-9717-BCA1-997F-4DA3912EDA2D}"/>
                    </a:ext>
                  </a:extLst>
                </p14:cNvPr>
                <p14:cNvContentPartPr/>
                <p14:nvPr/>
              </p14:nvContentPartPr>
              <p14:xfrm>
                <a:off x="4901211" y="3042000"/>
                <a:ext cx="88200" cy="119880"/>
              </p14:xfrm>
            </p:contentPart>
          </mc:Choice>
          <mc:Fallback xmlns=""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05A5EC7C-9717-BCA1-997F-4DA3912EDA2D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4893651" y="3034440"/>
                  <a:ext cx="1033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32036C25-A241-6F94-DE43-1D06728DB5D4}"/>
                    </a:ext>
                  </a:extLst>
                </p14:cNvPr>
                <p14:cNvContentPartPr/>
                <p14:nvPr/>
              </p14:nvContentPartPr>
              <p14:xfrm>
                <a:off x="5018211" y="3087720"/>
                <a:ext cx="64800" cy="2232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32036C25-A241-6F94-DE43-1D06728DB5D4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5010651" y="3080160"/>
                  <a:ext cx="799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85159C0F-CAD0-92F7-CBB0-8429F780A58C}"/>
                    </a:ext>
                  </a:extLst>
                </p14:cNvPr>
                <p14:cNvContentPartPr/>
                <p14:nvPr/>
              </p14:nvContentPartPr>
              <p14:xfrm>
                <a:off x="5089131" y="3048480"/>
                <a:ext cx="19440" cy="10512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85159C0F-CAD0-92F7-CBB0-8429F780A58C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5081571" y="3040920"/>
                  <a:ext cx="345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DC4E16BD-4D1D-311E-23E9-BB2ABBCC4C3A}"/>
                    </a:ext>
                  </a:extLst>
                </p14:cNvPr>
                <p14:cNvContentPartPr/>
                <p14:nvPr/>
              </p14:nvContentPartPr>
              <p14:xfrm>
                <a:off x="5175171" y="3042720"/>
                <a:ext cx="62280" cy="1512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DC4E16BD-4D1D-311E-23E9-BB2ABBCC4C3A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5167611" y="3035160"/>
                  <a:ext cx="774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82854E83-92E3-A6D8-8829-F2E7FF1DBBA8}"/>
                    </a:ext>
                  </a:extLst>
                </p14:cNvPr>
                <p14:cNvContentPartPr/>
                <p14:nvPr/>
              </p14:nvContentPartPr>
              <p14:xfrm>
                <a:off x="5152491" y="3051720"/>
                <a:ext cx="53640" cy="10980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82854E83-92E3-A6D8-8829-F2E7FF1DBBA8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5144931" y="3044160"/>
                  <a:ext cx="687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7E570874-A2B3-BA4B-C76E-4FE2823B1A87}"/>
                    </a:ext>
                  </a:extLst>
                </p14:cNvPr>
                <p14:cNvContentPartPr/>
                <p14:nvPr/>
              </p14:nvContentPartPr>
              <p14:xfrm>
                <a:off x="5251131" y="3044160"/>
                <a:ext cx="9720" cy="8208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7E570874-A2B3-BA4B-C76E-4FE2823B1A87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5243931" y="3036600"/>
                  <a:ext cx="248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1B4A415A-D579-420F-0766-E8AAD84758FD}"/>
                    </a:ext>
                  </a:extLst>
                </p14:cNvPr>
                <p14:cNvContentPartPr/>
                <p14:nvPr/>
              </p14:nvContentPartPr>
              <p14:xfrm>
                <a:off x="5141691" y="3202920"/>
                <a:ext cx="80640" cy="6012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1B4A415A-D579-420F-0766-E8AAD84758FD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5134491" y="3195360"/>
                  <a:ext cx="957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06BA0BEE-CC49-8187-B7C3-4C40E50CF9E3}"/>
                    </a:ext>
                  </a:extLst>
                </p14:cNvPr>
                <p14:cNvContentPartPr/>
                <p14:nvPr/>
              </p14:nvContentPartPr>
              <p14:xfrm>
                <a:off x="5282811" y="3080880"/>
                <a:ext cx="59760" cy="11880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06BA0BEE-CC49-8187-B7C3-4C40E50CF9E3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5275251" y="3073320"/>
                  <a:ext cx="748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D6E4983A-3EFF-5540-8F78-184C2E549F59}"/>
                    </a:ext>
                  </a:extLst>
                </p14:cNvPr>
                <p14:cNvContentPartPr/>
                <p14:nvPr/>
              </p14:nvContentPartPr>
              <p14:xfrm>
                <a:off x="5367051" y="3118680"/>
                <a:ext cx="4320" cy="6264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D6E4983A-3EFF-5540-8F78-184C2E549F59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5359491" y="3111120"/>
                  <a:ext cx="194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CFE5A6F1-E056-BADF-4C78-F58F9A044FD2}"/>
                    </a:ext>
                  </a:extLst>
                </p14:cNvPr>
                <p14:cNvContentPartPr/>
                <p14:nvPr/>
              </p14:nvContentPartPr>
              <p14:xfrm>
                <a:off x="5378211" y="3161880"/>
                <a:ext cx="53640" cy="1080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CFE5A6F1-E056-BADF-4C78-F58F9A044FD2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5370651" y="3154320"/>
                  <a:ext cx="68760" cy="2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3" name="Gruppo 302">
            <a:extLst>
              <a:ext uri="{FF2B5EF4-FFF2-40B4-BE49-F238E27FC236}">
                <a16:creationId xmlns:a16="http://schemas.microsoft.com/office/drawing/2014/main" id="{897BEA84-3354-1498-5D33-FF6712DDDB0D}"/>
              </a:ext>
            </a:extLst>
          </p:cNvPr>
          <p:cNvGrpSpPr/>
          <p:nvPr/>
        </p:nvGrpSpPr>
        <p:grpSpPr>
          <a:xfrm>
            <a:off x="6633525" y="4690210"/>
            <a:ext cx="595080" cy="236520"/>
            <a:chOff x="6633525" y="4690210"/>
            <a:chExt cx="595080" cy="23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7D8FDB47-B014-A212-DB02-82819F31BCAC}"/>
                    </a:ext>
                  </a:extLst>
                </p14:cNvPr>
                <p14:cNvContentPartPr/>
                <p14:nvPr/>
              </p14:nvContentPartPr>
              <p14:xfrm>
                <a:off x="6663405" y="4702450"/>
                <a:ext cx="144000" cy="80280"/>
              </p14:xfrm>
            </p:contentPart>
          </mc:Choice>
          <mc:Fallback xmlns=""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7D8FDB47-B014-A212-DB02-82819F31BCAC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6655845" y="4694890"/>
                  <a:ext cx="15912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76F06F88-03E0-400F-F234-200AFC936E10}"/>
                    </a:ext>
                  </a:extLst>
                </p14:cNvPr>
                <p14:cNvContentPartPr/>
                <p14:nvPr/>
              </p14:nvContentPartPr>
              <p14:xfrm>
                <a:off x="6633525" y="4834570"/>
                <a:ext cx="135360" cy="22320"/>
              </p14:xfrm>
            </p:contentPart>
          </mc:Choice>
          <mc:Fallback xmlns=""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76F06F88-03E0-400F-F234-200AFC936E10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6625965" y="4827010"/>
                  <a:ext cx="1501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3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415BB7AD-978E-6956-CDFD-975569604C7C}"/>
                    </a:ext>
                  </a:extLst>
                </p14:cNvPr>
                <p14:cNvContentPartPr/>
                <p14:nvPr/>
              </p14:nvContentPartPr>
              <p14:xfrm>
                <a:off x="6711285" y="4858690"/>
                <a:ext cx="9000" cy="67320"/>
              </p14:xfrm>
            </p:contentPart>
          </mc:Choice>
          <mc:Fallback xmlns=""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415BB7AD-978E-6956-CDFD-975569604C7C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6703725" y="4851130"/>
                  <a:ext cx="241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5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B9C576B1-9234-54A8-722A-A18207B96FF7}"/>
                    </a:ext>
                  </a:extLst>
                </p14:cNvPr>
                <p14:cNvContentPartPr/>
                <p14:nvPr/>
              </p14:nvContentPartPr>
              <p14:xfrm>
                <a:off x="6892365" y="4690210"/>
                <a:ext cx="72000" cy="5400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B9C576B1-9234-54A8-722A-A18207B96FF7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6884805" y="4682650"/>
                  <a:ext cx="871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7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3CCC1861-85B4-E07C-9116-3C0B386F2EE1}"/>
                    </a:ext>
                  </a:extLst>
                </p14:cNvPr>
                <p14:cNvContentPartPr/>
                <p14:nvPr/>
              </p14:nvContentPartPr>
              <p14:xfrm>
                <a:off x="6871485" y="4777690"/>
                <a:ext cx="76320" cy="29880"/>
              </p14:xfrm>
            </p:contentPart>
          </mc:Choice>
          <mc:Fallback xmlns=""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3CCC1861-85B4-E07C-9116-3C0B386F2EE1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6863925" y="4770130"/>
                  <a:ext cx="914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9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FA73B1BE-54A7-FF4D-3F0B-68AF286ACF00}"/>
                    </a:ext>
                  </a:extLst>
                </p14:cNvPr>
                <p14:cNvContentPartPr/>
                <p14:nvPr/>
              </p14:nvContentPartPr>
              <p14:xfrm>
                <a:off x="6945285" y="4774810"/>
                <a:ext cx="360" cy="324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FA73B1BE-54A7-FF4D-3F0B-68AF286ACF00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6937725" y="4767250"/>
                  <a:ext cx="154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1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92F92281-2D31-C02D-572E-1D882D67B214}"/>
                    </a:ext>
                  </a:extLst>
                </p14:cNvPr>
                <p14:cNvContentPartPr/>
                <p14:nvPr/>
              </p14:nvContentPartPr>
              <p14:xfrm>
                <a:off x="6878685" y="4838890"/>
                <a:ext cx="114120" cy="8784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92F92281-2D31-C02D-572E-1D882D67B214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6871125" y="4831330"/>
                  <a:ext cx="1292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3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B7BCC51E-EE6B-382E-E300-44F95FEB0581}"/>
                    </a:ext>
                  </a:extLst>
                </p14:cNvPr>
                <p14:cNvContentPartPr/>
                <p14:nvPr/>
              </p14:nvContentPartPr>
              <p14:xfrm>
                <a:off x="6934485" y="4798210"/>
                <a:ext cx="11880" cy="46440"/>
              </p14:xfrm>
            </p:contentPart>
          </mc:Choice>
          <mc:Fallback xmlns=""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B7BCC51E-EE6B-382E-E300-44F95FEB0581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6926925" y="4790650"/>
                  <a:ext cx="270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5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36EB11AE-CF94-958C-B5B5-A46BE7B528F4}"/>
                    </a:ext>
                  </a:extLst>
                </p14:cNvPr>
                <p14:cNvContentPartPr/>
                <p14:nvPr/>
              </p14:nvContentPartPr>
              <p14:xfrm>
                <a:off x="7047525" y="4704610"/>
                <a:ext cx="36000" cy="103680"/>
              </p14:xfrm>
            </p:contentPart>
          </mc:Choice>
          <mc:Fallback xmlns=""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36EB11AE-CF94-958C-B5B5-A46BE7B528F4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7039965" y="4697050"/>
                  <a:ext cx="511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7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3137BEF4-6274-6169-1005-8A9462057E67}"/>
                    </a:ext>
                  </a:extLst>
                </p14:cNvPr>
                <p14:cNvContentPartPr/>
                <p14:nvPr/>
              </p14:nvContentPartPr>
              <p14:xfrm>
                <a:off x="7127085" y="4724410"/>
                <a:ext cx="15480" cy="109800"/>
              </p14:xfrm>
            </p:contentPart>
          </mc:Choice>
          <mc:Fallback xmlns=""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3137BEF4-6274-6169-1005-8A9462057E67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7119525" y="4716850"/>
                  <a:ext cx="306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9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D387A8E4-DFB1-7F20-60AC-67CAF83F5271}"/>
                    </a:ext>
                  </a:extLst>
                </p14:cNvPr>
                <p14:cNvContentPartPr/>
                <p14:nvPr/>
              </p14:nvContentPartPr>
              <p14:xfrm>
                <a:off x="7136805" y="4774810"/>
                <a:ext cx="91800" cy="27360"/>
              </p14:xfrm>
            </p:contentPart>
          </mc:Choice>
          <mc:Fallback xmlns=""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D387A8E4-DFB1-7F20-60AC-67CAF83F5271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7129245" y="4767250"/>
                  <a:ext cx="10692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5" name="Gruppo 354">
            <a:extLst>
              <a:ext uri="{FF2B5EF4-FFF2-40B4-BE49-F238E27FC236}">
                <a16:creationId xmlns:a16="http://schemas.microsoft.com/office/drawing/2014/main" id="{FD1F631F-640C-56CC-C21C-402B0CE2D636}"/>
              </a:ext>
            </a:extLst>
          </p:cNvPr>
          <p:cNvGrpSpPr/>
          <p:nvPr/>
        </p:nvGrpSpPr>
        <p:grpSpPr>
          <a:xfrm>
            <a:off x="10409205" y="3954730"/>
            <a:ext cx="1222560" cy="698400"/>
            <a:chOff x="10409205" y="3954730"/>
            <a:chExt cx="1222560" cy="69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1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A1020AC6-E564-986D-5F3F-25BA5CD17376}"/>
                    </a:ext>
                  </a:extLst>
                </p14:cNvPr>
                <p14:cNvContentPartPr/>
                <p14:nvPr/>
              </p14:nvContentPartPr>
              <p14:xfrm>
                <a:off x="10409205" y="3954730"/>
                <a:ext cx="337320" cy="6300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A1020AC6-E564-986D-5F3F-25BA5CD17376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10401645" y="3947170"/>
                  <a:ext cx="3524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3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EC148B3A-A518-C949-65EC-5A462ED2D8D1}"/>
                    </a:ext>
                  </a:extLst>
                </p14:cNvPr>
                <p14:cNvContentPartPr/>
                <p14:nvPr/>
              </p14:nvContentPartPr>
              <p14:xfrm>
                <a:off x="10436925" y="4100890"/>
                <a:ext cx="221400" cy="9432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EC148B3A-A518-C949-65EC-5A462ED2D8D1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10429365" y="4093330"/>
                  <a:ext cx="2365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5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269FFA7D-BC99-CA5C-7D87-AB0BE88D77AD}"/>
                    </a:ext>
                  </a:extLst>
                </p14:cNvPr>
                <p14:cNvContentPartPr/>
                <p14:nvPr/>
              </p14:nvContentPartPr>
              <p14:xfrm>
                <a:off x="10489125" y="4227970"/>
                <a:ext cx="140760" cy="142200"/>
              </p14:xfrm>
            </p:contentPart>
          </mc:Choice>
          <mc:Fallback xmlns=""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269FFA7D-BC99-CA5C-7D87-AB0BE88D77AD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10481565" y="4220410"/>
                  <a:ext cx="15552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7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D77E00B2-0E89-47B5-7F94-ACFD8802B62C}"/>
                    </a:ext>
                  </a:extLst>
                </p14:cNvPr>
                <p14:cNvContentPartPr/>
                <p14:nvPr/>
              </p14:nvContentPartPr>
              <p14:xfrm>
                <a:off x="10744365" y="4022770"/>
                <a:ext cx="39600" cy="32004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D77E00B2-0E89-47B5-7F94-ACFD8802B62C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10736805" y="4015210"/>
                  <a:ext cx="5472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9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6E223DA4-52F9-D385-A500-E9795D86FCDD}"/>
                    </a:ext>
                  </a:extLst>
                </p14:cNvPr>
                <p14:cNvContentPartPr/>
                <p14:nvPr/>
              </p14:nvContentPartPr>
              <p14:xfrm>
                <a:off x="10760205" y="4203850"/>
                <a:ext cx="101880" cy="2664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6E223DA4-52F9-D385-A500-E9795D86FCDD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10752645" y="4196290"/>
                  <a:ext cx="1170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02766F23-CCA2-FDC5-CCF3-86246B42C17D}"/>
                    </a:ext>
                  </a:extLst>
                </p14:cNvPr>
                <p14:cNvContentPartPr/>
                <p14:nvPr/>
              </p14:nvContentPartPr>
              <p14:xfrm>
                <a:off x="10932645" y="4089370"/>
                <a:ext cx="154800" cy="2916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02766F23-CCA2-FDC5-CCF3-86246B42C17D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10925085" y="4081810"/>
                  <a:ext cx="1699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BED4FD53-55C6-DF6A-8F90-23A622BB2E9D}"/>
                    </a:ext>
                  </a:extLst>
                </p14:cNvPr>
                <p14:cNvContentPartPr/>
                <p14:nvPr/>
              </p14:nvContentPartPr>
              <p14:xfrm>
                <a:off x="10921845" y="4153450"/>
                <a:ext cx="185760" cy="235080"/>
              </p14:xfrm>
            </p:contentPart>
          </mc:Choice>
          <mc:Fallback xmlns=""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BED4FD53-55C6-DF6A-8F90-23A622BB2E9D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10914285" y="4145890"/>
                  <a:ext cx="20088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5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2BFF6CE8-48CF-B049-1CC6-C28A5E8751DD}"/>
                    </a:ext>
                  </a:extLst>
                </p14:cNvPr>
                <p14:cNvContentPartPr/>
                <p14:nvPr/>
              </p14:nvContentPartPr>
              <p14:xfrm>
                <a:off x="11114445" y="4212850"/>
                <a:ext cx="20520" cy="162360"/>
              </p14:xfrm>
            </p:contentPart>
          </mc:Choice>
          <mc:Fallback xmlns=""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2BFF6CE8-48CF-B049-1CC6-C28A5E8751DD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11107245" y="4205290"/>
                  <a:ext cx="3564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7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218D3727-8310-E884-8B60-3CBC93A57812}"/>
                    </a:ext>
                  </a:extLst>
                </p14:cNvPr>
                <p14:cNvContentPartPr/>
                <p14:nvPr/>
              </p14:nvContentPartPr>
              <p14:xfrm>
                <a:off x="11183565" y="4400770"/>
                <a:ext cx="203400" cy="42480"/>
              </p14:xfrm>
            </p:contentPart>
          </mc:Choice>
          <mc:Fallback xmlns=""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218D3727-8310-E884-8B60-3CBC93A57812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11176005" y="4393210"/>
                  <a:ext cx="2185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9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413ABC74-7C99-A5A6-EF76-A67257AE39FC}"/>
                    </a:ext>
                  </a:extLst>
                </p14:cNvPr>
                <p14:cNvContentPartPr/>
                <p14:nvPr/>
              </p14:nvContentPartPr>
              <p14:xfrm>
                <a:off x="10481925" y="4447210"/>
                <a:ext cx="1149840" cy="109800"/>
              </p14:xfrm>
            </p:contentPart>
          </mc:Choice>
          <mc:Fallback xmlns=""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413ABC74-7C99-A5A6-EF76-A67257AE39FC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10474365" y="4439650"/>
                  <a:ext cx="11649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1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1769CE1D-E398-4533-441E-EFF7C2851356}"/>
                    </a:ext>
                  </a:extLst>
                </p14:cNvPr>
                <p14:cNvContentPartPr/>
                <p14:nvPr/>
              </p14:nvContentPartPr>
              <p14:xfrm>
                <a:off x="10555725" y="4528930"/>
                <a:ext cx="1010880" cy="86400"/>
              </p14:xfrm>
            </p:contentPart>
          </mc:Choice>
          <mc:Fallback xmlns=""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1769CE1D-E398-4533-441E-EFF7C2851356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10548165" y="4521370"/>
                  <a:ext cx="10260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3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4044EC79-FE96-2B2A-C60C-845C6535142E}"/>
                    </a:ext>
                  </a:extLst>
                </p14:cNvPr>
                <p14:cNvContentPartPr/>
                <p14:nvPr/>
              </p14:nvContentPartPr>
              <p14:xfrm>
                <a:off x="10503525" y="4522090"/>
                <a:ext cx="1128240" cy="131040"/>
              </p14:xfrm>
            </p:contentPart>
          </mc:Choice>
          <mc:Fallback xmlns=""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4044EC79-FE96-2B2A-C60C-845C6535142E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10495965" y="4514530"/>
                  <a:ext cx="1143360" cy="14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4" name="Gruppo 393">
            <a:extLst>
              <a:ext uri="{FF2B5EF4-FFF2-40B4-BE49-F238E27FC236}">
                <a16:creationId xmlns:a16="http://schemas.microsoft.com/office/drawing/2014/main" id="{14EE4463-CCE7-9F5F-C61E-B24D10E5778F}"/>
              </a:ext>
            </a:extLst>
          </p:cNvPr>
          <p:cNvGrpSpPr/>
          <p:nvPr/>
        </p:nvGrpSpPr>
        <p:grpSpPr>
          <a:xfrm>
            <a:off x="7521405" y="4699055"/>
            <a:ext cx="753120" cy="278280"/>
            <a:chOff x="7521405" y="4699055"/>
            <a:chExt cx="753120" cy="27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5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DB5FD25F-0227-ABDF-02B7-89719F0A56AB}"/>
                    </a:ext>
                  </a:extLst>
                </p14:cNvPr>
                <p14:cNvContentPartPr/>
                <p14:nvPr/>
              </p14:nvContentPartPr>
              <p14:xfrm>
                <a:off x="7521405" y="4705175"/>
                <a:ext cx="128520" cy="25920"/>
              </p14:xfrm>
            </p:contentPart>
          </mc:Choice>
          <mc:Fallback xmlns=""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DB5FD25F-0227-ABDF-02B7-89719F0A56AB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7513845" y="4697615"/>
                  <a:ext cx="1432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7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18FE9B32-D5FE-7FA0-BA51-EDB69EC06F3C}"/>
                    </a:ext>
                  </a:extLst>
                </p14:cNvPr>
                <p14:cNvContentPartPr/>
                <p14:nvPr/>
              </p14:nvContentPartPr>
              <p14:xfrm>
                <a:off x="7542645" y="4736135"/>
                <a:ext cx="68400" cy="105120"/>
              </p14:xfrm>
            </p:contentPart>
          </mc:Choice>
          <mc:Fallback xmlns=""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18FE9B32-D5FE-7FA0-BA51-EDB69EC06F3C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7535085" y="4728575"/>
                  <a:ext cx="831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9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603D1834-911C-D3A4-E31B-213F02C2B648}"/>
                    </a:ext>
                  </a:extLst>
                </p14:cNvPr>
                <p14:cNvContentPartPr/>
                <p14:nvPr/>
              </p14:nvContentPartPr>
              <p14:xfrm>
                <a:off x="7571805" y="4734335"/>
                <a:ext cx="57960" cy="89640"/>
              </p14:xfrm>
            </p:contentPart>
          </mc:Choice>
          <mc:Fallback xmlns=""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603D1834-911C-D3A4-E31B-213F02C2B648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7564245" y="4726775"/>
                  <a:ext cx="7308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1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883F48AE-C4A1-1184-A3FF-2A7B88134923}"/>
                    </a:ext>
                  </a:extLst>
                </p14:cNvPr>
                <p14:cNvContentPartPr/>
                <p14:nvPr/>
              </p14:nvContentPartPr>
              <p14:xfrm>
                <a:off x="7662885" y="4748015"/>
                <a:ext cx="65160" cy="46800"/>
              </p14:xfrm>
            </p:contentPart>
          </mc:Choice>
          <mc:Fallback xmlns=""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883F48AE-C4A1-1184-A3FF-2A7B88134923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7655325" y="4740455"/>
                  <a:ext cx="802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3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D66F15AC-7917-AEBE-8EA5-1CADBE0ACE67}"/>
                    </a:ext>
                  </a:extLst>
                </p14:cNvPr>
                <p14:cNvContentPartPr/>
                <p14:nvPr/>
              </p14:nvContentPartPr>
              <p14:xfrm>
                <a:off x="7715085" y="4723175"/>
                <a:ext cx="16920" cy="150840"/>
              </p14:xfrm>
            </p:contentPart>
          </mc:Choice>
          <mc:Fallback xmlns=""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D66F15AC-7917-AEBE-8EA5-1CADBE0ACE67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7707525" y="4715615"/>
                  <a:ext cx="320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5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4E8A22BC-7ABC-16BF-6209-164032C34CEC}"/>
                    </a:ext>
                  </a:extLst>
                </p14:cNvPr>
                <p14:cNvContentPartPr/>
                <p14:nvPr/>
              </p14:nvContentPartPr>
              <p14:xfrm>
                <a:off x="7893645" y="4699055"/>
                <a:ext cx="54000" cy="15840"/>
              </p14:xfrm>
            </p:contentPart>
          </mc:Choice>
          <mc:Fallback xmlns=""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4E8A22BC-7ABC-16BF-6209-164032C34CEC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7886085" y="4691495"/>
                  <a:ext cx="687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7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822D514D-5639-6AF1-985F-C0BF48DA8A91}"/>
                    </a:ext>
                  </a:extLst>
                </p14:cNvPr>
                <p14:cNvContentPartPr/>
                <p14:nvPr/>
              </p14:nvContentPartPr>
              <p14:xfrm>
                <a:off x="7879605" y="4742975"/>
                <a:ext cx="49680" cy="10080"/>
              </p14:xfrm>
            </p:contentPart>
          </mc:Choice>
          <mc:Fallback xmlns=""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822D514D-5639-6AF1-985F-C0BF48DA8A91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7872045" y="4735415"/>
                  <a:ext cx="648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9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E219D0F7-515E-9ADE-E667-4B8A18B951BA}"/>
                    </a:ext>
                  </a:extLst>
                </p14:cNvPr>
                <p14:cNvContentPartPr/>
                <p14:nvPr/>
              </p14:nvContentPartPr>
              <p14:xfrm>
                <a:off x="7877805" y="4813535"/>
                <a:ext cx="41040" cy="38520"/>
              </p14:xfrm>
            </p:contentPart>
          </mc:Choice>
          <mc:Fallback xmlns=""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E219D0F7-515E-9ADE-E667-4B8A18B951BA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7870245" y="4805975"/>
                  <a:ext cx="561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1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A925F6FB-193A-DF22-F631-3F35FFE3DE25}"/>
                    </a:ext>
                  </a:extLst>
                </p14:cNvPr>
                <p14:cNvContentPartPr/>
                <p14:nvPr/>
              </p14:nvContentPartPr>
              <p14:xfrm>
                <a:off x="7963485" y="4717415"/>
                <a:ext cx="20160" cy="124920"/>
              </p14:xfrm>
            </p:contentPart>
          </mc:Choice>
          <mc:Fallback xmlns=""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A925F6FB-193A-DF22-F631-3F35FFE3DE25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7955925" y="4709855"/>
                  <a:ext cx="352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3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A40FB162-1645-55E8-61E1-9F919FCEA7F8}"/>
                    </a:ext>
                  </a:extLst>
                </p14:cNvPr>
                <p14:cNvContentPartPr/>
                <p14:nvPr/>
              </p14:nvContentPartPr>
              <p14:xfrm>
                <a:off x="7960965" y="4814255"/>
                <a:ext cx="33840" cy="16920"/>
              </p14:xfrm>
            </p:contentPart>
          </mc:Choice>
          <mc:Fallback xmlns=""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A40FB162-1645-55E8-61E1-9F919FCEA7F8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7953405" y="4806695"/>
                  <a:ext cx="489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5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26939162-8ECA-6CF1-2B13-339861DD6364}"/>
                    </a:ext>
                  </a:extLst>
                </p14:cNvPr>
                <p14:cNvContentPartPr/>
                <p14:nvPr/>
              </p14:nvContentPartPr>
              <p14:xfrm>
                <a:off x="7887525" y="4899215"/>
                <a:ext cx="105120" cy="78120"/>
              </p14:xfrm>
            </p:contentPart>
          </mc:Choice>
          <mc:Fallback xmlns=""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26939162-8ECA-6CF1-2B13-339861DD6364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7879965" y="4891655"/>
                  <a:ext cx="12024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7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52BE3955-A3AD-A428-6B44-2E9BB8BC2B83}"/>
                    </a:ext>
                  </a:extLst>
                </p14:cNvPr>
                <p14:cNvContentPartPr/>
                <p14:nvPr/>
              </p14:nvContentPartPr>
              <p14:xfrm>
                <a:off x="8101365" y="4770695"/>
                <a:ext cx="82080" cy="13320"/>
              </p14:xfrm>
            </p:contentPart>
          </mc:Choice>
          <mc:Fallback xmlns=""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52BE3955-A3AD-A428-6B44-2E9BB8BC2B83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8093805" y="4763135"/>
                  <a:ext cx="972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9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20AF25F7-A7F5-5B5F-7769-133B87001EE5}"/>
                    </a:ext>
                  </a:extLst>
                </p14:cNvPr>
                <p14:cNvContentPartPr/>
                <p14:nvPr/>
              </p14:nvContentPartPr>
              <p14:xfrm>
                <a:off x="8077245" y="4809215"/>
                <a:ext cx="75600" cy="96120"/>
              </p14:xfrm>
            </p:contentPart>
          </mc:Choice>
          <mc:Fallback xmlns=""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20AF25F7-A7F5-5B5F-7769-133B87001EE5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8069685" y="4801655"/>
                  <a:ext cx="903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1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59150CBC-CFBB-0A4C-8D14-74896154BFA5}"/>
                    </a:ext>
                  </a:extLst>
                </p14:cNvPr>
                <p14:cNvContentPartPr/>
                <p14:nvPr/>
              </p14:nvContentPartPr>
              <p14:xfrm>
                <a:off x="8088045" y="4840535"/>
                <a:ext cx="72360" cy="10440"/>
              </p14:xfrm>
            </p:contentPart>
          </mc:Choice>
          <mc:Fallback xmlns=""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59150CBC-CFBB-0A4C-8D14-74896154BFA5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8080485" y="4832975"/>
                  <a:ext cx="874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3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C482E29D-3F08-6D23-6C07-BDBA3468DCC4}"/>
                    </a:ext>
                  </a:extLst>
                </p14:cNvPr>
                <p14:cNvContentPartPr/>
                <p14:nvPr/>
              </p14:nvContentPartPr>
              <p14:xfrm>
                <a:off x="8183085" y="4826495"/>
                <a:ext cx="16920" cy="7920"/>
              </p14:xfrm>
            </p:contentPart>
          </mc:Choice>
          <mc:Fallback xmlns=""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C482E29D-3F08-6D23-6C07-BDBA3468DCC4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8175525" y="4818935"/>
                  <a:ext cx="320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5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DF400A09-3958-194C-9347-91F130BB9A65}"/>
                    </a:ext>
                  </a:extLst>
                </p14:cNvPr>
                <p14:cNvContentPartPr/>
                <p14:nvPr/>
              </p14:nvContentPartPr>
              <p14:xfrm>
                <a:off x="8193525" y="4746935"/>
                <a:ext cx="49680" cy="166680"/>
              </p14:xfrm>
            </p:contentPart>
          </mc:Choice>
          <mc:Fallback xmlns=""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DF400A09-3958-194C-9347-91F130BB9A65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8185965" y="4739375"/>
                  <a:ext cx="6480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7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C8B4C7FA-0898-A47F-9C04-320CB6BF531B}"/>
                    </a:ext>
                  </a:extLst>
                </p14:cNvPr>
                <p14:cNvContentPartPr/>
                <p14:nvPr/>
              </p14:nvContentPartPr>
              <p14:xfrm>
                <a:off x="8262285" y="4777175"/>
                <a:ext cx="12240" cy="118440"/>
              </p14:xfrm>
            </p:contentPart>
          </mc:Choice>
          <mc:Fallback xmlns=""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C8B4C7FA-0898-A47F-9C04-320CB6BF531B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8254725" y="4769615"/>
                  <a:ext cx="2736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2" name="Gruppo 391">
            <a:extLst>
              <a:ext uri="{FF2B5EF4-FFF2-40B4-BE49-F238E27FC236}">
                <a16:creationId xmlns:a16="http://schemas.microsoft.com/office/drawing/2014/main" id="{33C31B70-70EA-5801-81CF-ADB5359EA538}"/>
              </a:ext>
            </a:extLst>
          </p:cNvPr>
          <p:cNvGrpSpPr/>
          <p:nvPr/>
        </p:nvGrpSpPr>
        <p:grpSpPr>
          <a:xfrm>
            <a:off x="8692125" y="4728935"/>
            <a:ext cx="435960" cy="260640"/>
            <a:chOff x="8692125" y="4728935"/>
            <a:chExt cx="435960" cy="26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9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A426F38C-8FE7-1865-F9B5-2DB54C6C013D}"/>
                    </a:ext>
                  </a:extLst>
                </p14:cNvPr>
                <p14:cNvContentPartPr/>
                <p14:nvPr/>
              </p14:nvContentPartPr>
              <p14:xfrm>
                <a:off x="8693205" y="4728935"/>
                <a:ext cx="97560" cy="10080"/>
              </p14:xfrm>
            </p:contentPart>
          </mc:Choice>
          <mc:Fallback xmlns=""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A426F38C-8FE7-1865-F9B5-2DB54C6C013D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8685645" y="4721735"/>
                  <a:ext cx="1126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1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3789934B-AE4E-6124-C5B4-DB8AC2D77BCA}"/>
                    </a:ext>
                  </a:extLst>
                </p14:cNvPr>
                <p14:cNvContentPartPr/>
                <p14:nvPr/>
              </p14:nvContentPartPr>
              <p14:xfrm>
                <a:off x="8692125" y="4750535"/>
                <a:ext cx="67680" cy="67680"/>
              </p14:xfrm>
            </p:contentPart>
          </mc:Choice>
          <mc:Fallback xmlns=""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3789934B-AE4E-6124-C5B4-DB8AC2D77BCA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8684565" y="4742975"/>
                  <a:ext cx="828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3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34A76AA0-6E4A-0811-A446-D78AF099C341}"/>
                    </a:ext>
                  </a:extLst>
                </p14:cNvPr>
                <p14:cNvContentPartPr/>
                <p14:nvPr/>
              </p14:nvContentPartPr>
              <p14:xfrm>
                <a:off x="8730645" y="4775735"/>
                <a:ext cx="36720" cy="71640"/>
              </p14:xfrm>
            </p:contentPart>
          </mc:Choice>
          <mc:Fallback xmlns=""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34A76AA0-6E4A-0811-A446-D78AF099C341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8723085" y="4768175"/>
                  <a:ext cx="518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5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12F8BF65-8AE2-B478-932C-5A557C158AA8}"/>
                    </a:ext>
                  </a:extLst>
                </p14:cNvPr>
                <p14:cNvContentPartPr/>
                <p14:nvPr/>
              </p14:nvContentPartPr>
              <p14:xfrm>
                <a:off x="8815605" y="4790135"/>
                <a:ext cx="43200" cy="14400"/>
              </p14:xfrm>
            </p:contentPart>
          </mc:Choice>
          <mc:Fallback xmlns=""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12F8BF65-8AE2-B478-932C-5A557C158AA8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8808045" y="4782575"/>
                  <a:ext cx="579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7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5F130B70-EE9A-65A6-74F5-2439568E0668}"/>
                    </a:ext>
                  </a:extLst>
                </p14:cNvPr>
                <p14:cNvContentPartPr/>
                <p14:nvPr/>
              </p14:nvContentPartPr>
              <p14:xfrm>
                <a:off x="8853045" y="4754855"/>
                <a:ext cx="30240" cy="76320"/>
              </p14:xfrm>
            </p:contentPart>
          </mc:Choice>
          <mc:Fallback xmlns=""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5F130B70-EE9A-65A6-74F5-2439568E0668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8845485" y="4747295"/>
                  <a:ext cx="4536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9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B2C5271A-E4EE-7208-D717-59A110F03F95}"/>
                    </a:ext>
                  </a:extLst>
                </p14:cNvPr>
                <p14:cNvContentPartPr/>
                <p14:nvPr/>
              </p14:nvContentPartPr>
              <p14:xfrm>
                <a:off x="8759805" y="4936295"/>
                <a:ext cx="75600" cy="44280"/>
              </p14:xfrm>
            </p:contentPart>
          </mc:Choice>
          <mc:Fallback xmlns=""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B2C5271A-E4EE-7208-D717-59A110F03F95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8752245" y="4928735"/>
                  <a:ext cx="903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1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C8F05260-F317-DDAA-2D2A-D32A91E10C06}"/>
                    </a:ext>
                  </a:extLst>
                </p14:cNvPr>
                <p14:cNvContentPartPr/>
                <p14:nvPr/>
              </p14:nvContentPartPr>
              <p14:xfrm>
                <a:off x="8989845" y="4759175"/>
                <a:ext cx="90000" cy="21600"/>
              </p14:xfrm>
            </p:contentPart>
          </mc:Choice>
          <mc:Fallback xmlns=""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C8F05260-F317-DDAA-2D2A-D32A91E10C06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8982285" y="4751615"/>
                  <a:ext cx="1047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3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457A2698-4068-3EFA-832D-5E49DDF3B6A2}"/>
                    </a:ext>
                  </a:extLst>
                </p14:cNvPr>
                <p14:cNvContentPartPr/>
                <p14:nvPr/>
              </p14:nvContentPartPr>
              <p14:xfrm>
                <a:off x="8971125" y="4837295"/>
                <a:ext cx="45000" cy="4680"/>
              </p14:xfrm>
            </p:contentPart>
          </mc:Choice>
          <mc:Fallback xmlns=""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457A2698-4068-3EFA-832D-5E49DDF3B6A2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8963565" y="4829735"/>
                  <a:ext cx="601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5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EFF2D9D3-6D86-C15E-6F56-E297AC164487}"/>
                    </a:ext>
                  </a:extLst>
                </p14:cNvPr>
                <p14:cNvContentPartPr/>
                <p14:nvPr/>
              </p14:nvContentPartPr>
              <p14:xfrm>
                <a:off x="8981565" y="4880495"/>
                <a:ext cx="38880" cy="43560"/>
              </p14:xfrm>
            </p:contentPart>
          </mc:Choice>
          <mc:Fallback xmlns=""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EFF2D9D3-6D86-C15E-6F56-E297AC164487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8974005" y="4872935"/>
                  <a:ext cx="5400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7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A0A63480-E657-1F08-8EB5-008DE869441B}"/>
                    </a:ext>
                  </a:extLst>
                </p14:cNvPr>
                <p14:cNvContentPartPr/>
                <p14:nvPr/>
              </p14:nvContentPartPr>
              <p14:xfrm>
                <a:off x="8987325" y="4880495"/>
                <a:ext cx="360" cy="360"/>
              </p14:xfrm>
            </p:contentPart>
          </mc:Choice>
          <mc:Fallback xmlns=""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A0A63480-E657-1F08-8EB5-008DE869441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979765" y="487293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8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69D53108-D414-C703-4D5D-10DFEF688064}"/>
                    </a:ext>
                  </a:extLst>
                </p14:cNvPr>
                <p14:cNvContentPartPr/>
                <p14:nvPr/>
              </p14:nvContentPartPr>
              <p14:xfrm>
                <a:off x="8987325" y="4880495"/>
                <a:ext cx="360" cy="360"/>
              </p14:xfrm>
            </p:contentPart>
          </mc:Choice>
          <mc:Fallback xmlns=""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69D53108-D414-C703-4D5D-10DFEF68806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979765" y="487293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9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EB7B667B-1336-6579-282E-20CCBE778F48}"/>
                    </a:ext>
                  </a:extLst>
                </p14:cNvPr>
                <p14:cNvContentPartPr/>
                <p14:nvPr/>
              </p14:nvContentPartPr>
              <p14:xfrm>
                <a:off x="8920365" y="4952135"/>
                <a:ext cx="102600" cy="37440"/>
              </p14:xfrm>
            </p:contentPart>
          </mc:Choice>
          <mc:Fallback xmlns=""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EB7B667B-1336-6579-282E-20CCBE778F48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8912805" y="4944575"/>
                  <a:ext cx="1177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1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8CF986A7-03EF-EA06-B24F-46196BB48CEC}"/>
                    </a:ext>
                  </a:extLst>
                </p14:cNvPr>
                <p14:cNvContentPartPr/>
                <p14:nvPr/>
              </p14:nvContentPartPr>
              <p14:xfrm>
                <a:off x="9070125" y="4825415"/>
                <a:ext cx="54360" cy="115920"/>
              </p14:xfrm>
            </p:contentPart>
          </mc:Choice>
          <mc:Fallback xmlns=""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8CF986A7-03EF-EA06-B24F-46196BB48CEC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9062565" y="4817855"/>
                  <a:ext cx="694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3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9EB68690-22CE-7809-7CF1-BC336B4D86DC}"/>
                    </a:ext>
                  </a:extLst>
                </p14:cNvPr>
                <p14:cNvContentPartPr/>
                <p14:nvPr/>
              </p14:nvContentPartPr>
              <p14:xfrm>
                <a:off x="9075165" y="4882655"/>
                <a:ext cx="52920" cy="14400"/>
              </p14:xfrm>
            </p:contentPart>
          </mc:Choice>
          <mc:Fallback xmlns=""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9EB68690-22CE-7809-7CF1-BC336B4D86DC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9067605" y="4875095"/>
                  <a:ext cx="680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5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8A4B2838-056E-F844-24E7-60BCC7B8B332}"/>
                    </a:ext>
                  </a:extLst>
                </p14:cNvPr>
                <p14:cNvContentPartPr/>
                <p14:nvPr/>
              </p14:nvContentPartPr>
              <p14:xfrm>
                <a:off x="8995605" y="4918655"/>
                <a:ext cx="26280" cy="66600"/>
              </p14:xfrm>
            </p:contentPart>
          </mc:Choice>
          <mc:Fallback xmlns=""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8A4B2838-056E-F844-24E7-60BCC7B8B332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8988045" y="4911095"/>
                  <a:ext cx="41400" cy="8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4" name="Gruppo 413">
            <a:extLst>
              <a:ext uri="{FF2B5EF4-FFF2-40B4-BE49-F238E27FC236}">
                <a16:creationId xmlns:a16="http://schemas.microsoft.com/office/drawing/2014/main" id="{0EB0B27F-952E-C1D2-CB2B-9216F4226CCB}"/>
              </a:ext>
            </a:extLst>
          </p:cNvPr>
          <p:cNvGrpSpPr/>
          <p:nvPr/>
        </p:nvGrpSpPr>
        <p:grpSpPr>
          <a:xfrm>
            <a:off x="9391245" y="4750535"/>
            <a:ext cx="700200" cy="298800"/>
            <a:chOff x="9391245" y="4750535"/>
            <a:chExt cx="700200" cy="29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7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DEBD518B-0E2A-2C3D-FA9B-1B38FB3ECA9C}"/>
                    </a:ext>
                  </a:extLst>
                </p14:cNvPr>
                <p14:cNvContentPartPr/>
                <p14:nvPr/>
              </p14:nvContentPartPr>
              <p14:xfrm>
                <a:off x="9399525" y="4750535"/>
                <a:ext cx="69840" cy="16920"/>
              </p14:xfrm>
            </p:contentPart>
          </mc:Choice>
          <mc:Fallback xmlns=""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DEBD518B-0E2A-2C3D-FA9B-1B38FB3ECA9C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9391965" y="4742975"/>
                  <a:ext cx="849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9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AEE31D07-023F-AAB5-2A18-C9537A065517}"/>
                    </a:ext>
                  </a:extLst>
                </p14:cNvPr>
                <p14:cNvContentPartPr/>
                <p14:nvPr/>
              </p14:nvContentPartPr>
              <p14:xfrm>
                <a:off x="9406725" y="4802015"/>
                <a:ext cx="58320" cy="6120"/>
              </p14:xfrm>
            </p:contentPart>
          </mc:Choice>
          <mc:Fallback xmlns=""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AEE31D07-023F-AAB5-2A18-C9537A065517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9399165" y="4794455"/>
                  <a:ext cx="734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1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51F6D254-F075-BCA6-4E0D-32CB5D8F7D30}"/>
                    </a:ext>
                  </a:extLst>
                </p14:cNvPr>
                <p14:cNvContentPartPr/>
                <p14:nvPr/>
              </p14:nvContentPartPr>
              <p14:xfrm>
                <a:off x="9391245" y="4840895"/>
                <a:ext cx="55440" cy="59040"/>
              </p14:xfrm>
            </p:contentPart>
          </mc:Choice>
          <mc:Fallback xmlns=""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51F6D254-F075-BCA6-4E0D-32CB5D8F7D30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9383685" y="4833335"/>
                  <a:ext cx="705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3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F3CA7864-AFD9-57C9-6616-AB9311E599C9}"/>
                    </a:ext>
                  </a:extLst>
                </p14:cNvPr>
                <p14:cNvContentPartPr/>
                <p14:nvPr/>
              </p14:nvContentPartPr>
              <p14:xfrm>
                <a:off x="9478725" y="4786535"/>
                <a:ext cx="18360" cy="86400"/>
              </p14:xfrm>
            </p:contentPart>
          </mc:Choice>
          <mc:Fallback xmlns=""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F3CA7864-AFD9-57C9-6616-AB9311E599C9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9471165" y="4778975"/>
                  <a:ext cx="334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5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CA7233EB-4EF0-1D5E-F132-1EF4C5908D26}"/>
                    </a:ext>
                  </a:extLst>
                </p14:cNvPr>
                <p14:cNvContentPartPr/>
                <p14:nvPr/>
              </p14:nvContentPartPr>
              <p14:xfrm>
                <a:off x="9476565" y="4817495"/>
                <a:ext cx="56520" cy="38520"/>
              </p14:xfrm>
            </p:contentPart>
          </mc:Choice>
          <mc:Fallback xmlns=""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CA7233EB-4EF0-1D5E-F132-1EF4C5908D26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9469005" y="4809935"/>
                  <a:ext cx="716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7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79FB89C9-9158-6D4E-C594-9D6CD2E8630E}"/>
                    </a:ext>
                  </a:extLst>
                </p14:cNvPr>
                <p14:cNvContentPartPr/>
                <p14:nvPr/>
              </p14:nvContentPartPr>
              <p14:xfrm>
                <a:off x="9531285" y="4750535"/>
                <a:ext cx="50760" cy="129960"/>
              </p14:xfrm>
            </p:contentPart>
          </mc:Choice>
          <mc:Fallback xmlns=""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79FB89C9-9158-6D4E-C594-9D6CD2E8630E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9523725" y="4742975"/>
                  <a:ext cx="658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9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A4100A72-61E8-B0A6-2E64-E886457350FF}"/>
                    </a:ext>
                  </a:extLst>
                </p14:cNvPr>
                <p14:cNvContentPartPr/>
                <p14:nvPr/>
              </p14:nvContentPartPr>
              <p14:xfrm>
                <a:off x="9397005" y="4967255"/>
                <a:ext cx="65520" cy="39600"/>
              </p14:xfrm>
            </p:contentPart>
          </mc:Choice>
          <mc:Fallback xmlns=""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A4100A72-61E8-B0A6-2E64-E886457350FF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9389445" y="4959695"/>
                  <a:ext cx="806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1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48B9C35D-DC68-0669-B59E-C2B550DFB080}"/>
                    </a:ext>
                  </a:extLst>
                </p14:cNvPr>
                <p14:cNvContentPartPr/>
                <p14:nvPr/>
              </p14:nvContentPartPr>
              <p14:xfrm>
                <a:off x="9447765" y="4965095"/>
                <a:ext cx="60840" cy="33840"/>
              </p14:xfrm>
            </p:contentPart>
          </mc:Choice>
          <mc:Fallback xmlns=""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48B9C35D-DC68-0669-B59E-C2B550DFB080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9440205" y="4957535"/>
                  <a:ext cx="759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3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5BB0A69D-110E-5944-C593-631E85F01D25}"/>
                    </a:ext>
                  </a:extLst>
                </p14:cNvPr>
                <p14:cNvContentPartPr/>
                <p14:nvPr/>
              </p14:nvContentPartPr>
              <p14:xfrm>
                <a:off x="9502845" y="4940975"/>
                <a:ext cx="52920" cy="45720"/>
              </p14:xfrm>
            </p:contentPart>
          </mc:Choice>
          <mc:Fallback xmlns=""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5BB0A69D-110E-5944-C593-631E85F01D25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9495285" y="4933415"/>
                  <a:ext cx="680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5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05105B38-B737-28D9-C3BA-46611B43F9F9}"/>
                    </a:ext>
                  </a:extLst>
                </p14:cNvPr>
                <p14:cNvContentPartPr/>
                <p14:nvPr/>
              </p14:nvContentPartPr>
              <p14:xfrm>
                <a:off x="9526965" y="4966175"/>
                <a:ext cx="48600" cy="7920"/>
              </p14:xfrm>
            </p:contentPart>
          </mc:Choice>
          <mc:Fallback xmlns=""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05105B38-B737-28D9-C3BA-46611B43F9F9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9519405" y="4958615"/>
                  <a:ext cx="637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7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50CEEF0A-BAC8-1C81-434F-8C8FBAB62C27}"/>
                    </a:ext>
                  </a:extLst>
                </p14:cNvPr>
                <p14:cNvContentPartPr/>
                <p14:nvPr/>
              </p14:nvContentPartPr>
              <p14:xfrm>
                <a:off x="9703005" y="4832255"/>
                <a:ext cx="55800" cy="87840"/>
              </p14:xfrm>
            </p:contentPart>
          </mc:Choice>
          <mc:Fallback xmlns=""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50CEEF0A-BAC8-1C81-434F-8C8FBAB62C27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9695445" y="4824695"/>
                  <a:ext cx="709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9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D56AD7FB-16D3-C67F-F46A-C24730A444E5}"/>
                    </a:ext>
                  </a:extLst>
                </p14:cNvPr>
                <p14:cNvContentPartPr/>
                <p14:nvPr/>
              </p14:nvContentPartPr>
              <p14:xfrm>
                <a:off x="9787245" y="4865015"/>
                <a:ext cx="75960" cy="35640"/>
              </p14:xfrm>
            </p:contentPart>
          </mc:Choice>
          <mc:Fallback xmlns=""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D56AD7FB-16D3-C67F-F46A-C24730A444E5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9779685" y="4857455"/>
                  <a:ext cx="910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1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8D4227CF-5B28-7C71-67AB-163E28C3FDAB}"/>
                    </a:ext>
                  </a:extLst>
                </p14:cNvPr>
                <p14:cNvContentPartPr/>
                <p14:nvPr/>
              </p14:nvContentPartPr>
              <p14:xfrm>
                <a:off x="9824685" y="4852775"/>
                <a:ext cx="41400" cy="81000"/>
              </p14:xfrm>
            </p:contentPart>
          </mc:Choice>
          <mc:Fallback xmlns=""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8D4227CF-5B28-7C71-67AB-163E28C3FDAB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9817125" y="4845215"/>
                  <a:ext cx="565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3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FB1C79BE-84EE-BDD4-AB55-EFC52E3F29B2}"/>
                    </a:ext>
                  </a:extLst>
                </p14:cNvPr>
                <p14:cNvContentPartPr/>
                <p14:nvPr/>
              </p14:nvContentPartPr>
              <p14:xfrm>
                <a:off x="9973725" y="4823255"/>
                <a:ext cx="63000" cy="19800"/>
              </p14:xfrm>
            </p:contentPart>
          </mc:Choice>
          <mc:Fallback xmlns=""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FB1C79BE-84EE-BDD4-AB55-EFC52E3F29B2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9966165" y="4815695"/>
                  <a:ext cx="781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5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6EBFBC6F-BA78-39A7-0D43-A64467E2EAB0}"/>
                    </a:ext>
                  </a:extLst>
                </p14:cNvPr>
                <p14:cNvContentPartPr/>
                <p14:nvPr/>
              </p14:nvContentPartPr>
              <p14:xfrm>
                <a:off x="9912885" y="4840535"/>
                <a:ext cx="126000" cy="97200"/>
              </p14:xfrm>
            </p:contentPart>
          </mc:Choice>
          <mc:Fallback xmlns=""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6EBFBC6F-BA78-39A7-0D43-A64467E2EAB0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9905325" y="4832975"/>
                  <a:ext cx="1407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7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AD5F6107-3E84-A1AB-0A29-B34D885FB24C}"/>
                    </a:ext>
                  </a:extLst>
                </p14:cNvPr>
                <p14:cNvContentPartPr/>
                <p14:nvPr/>
              </p14:nvContentPartPr>
              <p14:xfrm>
                <a:off x="9936645" y="4933415"/>
                <a:ext cx="35280" cy="50040"/>
              </p14:xfrm>
            </p:contentPart>
          </mc:Choice>
          <mc:Fallback xmlns=""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AD5F6107-3E84-A1AB-0A29-B34D885FB24C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9929445" y="4925855"/>
                  <a:ext cx="5040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9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370D7439-9C4C-6C9A-A15E-88C568384379}"/>
                    </a:ext>
                  </a:extLst>
                </p14:cNvPr>
                <p14:cNvContentPartPr/>
                <p14:nvPr/>
              </p14:nvContentPartPr>
              <p14:xfrm>
                <a:off x="9974805" y="4967255"/>
                <a:ext cx="24840" cy="52200"/>
              </p14:xfrm>
            </p:contentPart>
          </mc:Choice>
          <mc:Fallback xmlns=""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370D7439-9C4C-6C9A-A15E-88C568384379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9967245" y="4959695"/>
                  <a:ext cx="399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1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795CCEAD-99D6-B126-312F-B7AA6095BCE6}"/>
                    </a:ext>
                  </a:extLst>
                </p14:cNvPr>
                <p14:cNvContentPartPr/>
                <p14:nvPr/>
              </p14:nvContentPartPr>
              <p14:xfrm>
                <a:off x="9835485" y="5028095"/>
                <a:ext cx="255960" cy="21240"/>
              </p14:xfrm>
            </p:contentPart>
          </mc:Choice>
          <mc:Fallback xmlns=""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795CCEAD-99D6-B126-312F-B7AA6095BCE6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9827925" y="5020535"/>
                  <a:ext cx="271080" cy="3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6" name="Gruppo 425">
            <a:extLst>
              <a:ext uri="{FF2B5EF4-FFF2-40B4-BE49-F238E27FC236}">
                <a16:creationId xmlns:a16="http://schemas.microsoft.com/office/drawing/2014/main" id="{5B4FBBBB-49DC-85B7-87B0-36B8326F7BFC}"/>
              </a:ext>
            </a:extLst>
          </p:cNvPr>
          <p:cNvGrpSpPr/>
          <p:nvPr/>
        </p:nvGrpSpPr>
        <p:grpSpPr>
          <a:xfrm>
            <a:off x="7707605" y="5213647"/>
            <a:ext cx="469800" cy="236160"/>
            <a:chOff x="7707605" y="5213647"/>
            <a:chExt cx="469800" cy="23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3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E6E80F0D-41C7-016F-6DAF-68F6B07FB9BC}"/>
                    </a:ext>
                  </a:extLst>
                </p14:cNvPr>
                <p14:cNvContentPartPr/>
                <p14:nvPr/>
              </p14:nvContentPartPr>
              <p14:xfrm>
                <a:off x="7722365" y="5233807"/>
                <a:ext cx="13320" cy="82800"/>
              </p14:xfrm>
            </p:contentPart>
          </mc:Choice>
          <mc:Fallback xmlns=""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E6E80F0D-41C7-016F-6DAF-68F6B07FB9BC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7714805" y="5226247"/>
                  <a:ext cx="284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5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64C04EB5-066F-2D02-0937-6A522AE107D5}"/>
                    </a:ext>
                  </a:extLst>
                </p14:cNvPr>
                <p14:cNvContentPartPr/>
                <p14:nvPr/>
              </p14:nvContentPartPr>
              <p14:xfrm>
                <a:off x="7733525" y="5227327"/>
                <a:ext cx="83880" cy="88560"/>
              </p14:xfrm>
            </p:contentPart>
          </mc:Choice>
          <mc:Fallback xmlns=""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64C04EB5-066F-2D02-0937-6A522AE107D5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7725965" y="5219767"/>
                  <a:ext cx="9900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7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9D62992C-1074-5F93-E5EA-7EF9565122B5}"/>
                    </a:ext>
                  </a:extLst>
                </p14:cNvPr>
                <p14:cNvContentPartPr/>
                <p14:nvPr/>
              </p14:nvContentPartPr>
              <p14:xfrm>
                <a:off x="7707605" y="5317327"/>
                <a:ext cx="83160" cy="17280"/>
              </p14:xfrm>
            </p:contentPart>
          </mc:Choice>
          <mc:Fallback xmlns=""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9D62992C-1074-5F93-E5EA-7EF9565122B5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7700045" y="5309767"/>
                  <a:ext cx="982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9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30CB0067-747D-2204-282A-C3096469F3B1}"/>
                    </a:ext>
                  </a:extLst>
                </p14:cNvPr>
                <p14:cNvContentPartPr/>
                <p14:nvPr/>
              </p14:nvContentPartPr>
              <p14:xfrm>
                <a:off x="7785365" y="5339287"/>
                <a:ext cx="360" cy="23760"/>
              </p14:xfrm>
            </p:contentPart>
          </mc:Choice>
          <mc:Fallback xmlns=""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30CB0067-747D-2204-282A-C3096469F3B1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7777805" y="5331727"/>
                  <a:ext cx="154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1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9AB152D4-6DE2-A9AA-AD78-69C037012367}"/>
                    </a:ext>
                  </a:extLst>
                </p14:cNvPr>
                <p14:cNvContentPartPr/>
                <p14:nvPr/>
              </p14:nvContentPartPr>
              <p14:xfrm>
                <a:off x="7841165" y="5293207"/>
                <a:ext cx="32040" cy="8640"/>
              </p14:xfrm>
            </p:contentPart>
          </mc:Choice>
          <mc:Fallback xmlns=""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9AB152D4-6DE2-A9AA-AD78-69C037012367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7833605" y="5286007"/>
                  <a:ext cx="471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3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2441E75E-2DC4-7A9D-DADA-C3482EB41966}"/>
                    </a:ext>
                  </a:extLst>
                </p14:cNvPr>
                <p14:cNvContentPartPr/>
                <p14:nvPr/>
              </p14:nvContentPartPr>
              <p14:xfrm>
                <a:off x="7891205" y="5213647"/>
                <a:ext cx="14040" cy="96840"/>
              </p14:xfrm>
            </p:contentPart>
          </mc:Choice>
          <mc:Fallback xmlns=""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2441E75E-2DC4-7A9D-DADA-C3482EB41966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7883645" y="5206087"/>
                  <a:ext cx="291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5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1F53A048-508C-EA3B-F6B4-969EE2006273}"/>
                    </a:ext>
                  </a:extLst>
                </p14:cNvPr>
                <p14:cNvContentPartPr/>
                <p14:nvPr/>
              </p14:nvContentPartPr>
              <p14:xfrm>
                <a:off x="7818125" y="5369167"/>
                <a:ext cx="120600" cy="80640"/>
              </p14:xfrm>
            </p:contentPart>
          </mc:Choice>
          <mc:Fallback xmlns=""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1F53A048-508C-EA3B-F6B4-969EE2006273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7810565" y="5361607"/>
                  <a:ext cx="1357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7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8B04701D-39E3-ACA2-07BF-1AA58C8BE350}"/>
                    </a:ext>
                  </a:extLst>
                </p14:cNvPr>
                <p14:cNvContentPartPr/>
                <p14:nvPr/>
              </p14:nvContentPartPr>
              <p14:xfrm>
                <a:off x="7961405" y="5255047"/>
                <a:ext cx="86760" cy="142200"/>
              </p14:xfrm>
            </p:contentPart>
          </mc:Choice>
          <mc:Fallback xmlns=""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8B04701D-39E3-ACA2-07BF-1AA58C8BE350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7953845" y="5247487"/>
                  <a:ext cx="1018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9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835DA828-A9CA-EDA5-7978-A3DDD7444B16}"/>
                    </a:ext>
                  </a:extLst>
                </p14:cNvPr>
                <p14:cNvContentPartPr/>
                <p14:nvPr/>
              </p14:nvContentPartPr>
              <p14:xfrm>
                <a:off x="8076605" y="5261527"/>
                <a:ext cx="30960" cy="89280"/>
              </p14:xfrm>
            </p:contentPart>
          </mc:Choice>
          <mc:Fallback xmlns=""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835DA828-A9CA-EDA5-7978-A3DDD7444B16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8069045" y="5253967"/>
                  <a:ext cx="460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1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61ECE578-EB23-0845-F9D0-2F895252F701}"/>
                    </a:ext>
                  </a:extLst>
                </p14:cNvPr>
                <p14:cNvContentPartPr/>
                <p14:nvPr/>
              </p14:nvContentPartPr>
              <p14:xfrm>
                <a:off x="8102165" y="5301847"/>
                <a:ext cx="75240" cy="10800"/>
              </p14:xfrm>
            </p:contentPart>
          </mc:Choice>
          <mc:Fallback xmlns=""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61ECE578-EB23-0845-F9D0-2F895252F701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8094605" y="5294287"/>
                  <a:ext cx="90000" cy="25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63">
            <p14:nvContentPartPr>
              <p14:cNvPr id="427" name="Input penna 426">
                <a:extLst>
                  <a:ext uri="{FF2B5EF4-FFF2-40B4-BE49-F238E27FC236}">
                    <a16:creationId xmlns:a16="http://schemas.microsoft.com/office/drawing/2014/main" id="{4111D008-4E2E-917D-BEE6-450BEDC699B4}"/>
                  </a:ext>
                </a:extLst>
              </p14:cNvPr>
              <p14:cNvContentPartPr/>
              <p14:nvPr/>
            </p14:nvContentPartPr>
            <p14:xfrm>
              <a:off x="8399165" y="5574367"/>
              <a:ext cx="1549440" cy="81000"/>
            </p14:xfrm>
          </p:contentPart>
        </mc:Choice>
        <mc:Fallback xmlns="">
          <p:pic>
            <p:nvPicPr>
              <p:cNvPr id="427" name="Input penna 426">
                <a:extLst>
                  <a:ext uri="{FF2B5EF4-FFF2-40B4-BE49-F238E27FC236}">
                    <a16:creationId xmlns:a16="http://schemas.microsoft.com/office/drawing/2014/main" id="{4111D008-4E2E-917D-BEE6-450BEDC699B4}"/>
                  </a:ext>
                </a:extLst>
              </p:cNvPr>
              <p:cNvPicPr/>
              <p:nvPr/>
            </p:nvPicPr>
            <p:blipFill>
              <a:blip r:embed="rId564"/>
              <a:stretch>
                <a:fillRect/>
              </a:stretch>
            </p:blipFill>
            <p:spPr>
              <a:xfrm>
                <a:off x="8391965" y="5566807"/>
                <a:ext cx="1564560" cy="96120"/>
              </a:xfrm>
              <a:prstGeom prst="rect">
                <a:avLst/>
              </a:prstGeom>
            </p:spPr>
          </p:pic>
        </mc:Fallback>
      </mc:AlternateContent>
      <p:grpSp>
        <p:nvGrpSpPr>
          <p:cNvPr id="442" name="Gruppo 441">
            <a:extLst>
              <a:ext uri="{FF2B5EF4-FFF2-40B4-BE49-F238E27FC236}">
                <a16:creationId xmlns:a16="http://schemas.microsoft.com/office/drawing/2014/main" id="{0C73D95D-758B-1462-9CBB-7CA72D2ECC4B}"/>
              </a:ext>
            </a:extLst>
          </p:cNvPr>
          <p:cNvGrpSpPr/>
          <p:nvPr/>
        </p:nvGrpSpPr>
        <p:grpSpPr>
          <a:xfrm>
            <a:off x="8489525" y="5243527"/>
            <a:ext cx="755280" cy="177840"/>
            <a:chOff x="8489525" y="5243527"/>
            <a:chExt cx="755280" cy="17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5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A6DF1F69-58B3-36AE-9DE1-75E769708259}"/>
                    </a:ext>
                  </a:extLst>
                </p14:cNvPr>
                <p14:cNvContentPartPr/>
                <p14:nvPr/>
              </p14:nvContentPartPr>
              <p14:xfrm>
                <a:off x="8489525" y="5255047"/>
                <a:ext cx="169200" cy="17280"/>
              </p14:xfrm>
            </p:contentPart>
          </mc:Choice>
          <mc:Fallback xmlns=""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A6DF1F69-58B3-36AE-9DE1-75E769708259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8481965" y="5247487"/>
                  <a:ext cx="1843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7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B0C35F74-BF91-3635-5052-00109570DA97}"/>
                    </a:ext>
                  </a:extLst>
                </p14:cNvPr>
                <p14:cNvContentPartPr/>
                <p14:nvPr/>
              </p14:nvContentPartPr>
              <p14:xfrm>
                <a:off x="8524445" y="5267287"/>
                <a:ext cx="109800" cy="128520"/>
              </p14:xfrm>
            </p:contentPart>
          </mc:Choice>
          <mc:Fallback xmlns=""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B0C35F74-BF91-3635-5052-00109570DA97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8516885" y="5260087"/>
                  <a:ext cx="1249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9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D8A2FE6A-8750-B3A5-9467-D62706892C10}"/>
                    </a:ext>
                  </a:extLst>
                </p14:cNvPr>
                <p14:cNvContentPartPr/>
                <p14:nvPr/>
              </p14:nvContentPartPr>
              <p14:xfrm>
                <a:off x="8717045" y="5269447"/>
                <a:ext cx="29520" cy="107280"/>
              </p14:xfrm>
            </p:contentPart>
          </mc:Choice>
          <mc:Fallback xmlns=""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D8A2FE6A-8750-B3A5-9467-D62706892C10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8709485" y="5261887"/>
                  <a:ext cx="446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1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6F8802BF-C78B-9DB1-0967-C0B7E56413A5}"/>
                    </a:ext>
                  </a:extLst>
                </p14:cNvPr>
                <p14:cNvContentPartPr/>
                <p14:nvPr/>
              </p14:nvContentPartPr>
              <p14:xfrm>
                <a:off x="8817845" y="5275927"/>
                <a:ext cx="106200" cy="16560"/>
              </p14:xfrm>
            </p:contentPart>
          </mc:Choice>
          <mc:Fallback xmlns=""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6F8802BF-C78B-9DB1-0967-C0B7E56413A5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8810285" y="5268367"/>
                  <a:ext cx="1213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3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BE55882E-57C1-A773-0C70-BF75BBADD3F6}"/>
                    </a:ext>
                  </a:extLst>
                </p14:cNvPr>
                <p14:cNvContentPartPr/>
                <p14:nvPr/>
              </p14:nvContentPartPr>
              <p14:xfrm>
                <a:off x="8832605" y="5279887"/>
                <a:ext cx="54720" cy="64440"/>
              </p14:xfrm>
            </p:contentPart>
          </mc:Choice>
          <mc:Fallback xmlns=""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BE55882E-57C1-A773-0C70-BF75BBADD3F6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8825405" y="5272327"/>
                  <a:ext cx="694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5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F4EF8658-750F-D5D2-C6A3-2EE211B38700}"/>
                    </a:ext>
                  </a:extLst>
                </p14:cNvPr>
                <p14:cNvContentPartPr/>
                <p14:nvPr/>
              </p14:nvContentPartPr>
              <p14:xfrm>
                <a:off x="8857805" y="5312287"/>
                <a:ext cx="42840" cy="46440"/>
              </p14:xfrm>
            </p:contentPart>
          </mc:Choice>
          <mc:Fallback xmlns=""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F4EF8658-750F-D5D2-C6A3-2EE211B38700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8850245" y="5304727"/>
                  <a:ext cx="579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7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061A2211-796D-881B-19E8-F464C3D30100}"/>
                    </a:ext>
                  </a:extLst>
                </p14:cNvPr>
                <p14:cNvContentPartPr/>
                <p14:nvPr/>
              </p14:nvContentPartPr>
              <p14:xfrm>
                <a:off x="8940605" y="5285647"/>
                <a:ext cx="54720" cy="11520"/>
              </p14:xfrm>
            </p:contentPart>
          </mc:Choice>
          <mc:Fallback xmlns=""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061A2211-796D-881B-19E8-F464C3D30100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8933045" y="5278087"/>
                  <a:ext cx="694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9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3A72E947-BF5D-5CCC-6FFF-99AF1F1A8A78}"/>
                    </a:ext>
                  </a:extLst>
                </p14:cNvPr>
                <p14:cNvContentPartPr/>
                <p14:nvPr/>
              </p14:nvContentPartPr>
              <p14:xfrm>
                <a:off x="8936285" y="5328847"/>
                <a:ext cx="33840" cy="1080"/>
              </p14:xfrm>
            </p:contentPart>
          </mc:Choice>
          <mc:Fallback xmlns=""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3A72E947-BF5D-5CCC-6FFF-99AF1F1A8A78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8928725" y="5321647"/>
                  <a:ext cx="4896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1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266E505C-68E3-2826-0A77-8CC436D007AC}"/>
                    </a:ext>
                  </a:extLst>
                </p14:cNvPr>
                <p14:cNvContentPartPr/>
                <p14:nvPr/>
              </p14:nvContentPartPr>
              <p14:xfrm>
                <a:off x="9001445" y="5243527"/>
                <a:ext cx="24840" cy="119520"/>
              </p14:xfrm>
            </p:contentPart>
          </mc:Choice>
          <mc:Fallback xmlns=""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266E505C-68E3-2826-0A77-8CC436D007AC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8993885" y="5235967"/>
                  <a:ext cx="399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3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C11C936D-0750-1B6A-A30F-406A0F842860}"/>
                    </a:ext>
                  </a:extLst>
                </p14:cNvPr>
                <p14:cNvContentPartPr/>
                <p14:nvPr/>
              </p14:nvContentPartPr>
              <p14:xfrm>
                <a:off x="9123485" y="5266207"/>
                <a:ext cx="117000" cy="2160"/>
              </p14:xfrm>
            </p:contentPart>
          </mc:Choice>
          <mc:Fallback xmlns=""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C11C936D-0750-1B6A-A30F-406A0F842860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9115925" y="5258647"/>
                  <a:ext cx="13176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5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28D80030-22A2-3EB5-79DB-7347F4BAFC0B}"/>
                    </a:ext>
                  </a:extLst>
                </p14:cNvPr>
                <p14:cNvContentPartPr/>
                <p14:nvPr/>
              </p14:nvContentPartPr>
              <p14:xfrm>
                <a:off x="9144005" y="5250727"/>
                <a:ext cx="66240" cy="129240"/>
              </p14:xfrm>
            </p:contentPart>
          </mc:Choice>
          <mc:Fallback xmlns=""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28D80030-22A2-3EB5-79DB-7347F4BAFC0B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9136445" y="5243167"/>
                  <a:ext cx="813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7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30B71C85-D606-D20D-BDC4-113311AD85E7}"/>
                    </a:ext>
                  </a:extLst>
                </p14:cNvPr>
                <p14:cNvContentPartPr/>
                <p14:nvPr/>
              </p14:nvContentPartPr>
              <p14:xfrm>
                <a:off x="9146525" y="5305087"/>
                <a:ext cx="86400" cy="9360"/>
              </p14:xfrm>
            </p:contentPart>
          </mc:Choice>
          <mc:Fallback xmlns=""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30B71C85-D606-D20D-BDC4-113311AD85E7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9138965" y="5297527"/>
                  <a:ext cx="1015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9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3A34B097-A0E0-8756-3C6E-37590E8005DF}"/>
                    </a:ext>
                  </a:extLst>
                </p14:cNvPr>
                <p14:cNvContentPartPr/>
                <p14:nvPr/>
              </p14:nvContentPartPr>
              <p14:xfrm>
                <a:off x="9104405" y="5415967"/>
                <a:ext cx="140400" cy="5400"/>
              </p14:xfrm>
            </p:contentPart>
          </mc:Choice>
          <mc:Fallback xmlns=""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3A34B097-A0E0-8756-3C6E-37590E8005DF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9096845" y="5408407"/>
                  <a:ext cx="155520" cy="2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7" name="Gruppo 446">
            <a:extLst>
              <a:ext uri="{FF2B5EF4-FFF2-40B4-BE49-F238E27FC236}">
                <a16:creationId xmlns:a16="http://schemas.microsoft.com/office/drawing/2014/main" id="{541E9082-CC64-2BD1-7458-A90A94DED76E}"/>
              </a:ext>
            </a:extLst>
          </p:cNvPr>
          <p:cNvGrpSpPr/>
          <p:nvPr/>
        </p:nvGrpSpPr>
        <p:grpSpPr>
          <a:xfrm>
            <a:off x="9407855" y="5227327"/>
            <a:ext cx="192960" cy="320400"/>
            <a:chOff x="9407855" y="5227327"/>
            <a:chExt cx="192960" cy="32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1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31A7A7B9-E063-6A1C-6740-8EE083A70D1A}"/>
                    </a:ext>
                  </a:extLst>
                </p14:cNvPr>
                <p14:cNvContentPartPr/>
                <p14:nvPr/>
              </p14:nvContentPartPr>
              <p14:xfrm>
                <a:off x="9426575" y="5227327"/>
                <a:ext cx="111240" cy="89280"/>
              </p14:xfrm>
            </p:contentPart>
          </mc:Choice>
          <mc:Fallback xmlns=""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31A7A7B9-E063-6A1C-6740-8EE083A70D1A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9419015" y="5219767"/>
                  <a:ext cx="1263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3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C8098D4D-28AB-9C30-82BC-D21E59DA59FA}"/>
                    </a:ext>
                  </a:extLst>
                </p14:cNvPr>
                <p14:cNvContentPartPr/>
                <p14:nvPr/>
              </p14:nvContentPartPr>
              <p14:xfrm>
                <a:off x="9407855" y="5370967"/>
                <a:ext cx="132480" cy="2880"/>
              </p14:xfrm>
            </p:contentPart>
          </mc:Choice>
          <mc:Fallback xmlns=""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C8098D4D-28AB-9C30-82BC-D21E59DA59FA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9400295" y="5363407"/>
                  <a:ext cx="1476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5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241787DC-B3E2-7000-7C04-5B9A94AC2A01}"/>
                    </a:ext>
                  </a:extLst>
                </p14:cNvPr>
                <p14:cNvContentPartPr/>
                <p14:nvPr/>
              </p14:nvContentPartPr>
              <p14:xfrm>
                <a:off x="9440255" y="5432527"/>
                <a:ext cx="160560" cy="115200"/>
              </p14:xfrm>
            </p:contentPart>
          </mc:Choice>
          <mc:Fallback xmlns=""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241787DC-B3E2-7000-7C04-5B9A94AC2A01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9432695" y="5425327"/>
                  <a:ext cx="175320" cy="12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1" name="Gruppo 480">
            <a:extLst>
              <a:ext uri="{FF2B5EF4-FFF2-40B4-BE49-F238E27FC236}">
                <a16:creationId xmlns:a16="http://schemas.microsoft.com/office/drawing/2014/main" id="{BF3A53BB-2DF5-1A60-81E0-E8DE9011EF43}"/>
              </a:ext>
            </a:extLst>
          </p:cNvPr>
          <p:cNvGrpSpPr/>
          <p:nvPr/>
        </p:nvGrpSpPr>
        <p:grpSpPr>
          <a:xfrm>
            <a:off x="516732" y="4449494"/>
            <a:ext cx="852120" cy="486000"/>
            <a:chOff x="516732" y="4449494"/>
            <a:chExt cx="852120" cy="48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7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412583D5-CD1E-8F67-710A-C79FEB86813F}"/>
                    </a:ext>
                  </a:extLst>
                </p14:cNvPr>
                <p14:cNvContentPartPr/>
                <p14:nvPr/>
              </p14:nvContentPartPr>
              <p14:xfrm>
                <a:off x="516732" y="4544534"/>
                <a:ext cx="177480" cy="390960"/>
              </p14:xfrm>
            </p:contentPart>
          </mc:Choice>
          <mc:Fallback xmlns=""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412583D5-CD1E-8F67-710A-C79FEB86813F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509172" y="4536974"/>
                  <a:ext cx="192600" cy="40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9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B754A345-128A-F806-8FF1-70CBF10A4516}"/>
                    </a:ext>
                  </a:extLst>
                </p14:cNvPr>
                <p14:cNvContentPartPr/>
                <p14:nvPr/>
              </p14:nvContentPartPr>
              <p14:xfrm>
                <a:off x="787092" y="4595294"/>
                <a:ext cx="94320" cy="122040"/>
              </p14:xfrm>
            </p:contentPart>
          </mc:Choice>
          <mc:Fallback xmlns=""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B754A345-128A-F806-8FF1-70CBF10A4516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779532" y="4587734"/>
                  <a:ext cx="10944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1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B3142A4B-6D2D-1BD1-CFF5-16BEA71F2E85}"/>
                    </a:ext>
                  </a:extLst>
                </p14:cNvPr>
                <p14:cNvContentPartPr/>
                <p14:nvPr/>
              </p14:nvContentPartPr>
              <p14:xfrm>
                <a:off x="975732" y="4449494"/>
                <a:ext cx="33840" cy="261360"/>
              </p14:xfrm>
            </p:contentPart>
          </mc:Choice>
          <mc:Fallback xmlns=""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B3142A4B-6D2D-1BD1-CFF5-16BEA71F2E85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968172" y="4441934"/>
                  <a:ext cx="4860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3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D6FC7269-ADA8-E0CA-88B6-58BC69F86809}"/>
                    </a:ext>
                  </a:extLst>
                </p14:cNvPr>
                <p14:cNvContentPartPr/>
                <p14:nvPr/>
              </p14:nvContentPartPr>
              <p14:xfrm>
                <a:off x="1046292" y="4603214"/>
                <a:ext cx="60840" cy="115920"/>
              </p14:xfrm>
            </p:contentPart>
          </mc:Choice>
          <mc:Fallback xmlns=""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D6FC7269-ADA8-E0CA-88B6-58BC69F86809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1038732" y="4595654"/>
                  <a:ext cx="759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5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6213E970-0763-DFB1-5988-77983913558A}"/>
                    </a:ext>
                  </a:extLst>
                </p14:cNvPr>
                <p14:cNvContentPartPr/>
                <p14:nvPr/>
              </p14:nvContentPartPr>
              <p14:xfrm>
                <a:off x="1158252" y="4463894"/>
                <a:ext cx="52200" cy="216000"/>
              </p14:xfrm>
            </p:contentPart>
          </mc:Choice>
          <mc:Fallback xmlns=""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6213E970-0763-DFB1-5988-77983913558A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1150692" y="4456334"/>
                  <a:ext cx="6732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7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277BFFC1-7CD1-55E8-42A6-E64DB90092B3}"/>
                    </a:ext>
                  </a:extLst>
                </p14:cNvPr>
                <p14:cNvContentPartPr/>
                <p14:nvPr/>
              </p14:nvContentPartPr>
              <p14:xfrm>
                <a:off x="1169412" y="4583774"/>
                <a:ext cx="86400" cy="39960"/>
              </p14:xfrm>
            </p:contentPart>
          </mc:Choice>
          <mc:Fallback xmlns=""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277BFFC1-7CD1-55E8-42A6-E64DB90092B3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1161852" y="4576214"/>
                  <a:ext cx="1015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9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503301E8-E123-4B31-E5FC-26211BE50972}"/>
                    </a:ext>
                  </a:extLst>
                </p14:cNvPr>
                <p14:cNvContentPartPr/>
                <p14:nvPr/>
              </p14:nvContentPartPr>
              <p14:xfrm>
                <a:off x="1304772" y="4584134"/>
                <a:ext cx="64080" cy="107280"/>
              </p14:xfrm>
            </p:contentPart>
          </mc:Choice>
          <mc:Fallback xmlns=""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503301E8-E123-4B31-E5FC-26211BE50972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1297212" y="4576574"/>
                  <a:ext cx="79200" cy="12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9" name="Gruppo 498">
            <a:extLst>
              <a:ext uri="{FF2B5EF4-FFF2-40B4-BE49-F238E27FC236}">
                <a16:creationId xmlns:a16="http://schemas.microsoft.com/office/drawing/2014/main" id="{BD9AA4B7-B81A-FEAD-AD1A-DA658BEDBE18}"/>
              </a:ext>
            </a:extLst>
          </p:cNvPr>
          <p:cNvGrpSpPr/>
          <p:nvPr/>
        </p:nvGrpSpPr>
        <p:grpSpPr>
          <a:xfrm>
            <a:off x="373092" y="-34109"/>
            <a:ext cx="2020320" cy="1141920"/>
            <a:chOff x="373092" y="-34109"/>
            <a:chExt cx="2020320" cy="114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1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19DB14D0-D34F-0C4C-CC2F-81F46131CD48}"/>
                    </a:ext>
                  </a:extLst>
                </p14:cNvPr>
                <p14:cNvContentPartPr/>
                <p14:nvPr/>
              </p14:nvContentPartPr>
              <p14:xfrm>
                <a:off x="373092" y="586171"/>
                <a:ext cx="459720" cy="246240"/>
              </p14:xfrm>
            </p:contentPart>
          </mc:Choice>
          <mc:Fallback xmlns=""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19DB14D0-D34F-0C4C-CC2F-81F46131CD48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365532" y="578611"/>
                  <a:ext cx="47484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3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6F37AB9A-FD35-B01C-F837-AA0B7F7D3A81}"/>
                    </a:ext>
                  </a:extLst>
                </p14:cNvPr>
                <p14:cNvContentPartPr/>
                <p14:nvPr/>
              </p14:nvContentPartPr>
              <p14:xfrm>
                <a:off x="1306212" y="225451"/>
                <a:ext cx="149760" cy="200520"/>
              </p14:xfrm>
            </p:contentPart>
          </mc:Choice>
          <mc:Fallback xmlns=""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6F37AB9A-FD35-B01C-F837-AA0B7F7D3A81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1298652" y="217891"/>
                  <a:ext cx="16488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5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8791E8ED-20EF-886A-625D-0C68DB74A249}"/>
                    </a:ext>
                  </a:extLst>
                </p14:cNvPr>
                <p14:cNvContentPartPr/>
                <p14:nvPr/>
              </p14:nvContentPartPr>
              <p14:xfrm>
                <a:off x="1466412" y="299971"/>
                <a:ext cx="91440" cy="86400"/>
              </p14:xfrm>
            </p:contentPart>
          </mc:Choice>
          <mc:Fallback xmlns=""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8791E8ED-20EF-886A-625D-0C68DB74A249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1458852" y="292411"/>
                  <a:ext cx="1062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7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59DF91B7-FDB6-837F-919C-F700CCB4D602}"/>
                    </a:ext>
                  </a:extLst>
                </p14:cNvPr>
                <p14:cNvContentPartPr/>
                <p14:nvPr/>
              </p14:nvContentPartPr>
              <p14:xfrm>
                <a:off x="1628412" y="216451"/>
                <a:ext cx="34560" cy="205200"/>
              </p14:xfrm>
            </p:contentPart>
          </mc:Choice>
          <mc:Fallback xmlns=""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59DF91B7-FDB6-837F-919C-F700CCB4D602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1620852" y="208891"/>
                  <a:ext cx="4968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9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2324327C-BB7E-59E2-FAB1-109DC52A31DA}"/>
                    </a:ext>
                  </a:extLst>
                </p14:cNvPr>
                <p14:cNvContentPartPr/>
                <p14:nvPr/>
              </p14:nvContentPartPr>
              <p14:xfrm>
                <a:off x="1688172" y="329131"/>
                <a:ext cx="60120" cy="92160"/>
              </p14:xfrm>
            </p:contentPart>
          </mc:Choice>
          <mc:Fallback xmlns=""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2324327C-BB7E-59E2-FAB1-109DC52A31DA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1680612" y="321571"/>
                  <a:ext cx="752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1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4CA42F4E-E5AD-BF7C-551B-82E5905577FA}"/>
                    </a:ext>
                  </a:extLst>
                </p14:cNvPr>
                <p14:cNvContentPartPr/>
                <p14:nvPr/>
              </p14:nvContentPartPr>
              <p14:xfrm>
                <a:off x="1779252" y="215011"/>
                <a:ext cx="43200" cy="199800"/>
              </p14:xfrm>
            </p:contentPart>
          </mc:Choice>
          <mc:Fallback xmlns=""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4CA42F4E-E5AD-BF7C-551B-82E5905577FA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1771692" y="207451"/>
                  <a:ext cx="5796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3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223BB6E9-5486-FB5A-6CD8-DC69517FAF51}"/>
                    </a:ext>
                  </a:extLst>
                </p14:cNvPr>
                <p14:cNvContentPartPr/>
                <p14:nvPr/>
              </p14:nvContentPartPr>
              <p14:xfrm>
                <a:off x="1794732" y="376291"/>
                <a:ext cx="61560" cy="360"/>
              </p14:xfrm>
            </p:contentPart>
          </mc:Choice>
          <mc:Fallback xmlns=""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223BB6E9-5486-FB5A-6CD8-DC69517FAF51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1787172" y="368731"/>
                  <a:ext cx="7632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5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2B4CDD60-002C-C96D-1533-EEE9FF2DFAB4}"/>
                    </a:ext>
                  </a:extLst>
                </p14:cNvPr>
                <p14:cNvContentPartPr/>
                <p14:nvPr/>
              </p14:nvContentPartPr>
              <p14:xfrm>
                <a:off x="1838292" y="323371"/>
                <a:ext cx="73440" cy="160920"/>
              </p14:xfrm>
            </p:contentPart>
          </mc:Choice>
          <mc:Fallback xmlns=""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2B4CDD60-002C-C96D-1533-EEE9FF2DFAB4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1830732" y="315811"/>
                  <a:ext cx="885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7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0EF44800-F712-D850-35F7-87E8FAD34D3F}"/>
                    </a:ext>
                  </a:extLst>
                </p14:cNvPr>
                <p14:cNvContentPartPr/>
                <p14:nvPr/>
              </p14:nvContentPartPr>
              <p14:xfrm>
                <a:off x="1090572" y="679051"/>
                <a:ext cx="143640" cy="221400"/>
              </p14:xfrm>
            </p:contentPart>
          </mc:Choice>
          <mc:Fallback xmlns=""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0EF44800-F712-D850-35F7-87E8FAD34D3F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1083012" y="671491"/>
                  <a:ext cx="15876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9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4FDDEEC0-F514-ECDC-59DC-C07B801B9EE7}"/>
                    </a:ext>
                  </a:extLst>
                </p14:cNvPr>
                <p14:cNvContentPartPr/>
                <p14:nvPr/>
              </p14:nvContentPartPr>
              <p14:xfrm>
                <a:off x="1262292" y="751771"/>
                <a:ext cx="152280" cy="35280"/>
              </p14:xfrm>
            </p:contentPart>
          </mc:Choice>
          <mc:Fallback xmlns=""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4FDDEEC0-F514-ECDC-59DC-C07B801B9EE7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1254732" y="744211"/>
                  <a:ext cx="1674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1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6B43DAB3-8995-FB6C-B307-E35359208DDA}"/>
                    </a:ext>
                  </a:extLst>
                </p14:cNvPr>
                <p14:cNvContentPartPr/>
                <p14:nvPr/>
              </p14:nvContentPartPr>
              <p14:xfrm>
                <a:off x="1436172" y="647371"/>
                <a:ext cx="26640" cy="284760"/>
              </p14:xfrm>
            </p:contentPart>
          </mc:Choice>
          <mc:Fallback xmlns=""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6B43DAB3-8995-FB6C-B307-E35359208DDA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1428612" y="639811"/>
                  <a:ext cx="4176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3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18C57244-82E6-8720-0A10-74F004CA7F24}"/>
                    </a:ext>
                  </a:extLst>
                </p14:cNvPr>
                <p14:cNvContentPartPr/>
                <p14:nvPr/>
              </p14:nvContentPartPr>
              <p14:xfrm>
                <a:off x="864132" y="542251"/>
                <a:ext cx="932760" cy="565560"/>
              </p14:xfrm>
            </p:contentPart>
          </mc:Choice>
          <mc:Fallback xmlns=""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18C57244-82E6-8720-0A10-74F004CA7F24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856572" y="535051"/>
                  <a:ext cx="947880" cy="58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5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35D0EB8F-4CE6-DAD9-9690-2ABE56AF8876}"/>
                    </a:ext>
                  </a:extLst>
                </p14:cNvPr>
                <p14:cNvContentPartPr/>
                <p14:nvPr/>
              </p14:nvContentPartPr>
              <p14:xfrm>
                <a:off x="1098492" y="-34109"/>
                <a:ext cx="1217160" cy="591840"/>
              </p14:xfrm>
            </p:contentPart>
          </mc:Choice>
          <mc:Fallback xmlns=""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35D0EB8F-4CE6-DAD9-9690-2ABE56AF8876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1090932" y="-41669"/>
                  <a:ext cx="1232280" cy="60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7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BB104E99-801E-B102-8BE0-7052273294FD}"/>
                    </a:ext>
                  </a:extLst>
                </p14:cNvPr>
                <p14:cNvContentPartPr/>
                <p14:nvPr/>
              </p14:nvContentPartPr>
              <p14:xfrm>
                <a:off x="1167612" y="461971"/>
                <a:ext cx="1225800" cy="167400"/>
              </p14:xfrm>
            </p:contentPart>
          </mc:Choice>
          <mc:Fallback xmlns=""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BB104E99-801E-B102-8BE0-7052273294FD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1160052" y="454411"/>
                  <a:ext cx="1240920" cy="18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6" name="Gruppo 515">
            <a:extLst>
              <a:ext uri="{FF2B5EF4-FFF2-40B4-BE49-F238E27FC236}">
                <a16:creationId xmlns:a16="http://schemas.microsoft.com/office/drawing/2014/main" id="{CDE10D2A-0B66-6AD0-85D8-7540EB4F38C2}"/>
              </a:ext>
            </a:extLst>
          </p:cNvPr>
          <p:cNvGrpSpPr/>
          <p:nvPr/>
        </p:nvGrpSpPr>
        <p:grpSpPr>
          <a:xfrm>
            <a:off x="335652" y="1408771"/>
            <a:ext cx="772560" cy="551160"/>
            <a:chOff x="335652" y="1408771"/>
            <a:chExt cx="772560" cy="55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9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1A46D9A0-7AEF-F41C-FAEA-ECFC363C6EF2}"/>
                    </a:ext>
                  </a:extLst>
                </p14:cNvPr>
                <p14:cNvContentPartPr/>
                <p14:nvPr/>
              </p14:nvContentPartPr>
              <p14:xfrm>
                <a:off x="336732" y="1409851"/>
                <a:ext cx="10800" cy="253800"/>
              </p14:xfrm>
            </p:contentPart>
          </mc:Choice>
          <mc:Fallback xmlns=""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1A46D9A0-7AEF-F41C-FAEA-ECFC363C6EF2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329172" y="1402291"/>
                  <a:ext cx="2592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1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3EAFFAF7-F100-90B8-56C8-33E81C263E62}"/>
                    </a:ext>
                  </a:extLst>
                </p14:cNvPr>
                <p14:cNvContentPartPr/>
                <p14:nvPr/>
              </p14:nvContentPartPr>
              <p14:xfrm>
                <a:off x="335652" y="1408771"/>
                <a:ext cx="140040" cy="249840"/>
              </p14:xfrm>
            </p:contentPart>
          </mc:Choice>
          <mc:Fallback xmlns=""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3EAFFAF7-F100-90B8-56C8-33E81C263E62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328092" y="1401211"/>
                  <a:ext cx="15480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3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4B80730E-A6E6-50E2-C7FC-798412EE4E43}"/>
                    </a:ext>
                  </a:extLst>
                </p14:cNvPr>
                <p14:cNvContentPartPr/>
                <p14:nvPr/>
              </p14:nvContentPartPr>
              <p14:xfrm>
                <a:off x="537972" y="1427491"/>
                <a:ext cx="6480" cy="207720"/>
              </p14:xfrm>
            </p:contentPart>
          </mc:Choice>
          <mc:Fallback xmlns=""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4B80730E-A6E6-50E2-C7FC-798412EE4E43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530412" y="1419931"/>
                  <a:ext cx="2160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5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A7FDD08A-1418-9192-4C7E-C557EFA65AA0}"/>
                    </a:ext>
                  </a:extLst>
                </p14:cNvPr>
                <p14:cNvContentPartPr/>
                <p14:nvPr/>
              </p14:nvContentPartPr>
              <p14:xfrm>
                <a:off x="548052" y="1528651"/>
                <a:ext cx="68400" cy="50760"/>
              </p14:xfrm>
            </p:contentPart>
          </mc:Choice>
          <mc:Fallback xmlns=""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A7FDD08A-1418-9192-4C7E-C557EFA65AA0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540492" y="1521091"/>
                  <a:ext cx="831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7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D332C474-13D3-44FE-C031-5E7769CE8939}"/>
                    </a:ext>
                  </a:extLst>
                </p14:cNvPr>
                <p14:cNvContentPartPr/>
                <p14:nvPr/>
              </p14:nvContentPartPr>
              <p14:xfrm>
                <a:off x="613212" y="1408771"/>
                <a:ext cx="64440" cy="280440"/>
              </p14:xfrm>
            </p:contentPart>
          </mc:Choice>
          <mc:Fallback xmlns=""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D332C474-13D3-44FE-C031-5E7769CE8939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606012" y="1401211"/>
                  <a:ext cx="7956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9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C9547973-0400-6EBE-4639-64920788ABCB}"/>
                    </a:ext>
                  </a:extLst>
                </p14:cNvPr>
                <p14:cNvContentPartPr/>
                <p14:nvPr/>
              </p14:nvContentPartPr>
              <p14:xfrm>
                <a:off x="434652" y="1811611"/>
                <a:ext cx="1080" cy="3600"/>
              </p14:xfrm>
            </p:contentPart>
          </mc:Choice>
          <mc:Fallback xmlns=""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C9547973-0400-6EBE-4639-64920788ABCB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427092" y="1804411"/>
                  <a:ext cx="162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1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40B09F0F-C273-CAF9-F536-7C3F99761C21}"/>
                    </a:ext>
                  </a:extLst>
                </p14:cNvPr>
                <p14:cNvContentPartPr/>
                <p14:nvPr/>
              </p14:nvContentPartPr>
              <p14:xfrm>
                <a:off x="438252" y="1736011"/>
                <a:ext cx="136800" cy="223920"/>
              </p14:xfrm>
            </p:contentPart>
          </mc:Choice>
          <mc:Fallback xmlns=""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40B09F0F-C273-CAF9-F536-7C3F99761C21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430692" y="1728451"/>
                  <a:ext cx="15192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3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F24C5C3D-8C7A-7131-AB99-DEC63807AEB5}"/>
                    </a:ext>
                  </a:extLst>
                </p14:cNvPr>
                <p14:cNvContentPartPr/>
                <p14:nvPr/>
              </p14:nvContentPartPr>
              <p14:xfrm>
                <a:off x="451932" y="1839691"/>
                <a:ext cx="165240" cy="26280"/>
              </p14:xfrm>
            </p:contentPart>
          </mc:Choice>
          <mc:Fallback xmlns=""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F24C5C3D-8C7A-7131-AB99-DEC63807AEB5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444732" y="1832131"/>
                  <a:ext cx="18036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5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D8CC080F-D125-2622-C9B5-AC0F89049BAC}"/>
                    </a:ext>
                  </a:extLst>
                </p14:cNvPr>
                <p14:cNvContentPartPr/>
                <p14:nvPr/>
              </p14:nvContentPartPr>
              <p14:xfrm>
                <a:off x="752172" y="1514971"/>
                <a:ext cx="183960" cy="33480"/>
              </p14:xfrm>
            </p:contentPart>
          </mc:Choice>
          <mc:Fallback xmlns=""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D8CC080F-D125-2622-C9B5-AC0F89049BAC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744612" y="1507411"/>
                  <a:ext cx="1990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7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6549EF46-3917-830A-D198-87CA364D105C}"/>
                    </a:ext>
                  </a:extLst>
                </p14:cNvPr>
                <p14:cNvContentPartPr/>
                <p14:nvPr/>
              </p14:nvContentPartPr>
              <p14:xfrm>
                <a:off x="791412" y="1544131"/>
                <a:ext cx="142200" cy="203040"/>
              </p14:xfrm>
            </p:contentPart>
          </mc:Choice>
          <mc:Fallback xmlns=""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6549EF46-3917-830A-D198-87CA364D105C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783852" y="1536571"/>
                  <a:ext cx="15732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9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B1F58E24-07DF-99C8-953A-82367B5CE8E8}"/>
                    </a:ext>
                  </a:extLst>
                </p14:cNvPr>
                <p14:cNvContentPartPr/>
                <p14:nvPr/>
              </p14:nvContentPartPr>
              <p14:xfrm>
                <a:off x="967092" y="1574731"/>
                <a:ext cx="16560" cy="153360"/>
              </p14:xfrm>
            </p:contentPart>
          </mc:Choice>
          <mc:Fallback xmlns=""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B1F58E24-07DF-99C8-953A-82367B5CE8E8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959532" y="1567171"/>
                  <a:ext cx="316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1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4AFAD864-1A8B-DA04-85A2-882921E415A4}"/>
                    </a:ext>
                  </a:extLst>
                </p14:cNvPr>
                <p14:cNvContentPartPr/>
                <p14:nvPr/>
              </p14:nvContentPartPr>
              <p14:xfrm>
                <a:off x="995172" y="1631611"/>
                <a:ext cx="113040" cy="37800"/>
              </p14:xfrm>
            </p:contentPart>
          </mc:Choice>
          <mc:Fallback xmlns=""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4AFAD864-1A8B-DA04-85A2-882921E415A4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987612" y="1624051"/>
                  <a:ext cx="128160" cy="52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63">
            <p14:nvContentPartPr>
              <p14:cNvPr id="514" name="Input penna 513">
                <a:extLst>
                  <a:ext uri="{FF2B5EF4-FFF2-40B4-BE49-F238E27FC236}">
                    <a16:creationId xmlns:a16="http://schemas.microsoft.com/office/drawing/2014/main" id="{598259D7-53FC-D55D-C795-2FC4D2E33087}"/>
                  </a:ext>
                </a:extLst>
              </p14:cNvPr>
              <p14:cNvContentPartPr/>
              <p14:nvPr/>
            </p14:nvContentPartPr>
            <p14:xfrm>
              <a:off x="1340772" y="1226611"/>
              <a:ext cx="243360" cy="739800"/>
            </p14:xfrm>
          </p:contentPart>
        </mc:Choice>
        <mc:Fallback xmlns="">
          <p:pic>
            <p:nvPicPr>
              <p:cNvPr id="514" name="Input penna 513">
                <a:extLst>
                  <a:ext uri="{FF2B5EF4-FFF2-40B4-BE49-F238E27FC236}">
                    <a16:creationId xmlns:a16="http://schemas.microsoft.com/office/drawing/2014/main" id="{598259D7-53FC-D55D-C795-2FC4D2E33087}"/>
                  </a:ext>
                </a:extLst>
              </p:cNvPr>
              <p:cNvPicPr/>
              <p:nvPr/>
            </p:nvPicPr>
            <p:blipFill>
              <a:blip r:embed="rId664"/>
              <a:stretch>
                <a:fillRect/>
              </a:stretch>
            </p:blipFill>
            <p:spPr>
              <a:xfrm>
                <a:off x="1333212" y="1219051"/>
                <a:ext cx="258480" cy="75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5">
            <p14:nvContentPartPr>
              <p14:cNvPr id="517" name="Input penna 516">
                <a:extLst>
                  <a:ext uri="{FF2B5EF4-FFF2-40B4-BE49-F238E27FC236}">
                    <a16:creationId xmlns:a16="http://schemas.microsoft.com/office/drawing/2014/main" id="{30C8E6FF-897B-C28D-44C7-A80A0DFC8BA1}"/>
                  </a:ext>
                </a:extLst>
              </p14:cNvPr>
              <p14:cNvContentPartPr/>
              <p14:nvPr/>
            </p14:nvContentPartPr>
            <p14:xfrm>
              <a:off x="1629852" y="1465651"/>
              <a:ext cx="149040" cy="45000"/>
            </p14:xfrm>
          </p:contentPart>
        </mc:Choice>
        <mc:Fallback xmlns="">
          <p:pic>
            <p:nvPicPr>
              <p:cNvPr id="517" name="Input penna 516">
                <a:extLst>
                  <a:ext uri="{FF2B5EF4-FFF2-40B4-BE49-F238E27FC236}">
                    <a16:creationId xmlns:a16="http://schemas.microsoft.com/office/drawing/2014/main" id="{30C8E6FF-897B-C28D-44C7-A80A0DFC8BA1}"/>
                  </a:ext>
                </a:extLst>
              </p:cNvPr>
              <p:cNvPicPr/>
              <p:nvPr/>
            </p:nvPicPr>
            <p:blipFill>
              <a:blip r:embed="rId666"/>
              <a:stretch>
                <a:fillRect/>
              </a:stretch>
            </p:blipFill>
            <p:spPr>
              <a:xfrm>
                <a:off x="1622292" y="1458091"/>
                <a:ext cx="16416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7">
            <p14:nvContentPartPr>
              <p14:cNvPr id="518" name="Input penna 517">
                <a:extLst>
                  <a:ext uri="{FF2B5EF4-FFF2-40B4-BE49-F238E27FC236}">
                    <a16:creationId xmlns:a16="http://schemas.microsoft.com/office/drawing/2014/main" id="{4F07EB09-D10C-0AA1-9183-79D978D2F9EC}"/>
                  </a:ext>
                </a:extLst>
              </p14:cNvPr>
              <p14:cNvContentPartPr/>
              <p14:nvPr/>
            </p14:nvContentPartPr>
            <p14:xfrm>
              <a:off x="1617972" y="1505971"/>
              <a:ext cx="140040" cy="129960"/>
            </p14:xfrm>
          </p:contentPart>
        </mc:Choice>
        <mc:Fallback xmlns="">
          <p:pic>
            <p:nvPicPr>
              <p:cNvPr id="518" name="Input penna 517">
                <a:extLst>
                  <a:ext uri="{FF2B5EF4-FFF2-40B4-BE49-F238E27FC236}">
                    <a16:creationId xmlns:a16="http://schemas.microsoft.com/office/drawing/2014/main" id="{4F07EB09-D10C-0AA1-9183-79D978D2F9EC}"/>
                  </a:ext>
                </a:extLst>
              </p:cNvPr>
              <p:cNvPicPr/>
              <p:nvPr/>
            </p:nvPicPr>
            <p:blipFill>
              <a:blip r:embed="rId668"/>
              <a:stretch>
                <a:fillRect/>
              </a:stretch>
            </p:blipFill>
            <p:spPr>
              <a:xfrm>
                <a:off x="1610412" y="1498411"/>
                <a:ext cx="15480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9">
            <p14:nvContentPartPr>
              <p14:cNvPr id="519" name="Input penna 518">
                <a:extLst>
                  <a:ext uri="{FF2B5EF4-FFF2-40B4-BE49-F238E27FC236}">
                    <a16:creationId xmlns:a16="http://schemas.microsoft.com/office/drawing/2014/main" id="{243026C9-3897-D414-9650-D3E0068D97E9}"/>
                  </a:ext>
                </a:extLst>
              </p14:cNvPr>
              <p14:cNvContentPartPr/>
              <p14:nvPr/>
            </p14:nvContentPartPr>
            <p14:xfrm>
              <a:off x="1813452" y="1463131"/>
              <a:ext cx="24120" cy="162720"/>
            </p14:xfrm>
          </p:contentPart>
        </mc:Choice>
        <mc:Fallback xmlns="">
          <p:pic>
            <p:nvPicPr>
              <p:cNvPr id="519" name="Input penna 518">
                <a:extLst>
                  <a:ext uri="{FF2B5EF4-FFF2-40B4-BE49-F238E27FC236}">
                    <a16:creationId xmlns:a16="http://schemas.microsoft.com/office/drawing/2014/main" id="{243026C9-3897-D414-9650-D3E0068D97E9}"/>
                  </a:ext>
                </a:extLst>
              </p:cNvPr>
              <p:cNvPicPr/>
              <p:nvPr/>
            </p:nvPicPr>
            <p:blipFill>
              <a:blip r:embed="rId670"/>
              <a:stretch>
                <a:fillRect/>
              </a:stretch>
            </p:blipFill>
            <p:spPr>
              <a:xfrm>
                <a:off x="1805892" y="1455571"/>
                <a:ext cx="3924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1">
            <p14:nvContentPartPr>
              <p14:cNvPr id="520" name="Input penna 519">
                <a:extLst>
                  <a:ext uri="{FF2B5EF4-FFF2-40B4-BE49-F238E27FC236}">
                    <a16:creationId xmlns:a16="http://schemas.microsoft.com/office/drawing/2014/main" id="{847BDB08-D515-D8FF-E4FD-603C48873A85}"/>
                  </a:ext>
                </a:extLst>
              </p14:cNvPr>
              <p14:cNvContentPartPr/>
              <p14:nvPr/>
            </p14:nvContentPartPr>
            <p14:xfrm>
              <a:off x="1812732" y="1529731"/>
              <a:ext cx="113040" cy="70200"/>
            </p14:xfrm>
          </p:contentPart>
        </mc:Choice>
        <mc:Fallback xmlns="">
          <p:pic>
            <p:nvPicPr>
              <p:cNvPr id="520" name="Input penna 519">
                <a:extLst>
                  <a:ext uri="{FF2B5EF4-FFF2-40B4-BE49-F238E27FC236}">
                    <a16:creationId xmlns:a16="http://schemas.microsoft.com/office/drawing/2014/main" id="{847BDB08-D515-D8FF-E4FD-603C48873A85}"/>
                  </a:ext>
                </a:extLst>
              </p:cNvPr>
              <p:cNvPicPr/>
              <p:nvPr/>
            </p:nvPicPr>
            <p:blipFill>
              <a:blip r:embed="rId672"/>
              <a:stretch>
                <a:fillRect/>
              </a:stretch>
            </p:blipFill>
            <p:spPr>
              <a:xfrm>
                <a:off x="1805172" y="1522171"/>
                <a:ext cx="12816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3">
            <p14:nvContentPartPr>
              <p14:cNvPr id="521" name="Input penna 520">
                <a:extLst>
                  <a:ext uri="{FF2B5EF4-FFF2-40B4-BE49-F238E27FC236}">
                    <a16:creationId xmlns:a16="http://schemas.microsoft.com/office/drawing/2014/main" id="{68EB0F4E-16A1-F906-4243-07B0522A56D1}"/>
                  </a:ext>
                </a:extLst>
              </p14:cNvPr>
              <p14:cNvContentPartPr/>
              <p14:nvPr/>
            </p14:nvContentPartPr>
            <p14:xfrm>
              <a:off x="1739292" y="1680931"/>
              <a:ext cx="182880" cy="103680"/>
            </p14:xfrm>
          </p:contentPart>
        </mc:Choice>
        <mc:Fallback xmlns="">
          <p:pic>
            <p:nvPicPr>
              <p:cNvPr id="521" name="Input penna 520">
                <a:extLst>
                  <a:ext uri="{FF2B5EF4-FFF2-40B4-BE49-F238E27FC236}">
                    <a16:creationId xmlns:a16="http://schemas.microsoft.com/office/drawing/2014/main" id="{68EB0F4E-16A1-F906-4243-07B0522A56D1}"/>
                  </a:ext>
                </a:extLst>
              </p:cNvPr>
              <p:cNvPicPr/>
              <p:nvPr/>
            </p:nvPicPr>
            <p:blipFill>
              <a:blip r:embed="rId674"/>
              <a:stretch>
                <a:fillRect/>
              </a:stretch>
            </p:blipFill>
            <p:spPr>
              <a:xfrm>
                <a:off x="1731732" y="1673371"/>
                <a:ext cx="19800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5">
            <p14:nvContentPartPr>
              <p14:cNvPr id="522" name="Input penna 521">
                <a:extLst>
                  <a:ext uri="{FF2B5EF4-FFF2-40B4-BE49-F238E27FC236}">
                    <a16:creationId xmlns:a16="http://schemas.microsoft.com/office/drawing/2014/main" id="{B3417D28-8004-2A15-096C-ABF39395F125}"/>
                  </a:ext>
                </a:extLst>
              </p14:cNvPr>
              <p14:cNvContentPartPr/>
              <p14:nvPr/>
            </p14:nvContentPartPr>
            <p14:xfrm>
              <a:off x="1971492" y="1513531"/>
              <a:ext cx="99360" cy="10080"/>
            </p14:xfrm>
          </p:contentPart>
        </mc:Choice>
        <mc:Fallback xmlns="">
          <p:pic>
            <p:nvPicPr>
              <p:cNvPr id="522" name="Input penna 521">
                <a:extLst>
                  <a:ext uri="{FF2B5EF4-FFF2-40B4-BE49-F238E27FC236}">
                    <a16:creationId xmlns:a16="http://schemas.microsoft.com/office/drawing/2014/main" id="{B3417D28-8004-2A15-096C-ABF39395F125}"/>
                  </a:ext>
                </a:extLst>
              </p:cNvPr>
              <p:cNvPicPr/>
              <p:nvPr/>
            </p:nvPicPr>
            <p:blipFill>
              <a:blip r:embed="rId676"/>
              <a:stretch>
                <a:fillRect/>
              </a:stretch>
            </p:blipFill>
            <p:spPr>
              <a:xfrm>
                <a:off x="1963932" y="1505971"/>
                <a:ext cx="11448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7">
            <p14:nvContentPartPr>
              <p14:cNvPr id="523" name="Input penna 522">
                <a:extLst>
                  <a:ext uri="{FF2B5EF4-FFF2-40B4-BE49-F238E27FC236}">
                    <a16:creationId xmlns:a16="http://schemas.microsoft.com/office/drawing/2014/main" id="{E3752CAF-3C4D-5D13-618D-2C2E9BF404E4}"/>
                  </a:ext>
                </a:extLst>
              </p14:cNvPr>
              <p14:cNvContentPartPr/>
              <p14:nvPr/>
            </p14:nvContentPartPr>
            <p14:xfrm>
              <a:off x="1984092" y="1520011"/>
              <a:ext cx="31680" cy="111960"/>
            </p14:xfrm>
          </p:contentPart>
        </mc:Choice>
        <mc:Fallback xmlns="">
          <p:pic>
            <p:nvPicPr>
              <p:cNvPr id="523" name="Input penna 522">
                <a:extLst>
                  <a:ext uri="{FF2B5EF4-FFF2-40B4-BE49-F238E27FC236}">
                    <a16:creationId xmlns:a16="http://schemas.microsoft.com/office/drawing/2014/main" id="{E3752CAF-3C4D-5D13-618D-2C2E9BF404E4}"/>
                  </a:ext>
                </a:extLst>
              </p:cNvPr>
              <p:cNvPicPr/>
              <p:nvPr/>
            </p:nvPicPr>
            <p:blipFill>
              <a:blip r:embed="rId678"/>
              <a:stretch>
                <a:fillRect/>
              </a:stretch>
            </p:blipFill>
            <p:spPr>
              <a:xfrm>
                <a:off x="1976532" y="1512451"/>
                <a:ext cx="46440" cy="126720"/>
              </a:xfrm>
              <a:prstGeom prst="rect">
                <a:avLst/>
              </a:prstGeom>
            </p:spPr>
          </p:pic>
        </mc:Fallback>
      </mc:AlternateContent>
      <p:grpSp>
        <p:nvGrpSpPr>
          <p:cNvPr id="551" name="Gruppo 550">
            <a:extLst>
              <a:ext uri="{FF2B5EF4-FFF2-40B4-BE49-F238E27FC236}">
                <a16:creationId xmlns:a16="http://schemas.microsoft.com/office/drawing/2014/main" id="{19DF62A6-391F-C7A4-F7FC-5B587A86401F}"/>
              </a:ext>
            </a:extLst>
          </p:cNvPr>
          <p:cNvGrpSpPr/>
          <p:nvPr/>
        </p:nvGrpSpPr>
        <p:grpSpPr>
          <a:xfrm>
            <a:off x="8839680" y="5721350"/>
            <a:ext cx="491040" cy="311040"/>
            <a:chOff x="8839680" y="5721350"/>
            <a:chExt cx="491040" cy="31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9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095CDB48-16CE-A9C8-0507-7BEE2A911020}"/>
                    </a:ext>
                  </a:extLst>
                </p14:cNvPr>
                <p14:cNvContentPartPr/>
                <p14:nvPr/>
              </p14:nvContentPartPr>
              <p14:xfrm>
                <a:off x="8845080" y="5721350"/>
                <a:ext cx="105840" cy="33480"/>
              </p14:xfrm>
            </p:contentPart>
          </mc:Choice>
          <mc:Fallback xmlns=""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095CDB48-16CE-A9C8-0507-7BEE2A911020}"/>
                    </a:ext>
                  </a:extLst>
                </p:cNvPr>
                <p:cNvPicPr/>
                <p:nvPr/>
              </p:nvPicPr>
              <p:blipFill>
                <a:blip r:embed="rId680"/>
                <a:stretch>
                  <a:fillRect/>
                </a:stretch>
              </p:blipFill>
              <p:spPr>
                <a:xfrm>
                  <a:off x="8837520" y="5713790"/>
                  <a:ext cx="1209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1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734311AE-4320-75E1-6995-2E1CEFB1A81D}"/>
                    </a:ext>
                  </a:extLst>
                </p14:cNvPr>
                <p14:cNvContentPartPr/>
                <p14:nvPr/>
              </p14:nvContentPartPr>
              <p14:xfrm>
                <a:off x="8839680" y="5779310"/>
                <a:ext cx="76680" cy="92520"/>
              </p14:xfrm>
            </p:contentPart>
          </mc:Choice>
          <mc:Fallback xmlns=""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734311AE-4320-75E1-6995-2E1CEFB1A81D}"/>
                    </a:ext>
                  </a:extLst>
                </p:cNvPr>
                <p:cNvPicPr/>
                <p:nvPr/>
              </p:nvPicPr>
              <p:blipFill>
                <a:blip r:embed="rId682"/>
                <a:stretch>
                  <a:fillRect/>
                </a:stretch>
              </p:blipFill>
              <p:spPr>
                <a:xfrm>
                  <a:off x="8832120" y="5771750"/>
                  <a:ext cx="914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3">
              <p14:nvContentPartPr>
                <p14:cNvPr id="541" name="Input penna 540">
                  <a:extLst>
                    <a:ext uri="{FF2B5EF4-FFF2-40B4-BE49-F238E27FC236}">
                      <a16:creationId xmlns:a16="http://schemas.microsoft.com/office/drawing/2014/main" id="{545AF42A-DDB4-66B9-7ED6-2DFA4C22302E}"/>
                    </a:ext>
                  </a:extLst>
                </p14:cNvPr>
                <p14:cNvContentPartPr/>
                <p14:nvPr/>
              </p14:nvContentPartPr>
              <p14:xfrm>
                <a:off x="8960640" y="5767070"/>
                <a:ext cx="16560" cy="73800"/>
              </p14:xfrm>
            </p:contentPart>
          </mc:Choice>
          <mc:Fallback xmlns="">
            <p:pic>
              <p:nvPicPr>
                <p:cNvPr id="541" name="Input penna 540">
                  <a:extLst>
                    <a:ext uri="{FF2B5EF4-FFF2-40B4-BE49-F238E27FC236}">
                      <a16:creationId xmlns:a16="http://schemas.microsoft.com/office/drawing/2014/main" id="{545AF42A-DDB4-66B9-7ED6-2DFA4C22302E}"/>
                    </a:ext>
                  </a:extLst>
                </p:cNvPr>
                <p:cNvPicPr/>
                <p:nvPr/>
              </p:nvPicPr>
              <p:blipFill>
                <a:blip r:embed="rId684"/>
                <a:stretch>
                  <a:fillRect/>
                </a:stretch>
              </p:blipFill>
              <p:spPr>
                <a:xfrm>
                  <a:off x="8953080" y="5759510"/>
                  <a:ext cx="316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5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36F427A9-FA1A-BC0E-CE25-55BE3D0C4B5A}"/>
                    </a:ext>
                  </a:extLst>
                </p14:cNvPr>
                <p14:cNvContentPartPr/>
                <p14:nvPr/>
              </p14:nvContentPartPr>
              <p14:xfrm>
                <a:off x="8959920" y="5813150"/>
                <a:ext cx="56880" cy="16200"/>
              </p14:xfrm>
            </p:contentPart>
          </mc:Choice>
          <mc:Fallback xmlns=""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36F427A9-FA1A-BC0E-CE25-55BE3D0C4B5A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8952360" y="5805590"/>
                  <a:ext cx="720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7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12B262C0-3905-2DF6-2C04-2209C51580B5}"/>
                    </a:ext>
                  </a:extLst>
                </p14:cNvPr>
                <p14:cNvContentPartPr/>
                <p14:nvPr/>
              </p14:nvContentPartPr>
              <p14:xfrm>
                <a:off x="8905920" y="5890550"/>
                <a:ext cx="93240" cy="70560"/>
              </p14:xfrm>
            </p:contentPart>
          </mc:Choice>
          <mc:Fallback xmlns=""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12B262C0-3905-2DF6-2C04-2209C51580B5}"/>
                    </a:ext>
                  </a:extLst>
                </p:cNvPr>
                <p:cNvPicPr/>
                <p:nvPr/>
              </p:nvPicPr>
              <p:blipFill>
                <a:blip r:embed="rId688"/>
                <a:stretch>
                  <a:fillRect/>
                </a:stretch>
              </p:blipFill>
              <p:spPr>
                <a:xfrm>
                  <a:off x="8898360" y="5882990"/>
                  <a:ext cx="1080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9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6AA837BD-758C-AC13-F0C7-433F1338AAFA}"/>
                    </a:ext>
                  </a:extLst>
                </p14:cNvPr>
                <p14:cNvContentPartPr/>
                <p14:nvPr/>
              </p14:nvContentPartPr>
              <p14:xfrm>
                <a:off x="9090240" y="5756270"/>
                <a:ext cx="77760" cy="116640"/>
              </p14:xfrm>
            </p:contentPart>
          </mc:Choice>
          <mc:Fallback xmlns=""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6AA837BD-758C-AC13-F0C7-433F1338AAFA}"/>
                    </a:ext>
                  </a:extLst>
                </p:cNvPr>
                <p:cNvPicPr/>
                <p:nvPr/>
              </p:nvPicPr>
              <p:blipFill>
                <a:blip r:embed="rId690"/>
                <a:stretch>
                  <a:fillRect/>
                </a:stretch>
              </p:blipFill>
              <p:spPr>
                <a:xfrm>
                  <a:off x="9082680" y="5748710"/>
                  <a:ext cx="9288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1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F1967ECC-5467-0561-DFD2-1CAE3BC8E22C}"/>
                    </a:ext>
                  </a:extLst>
                </p14:cNvPr>
                <p14:cNvContentPartPr/>
                <p14:nvPr/>
              </p14:nvContentPartPr>
              <p14:xfrm>
                <a:off x="9197160" y="5809190"/>
                <a:ext cx="48240" cy="8640"/>
              </p14:xfrm>
            </p:contentPart>
          </mc:Choice>
          <mc:Fallback xmlns=""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F1967ECC-5467-0561-DFD2-1CAE3BC8E22C}"/>
                    </a:ext>
                  </a:extLst>
                </p:cNvPr>
                <p:cNvPicPr/>
                <p:nvPr/>
              </p:nvPicPr>
              <p:blipFill>
                <a:blip r:embed="rId692"/>
                <a:stretch>
                  <a:fillRect/>
                </a:stretch>
              </p:blipFill>
              <p:spPr>
                <a:xfrm>
                  <a:off x="9189600" y="5801990"/>
                  <a:ext cx="633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3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9B7F7D4F-AA16-5052-EB6C-4A29A740811A}"/>
                    </a:ext>
                  </a:extLst>
                </p14:cNvPr>
                <p14:cNvContentPartPr/>
                <p14:nvPr/>
              </p14:nvContentPartPr>
              <p14:xfrm>
                <a:off x="9265920" y="5750510"/>
                <a:ext cx="22320" cy="120960"/>
              </p14:xfrm>
            </p:contentPart>
          </mc:Choice>
          <mc:Fallback xmlns=""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9B7F7D4F-AA16-5052-EB6C-4A29A740811A}"/>
                    </a:ext>
                  </a:extLst>
                </p:cNvPr>
                <p:cNvPicPr/>
                <p:nvPr/>
              </p:nvPicPr>
              <p:blipFill>
                <a:blip r:embed="rId694"/>
                <a:stretch>
                  <a:fillRect/>
                </a:stretch>
              </p:blipFill>
              <p:spPr>
                <a:xfrm>
                  <a:off x="9258360" y="5742950"/>
                  <a:ext cx="3744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5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A229EE02-98D7-E093-ED92-D5D91C016679}"/>
                    </a:ext>
                  </a:extLst>
                </p14:cNvPr>
                <p14:cNvContentPartPr/>
                <p14:nvPr/>
              </p14:nvContentPartPr>
              <p14:xfrm>
                <a:off x="9164400" y="5904590"/>
                <a:ext cx="166320" cy="127800"/>
              </p14:xfrm>
            </p:contentPart>
          </mc:Choice>
          <mc:Fallback xmlns=""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A229EE02-98D7-E093-ED92-D5D91C016679}"/>
                    </a:ext>
                  </a:extLst>
                </p:cNvPr>
                <p:cNvPicPr/>
                <p:nvPr/>
              </p:nvPicPr>
              <p:blipFill>
                <a:blip r:embed="rId696"/>
                <a:stretch>
                  <a:fillRect/>
                </a:stretch>
              </p:blipFill>
              <p:spPr>
                <a:xfrm>
                  <a:off x="9156840" y="5897030"/>
                  <a:ext cx="181080" cy="14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4" name="Gruppo 553">
            <a:extLst>
              <a:ext uri="{FF2B5EF4-FFF2-40B4-BE49-F238E27FC236}">
                <a16:creationId xmlns:a16="http://schemas.microsoft.com/office/drawing/2014/main" id="{AF5CF4FD-CA9C-FD36-6518-F769529C32B8}"/>
              </a:ext>
            </a:extLst>
          </p:cNvPr>
          <p:cNvGrpSpPr/>
          <p:nvPr/>
        </p:nvGrpSpPr>
        <p:grpSpPr>
          <a:xfrm>
            <a:off x="9954264" y="5224371"/>
            <a:ext cx="1209600" cy="325800"/>
            <a:chOff x="9954264" y="5224371"/>
            <a:chExt cx="1209600" cy="32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7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121EA919-5AF0-51FA-08E2-1F9F502CC0E5}"/>
                    </a:ext>
                  </a:extLst>
                </p14:cNvPr>
                <p14:cNvContentPartPr/>
                <p14:nvPr/>
              </p14:nvContentPartPr>
              <p14:xfrm>
                <a:off x="9954264" y="5231571"/>
                <a:ext cx="9000" cy="115200"/>
              </p14:xfrm>
            </p:contentPart>
          </mc:Choice>
          <mc:Fallback xmlns=""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121EA919-5AF0-51FA-08E2-1F9F502CC0E5}"/>
                    </a:ext>
                  </a:extLst>
                </p:cNvPr>
                <p:cNvPicPr/>
                <p:nvPr/>
              </p:nvPicPr>
              <p:blipFill>
                <a:blip r:embed="rId698"/>
                <a:stretch>
                  <a:fillRect/>
                </a:stretch>
              </p:blipFill>
              <p:spPr>
                <a:xfrm>
                  <a:off x="9946704" y="5224011"/>
                  <a:ext cx="241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9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35B1D4E7-C419-ABDC-9D1B-8335727B1139}"/>
                    </a:ext>
                  </a:extLst>
                </p14:cNvPr>
                <p14:cNvContentPartPr/>
                <p14:nvPr/>
              </p14:nvContentPartPr>
              <p14:xfrm>
                <a:off x="9962544" y="5248491"/>
                <a:ext cx="99360" cy="134280"/>
              </p14:xfrm>
            </p:contentPart>
          </mc:Choice>
          <mc:Fallback xmlns=""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35B1D4E7-C419-ABDC-9D1B-8335727B1139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9954984" y="5240931"/>
                  <a:ext cx="11448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1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10082377-66B3-3A8D-8D4F-8C508B106A6E}"/>
                    </a:ext>
                  </a:extLst>
                </p14:cNvPr>
                <p14:cNvContentPartPr/>
                <p14:nvPr/>
              </p14:nvContentPartPr>
              <p14:xfrm>
                <a:off x="10093224" y="5294211"/>
                <a:ext cx="68400" cy="18000"/>
              </p14:xfrm>
            </p:contentPart>
          </mc:Choice>
          <mc:Fallback xmlns=""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10082377-66B3-3A8D-8D4F-8C508B106A6E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10085664" y="5286651"/>
                  <a:ext cx="831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3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B85ED377-A1A0-909C-C4E7-D0738A7C4C12}"/>
                    </a:ext>
                  </a:extLst>
                </p14:cNvPr>
                <p14:cNvContentPartPr/>
                <p14:nvPr/>
              </p14:nvContentPartPr>
              <p14:xfrm>
                <a:off x="10165584" y="5251011"/>
                <a:ext cx="25920" cy="100800"/>
              </p14:xfrm>
            </p:contentPart>
          </mc:Choice>
          <mc:Fallback xmlns=""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B85ED377-A1A0-909C-C4E7-D0738A7C4C12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10158024" y="5243451"/>
                  <a:ext cx="410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5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EAC2E038-BA42-517D-98AA-C3DB3A9B8E75}"/>
                    </a:ext>
                  </a:extLst>
                </p14:cNvPr>
                <p14:cNvContentPartPr/>
                <p14:nvPr/>
              </p14:nvContentPartPr>
              <p14:xfrm>
                <a:off x="10057584" y="5376651"/>
                <a:ext cx="103680" cy="61200"/>
              </p14:xfrm>
            </p:contentPart>
          </mc:Choice>
          <mc:Fallback xmlns=""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EAC2E038-BA42-517D-98AA-C3DB3A9B8E75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10050024" y="5369091"/>
                  <a:ext cx="1188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7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0A5D8A31-2A84-6283-8E7D-0C4EF09E4EE9}"/>
                    </a:ext>
                  </a:extLst>
                </p14:cNvPr>
                <p14:cNvContentPartPr/>
                <p14:nvPr/>
              </p14:nvContentPartPr>
              <p14:xfrm>
                <a:off x="10334784" y="5240571"/>
                <a:ext cx="80640" cy="97560"/>
              </p14:xfrm>
            </p:contentPart>
          </mc:Choice>
          <mc:Fallback xmlns=""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0A5D8A31-2A84-6283-8E7D-0C4EF09E4EE9}"/>
                    </a:ext>
                  </a:extLst>
                </p:cNvPr>
                <p:cNvPicPr/>
                <p:nvPr/>
              </p:nvPicPr>
              <p:blipFill>
                <a:blip r:embed="rId708"/>
                <a:stretch>
                  <a:fillRect/>
                </a:stretch>
              </p:blipFill>
              <p:spPr>
                <a:xfrm>
                  <a:off x="10327224" y="5233011"/>
                  <a:ext cx="957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9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2B7F8C9E-0D7E-3F5B-EF98-FF96790D1CE4}"/>
                    </a:ext>
                  </a:extLst>
                </p14:cNvPr>
                <p14:cNvContentPartPr/>
                <p14:nvPr/>
              </p14:nvContentPartPr>
              <p14:xfrm>
                <a:off x="10345944" y="5337771"/>
                <a:ext cx="20520" cy="54000"/>
              </p14:xfrm>
            </p:contentPart>
          </mc:Choice>
          <mc:Fallback xmlns=""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2B7F8C9E-0D7E-3F5B-EF98-FF96790D1CE4}"/>
                    </a:ext>
                  </a:extLst>
                </p:cNvPr>
                <p:cNvPicPr/>
                <p:nvPr/>
              </p:nvPicPr>
              <p:blipFill>
                <a:blip r:embed="rId710"/>
                <a:stretch>
                  <a:fillRect/>
                </a:stretch>
              </p:blipFill>
              <p:spPr>
                <a:xfrm>
                  <a:off x="10338384" y="5330211"/>
                  <a:ext cx="356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1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F40A1F0F-1D58-E915-1EE0-E4C05578ED06}"/>
                    </a:ext>
                  </a:extLst>
                </p14:cNvPr>
                <p14:cNvContentPartPr/>
                <p14:nvPr/>
              </p14:nvContentPartPr>
              <p14:xfrm>
                <a:off x="10280784" y="5386371"/>
                <a:ext cx="106920" cy="8280"/>
              </p14:xfrm>
            </p:contentPart>
          </mc:Choice>
          <mc:Fallback xmlns=""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F40A1F0F-1D58-E915-1EE0-E4C05578ED06}"/>
                    </a:ext>
                  </a:extLst>
                </p:cNvPr>
                <p:cNvPicPr/>
                <p:nvPr/>
              </p:nvPicPr>
              <p:blipFill>
                <a:blip r:embed="rId712"/>
                <a:stretch>
                  <a:fillRect/>
                </a:stretch>
              </p:blipFill>
              <p:spPr>
                <a:xfrm>
                  <a:off x="10273224" y="5378811"/>
                  <a:ext cx="1220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3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2201E492-A2E0-5B8A-F5F0-23EA438939EB}"/>
                    </a:ext>
                  </a:extLst>
                </p14:cNvPr>
                <p14:cNvContentPartPr/>
                <p14:nvPr/>
              </p14:nvContentPartPr>
              <p14:xfrm>
                <a:off x="10506864" y="5228691"/>
                <a:ext cx="92520" cy="104760"/>
              </p14:xfrm>
            </p:contentPart>
          </mc:Choice>
          <mc:Fallback xmlns=""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2201E492-A2E0-5B8A-F5F0-23EA438939EB}"/>
                    </a:ext>
                  </a:extLst>
                </p:cNvPr>
                <p:cNvPicPr/>
                <p:nvPr/>
              </p:nvPicPr>
              <p:blipFill>
                <a:blip r:embed="rId714"/>
                <a:stretch>
                  <a:fillRect/>
                </a:stretch>
              </p:blipFill>
              <p:spPr>
                <a:xfrm>
                  <a:off x="10499304" y="5221131"/>
                  <a:ext cx="10764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5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215D1294-3C2F-8645-81D5-0FEB0CC7F874}"/>
                    </a:ext>
                  </a:extLst>
                </p14:cNvPr>
                <p14:cNvContentPartPr/>
                <p14:nvPr/>
              </p14:nvContentPartPr>
              <p14:xfrm>
                <a:off x="10497504" y="5326971"/>
                <a:ext cx="78120" cy="8280"/>
              </p14:xfrm>
            </p:contentPart>
          </mc:Choice>
          <mc:Fallback xmlns=""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215D1294-3C2F-8645-81D5-0FEB0CC7F874}"/>
                    </a:ext>
                  </a:extLst>
                </p:cNvPr>
                <p:cNvPicPr/>
                <p:nvPr/>
              </p:nvPicPr>
              <p:blipFill>
                <a:blip r:embed="rId716"/>
                <a:stretch>
                  <a:fillRect/>
                </a:stretch>
              </p:blipFill>
              <p:spPr>
                <a:xfrm>
                  <a:off x="10489944" y="5319411"/>
                  <a:ext cx="932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7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1431048B-1131-621F-CB8F-71D18AB9CE29}"/>
                    </a:ext>
                  </a:extLst>
                </p14:cNvPr>
                <p14:cNvContentPartPr/>
                <p14:nvPr/>
              </p14:nvContentPartPr>
              <p14:xfrm>
                <a:off x="10681104" y="5224371"/>
                <a:ext cx="7920" cy="78120"/>
              </p14:xfrm>
            </p:contentPart>
          </mc:Choice>
          <mc:Fallback xmlns=""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1431048B-1131-621F-CB8F-71D18AB9CE29}"/>
                    </a:ext>
                  </a:extLst>
                </p:cNvPr>
                <p:cNvPicPr/>
                <p:nvPr/>
              </p:nvPicPr>
              <p:blipFill>
                <a:blip r:embed="rId718"/>
                <a:stretch>
                  <a:fillRect/>
                </a:stretch>
              </p:blipFill>
              <p:spPr>
                <a:xfrm>
                  <a:off x="10673544" y="5216811"/>
                  <a:ext cx="230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9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818388EF-E004-0BF8-728F-D2F84889DCEA}"/>
                    </a:ext>
                  </a:extLst>
                </p14:cNvPr>
                <p14:cNvContentPartPr/>
                <p14:nvPr/>
              </p14:nvContentPartPr>
              <p14:xfrm>
                <a:off x="10498584" y="5361171"/>
                <a:ext cx="138960" cy="4320"/>
              </p14:xfrm>
            </p:contentPart>
          </mc:Choice>
          <mc:Fallback xmlns=""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818388EF-E004-0BF8-728F-D2F84889DCEA}"/>
                    </a:ext>
                  </a:extLst>
                </p:cNvPr>
                <p:cNvPicPr/>
                <p:nvPr/>
              </p:nvPicPr>
              <p:blipFill>
                <a:blip r:embed="rId720"/>
                <a:stretch>
                  <a:fillRect/>
                </a:stretch>
              </p:blipFill>
              <p:spPr>
                <a:xfrm>
                  <a:off x="10491024" y="5353611"/>
                  <a:ext cx="1540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1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F0ABD33A-D184-F81D-7322-950907381E87}"/>
                    </a:ext>
                  </a:extLst>
                </p14:cNvPr>
                <p14:cNvContentPartPr/>
                <p14:nvPr/>
              </p14:nvContentPartPr>
              <p14:xfrm>
                <a:off x="10582104" y="5304651"/>
                <a:ext cx="22320" cy="82080"/>
              </p14:xfrm>
            </p:contentPart>
          </mc:Choice>
          <mc:Fallback xmlns=""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F0ABD33A-D184-F81D-7322-950907381E87}"/>
                    </a:ext>
                  </a:extLst>
                </p:cNvPr>
                <p:cNvPicPr/>
                <p:nvPr/>
              </p:nvPicPr>
              <p:blipFill>
                <a:blip r:embed="rId722"/>
                <a:stretch>
                  <a:fillRect/>
                </a:stretch>
              </p:blipFill>
              <p:spPr>
                <a:xfrm>
                  <a:off x="10574544" y="5297091"/>
                  <a:ext cx="370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3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37EF184A-BC14-011F-E952-BF7FE82DB68A}"/>
                    </a:ext>
                  </a:extLst>
                </p14:cNvPr>
                <p14:cNvContentPartPr/>
                <p14:nvPr/>
              </p14:nvContentPartPr>
              <p14:xfrm>
                <a:off x="10610184" y="5375931"/>
                <a:ext cx="5040" cy="36000"/>
              </p14:xfrm>
            </p:contentPart>
          </mc:Choice>
          <mc:Fallback xmlns=""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37EF184A-BC14-011F-E952-BF7FE82DB68A}"/>
                    </a:ext>
                  </a:extLst>
                </p:cNvPr>
                <p:cNvPicPr/>
                <p:nvPr/>
              </p:nvPicPr>
              <p:blipFill>
                <a:blip r:embed="rId724"/>
                <a:stretch>
                  <a:fillRect/>
                </a:stretch>
              </p:blipFill>
              <p:spPr>
                <a:xfrm>
                  <a:off x="10602624" y="5368371"/>
                  <a:ext cx="201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5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7F778BAB-775D-896D-E31E-774A2233BB96}"/>
                    </a:ext>
                  </a:extLst>
                </p14:cNvPr>
                <p14:cNvContentPartPr/>
                <p14:nvPr/>
              </p14:nvContentPartPr>
              <p14:xfrm>
                <a:off x="10520544" y="5439291"/>
                <a:ext cx="82440" cy="1800"/>
              </p14:xfrm>
            </p:contentPart>
          </mc:Choice>
          <mc:Fallback xmlns=""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7F778BAB-775D-896D-E31E-774A2233BB96}"/>
                    </a:ext>
                  </a:extLst>
                </p:cNvPr>
                <p:cNvPicPr/>
                <p:nvPr/>
              </p:nvPicPr>
              <p:blipFill>
                <a:blip r:embed="rId726"/>
                <a:stretch>
                  <a:fillRect/>
                </a:stretch>
              </p:blipFill>
              <p:spPr>
                <a:xfrm>
                  <a:off x="10512984" y="5432091"/>
                  <a:ext cx="9756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7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72108FD8-A0C3-DDB5-03D1-062285491E92}"/>
                    </a:ext>
                  </a:extLst>
                </p14:cNvPr>
                <p14:cNvContentPartPr/>
                <p14:nvPr/>
              </p14:nvContentPartPr>
              <p14:xfrm>
                <a:off x="10757064" y="5295651"/>
                <a:ext cx="82080" cy="83880"/>
              </p14:xfrm>
            </p:contentPart>
          </mc:Choice>
          <mc:Fallback xmlns=""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72108FD8-A0C3-DDB5-03D1-062285491E92}"/>
                    </a:ext>
                  </a:extLst>
                </p:cNvPr>
                <p:cNvPicPr/>
                <p:nvPr/>
              </p:nvPicPr>
              <p:blipFill>
                <a:blip r:embed="rId728"/>
                <a:stretch>
                  <a:fillRect/>
                </a:stretch>
              </p:blipFill>
              <p:spPr>
                <a:xfrm>
                  <a:off x="10749504" y="5288091"/>
                  <a:ext cx="968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9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6F55DDAE-E307-9474-7826-7B1DA6C9E4C1}"/>
                    </a:ext>
                  </a:extLst>
                </p14:cNvPr>
                <p14:cNvContentPartPr/>
                <p14:nvPr/>
              </p14:nvContentPartPr>
              <p14:xfrm>
                <a:off x="10870464" y="5309691"/>
                <a:ext cx="54360" cy="41760"/>
              </p14:xfrm>
            </p:contentPart>
          </mc:Choice>
          <mc:Fallback xmlns=""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6F55DDAE-E307-9474-7826-7B1DA6C9E4C1}"/>
                    </a:ext>
                  </a:extLst>
                </p:cNvPr>
                <p:cNvPicPr/>
                <p:nvPr/>
              </p:nvPicPr>
              <p:blipFill>
                <a:blip r:embed="rId730"/>
                <a:stretch>
                  <a:fillRect/>
                </a:stretch>
              </p:blipFill>
              <p:spPr>
                <a:xfrm>
                  <a:off x="10862904" y="5302131"/>
                  <a:ext cx="694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1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B495C4FC-2085-1F85-C362-85ACC1242700}"/>
                    </a:ext>
                  </a:extLst>
                </p14:cNvPr>
                <p14:cNvContentPartPr/>
                <p14:nvPr/>
              </p14:nvContentPartPr>
              <p14:xfrm>
                <a:off x="10916544" y="5252811"/>
                <a:ext cx="19800" cy="122760"/>
              </p14:xfrm>
            </p:contentPart>
          </mc:Choice>
          <mc:Fallback xmlns=""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B495C4FC-2085-1F85-C362-85ACC1242700}"/>
                    </a:ext>
                  </a:extLst>
                </p:cNvPr>
                <p:cNvPicPr/>
                <p:nvPr/>
              </p:nvPicPr>
              <p:blipFill>
                <a:blip r:embed="rId732"/>
                <a:stretch>
                  <a:fillRect/>
                </a:stretch>
              </p:blipFill>
              <p:spPr>
                <a:xfrm>
                  <a:off x="10908984" y="5245251"/>
                  <a:ext cx="3456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3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3DDF2A06-C040-3EFC-F3F4-279FC9611E80}"/>
                    </a:ext>
                  </a:extLst>
                </p14:cNvPr>
                <p14:cNvContentPartPr/>
                <p14:nvPr/>
              </p14:nvContentPartPr>
              <p14:xfrm>
                <a:off x="10998624" y="5290251"/>
                <a:ext cx="89280" cy="93240"/>
              </p14:xfrm>
            </p:contentPart>
          </mc:Choice>
          <mc:Fallback xmlns=""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3DDF2A06-C040-3EFC-F3F4-279FC9611E80}"/>
                    </a:ext>
                  </a:extLst>
                </p:cNvPr>
                <p:cNvPicPr/>
                <p:nvPr/>
              </p:nvPicPr>
              <p:blipFill>
                <a:blip r:embed="rId734"/>
                <a:stretch>
                  <a:fillRect/>
                </a:stretch>
              </p:blipFill>
              <p:spPr>
                <a:xfrm>
                  <a:off x="10991064" y="5283051"/>
                  <a:ext cx="10440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5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24353628-E524-C16A-48D9-49C107F5BB2A}"/>
                    </a:ext>
                  </a:extLst>
                </p14:cNvPr>
                <p14:cNvContentPartPr/>
                <p14:nvPr/>
              </p14:nvContentPartPr>
              <p14:xfrm>
                <a:off x="11001144" y="5417331"/>
                <a:ext cx="9720" cy="34560"/>
              </p14:xfrm>
            </p:contentPart>
          </mc:Choice>
          <mc:Fallback xmlns=""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24353628-E524-C16A-48D9-49C107F5BB2A}"/>
                    </a:ext>
                  </a:extLst>
                </p:cNvPr>
                <p:cNvPicPr/>
                <p:nvPr/>
              </p:nvPicPr>
              <p:blipFill>
                <a:blip r:embed="rId736"/>
                <a:stretch>
                  <a:fillRect/>
                </a:stretch>
              </p:blipFill>
              <p:spPr>
                <a:xfrm>
                  <a:off x="10993584" y="5409771"/>
                  <a:ext cx="248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7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2170754B-0F22-484D-6E97-8F5CBDF6BD97}"/>
                    </a:ext>
                  </a:extLst>
                </p14:cNvPr>
                <p14:cNvContentPartPr/>
                <p14:nvPr/>
              </p14:nvContentPartPr>
              <p14:xfrm>
                <a:off x="10933824" y="5506251"/>
                <a:ext cx="230040" cy="43920"/>
              </p14:xfrm>
            </p:contentPart>
          </mc:Choice>
          <mc:Fallback xmlns=""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2170754B-0F22-484D-6E97-8F5CBDF6BD97}"/>
                    </a:ext>
                  </a:extLst>
                </p:cNvPr>
                <p:cNvPicPr/>
                <p:nvPr/>
              </p:nvPicPr>
              <p:blipFill>
                <a:blip r:embed="rId738"/>
                <a:stretch>
                  <a:fillRect/>
                </a:stretch>
              </p:blipFill>
              <p:spPr>
                <a:xfrm>
                  <a:off x="10926264" y="5498691"/>
                  <a:ext cx="24516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9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A2C236C1-D940-E8E3-35AE-15D839C708DF}"/>
                    </a:ext>
                  </a:extLst>
                </p14:cNvPr>
                <p14:cNvContentPartPr/>
                <p14:nvPr/>
              </p14:nvContentPartPr>
              <p14:xfrm>
                <a:off x="11052360" y="5419440"/>
                <a:ext cx="28440" cy="57960"/>
              </p14:xfrm>
            </p:contentPart>
          </mc:Choice>
          <mc:Fallback xmlns=""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A2C236C1-D940-E8E3-35AE-15D839C708DF}"/>
                    </a:ext>
                  </a:extLst>
                </p:cNvPr>
                <p:cNvPicPr/>
                <p:nvPr/>
              </p:nvPicPr>
              <p:blipFill>
                <a:blip r:embed="rId740"/>
                <a:stretch>
                  <a:fillRect/>
                </a:stretch>
              </p:blipFill>
              <p:spPr>
                <a:xfrm>
                  <a:off x="11044800" y="5412240"/>
                  <a:ext cx="43560" cy="7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1" name="Gruppo 610">
            <a:extLst>
              <a:ext uri="{FF2B5EF4-FFF2-40B4-BE49-F238E27FC236}">
                <a16:creationId xmlns:a16="http://schemas.microsoft.com/office/drawing/2014/main" id="{F0176A73-B89A-3E9C-8AF8-13CA7DEBD6E1}"/>
              </a:ext>
            </a:extLst>
          </p:cNvPr>
          <p:cNvGrpSpPr/>
          <p:nvPr/>
        </p:nvGrpSpPr>
        <p:grpSpPr>
          <a:xfrm>
            <a:off x="166890" y="5532780"/>
            <a:ext cx="252360" cy="254880"/>
            <a:chOff x="166890" y="5532780"/>
            <a:chExt cx="252360" cy="25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41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C0E43B39-D0F3-C6E0-E0CB-3431B4C967EF}"/>
                    </a:ext>
                  </a:extLst>
                </p14:cNvPr>
                <p14:cNvContentPartPr/>
                <p14:nvPr/>
              </p14:nvContentPartPr>
              <p14:xfrm>
                <a:off x="166890" y="5532780"/>
                <a:ext cx="102960" cy="254880"/>
              </p14:xfrm>
            </p:contentPart>
          </mc:Choice>
          <mc:Fallback xmlns=""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C0E43B39-D0F3-C6E0-E0CB-3431B4C967EF}"/>
                    </a:ext>
                  </a:extLst>
                </p:cNvPr>
                <p:cNvPicPr/>
                <p:nvPr/>
              </p:nvPicPr>
              <p:blipFill>
                <a:blip r:embed="rId742"/>
                <a:stretch>
                  <a:fillRect/>
                </a:stretch>
              </p:blipFill>
              <p:spPr>
                <a:xfrm>
                  <a:off x="159330" y="5525220"/>
                  <a:ext cx="11808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3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4A0D7CA9-A079-535C-D938-31D6A8641C20}"/>
                    </a:ext>
                  </a:extLst>
                </p14:cNvPr>
                <p14:cNvContentPartPr/>
                <p14:nvPr/>
              </p14:nvContentPartPr>
              <p14:xfrm>
                <a:off x="412050" y="5759220"/>
                <a:ext cx="7200" cy="17640"/>
              </p14:xfrm>
            </p:contentPart>
          </mc:Choice>
          <mc:Fallback xmlns=""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4A0D7CA9-A079-535C-D938-31D6A8641C20}"/>
                    </a:ext>
                  </a:extLst>
                </p:cNvPr>
                <p:cNvPicPr/>
                <p:nvPr/>
              </p:nvPicPr>
              <p:blipFill>
                <a:blip r:embed="rId744"/>
                <a:stretch>
                  <a:fillRect/>
                </a:stretch>
              </p:blipFill>
              <p:spPr>
                <a:xfrm>
                  <a:off x="404490" y="5751660"/>
                  <a:ext cx="22320" cy="3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9" name="Gruppo 608">
            <a:extLst>
              <a:ext uri="{FF2B5EF4-FFF2-40B4-BE49-F238E27FC236}">
                <a16:creationId xmlns:a16="http://schemas.microsoft.com/office/drawing/2014/main" id="{3B242F42-7066-570C-B116-9273DC0E4E3E}"/>
              </a:ext>
            </a:extLst>
          </p:cNvPr>
          <p:cNvGrpSpPr/>
          <p:nvPr/>
        </p:nvGrpSpPr>
        <p:grpSpPr>
          <a:xfrm>
            <a:off x="628770" y="5512620"/>
            <a:ext cx="897840" cy="273600"/>
            <a:chOff x="628770" y="5512620"/>
            <a:chExt cx="897840" cy="273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45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0801E368-17DB-3B3E-BBF8-174DE7302BF9}"/>
                    </a:ext>
                  </a:extLst>
                </p14:cNvPr>
                <p14:cNvContentPartPr/>
                <p14:nvPr/>
              </p14:nvContentPartPr>
              <p14:xfrm>
                <a:off x="628770" y="5570940"/>
                <a:ext cx="80280" cy="61560"/>
              </p14:xfrm>
            </p:contentPart>
          </mc:Choice>
          <mc:Fallback xmlns=""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0801E368-17DB-3B3E-BBF8-174DE7302BF9}"/>
                    </a:ext>
                  </a:extLst>
                </p:cNvPr>
                <p:cNvPicPr/>
                <p:nvPr/>
              </p:nvPicPr>
              <p:blipFill>
                <a:blip r:embed="rId746"/>
                <a:stretch>
                  <a:fillRect/>
                </a:stretch>
              </p:blipFill>
              <p:spPr>
                <a:xfrm>
                  <a:off x="621210" y="5563380"/>
                  <a:ext cx="954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7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C907F121-F536-E2AA-F366-CA20C4224E82}"/>
                    </a:ext>
                  </a:extLst>
                </p14:cNvPr>
                <p14:cNvContentPartPr/>
                <p14:nvPr/>
              </p14:nvContentPartPr>
              <p14:xfrm>
                <a:off x="734610" y="5595060"/>
                <a:ext cx="70200" cy="21600"/>
              </p14:xfrm>
            </p:contentPart>
          </mc:Choice>
          <mc:Fallback xmlns=""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C907F121-F536-E2AA-F366-CA20C4224E82}"/>
                    </a:ext>
                  </a:extLst>
                </p:cNvPr>
                <p:cNvPicPr/>
                <p:nvPr/>
              </p:nvPicPr>
              <p:blipFill>
                <a:blip r:embed="rId748"/>
                <a:stretch>
                  <a:fillRect/>
                </a:stretch>
              </p:blipFill>
              <p:spPr>
                <a:xfrm>
                  <a:off x="727050" y="5587500"/>
                  <a:ext cx="853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9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8C858C0B-5DFC-E085-1D51-5A723676C73D}"/>
                    </a:ext>
                  </a:extLst>
                </p14:cNvPr>
                <p14:cNvContentPartPr/>
                <p14:nvPr/>
              </p14:nvContentPartPr>
              <p14:xfrm>
                <a:off x="801210" y="5544660"/>
                <a:ext cx="28440" cy="121680"/>
              </p14:xfrm>
            </p:contentPart>
          </mc:Choice>
          <mc:Fallback xmlns=""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8C858C0B-5DFC-E085-1D51-5A723676C73D}"/>
                    </a:ext>
                  </a:extLst>
                </p:cNvPr>
                <p:cNvPicPr/>
                <p:nvPr/>
              </p:nvPicPr>
              <p:blipFill>
                <a:blip r:embed="rId750"/>
                <a:stretch>
                  <a:fillRect/>
                </a:stretch>
              </p:blipFill>
              <p:spPr>
                <a:xfrm>
                  <a:off x="793650" y="5537100"/>
                  <a:ext cx="4356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1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D885CC75-9852-EBB1-E7BA-DE1F799AEE8E}"/>
                    </a:ext>
                  </a:extLst>
                </p14:cNvPr>
                <p14:cNvContentPartPr/>
                <p14:nvPr/>
              </p14:nvContentPartPr>
              <p14:xfrm>
                <a:off x="730290" y="5697300"/>
                <a:ext cx="99720" cy="50760"/>
              </p14:xfrm>
            </p:contentPart>
          </mc:Choice>
          <mc:Fallback xmlns=""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D885CC75-9852-EBB1-E7BA-DE1F799AEE8E}"/>
                    </a:ext>
                  </a:extLst>
                </p:cNvPr>
                <p:cNvPicPr/>
                <p:nvPr/>
              </p:nvPicPr>
              <p:blipFill>
                <a:blip r:embed="rId752"/>
                <a:stretch>
                  <a:fillRect/>
                </a:stretch>
              </p:blipFill>
              <p:spPr>
                <a:xfrm>
                  <a:off x="722730" y="5689740"/>
                  <a:ext cx="1148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3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3981A812-9AA2-0412-5D83-61751FE61B13}"/>
                    </a:ext>
                  </a:extLst>
                </p14:cNvPr>
                <p14:cNvContentPartPr/>
                <p14:nvPr/>
              </p14:nvContentPartPr>
              <p14:xfrm>
                <a:off x="920010" y="5522700"/>
                <a:ext cx="100440" cy="16920"/>
              </p14:xfrm>
            </p:contentPart>
          </mc:Choice>
          <mc:Fallback xmlns=""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3981A812-9AA2-0412-5D83-61751FE61B13}"/>
                    </a:ext>
                  </a:extLst>
                </p:cNvPr>
                <p:cNvPicPr/>
                <p:nvPr/>
              </p:nvPicPr>
              <p:blipFill>
                <a:blip r:embed="rId754"/>
                <a:stretch>
                  <a:fillRect/>
                </a:stretch>
              </p:blipFill>
              <p:spPr>
                <a:xfrm>
                  <a:off x="912450" y="5515500"/>
                  <a:ext cx="1155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5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7D7F056D-9D97-121F-24D2-676F8922AAF6}"/>
                    </a:ext>
                  </a:extLst>
                </p14:cNvPr>
                <p14:cNvContentPartPr/>
                <p14:nvPr/>
              </p14:nvContentPartPr>
              <p14:xfrm>
                <a:off x="924690" y="5542500"/>
                <a:ext cx="61200" cy="111600"/>
              </p14:xfrm>
            </p:contentPart>
          </mc:Choice>
          <mc:Fallback xmlns=""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7D7F056D-9D97-121F-24D2-676F8922AAF6}"/>
                    </a:ext>
                  </a:extLst>
                </p:cNvPr>
                <p:cNvPicPr/>
                <p:nvPr/>
              </p:nvPicPr>
              <p:blipFill>
                <a:blip r:embed="rId756"/>
                <a:stretch>
                  <a:fillRect/>
                </a:stretch>
              </p:blipFill>
              <p:spPr>
                <a:xfrm>
                  <a:off x="917130" y="5535300"/>
                  <a:ext cx="763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7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78549586-7D9C-164A-BE3F-18C66E6CCE09}"/>
                    </a:ext>
                  </a:extLst>
                </p14:cNvPr>
                <p14:cNvContentPartPr/>
                <p14:nvPr/>
              </p14:nvContentPartPr>
              <p14:xfrm>
                <a:off x="969690" y="5558700"/>
                <a:ext cx="43920" cy="47520"/>
              </p14:xfrm>
            </p:contentPart>
          </mc:Choice>
          <mc:Fallback xmlns=""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78549586-7D9C-164A-BE3F-18C66E6CCE09}"/>
                    </a:ext>
                  </a:extLst>
                </p:cNvPr>
                <p:cNvPicPr/>
                <p:nvPr/>
              </p:nvPicPr>
              <p:blipFill>
                <a:blip r:embed="rId758"/>
                <a:stretch>
                  <a:fillRect/>
                </a:stretch>
              </p:blipFill>
              <p:spPr>
                <a:xfrm>
                  <a:off x="962130" y="5551140"/>
                  <a:ext cx="590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9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DF3951CD-F4BB-DDB7-C434-ECD7422FAF5C}"/>
                    </a:ext>
                  </a:extLst>
                </p14:cNvPr>
                <p14:cNvContentPartPr/>
                <p14:nvPr/>
              </p14:nvContentPartPr>
              <p14:xfrm>
                <a:off x="1037730" y="5559420"/>
                <a:ext cx="45360" cy="10080"/>
              </p14:xfrm>
            </p:contentPart>
          </mc:Choice>
          <mc:Fallback xmlns=""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DF3951CD-F4BB-DDB7-C434-ECD7422FAF5C}"/>
                    </a:ext>
                  </a:extLst>
                </p:cNvPr>
                <p:cNvPicPr/>
                <p:nvPr/>
              </p:nvPicPr>
              <p:blipFill>
                <a:blip r:embed="rId760"/>
                <a:stretch>
                  <a:fillRect/>
                </a:stretch>
              </p:blipFill>
              <p:spPr>
                <a:xfrm>
                  <a:off x="1030170" y="5551860"/>
                  <a:ext cx="601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1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3AB76D44-3BA9-C5AA-1432-BBAFDEA92B14}"/>
                    </a:ext>
                  </a:extLst>
                </p14:cNvPr>
                <p14:cNvContentPartPr/>
                <p14:nvPr/>
              </p14:nvContentPartPr>
              <p14:xfrm>
                <a:off x="1072290" y="5512620"/>
                <a:ext cx="17640" cy="104040"/>
              </p14:xfrm>
            </p:contentPart>
          </mc:Choice>
          <mc:Fallback xmlns=""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3AB76D44-3BA9-C5AA-1432-BBAFDEA92B14}"/>
                    </a:ext>
                  </a:extLst>
                </p:cNvPr>
                <p:cNvPicPr/>
                <p:nvPr/>
              </p:nvPicPr>
              <p:blipFill>
                <a:blip r:embed="rId762"/>
                <a:stretch>
                  <a:fillRect/>
                </a:stretch>
              </p:blipFill>
              <p:spPr>
                <a:xfrm>
                  <a:off x="1064730" y="5505060"/>
                  <a:ext cx="327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3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AE9A41F0-F403-E7D8-D768-3B6865E1B2B2}"/>
                    </a:ext>
                  </a:extLst>
                </p14:cNvPr>
                <p14:cNvContentPartPr/>
                <p14:nvPr/>
              </p14:nvContentPartPr>
              <p14:xfrm>
                <a:off x="1124490" y="5537100"/>
                <a:ext cx="7200" cy="78840"/>
              </p14:xfrm>
            </p:contentPart>
          </mc:Choice>
          <mc:Fallback xmlns=""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AE9A41F0-F403-E7D8-D768-3B6865E1B2B2}"/>
                    </a:ext>
                  </a:extLst>
                </p:cNvPr>
                <p:cNvPicPr/>
                <p:nvPr/>
              </p:nvPicPr>
              <p:blipFill>
                <a:blip r:embed="rId764"/>
                <a:stretch>
                  <a:fillRect/>
                </a:stretch>
              </p:blipFill>
              <p:spPr>
                <a:xfrm>
                  <a:off x="1116930" y="5529540"/>
                  <a:ext cx="223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5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8D086E13-34DC-15BB-3716-F3F76C478893}"/>
                    </a:ext>
                  </a:extLst>
                </p14:cNvPr>
                <p14:cNvContentPartPr/>
                <p14:nvPr/>
              </p14:nvContentPartPr>
              <p14:xfrm>
                <a:off x="1051410" y="5701620"/>
                <a:ext cx="83880" cy="84600"/>
              </p14:xfrm>
            </p:contentPart>
          </mc:Choice>
          <mc:Fallback xmlns=""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8D086E13-34DC-15BB-3716-F3F76C478893}"/>
                    </a:ext>
                  </a:extLst>
                </p:cNvPr>
                <p:cNvPicPr/>
                <p:nvPr/>
              </p:nvPicPr>
              <p:blipFill>
                <a:blip r:embed="rId766"/>
                <a:stretch>
                  <a:fillRect/>
                </a:stretch>
              </p:blipFill>
              <p:spPr>
                <a:xfrm>
                  <a:off x="1043850" y="5694420"/>
                  <a:ext cx="990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7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84A2CC8F-1CFD-930C-B911-E3D139ED8C41}"/>
                    </a:ext>
                  </a:extLst>
                </p14:cNvPr>
                <p14:cNvContentPartPr/>
                <p14:nvPr/>
              </p14:nvContentPartPr>
              <p14:xfrm>
                <a:off x="1227450" y="5559780"/>
                <a:ext cx="53280" cy="138600"/>
              </p14:xfrm>
            </p:contentPart>
          </mc:Choice>
          <mc:Fallback xmlns=""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84A2CC8F-1CFD-930C-B911-E3D139ED8C41}"/>
                    </a:ext>
                  </a:extLst>
                </p:cNvPr>
                <p:cNvPicPr/>
                <p:nvPr/>
              </p:nvPicPr>
              <p:blipFill>
                <a:blip r:embed="rId768"/>
                <a:stretch>
                  <a:fillRect/>
                </a:stretch>
              </p:blipFill>
              <p:spPr>
                <a:xfrm>
                  <a:off x="1219890" y="5552580"/>
                  <a:ext cx="684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9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99242628-C41F-5B2D-7F33-3886F8CEC266}"/>
                    </a:ext>
                  </a:extLst>
                </p14:cNvPr>
                <p14:cNvContentPartPr/>
                <p14:nvPr/>
              </p14:nvContentPartPr>
              <p14:xfrm>
                <a:off x="1331850" y="5581740"/>
                <a:ext cx="12240" cy="73800"/>
              </p14:xfrm>
            </p:contentPart>
          </mc:Choice>
          <mc:Fallback xmlns=""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99242628-C41F-5B2D-7F33-3886F8CEC266}"/>
                    </a:ext>
                  </a:extLst>
                </p:cNvPr>
                <p:cNvPicPr/>
                <p:nvPr/>
              </p:nvPicPr>
              <p:blipFill>
                <a:blip r:embed="rId770"/>
                <a:stretch>
                  <a:fillRect/>
                </a:stretch>
              </p:blipFill>
              <p:spPr>
                <a:xfrm>
                  <a:off x="1324290" y="5574180"/>
                  <a:ext cx="273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1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CEF3C7F5-C3E4-21C9-08CF-2A5F15666F77}"/>
                    </a:ext>
                  </a:extLst>
                </p14:cNvPr>
                <p14:cNvContentPartPr/>
                <p14:nvPr/>
              </p14:nvContentPartPr>
              <p14:xfrm>
                <a:off x="1323930" y="5644380"/>
                <a:ext cx="29880" cy="2880"/>
              </p14:xfrm>
            </p:contentPart>
          </mc:Choice>
          <mc:Fallback xmlns=""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CEF3C7F5-C3E4-21C9-08CF-2A5F15666F77}"/>
                    </a:ext>
                  </a:extLst>
                </p:cNvPr>
                <p:cNvPicPr/>
                <p:nvPr/>
              </p:nvPicPr>
              <p:blipFill>
                <a:blip r:embed="rId772"/>
                <a:stretch>
                  <a:fillRect/>
                </a:stretch>
              </p:blipFill>
              <p:spPr>
                <a:xfrm>
                  <a:off x="1316370" y="5636820"/>
                  <a:ext cx="45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3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473F66D8-CBAF-5328-7945-C3689A84D544}"/>
                    </a:ext>
                  </a:extLst>
                </p14:cNvPr>
                <p14:cNvContentPartPr/>
                <p14:nvPr/>
              </p14:nvContentPartPr>
              <p14:xfrm>
                <a:off x="1442010" y="5545740"/>
                <a:ext cx="84600" cy="68040"/>
              </p14:xfrm>
            </p:contentPart>
          </mc:Choice>
          <mc:Fallback xmlns=""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473F66D8-CBAF-5328-7945-C3689A84D544}"/>
                    </a:ext>
                  </a:extLst>
                </p:cNvPr>
                <p:cNvPicPr/>
                <p:nvPr/>
              </p:nvPicPr>
              <p:blipFill>
                <a:blip r:embed="rId774"/>
                <a:stretch>
                  <a:fillRect/>
                </a:stretch>
              </p:blipFill>
              <p:spPr>
                <a:xfrm>
                  <a:off x="1434450" y="5538180"/>
                  <a:ext cx="9972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5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501605D1-3291-0448-E7FD-CF0F4718B397}"/>
                    </a:ext>
                  </a:extLst>
                </p14:cNvPr>
                <p14:cNvContentPartPr/>
                <p14:nvPr/>
              </p14:nvContentPartPr>
              <p14:xfrm>
                <a:off x="1429770" y="5647620"/>
                <a:ext cx="45720" cy="6120"/>
              </p14:xfrm>
            </p:contentPart>
          </mc:Choice>
          <mc:Fallback xmlns=""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501605D1-3291-0448-E7FD-CF0F4718B397}"/>
                    </a:ext>
                  </a:extLst>
                </p:cNvPr>
                <p:cNvPicPr/>
                <p:nvPr/>
              </p:nvPicPr>
              <p:blipFill>
                <a:blip r:embed="rId776"/>
                <a:stretch>
                  <a:fillRect/>
                </a:stretch>
              </p:blipFill>
              <p:spPr>
                <a:xfrm>
                  <a:off x="1422210" y="5640060"/>
                  <a:ext cx="608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7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879E37FA-F918-8A39-401D-072844F4FB52}"/>
                    </a:ext>
                  </a:extLst>
                </p14:cNvPr>
                <p14:cNvContentPartPr/>
                <p14:nvPr/>
              </p14:nvContentPartPr>
              <p14:xfrm>
                <a:off x="1462890" y="5681460"/>
                <a:ext cx="61920" cy="79560"/>
              </p14:xfrm>
            </p:contentPart>
          </mc:Choice>
          <mc:Fallback xmlns=""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879E37FA-F918-8A39-401D-072844F4FB52}"/>
                    </a:ext>
                  </a:extLst>
                </p:cNvPr>
                <p:cNvPicPr/>
                <p:nvPr/>
              </p:nvPicPr>
              <p:blipFill>
                <a:blip r:embed="rId778"/>
                <a:stretch>
                  <a:fillRect/>
                </a:stretch>
              </p:blipFill>
              <p:spPr>
                <a:xfrm>
                  <a:off x="1455330" y="5673900"/>
                  <a:ext cx="76680" cy="9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7" name="Gruppo 606">
            <a:extLst>
              <a:ext uri="{FF2B5EF4-FFF2-40B4-BE49-F238E27FC236}">
                <a16:creationId xmlns:a16="http://schemas.microsoft.com/office/drawing/2014/main" id="{4BCA47E4-700F-5C3B-C7C3-991D84372507}"/>
              </a:ext>
            </a:extLst>
          </p:cNvPr>
          <p:cNvGrpSpPr/>
          <p:nvPr/>
        </p:nvGrpSpPr>
        <p:grpSpPr>
          <a:xfrm>
            <a:off x="1906050" y="5452500"/>
            <a:ext cx="569880" cy="313920"/>
            <a:chOff x="1906050" y="5452500"/>
            <a:chExt cx="569880" cy="31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9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1758EA6E-E582-1EB2-00D5-58B8E5C8C4CA}"/>
                    </a:ext>
                  </a:extLst>
                </p14:cNvPr>
                <p14:cNvContentPartPr/>
                <p14:nvPr/>
              </p14:nvContentPartPr>
              <p14:xfrm>
                <a:off x="1906050" y="5452500"/>
                <a:ext cx="116280" cy="16920"/>
              </p14:xfrm>
            </p:contentPart>
          </mc:Choice>
          <mc:Fallback xmlns=""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1758EA6E-E582-1EB2-00D5-58B8E5C8C4CA}"/>
                    </a:ext>
                  </a:extLst>
                </p:cNvPr>
                <p:cNvPicPr/>
                <p:nvPr/>
              </p:nvPicPr>
              <p:blipFill>
                <a:blip r:embed="rId780"/>
                <a:stretch>
                  <a:fillRect/>
                </a:stretch>
              </p:blipFill>
              <p:spPr>
                <a:xfrm>
                  <a:off x="1898490" y="5444940"/>
                  <a:ext cx="1314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1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0B0F8B39-209A-7D30-1BC4-708327F9C1EE}"/>
                    </a:ext>
                  </a:extLst>
                </p14:cNvPr>
                <p14:cNvContentPartPr/>
                <p14:nvPr/>
              </p14:nvContentPartPr>
              <p14:xfrm>
                <a:off x="1933050" y="5523420"/>
                <a:ext cx="66600" cy="16920"/>
              </p14:xfrm>
            </p:contentPart>
          </mc:Choice>
          <mc:Fallback xmlns=""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0B0F8B39-209A-7D30-1BC4-708327F9C1EE}"/>
                    </a:ext>
                  </a:extLst>
                </p:cNvPr>
                <p:cNvPicPr/>
                <p:nvPr/>
              </p:nvPicPr>
              <p:blipFill>
                <a:blip r:embed="rId782"/>
                <a:stretch>
                  <a:fillRect/>
                </a:stretch>
              </p:blipFill>
              <p:spPr>
                <a:xfrm>
                  <a:off x="1925490" y="5515860"/>
                  <a:ext cx="817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3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408BBC24-774B-B51F-9575-36DAEFA19671}"/>
                    </a:ext>
                  </a:extLst>
                </p14:cNvPr>
                <p14:cNvContentPartPr/>
                <p14:nvPr/>
              </p14:nvContentPartPr>
              <p14:xfrm>
                <a:off x="1926210" y="5568780"/>
                <a:ext cx="73440" cy="52920"/>
              </p14:xfrm>
            </p:contentPart>
          </mc:Choice>
          <mc:Fallback xmlns=""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408BBC24-774B-B51F-9575-36DAEFA19671}"/>
                    </a:ext>
                  </a:extLst>
                </p:cNvPr>
                <p:cNvPicPr/>
                <p:nvPr/>
              </p:nvPicPr>
              <p:blipFill>
                <a:blip r:embed="rId784"/>
                <a:stretch>
                  <a:fillRect/>
                </a:stretch>
              </p:blipFill>
              <p:spPr>
                <a:xfrm>
                  <a:off x="1918650" y="5561220"/>
                  <a:ext cx="885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5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A738C86B-AC3F-7DB1-C20F-D72FA2B1182C}"/>
                    </a:ext>
                  </a:extLst>
                </p14:cNvPr>
                <p14:cNvContentPartPr/>
                <p14:nvPr/>
              </p14:nvContentPartPr>
              <p14:xfrm>
                <a:off x="2047530" y="5487780"/>
                <a:ext cx="9720" cy="112680"/>
              </p14:xfrm>
            </p:contentPart>
          </mc:Choice>
          <mc:Fallback xmlns=""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A738C86B-AC3F-7DB1-C20F-D72FA2B1182C}"/>
                    </a:ext>
                  </a:extLst>
                </p:cNvPr>
                <p:cNvPicPr/>
                <p:nvPr/>
              </p:nvPicPr>
              <p:blipFill>
                <a:blip r:embed="rId786"/>
                <a:stretch>
                  <a:fillRect/>
                </a:stretch>
              </p:blipFill>
              <p:spPr>
                <a:xfrm>
                  <a:off x="2039970" y="5480220"/>
                  <a:ext cx="244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7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D8659F81-A61B-862C-0848-40F37FE34C14}"/>
                    </a:ext>
                  </a:extLst>
                </p14:cNvPr>
                <p14:cNvContentPartPr/>
                <p14:nvPr/>
              </p14:nvContentPartPr>
              <p14:xfrm>
                <a:off x="2052210" y="5535660"/>
                <a:ext cx="75960" cy="44280"/>
              </p14:xfrm>
            </p:contentPart>
          </mc:Choice>
          <mc:Fallback xmlns=""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D8659F81-A61B-862C-0848-40F37FE34C14}"/>
                    </a:ext>
                  </a:extLst>
                </p:cNvPr>
                <p:cNvPicPr/>
                <p:nvPr/>
              </p:nvPicPr>
              <p:blipFill>
                <a:blip r:embed="rId788"/>
                <a:stretch>
                  <a:fillRect/>
                </a:stretch>
              </p:blipFill>
              <p:spPr>
                <a:xfrm>
                  <a:off x="2044650" y="5528100"/>
                  <a:ext cx="910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9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D16C66DC-3B55-484D-6B3A-4CA7D738E861}"/>
                    </a:ext>
                  </a:extLst>
                </p14:cNvPr>
                <p14:cNvContentPartPr/>
                <p14:nvPr/>
              </p14:nvContentPartPr>
              <p14:xfrm>
                <a:off x="1962210" y="5687220"/>
                <a:ext cx="114120" cy="79200"/>
              </p14:xfrm>
            </p:contentPart>
          </mc:Choice>
          <mc:Fallback xmlns=""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D16C66DC-3B55-484D-6B3A-4CA7D738E861}"/>
                    </a:ext>
                  </a:extLst>
                </p:cNvPr>
                <p:cNvPicPr/>
                <p:nvPr/>
              </p:nvPicPr>
              <p:blipFill>
                <a:blip r:embed="rId790"/>
                <a:stretch>
                  <a:fillRect/>
                </a:stretch>
              </p:blipFill>
              <p:spPr>
                <a:xfrm>
                  <a:off x="1954650" y="5679660"/>
                  <a:ext cx="1288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1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5805BE67-6716-2E7F-A0E6-6BA891A3B708}"/>
                    </a:ext>
                  </a:extLst>
                </p14:cNvPr>
                <p14:cNvContentPartPr/>
                <p14:nvPr/>
              </p14:nvContentPartPr>
              <p14:xfrm>
                <a:off x="2163450" y="5479500"/>
                <a:ext cx="78840" cy="101160"/>
              </p14:xfrm>
            </p:contentPart>
          </mc:Choice>
          <mc:Fallback xmlns=""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5805BE67-6716-2E7F-A0E6-6BA891A3B708}"/>
                    </a:ext>
                  </a:extLst>
                </p:cNvPr>
                <p:cNvPicPr/>
                <p:nvPr/>
              </p:nvPicPr>
              <p:blipFill>
                <a:blip r:embed="rId792"/>
                <a:stretch>
                  <a:fillRect/>
                </a:stretch>
              </p:blipFill>
              <p:spPr>
                <a:xfrm>
                  <a:off x="2155890" y="5471940"/>
                  <a:ext cx="939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3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AD0B2DD0-6AB7-DE74-CD49-8EFF74A2048A}"/>
                    </a:ext>
                  </a:extLst>
                </p14:cNvPr>
                <p14:cNvContentPartPr/>
                <p14:nvPr/>
              </p14:nvContentPartPr>
              <p14:xfrm>
                <a:off x="2120610" y="5589300"/>
                <a:ext cx="81360" cy="17640"/>
              </p14:xfrm>
            </p:contentPart>
          </mc:Choice>
          <mc:Fallback xmlns=""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AD0B2DD0-6AB7-DE74-CD49-8EFF74A2048A}"/>
                    </a:ext>
                  </a:extLst>
                </p:cNvPr>
                <p:cNvPicPr/>
                <p:nvPr/>
              </p:nvPicPr>
              <p:blipFill>
                <a:blip r:embed="rId794"/>
                <a:stretch>
                  <a:fillRect/>
                </a:stretch>
              </p:blipFill>
              <p:spPr>
                <a:xfrm>
                  <a:off x="2113050" y="5581740"/>
                  <a:ext cx="964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5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56CBB97D-2225-1685-9AE5-164E237B7BED}"/>
                    </a:ext>
                  </a:extLst>
                </p14:cNvPr>
                <p14:cNvContentPartPr/>
                <p14:nvPr/>
              </p14:nvContentPartPr>
              <p14:xfrm>
                <a:off x="2177490" y="5604060"/>
                <a:ext cx="24120" cy="47160"/>
              </p14:xfrm>
            </p:contentPart>
          </mc:Choice>
          <mc:Fallback xmlns=""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56CBB97D-2225-1685-9AE5-164E237B7BED}"/>
                    </a:ext>
                  </a:extLst>
                </p:cNvPr>
                <p:cNvPicPr/>
                <p:nvPr/>
              </p:nvPicPr>
              <p:blipFill>
                <a:blip r:embed="rId796"/>
                <a:stretch>
                  <a:fillRect/>
                </a:stretch>
              </p:blipFill>
              <p:spPr>
                <a:xfrm>
                  <a:off x="2169930" y="5596500"/>
                  <a:ext cx="392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7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189B7B96-2A6C-52B1-5173-243C25B453CE}"/>
                    </a:ext>
                  </a:extLst>
                </p14:cNvPr>
                <p14:cNvContentPartPr/>
                <p14:nvPr/>
              </p14:nvContentPartPr>
              <p14:xfrm>
                <a:off x="2124210" y="5668500"/>
                <a:ext cx="64080" cy="60480"/>
              </p14:xfrm>
            </p:contentPart>
          </mc:Choice>
          <mc:Fallback xmlns=""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189B7B96-2A6C-52B1-5173-243C25B453CE}"/>
                    </a:ext>
                  </a:extLst>
                </p:cNvPr>
                <p:cNvPicPr/>
                <p:nvPr/>
              </p:nvPicPr>
              <p:blipFill>
                <a:blip r:embed="rId798"/>
                <a:stretch>
                  <a:fillRect/>
                </a:stretch>
              </p:blipFill>
              <p:spPr>
                <a:xfrm>
                  <a:off x="2116650" y="5660940"/>
                  <a:ext cx="7920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9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E5E7CD9A-2699-BB92-CF7E-0B0FBB28C3E7}"/>
                    </a:ext>
                  </a:extLst>
                </p14:cNvPr>
                <p14:cNvContentPartPr/>
                <p14:nvPr/>
              </p14:nvContentPartPr>
              <p14:xfrm>
                <a:off x="2298090" y="5524140"/>
                <a:ext cx="50760" cy="66240"/>
              </p14:xfrm>
            </p:contentPart>
          </mc:Choice>
          <mc:Fallback xmlns=""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E5E7CD9A-2699-BB92-CF7E-0B0FBB28C3E7}"/>
                    </a:ext>
                  </a:extLst>
                </p:cNvPr>
                <p:cNvPicPr/>
                <p:nvPr/>
              </p:nvPicPr>
              <p:blipFill>
                <a:blip r:embed="rId800"/>
                <a:stretch>
                  <a:fillRect/>
                </a:stretch>
              </p:blipFill>
              <p:spPr>
                <a:xfrm>
                  <a:off x="2290530" y="5516580"/>
                  <a:ext cx="658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1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7A3F14FB-A5CA-D141-F0C0-15E8E05A4E26}"/>
                    </a:ext>
                  </a:extLst>
                </p14:cNvPr>
                <p14:cNvContentPartPr/>
                <p14:nvPr/>
              </p14:nvContentPartPr>
              <p14:xfrm>
                <a:off x="2369010" y="5543940"/>
                <a:ext cx="66240" cy="26640"/>
              </p14:xfrm>
            </p:contentPart>
          </mc:Choice>
          <mc:Fallback xmlns=""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7A3F14FB-A5CA-D141-F0C0-15E8E05A4E26}"/>
                    </a:ext>
                  </a:extLst>
                </p:cNvPr>
                <p:cNvPicPr/>
                <p:nvPr/>
              </p:nvPicPr>
              <p:blipFill>
                <a:blip r:embed="rId802"/>
                <a:stretch>
                  <a:fillRect/>
                </a:stretch>
              </p:blipFill>
              <p:spPr>
                <a:xfrm>
                  <a:off x="2361810" y="5536380"/>
                  <a:ext cx="810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3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737E6782-757E-E113-DDAE-3ACEB0DA71BD}"/>
                    </a:ext>
                  </a:extLst>
                </p14:cNvPr>
                <p14:cNvContentPartPr/>
                <p14:nvPr/>
              </p14:nvContentPartPr>
              <p14:xfrm>
                <a:off x="2420850" y="5522700"/>
                <a:ext cx="22680" cy="112320"/>
              </p14:xfrm>
            </p:contentPart>
          </mc:Choice>
          <mc:Fallback xmlns=""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737E6782-757E-E113-DDAE-3ACEB0DA71BD}"/>
                    </a:ext>
                  </a:extLst>
                </p:cNvPr>
                <p:cNvPicPr/>
                <p:nvPr/>
              </p:nvPicPr>
              <p:blipFill>
                <a:blip r:embed="rId804"/>
                <a:stretch>
                  <a:fillRect/>
                </a:stretch>
              </p:blipFill>
              <p:spPr>
                <a:xfrm>
                  <a:off x="2413290" y="5515500"/>
                  <a:ext cx="378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5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F3CDC1DB-C3A1-8F25-DDC8-6F1092AA00BD}"/>
                    </a:ext>
                  </a:extLst>
                </p14:cNvPr>
                <p14:cNvContentPartPr/>
                <p14:nvPr/>
              </p14:nvContentPartPr>
              <p14:xfrm>
                <a:off x="2468730" y="5545380"/>
                <a:ext cx="7200" cy="95040"/>
              </p14:xfrm>
            </p:contentPart>
          </mc:Choice>
          <mc:Fallback xmlns=""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F3CDC1DB-C3A1-8F25-DDC8-6F1092AA00BD}"/>
                    </a:ext>
                  </a:extLst>
                </p:cNvPr>
                <p:cNvPicPr/>
                <p:nvPr/>
              </p:nvPicPr>
              <p:blipFill>
                <a:blip r:embed="rId806"/>
                <a:stretch>
                  <a:fillRect/>
                </a:stretch>
              </p:blipFill>
              <p:spPr>
                <a:xfrm>
                  <a:off x="2461170" y="5537820"/>
                  <a:ext cx="22320" cy="11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5" name="Gruppo 604">
            <a:extLst>
              <a:ext uri="{FF2B5EF4-FFF2-40B4-BE49-F238E27FC236}">
                <a16:creationId xmlns:a16="http://schemas.microsoft.com/office/drawing/2014/main" id="{C4775483-3E5A-FC40-9626-B71A904B12E0}"/>
              </a:ext>
            </a:extLst>
          </p:cNvPr>
          <p:cNvGrpSpPr/>
          <p:nvPr/>
        </p:nvGrpSpPr>
        <p:grpSpPr>
          <a:xfrm>
            <a:off x="2645490" y="5477340"/>
            <a:ext cx="699120" cy="253080"/>
            <a:chOff x="2645490" y="5477340"/>
            <a:chExt cx="699120" cy="253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7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14BEBC0C-28B7-1652-11C4-29A12C9305A6}"/>
                    </a:ext>
                  </a:extLst>
                </p14:cNvPr>
                <p14:cNvContentPartPr/>
                <p14:nvPr/>
              </p14:nvContentPartPr>
              <p14:xfrm>
                <a:off x="2645490" y="5477340"/>
                <a:ext cx="59400" cy="130680"/>
              </p14:xfrm>
            </p:contentPart>
          </mc:Choice>
          <mc:Fallback xmlns=""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14BEBC0C-28B7-1652-11C4-29A12C9305A6}"/>
                    </a:ext>
                  </a:extLst>
                </p:cNvPr>
                <p:cNvPicPr/>
                <p:nvPr/>
              </p:nvPicPr>
              <p:blipFill>
                <a:blip r:embed="rId808"/>
                <a:stretch>
                  <a:fillRect/>
                </a:stretch>
              </p:blipFill>
              <p:spPr>
                <a:xfrm>
                  <a:off x="2637930" y="5469780"/>
                  <a:ext cx="745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9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BE493FF4-CEEB-9DE2-350F-117F87F5275F}"/>
                    </a:ext>
                  </a:extLst>
                </p14:cNvPr>
                <p14:cNvContentPartPr/>
                <p14:nvPr/>
              </p14:nvContentPartPr>
              <p14:xfrm>
                <a:off x="2738370" y="5497860"/>
                <a:ext cx="6120" cy="73800"/>
              </p14:xfrm>
            </p:contentPart>
          </mc:Choice>
          <mc:Fallback xmlns=""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BE493FF4-CEEB-9DE2-350F-117F87F5275F}"/>
                    </a:ext>
                  </a:extLst>
                </p:cNvPr>
                <p:cNvPicPr/>
                <p:nvPr/>
              </p:nvPicPr>
              <p:blipFill>
                <a:blip r:embed="rId810"/>
                <a:stretch>
                  <a:fillRect/>
                </a:stretch>
              </p:blipFill>
              <p:spPr>
                <a:xfrm>
                  <a:off x="2730810" y="5490300"/>
                  <a:ext cx="212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1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DDD8A479-96B0-EF05-0466-F65936FF353E}"/>
                    </a:ext>
                  </a:extLst>
                </p14:cNvPr>
                <p14:cNvContentPartPr/>
                <p14:nvPr/>
              </p14:nvContentPartPr>
              <p14:xfrm>
                <a:off x="2746290" y="5545740"/>
                <a:ext cx="53280" cy="10440"/>
              </p14:xfrm>
            </p:contentPart>
          </mc:Choice>
          <mc:Fallback xmlns=""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DDD8A479-96B0-EF05-0466-F65936FF353E}"/>
                    </a:ext>
                  </a:extLst>
                </p:cNvPr>
                <p:cNvPicPr/>
                <p:nvPr/>
              </p:nvPicPr>
              <p:blipFill>
                <a:blip r:embed="rId812"/>
                <a:stretch>
                  <a:fillRect/>
                </a:stretch>
              </p:blipFill>
              <p:spPr>
                <a:xfrm>
                  <a:off x="2738730" y="5538180"/>
                  <a:ext cx="684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3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372AC1C4-8308-693D-9F78-2B7804FE2A40}"/>
                    </a:ext>
                  </a:extLst>
                </p14:cNvPr>
                <p14:cNvContentPartPr/>
                <p14:nvPr/>
              </p14:nvContentPartPr>
              <p14:xfrm>
                <a:off x="2675010" y="5647620"/>
                <a:ext cx="91800" cy="70920"/>
              </p14:xfrm>
            </p:contentPart>
          </mc:Choice>
          <mc:Fallback xmlns=""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372AC1C4-8308-693D-9F78-2B7804FE2A40}"/>
                    </a:ext>
                  </a:extLst>
                </p:cNvPr>
                <p:cNvPicPr/>
                <p:nvPr/>
              </p:nvPicPr>
              <p:blipFill>
                <a:blip r:embed="rId814"/>
                <a:stretch>
                  <a:fillRect/>
                </a:stretch>
              </p:blipFill>
              <p:spPr>
                <a:xfrm>
                  <a:off x="2667450" y="5640060"/>
                  <a:ext cx="1069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5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68703A5D-6A31-7B1C-7DB8-1BB4A734ACC3}"/>
                    </a:ext>
                  </a:extLst>
                </p14:cNvPr>
                <p14:cNvContentPartPr/>
                <p14:nvPr/>
              </p14:nvContentPartPr>
              <p14:xfrm>
                <a:off x="2850690" y="5514060"/>
                <a:ext cx="48960" cy="118080"/>
              </p14:xfrm>
            </p:contentPart>
          </mc:Choice>
          <mc:Fallback xmlns=""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68703A5D-6A31-7B1C-7DB8-1BB4A734ACC3}"/>
                    </a:ext>
                  </a:extLst>
                </p:cNvPr>
                <p:cNvPicPr/>
                <p:nvPr/>
              </p:nvPicPr>
              <p:blipFill>
                <a:blip r:embed="rId816"/>
                <a:stretch>
                  <a:fillRect/>
                </a:stretch>
              </p:blipFill>
              <p:spPr>
                <a:xfrm>
                  <a:off x="2843130" y="5506500"/>
                  <a:ext cx="640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7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0140FDCC-BC8A-AD00-AC99-BB0D7DE55636}"/>
                    </a:ext>
                  </a:extLst>
                </p14:cNvPr>
                <p14:cNvContentPartPr/>
                <p14:nvPr/>
              </p14:nvContentPartPr>
              <p14:xfrm>
                <a:off x="2909730" y="5571300"/>
                <a:ext cx="35280" cy="4680"/>
              </p14:xfrm>
            </p:contentPart>
          </mc:Choice>
          <mc:Fallback xmlns=""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0140FDCC-BC8A-AD00-AC99-BB0D7DE55636}"/>
                    </a:ext>
                  </a:extLst>
                </p:cNvPr>
                <p:cNvPicPr/>
                <p:nvPr/>
              </p:nvPicPr>
              <p:blipFill>
                <a:blip r:embed="rId818"/>
                <a:stretch>
                  <a:fillRect/>
                </a:stretch>
              </p:blipFill>
              <p:spPr>
                <a:xfrm>
                  <a:off x="2902170" y="5563740"/>
                  <a:ext cx="504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9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C5452080-C5E6-1E3F-1164-D7EA6ED6AAF1}"/>
                    </a:ext>
                  </a:extLst>
                </p14:cNvPr>
                <p14:cNvContentPartPr/>
                <p14:nvPr/>
              </p14:nvContentPartPr>
              <p14:xfrm>
                <a:off x="2949690" y="5517660"/>
                <a:ext cx="15840" cy="101880"/>
              </p14:xfrm>
            </p:contentPart>
          </mc:Choice>
          <mc:Fallback xmlns=""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C5452080-C5E6-1E3F-1164-D7EA6ED6AAF1}"/>
                    </a:ext>
                  </a:extLst>
                </p:cNvPr>
                <p:cNvPicPr/>
                <p:nvPr/>
              </p:nvPicPr>
              <p:blipFill>
                <a:blip r:embed="rId820"/>
                <a:stretch>
                  <a:fillRect/>
                </a:stretch>
              </p:blipFill>
              <p:spPr>
                <a:xfrm>
                  <a:off x="2942130" y="5510100"/>
                  <a:ext cx="309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1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7BA5180F-9F04-338A-F9AD-8D75D4651908}"/>
                    </a:ext>
                  </a:extLst>
                </p14:cNvPr>
                <p14:cNvContentPartPr/>
                <p14:nvPr/>
              </p14:nvContentPartPr>
              <p14:xfrm>
                <a:off x="2997930" y="5528100"/>
                <a:ext cx="36720" cy="50760"/>
              </p14:xfrm>
            </p:contentPart>
          </mc:Choice>
          <mc:Fallback xmlns=""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7BA5180F-9F04-338A-F9AD-8D75D4651908}"/>
                    </a:ext>
                  </a:extLst>
                </p:cNvPr>
                <p:cNvPicPr/>
                <p:nvPr/>
              </p:nvPicPr>
              <p:blipFill>
                <a:blip r:embed="rId822"/>
                <a:stretch>
                  <a:fillRect/>
                </a:stretch>
              </p:blipFill>
              <p:spPr>
                <a:xfrm>
                  <a:off x="2990370" y="5520540"/>
                  <a:ext cx="518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3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9C0B951A-0022-8B14-CD7C-2F4ED1CEFDD7}"/>
                    </a:ext>
                  </a:extLst>
                </p14:cNvPr>
                <p14:cNvContentPartPr/>
                <p14:nvPr/>
              </p14:nvContentPartPr>
              <p14:xfrm>
                <a:off x="3067410" y="5522340"/>
                <a:ext cx="53640" cy="4680"/>
              </p14:xfrm>
            </p:contentPart>
          </mc:Choice>
          <mc:Fallback xmlns=""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9C0B951A-0022-8B14-CD7C-2F4ED1CEFDD7}"/>
                    </a:ext>
                  </a:extLst>
                </p:cNvPr>
                <p:cNvPicPr/>
                <p:nvPr/>
              </p:nvPicPr>
              <p:blipFill>
                <a:blip r:embed="rId824"/>
                <a:stretch>
                  <a:fillRect/>
                </a:stretch>
              </p:blipFill>
              <p:spPr>
                <a:xfrm>
                  <a:off x="3059850" y="5514780"/>
                  <a:ext cx="687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5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ED7AA315-7F17-AE71-92AF-5083B95E2174}"/>
                    </a:ext>
                  </a:extLst>
                </p14:cNvPr>
                <p14:cNvContentPartPr/>
                <p14:nvPr/>
              </p14:nvContentPartPr>
              <p14:xfrm>
                <a:off x="3070650" y="5570940"/>
                <a:ext cx="24120" cy="8640"/>
              </p14:xfrm>
            </p:contentPart>
          </mc:Choice>
          <mc:Fallback xmlns=""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ED7AA315-7F17-AE71-92AF-5083B95E2174}"/>
                    </a:ext>
                  </a:extLst>
                </p:cNvPr>
                <p:cNvPicPr/>
                <p:nvPr/>
              </p:nvPicPr>
              <p:blipFill>
                <a:blip r:embed="rId826"/>
                <a:stretch>
                  <a:fillRect/>
                </a:stretch>
              </p:blipFill>
              <p:spPr>
                <a:xfrm>
                  <a:off x="3063090" y="5563380"/>
                  <a:ext cx="392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7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91186EB2-C06F-2427-A335-3D2A89B7E37D}"/>
                    </a:ext>
                  </a:extLst>
                </p14:cNvPr>
                <p14:cNvContentPartPr/>
                <p14:nvPr/>
              </p14:nvContentPartPr>
              <p14:xfrm>
                <a:off x="3108450" y="5492820"/>
                <a:ext cx="31680" cy="112320"/>
              </p14:xfrm>
            </p:contentPart>
          </mc:Choice>
          <mc:Fallback xmlns=""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91186EB2-C06F-2427-A335-3D2A89B7E37D}"/>
                    </a:ext>
                  </a:extLst>
                </p:cNvPr>
                <p:cNvPicPr/>
                <p:nvPr/>
              </p:nvPicPr>
              <p:blipFill>
                <a:blip r:embed="rId828"/>
                <a:stretch>
                  <a:fillRect/>
                </a:stretch>
              </p:blipFill>
              <p:spPr>
                <a:xfrm>
                  <a:off x="3100890" y="5485260"/>
                  <a:ext cx="468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9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425609D0-F051-4D3D-43D1-31560E22B6D0}"/>
                    </a:ext>
                  </a:extLst>
                </p14:cNvPr>
                <p14:cNvContentPartPr/>
                <p14:nvPr/>
              </p14:nvContentPartPr>
              <p14:xfrm>
                <a:off x="3156330" y="5496060"/>
                <a:ext cx="21960" cy="124200"/>
              </p14:xfrm>
            </p:contentPart>
          </mc:Choice>
          <mc:Fallback xmlns=""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425609D0-F051-4D3D-43D1-31560E22B6D0}"/>
                    </a:ext>
                  </a:extLst>
                </p:cNvPr>
                <p:cNvPicPr/>
                <p:nvPr/>
              </p:nvPicPr>
              <p:blipFill>
                <a:blip r:embed="rId830"/>
                <a:stretch>
                  <a:fillRect/>
                </a:stretch>
              </p:blipFill>
              <p:spPr>
                <a:xfrm>
                  <a:off x="3149130" y="5488500"/>
                  <a:ext cx="3708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1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61DA5E2D-59B8-15A9-B0CF-F0325A8EA724}"/>
                    </a:ext>
                  </a:extLst>
                </p14:cNvPr>
                <p14:cNvContentPartPr/>
                <p14:nvPr/>
              </p14:nvContentPartPr>
              <p14:xfrm>
                <a:off x="3220410" y="5534220"/>
                <a:ext cx="48960" cy="63720"/>
              </p14:xfrm>
            </p:contentPart>
          </mc:Choice>
          <mc:Fallback xmlns=""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61DA5E2D-59B8-15A9-B0CF-F0325A8EA724}"/>
                    </a:ext>
                  </a:extLst>
                </p:cNvPr>
                <p:cNvPicPr/>
                <p:nvPr/>
              </p:nvPicPr>
              <p:blipFill>
                <a:blip r:embed="rId832"/>
                <a:stretch>
                  <a:fillRect/>
                </a:stretch>
              </p:blipFill>
              <p:spPr>
                <a:xfrm>
                  <a:off x="3212850" y="5526660"/>
                  <a:ext cx="6408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3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E161AD11-0C0E-1676-B4EC-0436116FD589}"/>
                    </a:ext>
                  </a:extLst>
                </p14:cNvPr>
                <p14:cNvContentPartPr/>
                <p14:nvPr/>
              </p14:nvContentPartPr>
              <p14:xfrm>
                <a:off x="3213570" y="5608020"/>
                <a:ext cx="17640" cy="58680"/>
              </p14:xfrm>
            </p:contentPart>
          </mc:Choice>
          <mc:Fallback xmlns=""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E161AD11-0C0E-1676-B4EC-0436116FD589}"/>
                    </a:ext>
                  </a:extLst>
                </p:cNvPr>
                <p:cNvPicPr/>
                <p:nvPr/>
              </p:nvPicPr>
              <p:blipFill>
                <a:blip r:embed="rId834"/>
                <a:stretch>
                  <a:fillRect/>
                </a:stretch>
              </p:blipFill>
              <p:spPr>
                <a:xfrm>
                  <a:off x="3206010" y="5600460"/>
                  <a:ext cx="327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5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1C37FEB4-858A-FBA2-5773-F2DC84E64E44}"/>
                    </a:ext>
                  </a:extLst>
                </p14:cNvPr>
                <p14:cNvContentPartPr/>
                <p14:nvPr/>
              </p14:nvContentPartPr>
              <p14:xfrm>
                <a:off x="3246690" y="5634660"/>
                <a:ext cx="21240" cy="55440"/>
              </p14:xfrm>
            </p:contentPart>
          </mc:Choice>
          <mc:Fallback xmlns=""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1C37FEB4-858A-FBA2-5773-F2DC84E64E44}"/>
                    </a:ext>
                  </a:extLst>
                </p:cNvPr>
                <p:cNvPicPr/>
                <p:nvPr/>
              </p:nvPicPr>
              <p:blipFill>
                <a:blip r:embed="rId836"/>
                <a:stretch>
                  <a:fillRect/>
                </a:stretch>
              </p:blipFill>
              <p:spPr>
                <a:xfrm>
                  <a:off x="3239130" y="5627100"/>
                  <a:ext cx="3636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7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DF15EBF0-89BF-96FF-F817-E44B7D53A901}"/>
                    </a:ext>
                  </a:extLst>
                </p14:cNvPr>
                <p14:cNvContentPartPr/>
                <p14:nvPr/>
              </p14:nvContentPartPr>
              <p14:xfrm>
                <a:off x="3146610" y="5703780"/>
                <a:ext cx="198000" cy="26640"/>
              </p14:xfrm>
            </p:contentPart>
          </mc:Choice>
          <mc:Fallback xmlns=""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DF15EBF0-89BF-96FF-F817-E44B7D53A901}"/>
                    </a:ext>
                  </a:extLst>
                </p:cNvPr>
                <p:cNvPicPr/>
                <p:nvPr/>
              </p:nvPicPr>
              <p:blipFill>
                <a:blip r:embed="rId838"/>
                <a:stretch>
                  <a:fillRect/>
                </a:stretch>
              </p:blipFill>
              <p:spPr>
                <a:xfrm>
                  <a:off x="3139050" y="5696220"/>
                  <a:ext cx="213120" cy="41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39">
            <p14:nvContentPartPr>
              <p14:cNvPr id="612" name="Input penna 611">
                <a:extLst>
                  <a:ext uri="{FF2B5EF4-FFF2-40B4-BE49-F238E27FC236}">
                    <a16:creationId xmlns:a16="http://schemas.microsoft.com/office/drawing/2014/main" id="{C24B022C-8B70-331E-D06F-D8F6AC20EC52}"/>
                  </a:ext>
                </a:extLst>
              </p14:cNvPr>
              <p14:cNvContentPartPr/>
              <p14:nvPr/>
            </p14:nvContentPartPr>
            <p14:xfrm>
              <a:off x="1707690" y="5817540"/>
              <a:ext cx="1466280" cy="43920"/>
            </p14:xfrm>
          </p:contentPart>
        </mc:Choice>
        <mc:Fallback xmlns="">
          <p:pic>
            <p:nvPicPr>
              <p:cNvPr id="612" name="Input penna 611">
                <a:extLst>
                  <a:ext uri="{FF2B5EF4-FFF2-40B4-BE49-F238E27FC236}">
                    <a16:creationId xmlns:a16="http://schemas.microsoft.com/office/drawing/2014/main" id="{C24B022C-8B70-331E-D06F-D8F6AC20EC52}"/>
                  </a:ext>
                </a:extLst>
              </p:cNvPr>
              <p:cNvPicPr/>
              <p:nvPr/>
            </p:nvPicPr>
            <p:blipFill>
              <a:blip r:embed="rId840"/>
              <a:stretch>
                <a:fillRect/>
              </a:stretch>
            </p:blipFill>
            <p:spPr>
              <a:xfrm>
                <a:off x="1700130" y="5809980"/>
                <a:ext cx="1481400" cy="59040"/>
              </a:xfrm>
              <a:prstGeom prst="rect">
                <a:avLst/>
              </a:prstGeom>
            </p:spPr>
          </p:pic>
        </mc:Fallback>
      </mc:AlternateContent>
      <p:grpSp>
        <p:nvGrpSpPr>
          <p:cNvPr id="646" name="Gruppo 645">
            <a:extLst>
              <a:ext uri="{FF2B5EF4-FFF2-40B4-BE49-F238E27FC236}">
                <a16:creationId xmlns:a16="http://schemas.microsoft.com/office/drawing/2014/main" id="{7D822CA0-802D-0171-96C5-25995696ED18}"/>
              </a:ext>
            </a:extLst>
          </p:cNvPr>
          <p:cNvGrpSpPr/>
          <p:nvPr/>
        </p:nvGrpSpPr>
        <p:grpSpPr>
          <a:xfrm>
            <a:off x="3755130" y="6414780"/>
            <a:ext cx="986040" cy="284760"/>
            <a:chOff x="3755130" y="6414780"/>
            <a:chExt cx="986040" cy="28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1">
              <p14:nvContentPartPr>
                <p14:cNvPr id="615" name="Input penna 614">
                  <a:extLst>
                    <a:ext uri="{FF2B5EF4-FFF2-40B4-BE49-F238E27FC236}">
                      <a16:creationId xmlns:a16="http://schemas.microsoft.com/office/drawing/2014/main" id="{871A78CA-9223-DEB2-3530-24875B1AEB74}"/>
                    </a:ext>
                  </a:extLst>
                </p14:cNvPr>
                <p14:cNvContentPartPr/>
                <p14:nvPr/>
              </p14:nvContentPartPr>
              <p14:xfrm>
                <a:off x="3755130" y="6469860"/>
                <a:ext cx="176760" cy="175680"/>
              </p14:xfrm>
            </p:contentPart>
          </mc:Choice>
          <mc:Fallback xmlns="">
            <p:pic>
              <p:nvPicPr>
                <p:cNvPr id="615" name="Input penna 614">
                  <a:extLst>
                    <a:ext uri="{FF2B5EF4-FFF2-40B4-BE49-F238E27FC236}">
                      <a16:creationId xmlns:a16="http://schemas.microsoft.com/office/drawing/2014/main" id="{871A78CA-9223-DEB2-3530-24875B1AEB74}"/>
                    </a:ext>
                  </a:extLst>
                </p:cNvPr>
                <p:cNvPicPr/>
                <p:nvPr/>
              </p:nvPicPr>
              <p:blipFill>
                <a:blip r:embed="rId842"/>
                <a:stretch>
                  <a:fillRect/>
                </a:stretch>
              </p:blipFill>
              <p:spPr>
                <a:xfrm>
                  <a:off x="3744330" y="6459420"/>
                  <a:ext cx="19800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3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4538F8FD-AECA-1902-7D32-49FFFE6ED501}"/>
                    </a:ext>
                  </a:extLst>
                </p14:cNvPr>
                <p14:cNvContentPartPr/>
                <p14:nvPr/>
              </p14:nvContentPartPr>
              <p14:xfrm>
                <a:off x="3955290" y="6505500"/>
                <a:ext cx="81360" cy="18360"/>
              </p14:xfrm>
            </p:contentPart>
          </mc:Choice>
          <mc:Fallback xmlns=""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4538F8FD-AECA-1902-7D32-49FFFE6ED501}"/>
                    </a:ext>
                  </a:extLst>
                </p:cNvPr>
                <p:cNvPicPr/>
                <p:nvPr/>
              </p:nvPicPr>
              <p:blipFill>
                <a:blip r:embed="rId844"/>
                <a:stretch>
                  <a:fillRect/>
                </a:stretch>
              </p:blipFill>
              <p:spPr>
                <a:xfrm>
                  <a:off x="3944490" y="6495060"/>
                  <a:ext cx="1026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5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C4DD178F-9CF2-3FC6-15C5-9A29AD4A565E}"/>
                    </a:ext>
                  </a:extLst>
                </p14:cNvPr>
                <p14:cNvContentPartPr/>
                <p14:nvPr/>
              </p14:nvContentPartPr>
              <p14:xfrm>
                <a:off x="4039890" y="6469860"/>
                <a:ext cx="5760" cy="133200"/>
              </p14:xfrm>
            </p:contentPart>
          </mc:Choice>
          <mc:Fallback xmlns=""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C4DD178F-9CF2-3FC6-15C5-9A29AD4A565E}"/>
                    </a:ext>
                  </a:extLst>
                </p:cNvPr>
                <p:cNvPicPr/>
                <p:nvPr/>
              </p:nvPicPr>
              <p:blipFill>
                <a:blip r:embed="rId846"/>
                <a:stretch>
                  <a:fillRect/>
                </a:stretch>
              </p:blipFill>
              <p:spPr>
                <a:xfrm>
                  <a:off x="4029450" y="6459420"/>
                  <a:ext cx="270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7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1FD4C3B6-5C6C-55A1-06F2-5AC3622FC849}"/>
                    </a:ext>
                  </a:extLst>
                </p14:cNvPr>
                <p14:cNvContentPartPr/>
                <p14:nvPr/>
              </p14:nvContentPartPr>
              <p14:xfrm>
                <a:off x="4182450" y="6417660"/>
                <a:ext cx="102960" cy="15840"/>
              </p14:xfrm>
            </p:contentPart>
          </mc:Choice>
          <mc:Fallback xmlns=""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1FD4C3B6-5C6C-55A1-06F2-5AC3622FC849}"/>
                    </a:ext>
                  </a:extLst>
                </p:cNvPr>
                <p:cNvPicPr/>
                <p:nvPr/>
              </p:nvPicPr>
              <p:blipFill>
                <a:blip r:embed="rId848"/>
                <a:stretch>
                  <a:fillRect/>
                </a:stretch>
              </p:blipFill>
              <p:spPr>
                <a:xfrm>
                  <a:off x="4171650" y="6406860"/>
                  <a:ext cx="1242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9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98255184-A11F-793F-E12C-E7FD1DE7169A}"/>
                    </a:ext>
                  </a:extLst>
                </p14:cNvPr>
                <p14:cNvContentPartPr/>
                <p14:nvPr/>
              </p14:nvContentPartPr>
              <p14:xfrm>
                <a:off x="4149330" y="6455820"/>
                <a:ext cx="118800" cy="117360"/>
              </p14:xfrm>
            </p:contentPart>
          </mc:Choice>
          <mc:Fallback xmlns=""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98255184-A11F-793F-E12C-E7FD1DE7169A}"/>
                    </a:ext>
                  </a:extLst>
                </p:cNvPr>
                <p:cNvPicPr/>
                <p:nvPr/>
              </p:nvPicPr>
              <p:blipFill>
                <a:blip r:embed="rId850"/>
                <a:stretch>
                  <a:fillRect/>
                </a:stretch>
              </p:blipFill>
              <p:spPr>
                <a:xfrm>
                  <a:off x="4138530" y="6445020"/>
                  <a:ext cx="14004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1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FD8C4958-190D-C4FC-A510-5404688ED72B}"/>
                    </a:ext>
                  </a:extLst>
                </p14:cNvPr>
                <p14:cNvContentPartPr/>
                <p14:nvPr/>
              </p14:nvContentPartPr>
              <p14:xfrm>
                <a:off x="4356690" y="6414780"/>
                <a:ext cx="8280" cy="112680"/>
              </p14:xfrm>
            </p:contentPart>
          </mc:Choice>
          <mc:Fallback xmlns=""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FD8C4958-190D-C4FC-A510-5404688ED72B}"/>
                    </a:ext>
                  </a:extLst>
                </p:cNvPr>
                <p:cNvPicPr/>
                <p:nvPr/>
              </p:nvPicPr>
              <p:blipFill>
                <a:blip r:embed="rId852"/>
                <a:stretch>
                  <a:fillRect/>
                </a:stretch>
              </p:blipFill>
              <p:spPr>
                <a:xfrm>
                  <a:off x="4346250" y="6404340"/>
                  <a:ext cx="295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3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D9E7FB17-B6A2-1379-9F53-0F6049AED3E1}"/>
                    </a:ext>
                  </a:extLst>
                </p14:cNvPr>
                <p14:cNvContentPartPr/>
                <p14:nvPr/>
              </p14:nvContentPartPr>
              <p14:xfrm>
                <a:off x="4297290" y="6619980"/>
                <a:ext cx="85680" cy="79560"/>
              </p14:xfrm>
            </p:contentPart>
          </mc:Choice>
          <mc:Fallback xmlns=""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D9E7FB17-B6A2-1379-9F53-0F6049AED3E1}"/>
                    </a:ext>
                  </a:extLst>
                </p:cNvPr>
                <p:cNvPicPr/>
                <p:nvPr/>
              </p:nvPicPr>
              <p:blipFill>
                <a:blip r:embed="rId854"/>
                <a:stretch>
                  <a:fillRect/>
                </a:stretch>
              </p:blipFill>
              <p:spPr>
                <a:xfrm>
                  <a:off x="4286490" y="6609540"/>
                  <a:ext cx="1069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5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D0921860-97F2-203C-17FF-6B862FA0E79E}"/>
                    </a:ext>
                  </a:extLst>
                </p14:cNvPr>
                <p14:cNvContentPartPr/>
                <p14:nvPr/>
              </p14:nvContentPartPr>
              <p14:xfrm>
                <a:off x="4529850" y="6469140"/>
                <a:ext cx="62280" cy="191160"/>
              </p14:xfrm>
            </p:contentPart>
          </mc:Choice>
          <mc:Fallback xmlns=""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D0921860-97F2-203C-17FF-6B862FA0E79E}"/>
                    </a:ext>
                  </a:extLst>
                </p:cNvPr>
                <p:cNvPicPr/>
                <p:nvPr/>
              </p:nvPicPr>
              <p:blipFill>
                <a:blip r:embed="rId856"/>
                <a:stretch>
                  <a:fillRect/>
                </a:stretch>
              </p:blipFill>
              <p:spPr>
                <a:xfrm>
                  <a:off x="4519410" y="6458700"/>
                  <a:ext cx="8352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7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FC8580AC-52C9-DE4D-F18C-C9B1896DE4F6}"/>
                    </a:ext>
                  </a:extLst>
                </p14:cNvPr>
                <p14:cNvContentPartPr/>
                <p14:nvPr/>
              </p14:nvContentPartPr>
              <p14:xfrm>
                <a:off x="4650450" y="6535740"/>
                <a:ext cx="24120" cy="111600"/>
              </p14:xfrm>
            </p:contentPart>
          </mc:Choice>
          <mc:Fallback xmlns=""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FC8580AC-52C9-DE4D-F18C-C9B1896DE4F6}"/>
                    </a:ext>
                  </a:extLst>
                </p:cNvPr>
                <p:cNvPicPr/>
                <p:nvPr/>
              </p:nvPicPr>
              <p:blipFill>
                <a:blip r:embed="rId858"/>
                <a:stretch>
                  <a:fillRect/>
                </a:stretch>
              </p:blipFill>
              <p:spPr>
                <a:xfrm>
                  <a:off x="4639650" y="6524940"/>
                  <a:ext cx="453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9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A1D6EE1A-09B4-B985-FC41-C0246F688203}"/>
                    </a:ext>
                  </a:extLst>
                </p14:cNvPr>
                <p14:cNvContentPartPr/>
                <p14:nvPr/>
              </p14:nvContentPartPr>
              <p14:xfrm>
                <a:off x="4692930" y="6579660"/>
                <a:ext cx="48240" cy="6840"/>
              </p14:xfrm>
            </p:contentPart>
          </mc:Choice>
          <mc:Fallback xmlns=""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A1D6EE1A-09B4-B985-FC41-C0246F688203}"/>
                    </a:ext>
                  </a:extLst>
                </p:cNvPr>
                <p:cNvPicPr/>
                <p:nvPr/>
              </p:nvPicPr>
              <p:blipFill>
                <a:blip r:embed="rId860"/>
                <a:stretch>
                  <a:fillRect/>
                </a:stretch>
              </p:blipFill>
              <p:spPr>
                <a:xfrm>
                  <a:off x="4682130" y="6569220"/>
                  <a:ext cx="6948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2" name="Gruppo 641">
            <a:extLst>
              <a:ext uri="{FF2B5EF4-FFF2-40B4-BE49-F238E27FC236}">
                <a16:creationId xmlns:a16="http://schemas.microsoft.com/office/drawing/2014/main" id="{3EEAFCEA-576A-3F7F-C9E3-11A965981A8D}"/>
              </a:ext>
            </a:extLst>
          </p:cNvPr>
          <p:cNvGrpSpPr/>
          <p:nvPr/>
        </p:nvGrpSpPr>
        <p:grpSpPr>
          <a:xfrm>
            <a:off x="5993970" y="6439980"/>
            <a:ext cx="250920" cy="374040"/>
            <a:chOff x="5993970" y="6439980"/>
            <a:chExt cx="250920" cy="37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1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495AB02A-41B6-7166-FF25-1603CD35C5D7}"/>
                    </a:ext>
                  </a:extLst>
                </p14:cNvPr>
                <p14:cNvContentPartPr/>
                <p14:nvPr/>
              </p14:nvContentPartPr>
              <p14:xfrm>
                <a:off x="5993970" y="6439980"/>
                <a:ext cx="125640" cy="31680"/>
              </p14:xfrm>
            </p:contentPart>
          </mc:Choice>
          <mc:Fallback xmlns=""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495AB02A-41B6-7166-FF25-1603CD35C5D7}"/>
                    </a:ext>
                  </a:extLst>
                </p:cNvPr>
                <p:cNvPicPr/>
                <p:nvPr/>
              </p:nvPicPr>
              <p:blipFill>
                <a:blip r:embed="rId862"/>
                <a:stretch>
                  <a:fillRect/>
                </a:stretch>
              </p:blipFill>
              <p:spPr>
                <a:xfrm>
                  <a:off x="5983530" y="6429180"/>
                  <a:ext cx="1468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3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BD3618ED-AD6E-B232-0B36-180AA99E3F73}"/>
                    </a:ext>
                  </a:extLst>
                </p14:cNvPr>
                <p14:cNvContentPartPr/>
                <p14:nvPr/>
              </p14:nvContentPartPr>
              <p14:xfrm>
                <a:off x="5997210" y="6542220"/>
                <a:ext cx="70920" cy="14400"/>
              </p14:xfrm>
            </p:contentPart>
          </mc:Choice>
          <mc:Fallback xmlns=""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BD3618ED-AD6E-B232-0B36-180AA99E3F73}"/>
                    </a:ext>
                  </a:extLst>
                </p:cNvPr>
                <p:cNvPicPr/>
                <p:nvPr/>
              </p:nvPicPr>
              <p:blipFill>
                <a:blip r:embed="rId864"/>
                <a:stretch>
                  <a:fillRect/>
                </a:stretch>
              </p:blipFill>
              <p:spPr>
                <a:xfrm>
                  <a:off x="5986410" y="6531420"/>
                  <a:ext cx="921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5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4BE4854F-12CE-75A9-B95A-7F690666E114}"/>
                    </a:ext>
                  </a:extLst>
                </p14:cNvPr>
                <p14:cNvContentPartPr/>
                <p14:nvPr/>
              </p14:nvContentPartPr>
              <p14:xfrm>
                <a:off x="6028170" y="6592620"/>
                <a:ext cx="41040" cy="57240"/>
              </p14:xfrm>
            </p:contentPart>
          </mc:Choice>
          <mc:Fallback xmlns=""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4BE4854F-12CE-75A9-B95A-7F690666E114}"/>
                    </a:ext>
                  </a:extLst>
                </p:cNvPr>
                <p:cNvPicPr/>
                <p:nvPr/>
              </p:nvPicPr>
              <p:blipFill>
                <a:blip r:embed="rId866"/>
                <a:stretch>
                  <a:fillRect/>
                </a:stretch>
              </p:blipFill>
              <p:spPr>
                <a:xfrm>
                  <a:off x="6017730" y="6581820"/>
                  <a:ext cx="622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7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55E5BB25-C5BA-B45D-569F-0407E1D1E666}"/>
                    </a:ext>
                  </a:extLst>
                </p14:cNvPr>
                <p14:cNvContentPartPr/>
                <p14:nvPr/>
              </p14:nvContentPartPr>
              <p14:xfrm>
                <a:off x="6177210" y="6479580"/>
                <a:ext cx="18360" cy="105120"/>
              </p14:xfrm>
            </p:contentPart>
          </mc:Choice>
          <mc:Fallback xmlns=""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55E5BB25-C5BA-B45D-569F-0407E1D1E666}"/>
                    </a:ext>
                  </a:extLst>
                </p:cNvPr>
                <p:cNvPicPr/>
                <p:nvPr/>
              </p:nvPicPr>
              <p:blipFill>
                <a:blip r:embed="rId868"/>
                <a:stretch>
                  <a:fillRect/>
                </a:stretch>
              </p:blipFill>
              <p:spPr>
                <a:xfrm>
                  <a:off x="6166410" y="6468780"/>
                  <a:ext cx="3960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9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9A729EED-0E3E-B896-F7F6-25EDF37E80C5}"/>
                    </a:ext>
                  </a:extLst>
                </p14:cNvPr>
                <p14:cNvContentPartPr/>
                <p14:nvPr/>
              </p14:nvContentPartPr>
              <p14:xfrm>
                <a:off x="6180090" y="6571380"/>
                <a:ext cx="64800" cy="11880"/>
              </p14:xfrm>
            </p:contentPart>
          </mc:Choice>
          <mc:Fallback xmlns=""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9A729EED-0E3E-B896-F7F6-25EDF37E80C5}"/>
                    </a:ext>
                  </a:extLst>
                </p:cNvPr>
                <p:cNvPicPr/>
                <p:nvPr/>
              </p:nvPicPr>
              <p:blipFill>
                <a:blip r:embed="rId870"/>
                <a:stretch>
                  <a:fillRect/>
                </a:stretch>
              </p:blipFill>
              <p:spPr>
                <a:xfrm>
                  <a:off x="6169650" y="6560940"/>
                  <a:ext cx="860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1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886DE428-FB74-B967-F036-F3EFDC7CB69A}"/>
                    </a:ext>
                  </a:extLst>
                </p14:cNvPr>
                <p14:cNvContentPartPr/>
                <p14:nvPr/>
              </p14:nvContentPartPr>
              <p14:xfrm>
                <a:off x="6061650" y="6711420"/>
                <a:ext cx="170640" cy="102600"/>
              </p14:xfrm>
            </p:contentPart>
          </mc:Choice>
          <mc:Fallback xmlns=""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886DE428-FB74-B967-F036-F3EFDC7CB69A}"/>
                    </a:ext>
                  </a:extLst>
                </p:cNvPr>
                <p:cNvPicPr/>
                <p:nvPr/>
              </p:nvPicPr>
              <p:blipFill>
                <a:blip r:embed="rId872"/>
                <a:stretch>
                  <a:fillRect/>
                </a:stretch>
              </p:blipFill>
              <p:spPr>
                <a:xfrm>
                  <a:off x="6050850" y="6700980"/>
                  <a:ext cx="191880" cy="12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1" name="Gruppo 660">
            <a:extLst>
              <a:ext uri="{FF2B5EF4-FFF2-40B4-BE49-F238E27FC236}">
                <a16:creationId xmlns:a16="http://schemas.microsoft.com/office/drawing/2014/main" id="{F478AA3D-3F97-C721-942F-383AE6D8F9BC}"/>
              </a:ext>
            </a:extLst>
          </p:cNvPr>
          <p:cNvGrpSpPr/>
          <p:nvPr/>
        </p:nvGrpSpPr>
        <p:grpSpPr>
          <a:xfrm>
            <a:off x="6459510" y="6437510"/>
            <a:ext cx="486720" cy="340560"/>
            <a:chOff x="6459510" y="6437510"/>
            <a:chExt cx="486720" cy="34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3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B90B096D-A2B6-FB03-ECBF-B69D3292E416}"/>
                    </a:ext>
                  </a:extLst>
                </p14:cNvPr>
                <p14:cNvContentPartPr/>
                <p14:nvPr/>
              </p14:nvContentPartPr>
              <p14:xfrm>
                <a:off x="6461310" y="6437510"/>
                <a:ext cx="137160" cy="124200"/>
              </p14:xfrm>
            </p:contentPart>
          </mc:Choice>
          <mc:Fallback xmlns=""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B90B096D-A2B6-FB03-ECBF-B69D3292E416}"/>
                    </a:ext>
                  </a:extLst>
                </p:cNvPr>
                <p:cNvPicPr/>
                <p:nvPr/>
              </p:nvPicPr>
              <p:blipFill>
                <a:blip r:embed="rId874"/>
                <a:stretch>
                  <a:fillRect/>
                </a:stretch>
              </p:blipFill>
              <p:spPr>
                <a:xfrm>
                  <a:off x="6450870" y="6426710"/>
                  <a:ext cx="1584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5">
              <p14:nvContentPartPr>
                <p14:cNvPr id="652" name="Input penna 651">
                  <a:extLst>
                    <a:ext uri="{FF2B5EF4-FFF2-40B4-BE49-F238E27FC236}">
                      <a16:creationId xmlns:a16="http://schemas.microsoft.com/office/drawing/2014/main" id="{684C3FA2-ADAC-BA31-1E8B-693CEDD83BC9}"/>
                    </a:ext>
                  </a:extLst>
                </p14:cNvPr>
                <p14:cNvContentPartPr/>
                <p14:nvPr/>
              </p14:nvContentPartPr>
              <p14:xfrm>
                <a:off x="6537630" y="6551630"/>
                <a:ext cx="10080" cy="54720"/>
              </p14:xfrm>
            </p:contentPart>
          </mc:Choice>
          <mc:Fallback xmlns="">
            <p:pic>
              <p:nvPicPr>
                <p:cNvPr id="652" name="Input penna 651">
                  <a:extLst>
                    <a:ext uri="{FF2B5EF4-FFF2-40B4-BE49-F238E27FC236}">
                      <a16:creationId xmlns:a16="http://schemas.microsoft.com/office/drawing/2014/main" id="{684C3FA2-ADAC-BA31-1E8B-693CEDD83BC9}"/>
                    </a:ext>
                  </a:extLst>
                </p:cNvPr>
                <p:cNvPicPr/>
                <p:nvPr/>
              </p:nvPicPr>
              <p:blipFill>
                <a:blip r:embed="rId876"/>
                <a:stretch>
                  <a:fillRect/>
                </a:stretch>
              </p:blipFill>
              <p:spPr>
                <a:xfrm>
                  <a:off x="6526830" y="6541190"/>
                  <a:ext cx="313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7">
              <p14:nvContentPartPr>
                <p14:cNvPr id="653" name="Input penna 652">
                  <a:extLst>
                    <a:ext uri="{FF2B5EF4-FFF2-40B4-BE49-F238E27FC236}">
                      <a16:creationId xmlns:a16="http://schemas.microsoft.com/office/drawing/2014/main" id="{13837021-EA34-09C7-29BF-494AC98051E9}"/>
                    </a:ext>
                  </a:extLst>
                </p14:cNvPr>
                <p14:cNvContentPartPr/>
                <p14:nvPr/>
              </p14:nvContentPartPr>
              <p14:xfrm>
                <a:off x="6459510" y="6640550"/>
                <a:ext cx="129240" cy="33120"/>
              </p14:xfrm>
            </p:contentPart>
          </mc:Choice>
          <mc:Fallback xmlns="">
            <p:pic>
              <p:nvPicPr>
                <p:cNvPr id="653" name="Input penna 652">
                  <a:extLst>
                    <a:ext uri="{FF2B5EF4-FFF2-40B4-BE49-F238E27FC236}">
                      <a16:creationId xmlns:a16="http://schemas.microsoft.com/office/drawing/2014/main" id="{13837021-EA34-09C7-29BF-494AC98051E9}"/>
                    </a:ext>
                  </a:extLst>
                </p:cNvPr>
                <p:cNvPicPr/>
                <p:nvPr/>
              </p:nvPicPr>
              <p:blipFill>
                <a:blip r:embed="rId878"/>
                <a:stretch>
                  <a:fillRect/>
                </a:stretch>
              </p:blipFill>
              <p:spPr>
                <a:xfrm>
                  <a:off x="6448710" y="6629750"/>
                  <a:ext cx="1504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9">
              <p14:nvContentPartPr>
                <p14:cNvPr id="654" name="Input penna 653">
                  <a:extLst>
                    <a:ext uri="{FF2B5EF4-FFF2-40B4-BE49-F238E27FC236}">
                      <a16:creationId xmlns:a16="http://schemas.microsoft.com/office/drawing/2014/main" id="{27F2613C-2008-727F-F48B-1C8FDE9EF450}"/>
                    </a:ext>
                  </a:extLst>
                </p14:cNvPr>
                <p14:cNvContentPartPr/>
                <p14:nvPr/>
              </p14:nvContentPartPr>
              <p14:xfrm>
                <a:off x="6483990" y="6690950"/>
                <a:ext cx="69120" cy="87120"/>
              </p14:xfrm>
            </p:contentPart>
          </mc:Choice>
          <mc:Fallback xmlns="">
            <p:pic>
              <p:nvPicPr>
                <p:cNvPr id="654" name="Input penna 653">
                  <a:extLst>
                    <a:ext uri="{FF2B5EF4-FFF2-40B4-BE49-F238E27FC236}">
                      <a16:creationId xmlns:a16="http://schemas.microsoft.com/office/drawing/2014/main" id="{27F2613C-2008-727F-F48B-1C8FDE9EF450}"/>
                    </a:ext>
                  </a:extLst>
                </p:cNvPr>
                <p:cNvPicPr/>
                <p:nvPr/>
              </p:nvPicPr>
              <p:blipFill>
                <a:blip r:embed="rId880"/>
                <a:stretch>
                  <a:fillRect/>
                </a:stretch>
              </p:blipFill>
              <p:spPr>
                <a:xfrm>
                  <a:off x="6473550" y="6680510"/>
                  <a:ext cx="903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1">
              <p14:nvContentPartPr>
                <p14:cNvPr id="655" name="Input penna 654">
                  <a:extLst>
                    <a:ext uri="{FF2B5EF4-FFF2-40B4-BE49-F238E27FC236}">
                      <a16:creationId xmlns:a16="http://schemas.microsoft.com/office/drawing/2014/main" id="{2F202EC2-C38D-6960-5BC8-A43E0488C280}"/>
                    </a:ext>
                  </a:extLst>
                </p14:cNvPr>
                <p14:cNvContentPartPr/>
                <p14:nvPr/>
              </p14:nvContentPartPr>
              <p14:xfrm>
                <a:off x="6499470" y="6751070"/>
                <a:ext cx="129960" cy="24480"/>
              </p14:xfrm>
            </p:contentPart>
          </mc:Choice>
          <mc:Fallback xmlns="">
            <p:pic>
              <p:nvPicPr>
                <p:cNvPr id="655" name="Input penna 654">
                  <a:extLst>
                    <a:ext uri="{FF2B5EF4-FFF2-40B4-BE49-F238E27FC236}">
                      <a16:creationId xmlns:a16="http://schemas.microsoft.com/office/drawing/2014/main" id="{2F202EC2-C38D-6960-5BC8-A43E0488C280}"/>
                    </a:ext>
                  </a:extLst>
                </p:cNvPr>
                <p:cNvPicPr/>
                <p:nvPr/>
              </p:nvPicPr>
              <p:blipFill>
                <a:blip r:embed="rId882"/>
                <a:stretch>
                  <a:fillRect/>
                </a:stretch>
              </p:blipFill>
              <p:spPr>
                <a:xfrm>
                  <a:off x="6488670" y="6740630"/>
                  <a:ext cx="1512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3">
              <p14:nvContentPartPr>
                <p14:cNvPr id="656" name="Input penna 655">
                  <a:extLst>
                    <a:ext uri="{FF2B5EF4-FFF2-40B4-BE49-F238E27FC236}">
                      <a16:creationId xmlns:a16="http://schemas.microsoft.com/office/drawing/2014/main" id="{62385826-F32B-0A3B-D909-6BD80FD1D15E}"/>
                    </a:ext>
                  </a:extLst>
                </p14:cNvPr>
                <p14:cNvContentPartPr/>
                <p14:nvPr/>
              </p14:nvContentPartPr>
              <p14:xfrm>
                <a:off x="6701070" y="6571430"/>
                <a:ext cx="71280" cy="95040"/>
              </p14:xfrm>
            </p:contentPart>
          </mc:Choice>
          <mc:Fallback xmlns="">
            <p:pic>
              <p:nvPicPr>
                <p:cNvPr id="656" name="Input penna 655">
                  <a:extLst>
                    <a:ext uri="{FF2B5EF4-FFF2-40B4-BE49-F238E27FC236}">
                      <a16:creationId xmlns:a16="http://schemas.microsoft.com/office/drawing/2014/main" id="{62385826-F32B-0A3B-D909-6BD80FD1D15E}"/>
                    </a:ext>
                  </a:extLst>
                </p:cNvPr>
                <p:cNvPicPr/>
                <p:nvPr/>
              </p:nvPicPr>
              <p:blipFill>
                <a:blip r:embed="rId884"/>
                <a:stretch>
                  <a:fillRect/>
                </a:stretch>
              </p:blipFill>
              <p:spPr>
                <a:xfrm>
                  <a:off x="6690630" y="6560990"/>
                  <a:ext cx="925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5">
              <p14:nvContentPartPr>
                <p14:cNvPr id="657" name="Input penna 656">
                  <a:extLst>
                    <a:ext uri="{FF2B5EF4-FFF2-40B4-BE49-F238E27FC236}">
                      <a16:creationId xmlns:a16="http://schemas.microsoft.com/office/drawing/2014/main" id="{CBC3C54E-9A61-31F0-BD28-637BCC62F4D2}"/>
                    </a:ext>
                  </a:extLst>
                </p14:cNvPr>
                <p14:cNvContentPartPr/>
                <p14:nvPr/>
              </p14:nvContentPartPr>
              <p14:xfrm>
                <a:off x="6774510" y="6568910"/>
                <a:ext cx="72720" cy="18360"/>
              </p14:xfrm>
            </p:contentPart>
          </mc:Choice>
          <mc:Fallback xmlns="">
            <p:pic>
              <p:nvPicPr>
                <p:cNvPr id="657" name="Input penna 656">
                  <a:extLst>
                    <a:ext uri="{FF2B5EF4-FFF2-40B4-BE49-F238E27FC236}">
                      <a16:creationId xmlns:a16="http://schemas.microsoft.com/office/drawing/2014/main" id="{CBC3C54E-9A61-31F0-BD28-637BCC62F4D2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6764070" y="6558470"/>
                  <a:ext cx="939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7">
              <p14:nvContentPartPr>
                <p14:cNvPr id="658" name="Input penna 657">
                  <a:extLst>
                    <a:ext uri="{FF2B5EF4-FFF2-40B4-BE49-F238E27FC236}">
                      <a16:creationId xmlns:a16="http://schemas.microsoft.com/office/drawing/2014/main" id="{DEDD3B14-4D45-2BAD-20FB-DCBB2F4A9831}"/>
                    </a:ext>
                  </a:extLst>
                </p14:cNvPr>
                <p14:cNvContentPartPr/>
                <p14:nvPr/>
              </p14:nvContentPartPr>
              <p14:xfrm>
                <a:off x="6845070" y="6505550"/>
                <a:ext cx="20160" cy="146160"/>
              </p14:xfrm>
            </p:contentPart>
          </mc:Choice>
          <mc:Fallback xmlns="">
            <p:pic>
              <p:nvPicPr>
                <p:cNvPr id="658" name="Input penna 657">
                  <a:extLst>
                    <a:ext uri="{FF2B5EF4-FFF2-40B4-BE49-F238E27FC236}">
                      <a16:creationId xmlns:a16="http://schemas.microsoft.com/office/drawing/2014/main" id="{DEDD3B14-4D45-2BAD-20FB-DCBB2F4A9831}"/>
                    </a:ext>
                  </a:extLst>
                </p:cNvPr>
                <p:cNvPicPr/>
                <p:nvPr/>
              </p:nvPicPr>
              <p:blipFill>
                <a:blip r:embed="rId888"/>
                <a:stretch>
                  <a:fillRect/>
                </a:stretch>
              </p:blipFill>
              <p:spPr>
                <a:xfrm>
                  <a:off x="6834630" y="6495110"/>
                  <a:ext cx="4140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9">
              <p14:nvContentPartPr>
                <p14:cNvPr id="659" name="Input penna 658">
                  <a:extLst>
                    <a:ext uri="{FF2B5EF4-FFF2-40B4-BE49-F238E27FC236}">
                      <a16:creationId xmlns:a16="http://schemas.microsoft.com/office/drawing/2014/main" id="{BD1DB584-3FA4-C053-4C2C-58FD75FC702B}"/>
                    </a:ext>
                  </a:extLst>
                </p14:cNvPr>
                <p14:cNvContentPartPr/>
                <p14:nvPr/>
              </p14:nvContentPartPr>
              <p14:xfrm>
                <a:off x="6924270" y="6538310"/>
                <a:ext cx="21960" cy="110880"/>
              </p14:xfrm>
            </p:contentPart>
          </mc:Choice>
          <mc:Fallback xmlns="">
            <p:pic>
              <p:nvPicPr>
                <p:cNvPr id="659" name="Input penna 658">
                  <a:extLst>
                    <a:ext uri="{FF2B5EF4-FFF2-40B4-BE49-F238E27FC236}">
                      <a16:creationId xmlns:a16="http://schemas.microsoft.com/office/drawing/2014/main" id="{BD1DB584-3FA4-C053-4C2C-58FD75FC702B}"/>
                    </a:ext>
                  </a:extLst>
                </p:cNvPr>
                <p:cNvPicPr/>
                <p:nvPr/>
              </p:nvPicPr>
              <p:blipFill>
                <a:blip r:embed="rId890"/>
                <a:stretch>
                  <a:fillRect/>
                </a:stretch>
              </p:blipFill>
              <p:spPr>
                <a:xfrm>
                  <a:off x="6913830" y="6527510"/>
                  <a:ext cx="43200" cy="13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2" name="Gruppo 671">
            <a:extLst>
              <a:ext uri="{FF2B5EF4-FFF2-40B4-BE49-F238E27FC236}">
                <a16:creationId xmlns:a16="http://schemas.microsoft.com/office/drawing/2014/main" id="{CB26E573-5B83-A171-8335-E4CB7A0AD134}"/>
              </a:ext>
            </a:extLst>
          </p:cNvPr>
          <p:cNvGrpSpPr/>
          <p:nvPr/>
        </p:nvGrpSpPr>
        <p:grpSpPr>
          <a:xfrm>
            <a:off x="484410" y="2919500"/>
            <a:ext cx="544320" cy="403200"/>
            <a:chOff x="484410" y="2919500"/>
            <a:chExt cx="544320" cy="40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1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2D822B82-1034-385C-9B03-233E4A3E7EF4}"/>
                    </a:ext>
                  </a:extLst>
                </p14:cNvPr>
                <p14:cNvContentPartPr/>
                <p14:nvPr/>
              </p14:nvContentPartPr>
              <p14:xfrm>
                <a:off x="484410" y="2919500"/>
                <a:ext cx="126720" cy="210600"/>
              </p14:xfrm>
            </p:contentPart>
          </mc:Choice>
          <mc:Fallback xmlns=""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2D822B82-1034-385C-9B03-233E4A3E7EF4}"/>
                    </a:ext>
                  </a:extLst>
                </p:cNvPr>
                <p:cNvPicPr/>
                <p:nvPr/>
              </p:nvPicPr>
              <p:blipFill>
                <a:blip r:embed="rId892"/>
                <a:stretch>
                  <a:fillRect/>
                </a:stretch>
              </p:blipFill>
              <p:spPr>
                <a:xfrm>
                  <a:off x="473970" y="2908700"/>
                  <a:ext cx="14796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3">
              <p14:nvContentPartPr>
                <p14:cNvPr id="663" name="Input penna 662">
                  <a:extLst>
                    <a:ext uri="{FF2B5EF4-FFF2-40B4-BE49-F238E27FC236}">
                      <a16:creationId xmlns:a16="http://schemas.microsoft.com/office/drawing/2014/main" id="{98939BBA-F55D-0E9E-1CC7-34C55E53D25C}"/>
                    </a:ext>
                  </a:extLst>
                </p14:cNvPr>
                <p14:cNvContentPartPr/>
                <p14:nvPr/>
              </p14:nvContentPartPr>
              <p14:xfrm>
                <a:off x="529410" y="3015980"/>
                <a:ext cx="119160" cy="113400"/>
              </p14:xfrm>
            </p:contentPart>
          </mc:Choice>
          <mc:Fallback xmlns="">
            <p:pic>
              <p:nvPicPr>
                <p:cNvPr id="663" name="Input penna 662">
                  <a:extLst>
                    <a:ext uri="{FF2B5EF4-FFF2-40B4-BE49-F238E27FC236}">
                      <a16:creationId xmlns:a16="http://schemas.microsoft.com/office/drawing/2014/main" id="{98939BBA-F55D-0E9E-1CC7-34C55E53D25C}"/>
                    </a:ext>
                  </a:extLst>
                </p:cNvPr>
                <p:cNvPicPr/>
                <p:nvPr/>
              </p:nvPicPr>
              <p:blipFill>
                <a:blip r:embed="rId894"/>
                <a:stretch>
                  <a:fillRect/>
                </a:stretch>
              </p:blipFill>
              <p:spPr>
                <a:xfrm>
                  <a:off x="518610" y="3005540"/>
                  <a:ext cx="1404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5">
              <p14:nvContentPartPr>
                <p14:cNvPr id="664" name="Input penna 663">
                  <a:extLst>
                    <a:ext uri="{FF2B5EF4-FFF2-40B4-BE49-F238E27FC236}">
                      <a16:creationId xmlns:a16="http://schemas.microsoft.com/office/drawing/2014/main" id="{C00B1450-66E4-D38E-0550-D1CF608C801D}"/>
                    </a:ext>
                  </a:extLst>
                </p14:cNvPr>
                <p14:cNvContentPartPr/>
                <p14:nvPr/>
              </p14:nvContentPartPr>
              <p14:xfrm>
                <a:off x="495570" y="3207860"/>
                <a:ext cx="70920" cy="28440"/>
              </p14:xfrm>
            </p:contentPart>
          </mc:Choice>
          <mc:Fallback xmlns="">
            <p:pic>
              <p:nvPicPr>
                <p:cNvPr id="664" name="Input penna 663">
                  <a:extLst>
                    <a:ext uri="{FF2B5EF4-FFF2-40B4-BE49-F238E27FC236}">
                      <a16:creationId xmlns:a16="http://schemas.microsoft.com/office/drawing/2014/main" id="{C00B1450-66E4-D38E-0550-D1CF608C801D}"/>
                    </a:ext>
                  </a:extLst>
                </p:cNvPr>
                <p:cNvPicPr/>
                <p:nvPr/>
              </p:nvPicPr>
              <p:blipFill>
                <a:blip r:embed="rId896"/>
                <a:stretch>
                  <a:fillRect/>
                </a:stretch>
              </p:blipFill>
              <p:spPr>
                <a:xfrm>
                  <a:off x="484770" y="3197060"/>
                  <a:ext cx="921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7">
              <p14:nvContentPartPr>
                <p14:cNvPr id="665" name="Input penna 664">
                  <a:extLst>
                    <a:ext uri="{FF2B5EF4-FFF2-40B4-BE49-F238E27FC236}">
                      <a16:creationId xmlns:a16="http://schemas.microsoft.com/office/drawing/2014/main" id="{958F9A6C-58FD-2B59-DC05-8D7A67434179}"/>
                    </a:ext>
                  </a:extLst>
                </p14:cNvPr>
                <p14:cNvContentPartPr/>
                <p14:nvPr/>
              </p14:nvContentPartPr>
              <p14:xfrm>
                <a:off x="561450" y="3214700"/>
                <a:ext cx="19800" cy="108000"/>
              </p14:xfrm>
            </p:contentPart>
          </mc:Choice>
          <mc:Fallback xmlns="">
            <p:pic>
              <p:nvPicPr>
                <p:cNvPr id="665" name="Input penna 664">
                  <a:extLst>
                    <a:ext uri="{FF2B5EF4-FFF2-40B4-BE49-F238E27FC236}">
                      <a16:creationId xmlns:a16="http://schemas.microsoft.com/office/drawing/2014/main" id="{958F9A6C-58FD-2B59-DC05-8D7A67434179}"/>
                    </a:ext>
                  </a:extLst>
                </p:cNvPr>
                <p:cNvPicPr/>
                <p:nvPr/>
              </p:nvPicPr>
              <p:blipFill>
                <a:blip r:embed="rId898"/>
                <a:stretch>
                  <a:fillRect/>
                </a:stretch>
              </p:blipFill>
              <p:spPr>
                <a:xfrm>
                  <a:off x="551010" y="3204260"/>
                  <a:ext cx="410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9">
              <p14:nvContentPartPr>
                <p14:cNvPr id="666" name="Input penna 665">
                  <a:extLst>
                    <a:ext uri="{FF2B5EF4-FFF2-40B4-BE49-F238E27FC236}">
                      <a16:creationId xmlns:a16="http://schemas.microsoft.com/office/drawing/2014/main" id="{FD260641-CBA6-5D50-DCCC-0B867A68DE16}"/>
                    </a:ext>
                  </a:extLst>
                </p14:cNvPr>
                <p14:cNvContentPartPr/>
                <p14:nvPr/>
              </p14:nvContentPartPr>
              <p14:xfrm>
                <a:off x="651450" y="3003740"/>
                <a:ext cx="45360" cy="240840"/>
              </p14:xfrm>
            </p:contentPart>
          </mc:Choice>
          <mc:Fallback xmlns="">
            <p:pic>
              <p:nvPicPr>
                <p:cNvPr id="666" name="Input penna 665">
                  <a:extLst>
                    <a:ext uri="{FF2B5EF4-FFF2-40B4-BE49-F238E27FC236}">
                      <a16:creationId xmlns:a16="http://schemas.microsoft.com/office/drawing/2014/main" id="{FD260641-CBA6-5D50-DCCC-0B867A68DE16}"/>
                    </a:ext>
                  </a:extLst>
                </p:cNvPr>
                <p:cNvPicPr/>
                <p:nvPr/>
              </p:nvPicPr>
              <p:blipFill>
                <a:blip r:embed="rId900"/>
                <a:stretch>
                  <a:fillRect/>
                </a:stretch>
              </p:blipFill>
              <p:spPr>
                <a:xfrm>
                  <a:off x="641010" y="2992940"/>
                  <a:ext cx="6660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1">
              <p14:nvContentPartPr>
                <p14:cNvPr id="667" name="Input penna 666">
                  <a:extLst>
                    <a:ext uri="{FF2B5EF4-FFF2-40B4-BE49-F238E27FC236}">
                      <a16:creationId xmlns:a16="http://schemas.microsoft.com/office/drawing/2014/main" id="{AE3A9DE7-17FD-DB44-149E-209C00BFC0D7}"/>
                    </a:ext>
                  </a:extLst>
                </p14:cNvPr>
                <p14:cNvContentPartPr/>
                <p14:nvPr/>
              </p14:nvContentPartPr>
              <p14:xfrm>
                <a:off x="788610" y="3030740"/>
                <a:ext cx="116640" cy="28440"/>
              </p14:xfrm>
            </p:contentPart>
          </mc:Choice>
          <mc:Fallback xmlns="">
            <p:pic>
              <p:nvPicPr>
                <p:cNvPr id="667" name="Input penna 666">
                  <a:extLst>
                    <a:ext uri="{FF2B5EF4-FFF2-40B4-BE49-F238E27FC236}">
                      <a16:creationId xmlns:a16="http://schemas.microsoft.com/office/drawing/2014/main" id="{AE3A9DE7-17FD-DB44-149E-209C00BFC0D7}"/>
                    </a:ext>
                  </a:extLst>
                </p:cNvPr>
                <p:cNvPicPr/>
                <p:nvPr/>
              </p:nvPicPr>
              <p:blipFill>
                <a:blip r:embed="rId902"/>
                <a:stretch>
                  <a:fillRect/>
                </a:stretch>
              </p:blipFill>
              <p:spPr>
                <a:xfrm>
                  <a:off x="777810" y="3019940"/>
                  <a:ext cx="1378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3">
              <p14:nvContentPartPr>
                <p14:cNvPr id="668" name="Input penna 667">
                  <a:extLst>
                    <a:ext uri="{FF2B5EF4-FFF2-40B4-BE49-F238E27FC236}">
                      <a16:creationId xmlns:a16="http://schemas.microsoft.com/office/drawing/2014/main" id="{7FE1DF3B-4DCB-AC4D-CBBA-3764F38401E7}"/>
                    </a:ext>
                  </a:extLst>
                </p14:cNvPr>
                <p14:cNvContentPartPr/>
                <p14:nvPr/>
              </p14:nvContentPartPr>
              <p14:xfrm>
                <a:off x="754770" y="3070340"/>
                <a:ext cx="75960" cy="193320"/>
              </p14:xfrm>
            </p:contentPart>
          </mc:Choice>
          <mc:Fallback xmlns="">
            <p:pic>
              <p:nvPicPr>
                <p:cNvPr id="668" name="Input penna 667">
                  <a:extLst>
                    <a:ext uri="{FF2B5EF4-FFF2-40B4-BE49-F238E27FC236}">
                      <a16:creationId xmlns:a16="http://schemas.microsoft.com/office/drawing/2014/main" id="{7FE1DF3B-4DCB-AC4D-CBBA-3764F38401E7}"/>
                    </a:ext>
                  </a:extLst>
                </p:cNvPr>
                <p:cNvPicPr/>
                <p:nvPr/>
              </p:nvPicPr>
              <p:blipFill>
                <a:blip r:embed="rId904"/>
                <a:stretch>
                  <a:fillRect/>
                </a:stretch>
              </p:blipFill>
              <p:spPr>
                <a:xfrm>
                  <a:off x="743970" y="3059900"/>
                  <a:ext cx="9720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5">
              <p14:nvContentPartPr>
                <p14:cNvPr id="669" name="Input penna 668">
                  <a:extLst>
                    <a:ext uri="{FF2B5EF4-FFF2-40B4-BE49-F238E27FC236}">
                      <a16:creationId xmlns:a16="http://schemas.microsoft.com/office/drawing/2014/main" id="{3A92FD6B-5271-35E2-4A10-89DFC1DAA8EC}"/>
                    </a:ext>
                  </a:extLst>
                </p14:cNvPr>
                <p14:cNvContentPartPr/>
                <p14:nvPr/>
              </p14:nvContentPartPr>
              <p14:xfrm>
                <a:off x="911370" y="3049100"/>
                <a:ext cx="31680" cy="156240"/>
              </p14:xfrm>
            </p:contentPart>
          </mc:Choice>
          <mc:Fallback xmlns="">
            <p:pic>
              <p:nvPicPr>
                <p:cNvPr id="669" name="Input penna 668">
                  <a:extLst>
                    <a:ext uri="{FF2B5EF4-FFF2-40B4-BE49-F238E27FC236}">
                      <a16:creationId xmlns:a16="http://schemas.microsoft.com/office/drawing/2014/main" id="{3A92FD6B-5271-35E2-4A10-89DFC1DAA8EC}"/>
                    </a:ext>
                  </a:extLst>
                </p:cNvPr>
                <p:cNvPicPr/>
                <p:nvPr/>
              </p:nvPicPr>
              <p:blipFill>
                <a:blip r:embed="rId906"/>
                <a:stretch>
                  <a:fillRect/>
                </a:stretch>
              </p:blipFill>
              <p:spPr>
                <a:xfrm>
                  <a:off x="900570" y="3038660"/>
                  <a:ext cx="5292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7">
              <p14:nvContentPartPr>
                <p14:cNvPr id="670" name="Input penna 669">
                  <a:extLst>
                    <a:ext uri="{FF2B5EF4-FFF2-40B4-BE49-F238E27FC236}">
                      <a16:creationId xmlns:a16="http://schemas.microsoft.com/office/drawing/2014/main" id="{4FD63F7A-6DEC-AB6E-3410-3F9EDB268BC5}"/>
                    </a:ext>
                  </a:extLst>
                </p14:cNvPr>
                <p14:cNvContentPartPr/>
                <p14:nvPr/>
              </p14:nvContentPartPr>
              <p14:xfrm>
                <a:off x="937650" y="3108860"/>
                <a:ext cx="91080" cy="16200"/>
              </p14:xfrm>
            </p:contentPart>
          </mc:Choice>
          <mc:Fallback xmlns="">
            <p:pic>
              <p:nvPicPr>
                <p:cNvPr id="670" name="Input penna 669">
                  <a:extLst>
                    <a:ext uri="{FF2B5EF4-FFF2-40B4-BE49-F238E27FC236}">
                      <a16:creationId xmlns:a16="http://schemas.microsoft.com/office/drawing/2014/main" id="{4FD63F7A-6DEC-AB6E-3410-3F9EDB268BC5}"/>
                    </a:ext>
                  </a:extLst>
                </p:cNvPr>
                <p:cNvPicPr/>
                <p:nvPr/>
              </p:nvPicPr>
              <p:blipFill>
                <a:blip r:embed="rId908"/>
                <a:stretch>
                  <a:fillRect/>
                </a:stretch>
              </p:blipFill>
              <p:spPr>
                <a:xfrm>
                  <a:off x="927210" y="3098060"/>
                  <a:ext cx="112320" cy="3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6" name="Gruppo 695">
            <a:extLst>
              <a:ext uri="{FF2B5EF4-FFF2-40B4-BE49-F238E27FC236}">
                <a16:creationId xmlns:a16="http://schemas.microsoft.com/office/drawing/2014/main" id="{72F0BDC6-153B-0EC1-78B5-185124363096}"/>
              </a:ext>
            </a:extLst>
          </p:cNvPr>
          <p:cNvGrpSpPr/>
          <p:nvPr/>
        </p:nvGrpSpPr>
        <p:grpSpPr>
          <a:xfrm>
            <a:off x="7334690" y="6416940"/>
            <a:ext cx="541080" cy="267840"/>
            <a:chOff x="7334690" y="6416940"/>
            <a:chExt cx="541080" cy="26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9">
              <p14:nvContentPartPr>
                <p14:cNvPr id="673" name="Input penna 672">
                  <a:extLst>
                    <a:ext uri="{FF2B5EF4-FFF2-40B4-BE49-F238E27FC236}">
                      <a16:creationId xmlns:a16="http://schemas.microsoft.com/office/drawing/2014/main" id="{3340F9BF-00E0-99B2-768E-98E778D802A3}"/>
                    </a:ext>
                  </a:extLst>
                </p14:cNvPr>
                <p14:cNvContentPartPr/>
                <p14:nvPr/>
              </p14:nvContentPartPr>
              <p14:xfrm>
                <a:off x="7334690" y="6416940"/>
                <a:ext cx="95040" cy="126720"/>
              </p14:xfrm>
            </p:contentPart>
          </mc:Choice>
          <mc:Fallback xmlns="">
            <p:pic>
              <p:nvPicPr>
                <p:cNvPr id="673" name="Input penna 672">
                  <a:extLst>
                    <a:ext uri="{FF2B5EF4-FFF2-40B4-BE49-F238E27FC236}">
                      <a16:creationId xmlns:a16="http://schemas.microsoft.com/office/drawing/2014/main" id="{3340F9BF-00E0-99B2-768E-98E778D802A3}"/>
                    </a:ext>
                  </a:extLst>
                </p:cNvPr>
                <p:cNvPicPr/>
                <p:nvPr/>
              </p:nvPicPr>
              <p:blipFill>
                <a:blip r:embed="rId910"/>
                <a:stretch>
                  <a:fillRect/>
                </a:stretch>
              </p:blipFill>
              <p:spPr>
                <a:xfrm>
                  <a:off x="7324250" y="6406140"/>
                  <a:ext cx="1162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1">
              <p14:nvContentPartPr>
                <p14:cNvPr id="674" name="Input penna 673">
                  <a:extLst>
                    <a:ext uri="{FF2B5EF4-FFF2-40B4-BE49-F238E27FC236}">
                      <a16:creationId xmlns:a16="http://schemas.microsoft.com/office/drawing/2014/main" id="{AC73402D-8EE0-3F39-C59A-4F645F8F7F68}"/>
                    </a:ext>
                  </a:extLst>
                </p14:cNvPr>
                <p14:cNvContentPartPr/>
                <p14:nvPr/>
              </p14:nvContentPartPr>
              <p14:xfrm>
                <a:off x="7366730" y="6462300"/>
                <a:ext cx="102960" cy="52920"/>
              </p14:xfrm>
            </p:contentPart>
          </mc:Choice>
          <mc:Fallback xmlns="">
            <p:pic>
              <p:nvPicPr>
                <p:cNvPr id="674" name="Input penna 673">
                  <a:extLst>
                    <a:ext uri="{FF2B5EF4-FFF2-40B4-BE49-F238E27FC236}">
                      <a16:creationId xmlns:a16="http://schemas.microsoft.com/office/drawing/2014/main" id="{AC73402D-8EE0-3F39-C59A-4F645F8F7F68}"/>
                    </a:ext>
                  </a:extLst>
                </p:cNvPr>
                <p:cNvPicPr/>
                <p:nvPr/>
              </p:nvPicPr>
              <p:blipFill>
                <a:blip r:embed="rId912"/>
                <a:stretch>
                  <a:fillRect/>
                </a:stretch>
              </p:blipFill>
              <p:spPr>
                <a:xfrm>
                  <a:off x="7355930" y="6451500"/>
                  <a:ext cx="12420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3">
              <p14:nvContentPartPr>
                <p14:cNvPr id="689" name="Input penna 688">
                  <a:extLst>
                    <a:ext uri="{FF2B5EF4-FFF2-40B4-BE49-F238E27FC236}">
                      <a16:creationId xmlns:a16="http://schemas.microsoft.com/office/drawing/2014/main" id="{162A76F8-6DC9-6193-A276-B909927ECEFA}"/>
                    </a:ext>
                  </a:extLst>
                </p14:cNvPr>
                <p14:cNvContentPartPr/>
                <p14:nvPr/>
              </p14:nvContentPartPr>
              <p14:xfrm>
                <a:off x="7336130" y="6589380"/>
                <a:ext cx="102240" cy="23400"/>
              </p14:xfrm>
            </p:contentPart>
          </mc:Choice>
          <mc:Fallback xmlns="">
            <p:pic>
              <p:nvPicPr>
                <p:cNvPr id="689" name="Input penna 688">
                  <a:extLst>
                    <a:ext uri="{FF2B5EF4-FFF2-40B4-BE49-F238E27FC236}">
                      <a16:creationId xmlns:a16="http://schemas.microsoft.com/office/drawing/2014/main" id="{162A76F8-6DC9-6193-A276-B909927ECEFA}"/>
                    </a:ext>
                  </a:extLst>
                </p:cNvPr>
                <p:cNvPicPr/>
                <p:nvPr/>
              </p:nvPicPr>
              <p:blipFill>
                <a:blip r:embed="rId914"/>
                <a:stretch>
                  <a:fillRect/>
                </a:stretch>
              </p:blipFill>
              <p:spPr>
                <a:xfrm>
                  <a:off x="7325330" y="6578940"/>
                  <a:ext cx="1234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5">
              <p14:nvContentPartPr>
                <p14:cNvPr id="690" name="Input penna 689">
                  <a:extLst>
                    <a:ext uri="{FF2B5EF4-FFF2-40B4-BE49-F238E27FC236}">
                      <a16:creationId xmlns:a16="http://schemas.microsoft.com/office/drawing/2014/main" id="{49699F74-0D67-F8E5-40C5-2380A2DE89C0}"/>
                    </a:ext>
                  </a:extLst>
                </p14:cNvPr>
                <p14:cNvContentPartPr/>
                <p14:nvPr/>
              </p14:nvContentPartPr>
              <p14:xfrm>
                <a:off x="7416410" y="6600900"/>
                <a:ext cx="11520" cy="73800"/>
              </p14:xfrm>
            </p:contentPart>
          </mc:Choice>
          <mc:Fallback xmlns="">
            <p:pic>
              <p:nvPicPr>
                <p:cNvPr id="690" name="Input penna 689">
                  <a:extLst>
                    <a:ext uri="{FF2B5EF4-FFF2-40B4-BE49-F238E27FC236}">
                      <a16:creationId xmlns:a16="http://schemas.microsoft.com/office/drawing/2014/main" id="{49699F74-0D67-F8E5-40C5-2380A2DE89C0}"/>
                    </a:ext>
                  </a:extLst>
                </p:cNvPr>
                <p:cNvPicPr/>
                <p:nvPr/>
              </p:nvPicPr>
              <p:blipFill>
                <a:blip r:embed="rId916"/>
                <a:stretch>
                  <a:fillRect/>
                </a:stretch>
              </p:blipFill>
              <p:spPr>
                <a:xfrm>
                  <a:off x="7405970" y="6590100"/>
                  <a:ext cx="327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7">
              <p14:nvContentPartPr>
                <p14:cNvPr id="691" name="Input penna 690">
                  <a:extLst>
                    <a:ext uri="{FF2B5EF4-FFF2-40B4-BE49-F238E27FC236}">
                      <a16:creationId xmlns:a16="http://schemas.microsoft.com/office/drawing/2014/main" id="{AD802A41-5128-1FC5-9DFC-1E706EB4FE91}"/>
                    </a:ext>
                  </a:extLst>
                </p14:cNvPr>
                <p14:cNvContentPartPr/>
                <p14:nvPr/>
              </p14:nvContentPartPr>
              <p14:xfrm>
                <a:off x="7541690" y="6444300"/>
                <a:ext cx="39600" cy="240480"/>
              </p14:xfrm>
            </p:contentPart>
          </mc:Choice>
          <mc:Fallback xmlns="">
            <p:pic>
              <p:nvPicPr>
                <p:cNvPr id="691" name="Input penna 690">
                  <a:extLst>
                    <a:ext uri="{FF2B5EF4-FFF2-40B4-BE49-F238E27FC236}">
                      <a16:creationId xmlns:a16="http://schemas.microsoft.com/office/drawing/2014/main" id="{AD802A41-5128-1FC5-9DFC-1E706EB4FE91}"/>
                    </a:ext>
                  </a:extLst>
                </p:cNvPr>
                <p:cNvPicPr/>
                <p:nvPr/>
              </p:nvPicPr>
              <p:blipFill>
                <a:blip r:embed="rId918"/>
                <a:stretch>
                  <a:fillRect/>
                </a:stretch>
              </p:blipFill>
              <p:spPr>
                <a:xfrm>
                  <a:off x="7531250" y="6433860"/>
                  <a:ext cx="6084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9">
              <p14:nvContentPartPr>
                <p14:cNvPr id="692" name="Input penna 691">
                  <a:extLst>
                    <a:ext uri="{FF2B5EF4-FFF2-40B4-BE49-F238E27FC236}">
                      <a16:creationId xmlns:a16="http://schemas.microsoft.com/office/drawing/2014/main" id="{79C09884-81C8-9FE1-AF3B-EC08FF98FE43}"/>
                    </a:ext>
                  </a:extLst>
                </p14:cNvPr>
                <p14:cNvContentPartPr/>
                <p14:nvPr/>
              </p14:nvContentPartPr>
              <p14:xfrm>
                <a:off x="7693970" y="6416940"/>
                <a:ext cx="145800" cy="137880"/>
              </p14:xfrm>
            </p:contentPart>
          </mc:Choice>
          <mc:Fallback xmlns="">
            <p:pic>
              <p:nvPicPr>
                <p:cNvPr id="692" name="Input penna 691">
                  <a:extLst>
                    <a:ext uri="{FF2B5EF4-FFF2-40B4-BE49-F238E27FC236}">
                      <a16:creationId xmlns:a16="http://schemas.microsoft.com/office/drawing/2014/main" id="{79C09884-81C8-9FE1-AF3B-EC08FF98FE43}"/>
                    </a:ext>
                  </a:extLst>
                </p:cNvPr>
                <p:cNvPicPr/>
                <p:nvPr/>
              </p:nvPicPr>
              <p:blipFill>
                <a:blip r:embed="rId920"/>
                <a:stretch>
                  <a:fillRect/>
                </a:stretch>
              </p:blipFill>
              <p:spPr>
                <a:xfrm>
                  <a:off x="7683530" y="6406140"/>
                  <a:ext cx="16704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1">
              <p14:nvContentPartPr>
                <p14:cNvPr id="693" name="Input penna 692">
                  <a:extLst>
                    <a:ext uri="{FF2B5EF4-FFF2-40B4-BE49-F238E27FC236}">
                      <a16:creationId xmlns:a16="http://schemas.microsoft.com/office/drawing/2014/main" id="{E3858138-8CC3-F016-0D76-D513C26025BC}"/>
                    </a:ext>
                  </a:extLst>
                </p14:cNvPr>
                <p14:cNvContentPartPr/>
                <p14:nvPr/>
              </p14:nvContentPartPr>
              <p14:xfrm>
                <a:off x="7762730" y="6559860"/>
                <a:ext cx="13320" cy="69840"/>
              </p14:xfrm>
            </p:contentPart>
          </mc:Choice>
          <mc:Fallback xmlns="">
            <p:pic>
              <p:nvPicPr>
                <p:cNvPr id="693" name="Input penna 692">
                  <a:extLst>
                    <a:ext uri="{FF2B5EF4-FFF2-40B4-BE49-F238E27FC236}">
                      <a16:creationId xmlns:a16="http://schemas.microsoft.com/office/drawing/2014/main" id="{E3858138-8CC3-F016-0D76-D513C26025BC}"/>
                    </a:ext>
                  </a:extLst>
                </p:cNvPr>
                <p:cNvPicPr/>
                <p:nvPr/>
              </p:nvPicPr>
              <p:blipFill>
                <a:blip r:embed="rId922"/>
                <a:stretch>
                  <a:fillRect/>
                </a:stretch>
              </p:blipFill>
              <p:spPr>
                <a:xfrm>
                  <a:off x="7752290" y="6549420"/>
                  <a:ext cx="345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3">
              <p14:nvContentPartPr>
                <p14:cNvPr id="694" name="Input penna 693">
                  <a:extLst>
                    <a:ext uri="{FF2B5EF4-FFF2-40B4-BE49-F238E27FC236}">
                      <a16:creationId xmlns:a16="http://schemas.microsoft.com/office/drawing/2014/main" id="{D950F7B7-6EAC-2F35-6962-206C961C1773}"/>
                    </a:ext>
                  </a:extLst>
                </p14:cNvPr>
                <p14:cNvContentPartPr/>
                <p14:nvPr/>
              </p14:nvContentPartPr>
              <p14:xfrm>
                <a:off x="7724210" y="6650580"/>
                <a:ext cx="151560" cy="17640"/>
              </p14:xfrm>
            </p:contentPart>
          </mc:Choice>
          <mc:Fallback xmlns="">
            <p:pic>
              <p:nvPicPr>
                <p:cNvPr id="694" name="Input penna 693">
                  <a:extLst>
                    <a:ext uri="{FF2B5EF4-FFF2-40B4-BE49-F238E27FC236}">
                      <a16:creationId xmlns:a16="http://schemas.microsoft.com/office/drawing/2014/main" id="{D950F7B7-6EAC-2F35-6962-206C961C1773}"/>
                    </a:ext>
                  </a:extLst>
                </p:cNvPr>
                <p:cNvPicPr/>
                <p:nvPr/>
              </p:nvPicPr>
              <p:blipFill>
                <a:blip r:embed="rId924"/>
                <a:stretch>
                  <a:fillRect/>
                </a:stretch>
              </p:blipFill>
              <p:spPr>
                <a:xfrm>
                  <a:off x="7713410" y="6640140"/>
                  <a:ext cx="172800" cy="3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2" name="Gruppo 711">
            <a:extLst>
              <a:ext uri="{FF2B5EF4-FFF2-40B4-BE49-F238E27FC236}">
                <a16:creationId xmlns:a16="http://schemas.microsoft.com/office/drawing/2014/main" id="{07AF340D-6A56-7EB5-C172-D361A726246C}"/>
              </a:ext>
            </a:extLst>
          </p:cNvPr>
          <p:cNvGrpSpPr/>
          <p:nvPr/>
        </p:nvGrpSpPr>
        <p:grpSpPr>
          <a:xfrm>
            <a:off x="8089610" y="6454380"/>
            <a:ext cx="1062360" cy="309600"/>
            <a:chOff x="8089610" y="6454380"/>
            <a:chExt cx="1062360" cy="30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5">
              <p14:nvContentPartPr>
                <p14:cNvPr id="697" name="Input penna 696">
                  <a:extLst>
                    <a:ext uri="{FF2B5EF4-FFF2-40B4-BE49-F238E27FC236}">
                      <a16:creationId xmlns:a16="http://schemas.microsoft.com/office/drawing/2014/main" id="{C9ECF697-AD08-AD22-685B-1126BC8C0FBA}"/>
                    </a:ext>
                  </a:extLst>
                </p14:cNvPr>
                <p14:cNvContentPartPr/>
                <p14:nvPr/>
              </p14:nvContentPartPr>
              <p14:xfrm>
                <a:off x="8089610" y="6454380"/>
                <a:ext cx="67320" cy="132480"/>
              </p14:xfrm>
            </p:contentPart>
          </mc:Choice>
          <mc:Fallback xmlns="">
            <p:pic>
              <p:nvPicPr>
                <p:cNvPr id="697" name="Input penna 696">
                  <a:extLst>
                    <a:ext uri="{FF2B5EF4-FFF2-40B4-BE49-F238E27FC236}">
                      <a16:creationId xmlns:a16="http://schemas.microsoft.com/office/drawing/2014/main" id="{C9ECF697-AD08-AD22-685B-1126BC8C0FBA}"/>
                    </a:ext>
                  </a:extLst>
                </p:cNvPr>
                <p:cNvPicPr/>
                <p:nvPr/>
              </p:nvPicPr>
              <p:blipFill>
                <a:blip r:embed="rId926"/>
                <a:stretch>
                  <a:fillRect/>
                </a:stretch>
              </p:blipFill>
              <p:spPr>
                <a:xfrm>
                  <a:off x="8078810" y="6443940"/>
                  <a:ext cx="8856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7">
              <p14:nvContentPartPr>
                <p14:cNvPr id="698" name="Input penna 697">
                  <a:extLst>
                    <a:ext uri="{FF2B5EF4-FFF2-40B4-BE49-F238E27FC236}">
                      <a16:creationId xmlns:a16="http://schemas.microsoft.com/office/drawing/2014/main" id="{8EB3FD05-A62B-847C-82F1-0FDAF980B658}"/>
                    </a:ext>
                  </a:extLst>
                </p14:cNvPr>
                <p14:cNvContentPartPr/>
                <p14:nvPr/>
              </p14:nvContentPartPr>
              <p14:xfrm>
                <a:off x="8106890" y="6529260"/>
                <a:ext cx="106560" cy="57960"/>
              </p14:xfrm>
            </p:contentPart>
          </mc:Choice>
          <mc:Fallback xmlns="">
            <p:pic>
              <p:nvPicPr>
                <p:cNvPr id="698" name="Input penna 697">
                  <a:extLst>
                    <a:ext uri="{FF2B5EF4-FFF2-40B4-BE49-F238E27FC236}">
                      <a16:creationId xmlns:a16="http://schemas.microsoft.com/office/drawing/2014/main" id="{8EB3FD05-A62B-847C-82F1-0FDAF980B658}"/>
                    </a:ext>
                  </a:extLst>
                </p:cNvPr>
                <p:cNvPicPr/>
                <p:nvPr/>
              </p:nvPicPr>
              <p:blipFill>
                <a:blip r:embed="rId928"/>
                <a:stretch>
                  <a:fillRect/>
                </a:stretch>
              </p:blipFill>
              <p:spPr>
                <a:xfrm>
                  <a:off x="8096090" y="6518820"/>
                  <a:ext cx="1278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9">
              <p14:nvContentPartPr>
                <p14:cNvPr id="699" name="Input penna 698">
                  <a:extLst>
                    <a:ext uri="{FF2B5EF4-FFF2-40B4-BE49-F238E27FC236}">
                      <a16:creationId xmlns:a16="http://schemas.microsoft.com/office/drawing/2014/main" id="{744A4823-426B-9FC5-E70F-7C3AB085E008}"/>
                    </a:ext>
                  </a:extLst>
                </p14:cNvPr>
                <p14:cNvContentPartPr/>
                <p14:nvPr/>
              </p14:nvContentPartPr>
              <p14:xfrm>
                <a:off x="8287250" y="6478860"/>
                <a:ext cx="13320" cy="71280"/>
              </p14:xfrm>
            </p:contentPart>
          </mc:Choice>
          <mc:Fallback xmlns="">
            <p:pic>
              <p:nvPicPr>
                <p:cNvPr id="699" name="Input penna 698">
                  <a:extLst>
                    <a:ext uri="{FF2B5EF4-FFF2-40B4-BE49-F238E27FC236}">
                      <a16:creationId xmlns:a16="http://schemas.microsoft.com/office/drawing/2014/main" id="{744A4823-426B-9FC5-E70F-7C3AB085E008}"/>
                    </a:ext>
                  </a:extLst>
                </p:cNvPr>
                <p:cNvPicPr/>
                <p:nvPr/>
              </p:nvPicPr>
              <p:blipFill>
                <a:blip r:embed="rId930"/>
                <a:stretch>
                  <a:fillRect/>
                </a:stretch>
              </p:blipFill>
              <p:spPr>
                <a:xfrm>
                  <a:off x="8276810" y="6468060"/>
                  <a:ext cx="345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1">
              <p14:nvContentPartPr>
                <p14:cNvPr id="700" name="Input penna 699">
                  <a:extLst>
                    <a:ext uri="{FF2B5EF4-FFF2-40B4-BE49-F238E27FC236}">
                      <a16:creationId xmlns:a16="http://schemas.microsoft.com/office/drawing/2014/main" id="{7BC500FA-3487-AB3B-3CC8-BC998BF7FE33}"/>
                    </a:ext>
                  </a:extLst>
                </p14:cNvPr>
                <p14:cNvContentPartPr/>
                <p14:nvPr/>
              </p14:nvContentPartPr>
              <p14:xfrm>
                <a:off x="8093930" y="6589380"/>
                <a:ext cx="240840" cy="45720"/>
              </p14:xfrm>
            </p:contentPart>
          </mc:Choice>
          <mc:Fallback xmlns="">
            <p:pic>
              <p:nvPicPr>
                <p:cNvPr id="700" name="Input penna 699">
                  <a:extLst>
                    <a:ext uri="{FF2B5EF4-FFF2-40B4-BE49-F238E27FC236}">
                      <a16:creationId xmlns:a16="http://schemas.microsoft.com/office/drawing/2014/main" id="{7BC500FA-3487-AB3B-3CC8-BC998BF7FE33}"/>
                    </a:ext>
                  </a:extLst>
                </p:cNvPr>
                <p:cNvPicPr/>
                <p:nvPr/>
              </p:nvPicPr>
              <p:blipFill>
                <a:blip r:embed="rId932"/>
                <a:stretch>
                  <a:fillRect/>
                </a:stretch>
              </p:blipFill>
              <p:spPr>
                <a:xfrm>
                  <a:off x="8083130" y="6578940"/>
                  <a:ext cx="2620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3">
              <p14:nvContentPartPr>
                <p14:cNvPr id="701" name="Input penna 700">
                  <a:extLst>
                    <a:ext uri="{FF2B5EF4-FFF2-40B4-BE49-F238E27FC236}">
                      <a16:creationId xmlns:a16="http://schemas.microsoft.com/office/drawing/2014/main" id="{B5555A24-3BCB-9164-9A1B-6A6A1B7E1065}"/>
                    </a:ext>
                  </a:extLst>
                </p14:cNvPr>
                <p14:cNvContentPartPr/>
                <p14:nvPr/>
              </p14:nvContentPartPr>
              <p14:xfrm>
                <a:off x="8170970" y="6593340"/>
                <a:ext cx="51480" cy="145800"/>
              </p14:xfrm>
            </p:contentPart>
          </mc:Choice>
          <mc:Fallback xmlns="">
            <p:pic>
              <p:nvPicPr>
                <p:cNvPr id="701" name="Input penna 700">
                  <a:extLst>
                    <a:ext uri="{FF2B5EF4-FFF2-40B4-BE49-F238E27FC236}">
                      <a16:creationId xmlns:a16="http://schemas.microsoft.com/office/drawing/2014/main" id="{B5555A24-3BCB-9164-9A1B-6A6A1B7E1065}"/>
                    </a:ext>
                  </a:extLst>
                </p:cNvPr>
                <p:cNvPicPr/>
                <p:nvPr/>
              </p:nvPicPr>
              <p:blipFill>
                <a:blip r:embed="rId934"/>
                <a:stretch>
                  <a:fillRect/>
                </a:stretch>
              </p:blipFill>
              <p:spPr>
                <a:xfrm>
                  <a:off x="8160530" y="6582540"/>
                  <a:ext cx="7272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5">
              <p14:nvContentPartPr>
                <p14:cNvPr id="702" name="Input penna 701">
                  <a:extLst>
                    <a:ext uri="{FF2B5EF4-FFF2-40B4-BE49-F238E27FC236}">
                      <a16:creationId xmlns:a16="http://schemas.microsoft.com/office/drawing/2014/main" id="{11AADCDA-A4D3-4A0E-5511-1AC08373C1C6}"/>
                    </a:ext>
                  </a:extLst>
                </p14:cNvPr>
                <p14:cNvContentPartPr/>
                <p14:nvPr/>
              </p14:nvContentPartPr>
              <p14:xfrm>
                <a:off x="8238650" y="6665340"/>
                <a:ext cx="31680" cy="55440"/>
              </p14:xfrm>
            </p:contentPart>
          </mc:Choice>
          <mc:Fallback xmlns="">
            <p:pic>
              <p:nvPicPr>
                <p:cNvPr id="702" name="Input penna 701">
                  <a:extLst>
                    <a:ext uri="{FF2B5EF4-FFF2-40B4-BE49-F238E27FC236}">
                      <a16:creationId xmlns:a16="http://schemas.microsoft.com/office/drawing/2014/main" id="{11AADCDA-A4D3-4A0E-5511-1AC08373C1C6}"/>
                    </a:ext>
                  </a:extLst>
                </p:cNvPr>
                <p:cNvPicPr/>
                <p:nvPr/>
              </p:nvPicPr>
              <p:blipFill>
                <a:blip r:embed="rId936"/>
                <a:stretch>
                  <a:fillRect/>
                </a:stretch>
              </p:blipFill>
              <p:spPr>
                <a:xfrm>
                  <a:off x="8228210" y="6654900"/>
                  <a:ext cx="529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7">
              <p14:nvContentPartPr>
                <p14:cNvPr id="703" name="Input penna 702">
                  <a:extLst>
                    <a:ext uri="{FF2B5EF4-FFF2-40B4-BE49-F238E27FC236}">
                      <a16:creationId xmlns:a16="http://schemas.microsoft.com/office/drawing/2014/main" id="{81698DF9-B885-61EB-53A2-312B23DC8830}"/>
                    </a:ext>
                  </a:extLst>
                </p14:cNvPr>
                <p14:cNvContentPartPr/>
                <p14:nvPr/>
              </p14:nvContentPartPr>
              <p14:xfrm>
                <a:off x="8142890" y="6699180"/>
                <a:ext cx="149760" cy="31680"/>
              </p14:xfrm>
            </p:contentPart>
          </mc:Choice>
          <mc:Fallback xmlns="">
            <p:pic>
              <p:nvPicPr>
                <p:cNvPr id="703" name="Input penna 702">
                  <a:extLst>
                    <a:ext uri="{FF2B5EF4-FFF2-40B4-BE49-F238E27FC236}">
                      <a16:creationId xmlns:a16="http://schemas.microsoft.com/office/drawing/2014/main" id="{81698DF9-B885-61EB-53A2-312B23DC8830}"/>
                    </a:ext>
                  </a:extLst>
                </p:cNvPr>
                <p:cNvPicPr/>
                <p:nvPr/>
              </p:nvPicPr>
              <p:blipFill>
                <a:blip r:embed="rId938"/>
                <a:stretch>
                  <a:fillRect/>
                </a:stretch>
              </p:blipFill>
              <p:spPr>
                <a:xfrm>
                  <a:off x="8132450" y="6688740"/>
                  <a:ext cx="17100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9">
              <p14:nvContentPartPr>
                <p14:cNvPr id="704" name="Input penna 703">
                  <a:extLst>
                    <a:ext uri="{FF2B5EF4-FFF2-40B4-BE49-F238E27FC236}">
                      <a16:creationId xmlns:a16="http://schemas.microsoft.com/office/drawing/2014/main" id="{17EFAF11-ADCD-769D-2872-2564E560F4DE}"/>
                    </a:ext>
                  </a:extLst>
                </p14:cNvPr>
                <p14:cNvContentPartPr/>
                <p14:nvPr/>
              </p14:nvContentPartPr>
              <p14:xfrm>
                <a:off x="8419010" y="6479580"/>
                <a:ext cx="97200" cy="93600"/>
              </p14:xfrm>
            </p:contentPart>
          </mc:Choice>
          <mc:Fallback xmlns="">
            <p:pic>
              <p:nvPicPr>
                <p:cNvPr id="704" name="Input penna 703">
                  <a:extLst>
                    <a:ext uri="{FF2B5EF4-FFF2-40B4-BE49-F238E27FC236}">
                      <a16:creationId xmlns:a16="http://schemas.microsoft.com/office/drawing/2014/main" id="{17EFAF11-ADCD-769D-2872-2564E560F4DE}"/>
                    </a:ext>
                  </a:extLst>
                </p:cNvPr>
                <p:cNvPicPr/>
                <p:nvPr/>
              </p:nvPicPr>
              <p:blipFill>
                <a:blip r:embed="rId940"/>
                <a:stretch>
                  <a:fillRect/>
                </a:stretch>
              </p:blipFill>
              <p:spPr>
                <a:xfrm>
                  <a:off x="8408210" y="6468780"/>
                  <a:ext cx="1184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1">
              <p14:nvContentPartPr>
                <p14:cNvPr id="705" name="Input penna 704">
                  <a:extLst>
                    <a:ext uri="{FF2B5EF4-FFF2-40B4-BE49-F238E27FC236}">
                      <a16:creationId xmlns:a16="http://schemas.microsoft.com/office/drawing/2014/main" id="{1DA91F5A-F304-FF44-B497-45E7DA095772}"/>
                    </a:ext>
                  </a:extLst>
                </p14:cNvPr>
                <p14:cNvContentPartPr/>
                <p14:nvPr/>
              </p14:nvContentPartPr>
              <p14:xfrm>
                <a:off x="8528090" y="6546540"/>
                <a:ext cx="86760" cy="17640"/>
              </p14:xfrm>
            </p:contentPart>
          </mc:Choice>
          <mc:Fallback xmlns="">
            <p:pic>
              <p:nvPicPr>
                <p:cNvPr id="705" name="Input penna 704">
                  <a:extLst>
                    <a:ext uri="{FF2B5EF4-FFF2-40B4-BE49-F238E27FC236}">
                      <a16:creationId xmlns:a16="http://schemas.microsoft.com/office/drawing/2014/main" id="{1DA91F5A-F304-FF44-B497-45E7DA095772}"/>
                    </a:ext>
                  </a:extLst>
                </p:cNvPr>
                <p:cNvPicPr/>
                <p:nvPr/>
              </p:nvPicPr>
              <p:blipFill>
                <a:blip r:embed="rId942"/>
                <a:stretch>
                  <a:fillRect/>
                </a:stretch>
              </p:blipFill>
              <p:spPr>
                <a:xfrm>
                  <a:off x="8517290" y="6536100"/>
                  <a:ext cx="1080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3">
              <p14:nvContentPartPr>
                <p14:cNvPr id="706" name="Input penna 705">
                  <a:extLst>
                    <a:ext uri="{FF2B5EF4-FFF2-40B4-BE49-F238E27FC236}">
                      <a16:creationId xmlns:a16="http://schemas.microsoft.com/office/drawing/2014/main" id="{0B8E9DFA-C2A8-6784-B16A-F8E7D5D2FF8E}"/>
                    </a:ext>
                  </a:extLst>
                </p14:cNvPr>
                <p14:cNvContentPartPr/>
                <p14:nvPr/>
              </p14:nvContentPartPr>
              <p14:xfrm>
                <a:off x="8629250" y="6491100"/>
                <a:ext cx="6480" cy="137880"/>
              </p14:xfrm>
            </p:contentPart>
          </mc:Choice>
          <mc:Fallback xmlns="">
            <p:pic>
              <p:nvPicPr>
                <p:cNvPr id="706" name="Input penna 705">
                  <a:extLst>
                    <a:ext uri="{FF2B5EF4-FFF2-40B4-BE49-F238E27FC236}">
                      <a16:creationId xmlns:a16="http://schemas.microsoft.com/office/drawing/2014/main" id="{0B8E9DFA-C2A8-6784-B16A-F8E7D5D2FF8E}"/>
                    </a:ext>
                  </a:extLst>
                </p:cNvPr>
                <p:cNvPicPr/>
                <p:nvPr/>
              </p:nvPicPr>
              <p:blipFill>
                <a:blip r:embed="rId944"/>
                <a:stretch>
                  <a:fillRect/>
                </a:stretch>
              </p:blipFill>
              <p:spPr>
                <a:xfrm>
                  <a:off x="8618810" y="6480300"/>
                  <a:ext cx="2772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5">
              <p14:nvContentPartPr>
                <p14:cNvPr id="707" name="Input penna 706">
                  <a:extLst>
                    <a:ext uri="{FF2B5EF4-FFF2-40B4-BE49-F238E27FC236}">
                      <a16:creationId xmlns:a16="http://schemas.microsoft.com/office/drawing/2014/main" id="{87793FFC-0219-14D9-205C-37C1C5A59425}"/>
                    </a:ext>
                  </a:extLst>
                </p14:cNvPr>
                <p14:cNvContentPartPr/>
                <p14:nvPr/>
              </p14:nvContentPartPr>
              <p14:xfrm>
                <a:off x="8774690" y="6455820"/>
                <a:ext cx="111240" cy="99360"/>
              </p14:xfrm>
            </p:contentPart>
          </mc:Choice>
          <mc:Fallback xmlns="">
            <p:pic>
              <p:nvPicPr>
                <p:cNvPr id="707" name="Input penna 706">
                  <a:extLst>
                    <a:ext uri="{FF2B5EF4-FFF2-40B4-BE49-F238E27FC236}">
                      <a16:creationId xmlns:a16="http://schemas.microsoft.com/office/drawing/2014/main" id="{87793FFC-0219-14D9-205C-37C1C5A59425}"/>
                    </a:ext>
                  </a:extLst>
                </p:cNvPr>
                <p:cNvPicPr/>
                <p:nvPr/>
              </p:nvPicPr>
              <p:blipFill>
                <a:blip r:embed="rId946"/>
                <a:stretch>
                  <a:fillRect/>
                </a:stretch>
              </p:blipFill>
              <p:spPr>
                <a:xfrm>
                  <a:off x="8763890" y="6445020"/>
                  <a:ext cx="1324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7">
              <p14:nvContentPartPr>
                <p14:cNvPr id="708" name="Input penna 707">
                  <a:extLst>
                    <a:ext uri="{FF2B5EF4-FFF2-40B4-BE49-F238E27FC236}">
                      <a16:creationId xmlns:a16="http://schemas.microsoft.com/office/drawing/2014/main" id="{7E962AE6-9502-A7FC-B03F-20D3BE660F19}"/>
                    </a:ext>
                  </a:extLst>
                </p14:cNvPr>
                <p14:cNvContentPartPr/>
                <p14:nvPr/>
              </p14:nvContentPartPr>
              <p14:xfrm>
                <a:off x="8818610" y="6605940"/>
                <a:ext cx="11520" cy="74160"/>
              </p14:xfrm>
            </p:contentPart>
          </mc:Choice>
          <mc:Fallback xmlns="">
            <p:pic>
              <p:nvPicPr>
                <p:cNvPr id="708" name="Input penna 707">
                  <a:extLst>
                    <a:ext uri="{FF2B5EF4-FFF2-40B4-BE49-F238E27FC236}">
                      <a16:creationId xmlns:a16="http://schemas.microsoft.com/office/drawing/2014/main" id="{7E962AE6-9502-A7FC-B03F-20D3BE660F19}"/>
                    </a:ext>
                  </a:extLst>
                </p:cNvPr>
                <p:cNvPicPr/>
                <p:nvPr/>
              </p:nvPicPr>
              <p:blipFill>
                <a:blip r:embed="rId948"/>
                <a:stretch>
                  <a:fillRect/>
                </a:stretch>
              </p:blipFill>
              <p:spPr>
                <a:xfrm>
                  <a:off x="8807810" y="6595500"/>
                  <a:ext cx="327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9">
              <p14:nvContentPartPr>
                <p14:cNvPr id="709" name="Input penna 708">
                  <a:extLst>
                    <a:ext uri="{FF2B5EF4-FFF2-40B4-BE49-F238E27FC236}">
                      <a16:creationId xmlns:a16="http://schemas.microsoft.com/office/drawing/2014/main" id="{4A60F713-8FD8-217A-DEC0-03D8F251F607}"/>
                    </a:ext>
                  </a:extLst>
                </p14:cNvPr>
                <p14:cNvContentPartPr/>
                <p14:nvPr/>
              </p14:nvContentPartPr>
              <p14:xfrm>
                <a:off x="8856410" y="6635460"/>
                <a:ext cx="15120" cy="95760"/>
              </p14:xfrm>
            </p:contentPart>
          </mc:Choice>
          <mc:Fallback xmlns="">
            <p:pic>
              <p:nvPicPr>
                <p:cNvPr id="709" name="Input penna 708">
                  <a:extLst>
                    <a:ext uri="{FF2B5EF4-FFF2-40B4-BE49-F238E27FC236}">
                      <a16:creationId xmlns:a16="http://schemas.microsoft.com/office/drawing/2014/main" id="{4A60F713-8FD8-217A-DEC0-03D8F251F607}"/>
                    </a:ext>
                  </a:extLst>
                </p:cNvPr>
                <p:cNvPicPr/>
                <p:nvPr/>
              </p:nvPicPr>
              <p:blipFill>
                <a:blip r:embed="rId950"/>
                <a:stretch>
                  <a:fillRect/>
                </a:stretch>
              </p:blipFill>
              <p:spPr>
                <a:xfrm>
                  <a:off x="8845970" y="6624660"/>
                  <a:ext cx="363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1">
              <p14:nvContentPartPr>
                <p14:cNvPr id="710" name="Input penna 709">
                  <a:extLst>
                    <a:ext uri="{FF2B5EF4-FFF2-40B4-BE49-F238E27FC236}">
                      <a16:creationId xmlns:a16="http://schemas.microsoft.com/office/drawing/2014/main" id="{0E51BE0B-636D-840E-72D6-C398DB752BCF}"/>
                    </a:ext>
                  </a:extLst>
                </p14:cNvPr>
                <p14:cNvContentPartPr/>
                <p14:nvPr/>
              </p14:nvContentPartPr>
              <p14:xfrm>
                <a:off x="8687210" y="6736260"/>
                <a:ext cx="464760" cy="27720"/>
              </p14:xfrm>
            </p:contentPart>
          </mc:Choice>
          <mc:Fallback xmlns="">
            <p:pic>
              <p:nvPicPr>
                <p:cNvPr id="710" name="Input penna 709">
                  <a:extLst>
                    <a:ext uri="{FF2B5EF4-FFF2-40B4-BE49-F238E27FC236}">
                      <a16:creationId xmlns:a16="http://schemas.microsoft.com/office/drawing/2014/main" id="{0E51BE0B-636D-840E-72D6-C398DB752BCF}"/>
                    </a:ext>
                  </a:extLst>
                </p:cNvPr>
                <p:cNvPicPr/>
                <p:nvPr/>
              </p:nvPicPr>
              <p:blipFill>
                <a:blip r:embed="rId952"/>
                <a:stretch>
                  <a:fillRect/>
                </a:stretch>
              </p:blipFill>
              <p:spPr>
                <a:xfrm>
                  <a:off x="8676410" y="6725820"/>
                  <a:ext cx="486000" cy="4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6" name="Gruppo 735">
            <a:extLst>
              <a:ext uri="{FF2B5EF4-FFF2-40B4-BE49-F238E27FC236}">
                <a16:creationId xmlns:a16="http://schemas.microsoft.com/office/drawing/2014/main" id="{A35C5C50-9EC7-66C1-B369-F37F74C0CC81}"/>
              </a:ext>
            </a:extLst>
          </p:cNvPr>
          <p:cNvGrpSpPr/>
          <p:nvPr/>
        </p:nvGrpSpPr>
        <p:grpSpPr>
          <a:xfrm>
            <a:off x="5102424" y="6390840"/>
            <a:ext cx="643680" cy="364680"/>
            <a:chOff x="5102424" y="6390840"/>
            <a:chExt cx="643680" cy="36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53">
              <p14:nvContentPartPr>
                <p14:cNvPr id="716" name="Input penna 715">
                  <a:extLst>
                    <a:ext uri="{FF2B5EF4-FFF2-40B4-BE49-F238E27FC236}">
                      <a16:creationId xmlns:a16="http://schemas.microsoft.com/office/drawing/2014/main" id="{21D405B6-BB55-B887-5674-02695AA43190}"/>
                    </a:ext>
                  </a:extLst>
                </p14:cNvPr>
                <p14:cNvContentPartPr/>
                <p14:nvPr/>
              </p14:nvContentPartPr>
              <p14:xfrm>
                <a:off x="5102424" y="6444840"/>
                <a:ext cx="160200" cy="15120"/>
              </p14:xfrm>
            </p:contentPart>
          </mc:Choice>
          <mc:Fallback xmlns="">
            <p:pic>
              <p:nvPicPr>
                <p:cNvPr id="716" name="Input penna 715">
                  <a:extLst>
                    <a:ext uri="{FF2B5EF4-FFF2-40B4-BE49-F238E27FC236}">
                      <a16:creationId xmlns:a16="http://schemas.microsoft.com/office/drawing/2014/main" id="{21D405B6-BB55-B887-5674-02695AA43190}"/>
                    </a:ext>
                  </a:extLst>
                </p:cNvPr>
                <p:cNvPicPr/>
                <p:nvPr/>
              </p:nvPicPr>
              <p:blipFill>
                <a:blip r:embed="rId954"/>
                <a:stretch>
                  <a:fillRect/>
                </a:stretch>
              </p:blipFill>
              <p:spPr>
                <a:xfrm>
                  <a:off x="5091624" y="6434400"/>
                  <a:ext cx="1814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5">
              <p14:nvContentPartPr>
                <p14:cNvPr id="717" name="Input penna 716">
                  <a:extLst>
                    <a:ext uri="{FF2B5EF4-FFF2-40B4-BE49-F238E27FC236}">
                      <a16:creationId xmlns:a16="http://schemas.microsoft.com/office/drawing/2014/main" id="{C974DCC6-2084-8E83-DF24-90116C10C75C}"/>
                    </a:ext>
                  </a:extLst>
                </p14:cNvPr>
                <p14:cNvContentPartPr/>
                <p14:nvPr/>
              </p14:nvContentPartPr>
              <p14:xfrm>
                <a:off x="5183064" y="6457080"/>
                <a:ext cx="3240" cy="109080"/>
              </p14:xfrm>
            </p:contentPart>
          </mc:Choice>
          <mc:Fallback xmlns="">
            <p:pic>
              <p:nvPicPr>
                <p:cNvPr id="717" name="Input penna 716">
                  <a:extLst>
                    <a:ext uri="{FF2B5EF4-FFF2-40B4-BE49-F238E27FC236}">
                      <a16:creationId xmlns:a16="http://schemas.microsoft.com/office/drawing/2014/main" id="{C974DCC6-2084-8E83-DF24-90116C10C75C}"/>
                    </a:ext>
                  </a:extLst>
                </p:cNvPr>
                <p:cNvPicPr/>
                <p:nvPr/>
              </p:nvPicPr>
              <p:blipFill>
                <a:blip r:embed="rId956"/>
                <a:stretch>
                  <a:fillRect/>
                </a:stretch>
              </p:blipFill>
              <p:spPr>
                <a:xfrm>
                  <a:off x="5172624" y="6446640"/>
                  <a:ext cx="244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7">
              <p14:nvContentPartPr>
                <p14:cNvPr id="718" name="Input penna 717">
                  <a:extLst>
                    <a:ext uri="{FF2B5EF4-FFF2-40B4-BE49-F238E27FC236}">
                      <a16:creationId xmlns:a16="http://schemas.microsoft.com/office/drawing/2014/main" id="{7308E8BD-C5F5-EE2E-E1F0-4AE93830E0D0}"/>
                    </a:ext>
                  </a:extLst>
                </p14:cNvPr>
                <p14:cNvContentPartPr/>
                <p14:nvPr/>
              </p14:nvContentPartPr>
              <p14:xfrm>
                <a:off x="5219784" y="6484080"/>
                <a:ext cx="12240" cy="62280"/>
              </p14:xfrm>
            </p:contentPart>
          </mc:Choice>
          <mc:Fallback xmlns="">
            <p:pic>
              <p:nvPicPr>
                <p:cNvPr id="718" name="Input penna 717">
                  <a:extLst>
                    <a:ext uri="{FF2B5EF4-FFF2-40B4-BE49-F238E27FC236}">
                      <a16:creationId xmlns:a16="http://schemas.microsoft.com/office/drawing/2014/main" id="{7308E8BD-C5F5-EE2E-E1F0-4AE93830E0D0}"/>
                    </a:ext>
                  </a:extLst>
                </p:cNvPr>
                <p:cNvPicPr/>
                <p:nvPr/>
              </p:nvPicPr>
              <p:blipFill>
                <a:blip r:embed="rId958"/>
                <a:stretch>
                  <a:fillRect/>
                </a:stretch>
              </p:blipFill>
              <p:spPr>
                <a:xfrm>
                  <a:off x="5208984" y="6473640"/>
                  <a:ext cx="334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9">
              <p14:nvContentPartPr>
                <p14:cNvPr id="719" name="Input penna 718">
                  <a:extLst>
                    <a:ext uri="{FF2B5EF4-FFF2-40B4-BE49-F238E27FC236}">
                      <a16:creationId xmlns:a16="http://schemas.microsoft.com/office/drawing/2014/main" id="{51047407-CEF8-286F-5266-270F1024EAD6}"/>
                    </a:ext>
                  </a:extLst>
                </p14:cNvPr>
                <p14:cNvContentPartPr/>
                <p14:nvPr/>
              </p14:nvContentPartPr>
              <p14:xfrm>
                <a:off x="5113584" y="6546000"/>
                <a:ext cx="162360" cy="52560"/>
              </p14:xfrm>
            </p:contentPart>
          </mc:Choice>
          <mc:Fallback xmlns="">
            <p:pic>
              <p:nvPicPr>
                <p:cNvPr id="719" name="Input penna 718">
                  <a:extLst>
                    <a:ext uri="{FF2B5EF4-FFF2-40B4-BE49-F238E27FC236}">
                      <a16:creationId xmlns:a16="http://schemas.microsoft.com/office/drawing/2014/main" id="{51047407-CEF8-286F-5266-270F1024EAD6}"/>
                    </a:ext>
                  </a:extLst>
                </p:cNvPr>
                <p:cNvPicPr/>
                <p:nvPr/>
              </p:nvPicPr>
              <p:blipFill>
                <a:blip r:embed="rId960"/>
                <a:stretch>
                  <a:fillRect/>
                </a:stretch>
              </p:blipFill>
              <p:spPr>
                <a:xfrm>
                  <a:off x="5102784" y="6535560"/>
                  <a:ext cx="1836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1">
              <p14:nvContentPartPr>
                <p14:cNvPr id="720" name="Input penna 719">
                  <a:extLst>
                    <a:ext uri="{FF2B5EF4-FFF2-40B4-BE49-F238E27FC236}">
                      <a16:creationId xmlns:a16="http://schemas.microsoft.com/office/drawing/2014/main" id="{CECB5087-CD26-6B76-C2CC-D259FD84CFE7}"/>
                    </a:ext>
                  </a:extLst>
                </p14:cNvPr>
                <p14:cNvContentPartPr/>
                <p14:nvPr/>
              </p14:nvContentPartPr>
              <p14:xfrm>
                <a:off x="5286744" y="6459600"/>
                <a:ext cx="57960" cy="5400"/>
              </p14:xfrm>
            </p:contentPart>
          </mc:Choice>
          <mc:Fallback xmlns="">
            <p:pic>
              <p:nvPicPr>
                <p:cNvPr id="720" name="Input penna 719">
                  <a:extLst>
                    <a:ext uri="{FF2B5EF4-FFF2-40B4-BE49-F238E27FC236}">
                      <a16:creationId xmlns:a16="http://schemas.microsoft.com/office/drawing/2014/main" id="{CECB5087-CD26-6B76-C2CC-D259FD84CFE7}"/>
                    </a:ext>
                  </a:extLst>
                </p:cNvPr>
                <p:cNvPicPr/>
                <p:nvPr/>
              </p:nvPicPr>
              <p:blipFill>
                <a:blip r:embed="rId962"/>
                <a:stretch>
                  <a:fillRect/>
                </a:stretch>
              </p:blipFill>
              <p:spPr>
                <a:xfrm>
                  <a:off x="5276304" y="6449160"/>
                  <a:ext cx="792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3">
              <p14:nvContentPartPr>
                <p14:cNvPr id="721" name="Input penna 720">
                  <a:extLst>
                    <a:ext uri="{FF2B5EF4-FFF2-40B4-BE49-F238E27FC236}">
                      <a16:creationId xmlns:a16="http://schemas.microsoft.com/office/drawing/2014/main" id="{D9F93CBD-4E1C-5736-5D81-ED3B4376F696}"/>
                    </a:ext>
                  </a:extLst>
                </p14:cNvPr>
                <p14:cNvContentPartPr/>
                <p14:nvPr/>
              </p14:nvContentPartPr>
              <p14:xfrm>
                <a:off x="5286744" y="6531960"/>
                <a:ext cx="51480" cy="8280"/>
              </p14:xfrm>
            </p:contentPart>
          </mc:Choice>
          <mc:Fallback xmlns="">
            <p:pic>
              <p:nvPicPr>
                <p:cNvPr id="721" name="Input penna 720">
                  <a:extLst>
                    <a:ext uri="{FF2B5EF4-FFF2-40B4-BE49-F238E27FC236}">
                      <a16:creationId xmlns:a16="http://schemas.microsoft.com/office/drawing/2014/main" id="{D9F93CBD-4E1C-5736-5D81-ED3B4376F696}"/>
                    </a:ext>
                  </a:extLst>
                </p:cNvPr>
                <p:cNvPicPr/>
                <p:nvPr/>
              </p:nvPicPr>
              <p:blipFill>
                <a:blip r:embed="rId964"/>
                <a:stretch>
                  <a:fillRect/>
                </a:stretch>
              </p:blipFill>
              <p:spPr>
                <a:xfrm>
                  <a:off x="5276304" y="6521520"/>
                  <a:ext cx="727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5">
              <p14:nvContentPartPr>
                <p14:cNvPr id="722" name="Input penna 721">
                  <a:extLst>
                    <a:ext uri="{FF2B5EF4-FFF2-40B4-BE49-F238E27FC236}">
                      <a16:creationId xmlns:a16="http://schemas.microsoft.com/office/drawing/2014/main" id="{4A3F6855-8DD6-EE88-3A09-9AAAF101C230}"/>
                    </a:ext>
                  </a:extLst>
                </p14:cNvPr>
                <p14:cNvContentPartPr/>
                <p14:nvPr/>
              </p14:nvContentPartPr>
              <p14:xfrm>
                <a:off x="5385384" y="6390840"/>
                <a:ext cx="5760" cy="120600"/>
              </p14:xfrm>
            </p:contentPart>
          </mc:Choice>
          <mc:Fallback xmlns="">
            <p:pic>
              <p:nvPicPr>
                <p:cNvPr id="722" name="Input penna 721">
                  <a:extLst>
                    <a:ext uri="{FF2B5EF4-FFF2-40B4-BE49-F238E27FC236}">
                      <a16:creationId xmlns:a16="http://schemas.microsoft.com/office/drawing/2014/main" id="{4A3F6855-8DD6-EE88-3A09-9AAAF101C230}"/>
                    </a:ext>
                  </a:extLst>
                </p:cNvPr>
                <p:cNvPicPr/>
                <p:nvPr/>
              </p:nvPicPr>
              <p:blipFill>
                <a:blip r:embed="rId966"/>
                <a:stretch>
                  <a:fillRect/>
                </a:stretch>
              </p:blipFill>
              <p:spPr>
                <a:xfrm>
                  <a:off x="5374584" y="6380400"/>
                  <a:ext cx="270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7">
              <p14:nvContentPartPr>
                <p14:cNvPr id="724" name="Input penna 723">
                  <a:extLst>
                    <a:ext uri="{FF2B5EF4-FFF2-40B4-BE49-F238E27FC236}">
                      <a16:creationId xmlns:a16="http://schemas.microsoft.com/office/drawing/2014/main" id="{E3F0576D-38D7-3CBD-1970-8DD46B8723FE}"/>
                    </a:ext>
                  </a:extLst>
                </p14:cNvPr>
                <p14:cNvContentPartPr/>
                <p14:nvPr/>
              </p14:nvContentPartPr>
              <p14:xfrm>
                <a:off x="5444784" y="6466440"/>
                <a:ext cx="90360" cy="115920"/>
              </p14:xfrm>
            </p:contentPart>
          </mc:Choice>
          <mc:Fallback xmlns="">
            <p:pic>
              <p:nvPicPr>
                <p:cNvPr id="724" name="Input penna 723">
                  <a:extLst>
                    <a:ext uri="{FF2B5EF4-FFF2-40B4-BE49-F238E27FC236}">
                      <a16:creationId xmlns:a16="http://schemas.microsoft.com/office/drawing/2014/main" id="{E3F0576D-38D7-3CBD-1970-8DD46B8723FE}"/>
                    </a:ext>
                  </a:extLst>
                </p:cNvPr>
                <p:cNvPicPr/>
                <p:nvPr/>
              </p:nvPicPr>
              <p:blipFill>
                <a:blip r:embed="rId968"/>
                <a:stretch>
                  <a:fillRect/>
                </a:stretch>
              </p:blipFill>
              <p:spPr>
                <a:xfrm>
                  <a:off x="5434344" y="6456000"/>
                  <a:ext cx="1116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9">
              <p14:nvContentPartPr>
                <p14:cNvPr id="725" name="Input penna 724">
                  <a:extLst>
                    <a:ext uri="{FF2B5EF4-FFF2-40B4-BE49-F238E27FC236}">
                      <a16:creationId xmlns:a16="http://schemas.microsoft.com/office/drawing/2014/main" id="{705FABA3-8AD6-022E-7447-D268D3DDDF3F}"/>
                    </a:ext>
                  </a:extLst>
                </p14:cNvPr>
                <p14:cNvContentPartPr/>
                <p14:nvPr/>
              </p14:nvContentPartPr>
              <p14:xfrm>
                <a:off x="5630544" y="6423240"/>
                <a:ext cx="11520" cy="150480"/>
              </p14:xfrm>
            </p:contentPart>
          </mc:Choice>
          <mc:Fallback xmlns="">
            <p:pic>
              <p:nvPicPr>
                <p:cNvPr id="725" name="Input penna 724">
                  <a:extLst>
                    <a:ext uri="{FF2B5EF4-FFF2-40B4-BE49-F238E27FC236}">
                      <a16:creationId xmlns:a16="http://schemas.microsoft.com/office/drawing/2014/main" id="{705FABA3-8AD6-022E-7447-D268D3DDDF3F}"/>
                    </a:ext>
                  </a:extLst>
                </p:cNvPr>
                <p:cNvPicPr/>
                <p:nvPr/>
              </p:nvPicPr>
              <p:blipFill>
                <a:blip r:embed="rId970"/>
                <a:stretch>
                  <a:fillRect/>
                </a:stretch>
              </p:blipFill>
              <p:spPr>
                <a:xfrm>
                  <a:off x="5620104" y="6412800"/>
                  <a:ext cx="3276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1">
              <p14:nvContentPartPr>
                <p14:cNvPr id="730" name="Input penna 729">
                  <a:extLst>
                    <a:ext uri="{FF2B5EF4-FFF2-40B4-BE49-F238E27FC236}">
                      <a16:creationId xmlns:a16="http://schemas.microsoft.com/office/drawing/2014/main" id="{AEBC137D-E633-5779-B59F-336BD43F6397}"/>
                    </a:ext>
                  </a:extLst>
                </p14:cNvPr>
                <p14:cNvContentPartPr/>
                <p14:nvPr/>
              </p14:nvContentPartPr>
              <p14:xfrm>
                <a:off x="5678424" y="6505680"/>
                <a:ext cx="67680" cy="5760"/>
              </p14:xfrm>
            </p:contentPart>
          </mc:Choice>
          <mc:Fallback xmlns="">
            <p:pic>
              <p:nvPicPr>
                <p:cNvPr id="730" name="Input penna 729">
                  <a:extLst>
                    <a:ext uri="{FF2B5EF4-FFF2-40B4-BE49-F238E27FC236}">
                      <a16:creationId xmlns:a16="http://schemas.microsoft.com/office/drawing/2014/main" id="{AEBC137D-E633-5779-B59F-336BD43F6397}"/>
                    </a:ext>
                  </a:extLst>
                </p:cNvPr>
                <p:cNvPicPr/>
                <p:nvPr/>
              </p:nvPicPr>
              <p:blipFill>
                <a:blip r:embed="rId972"/>
                <a:stretch>
                  <a:fillRect/>
                </a:stretch>
              </p:blipFill>
              <p:spPr>
                <a:xfrm>
                  <a:off x="5667624" y="6494880"/>
                  <a:ext cx="889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3">
              <p14:nvContentPartPr>
                <p14:cNvPr id="731" name="Input penna 730">
                  <a:extLst>
                    <a:ext uri="{FF2B5EF4-FFF2-40B4-BE49-F238E27FC236}">
                      <a16:creationId xmlns:a16="http://schemas.microsoft.com/office/drawing/2014/main" id="{B09D8457-806C-497F-BCB1-E9350A7416A1}"/>
                    </a:ext>
                  </a:extLst>
                </p14:cNvPr>
                <p14:cNvContentPartPr/>
                <p14:nvPr/>
              </p14:nvContentPartPr>
              <p14:xfrm>
                <a:off x="5586264" y="6662280"/>
                <a:ext cx="134280" cy="53280"/>
              </p14:xfrm>
            </p:contentPart>
          </mc:Choice>
          <mc:Fallback xmlns="">
            <p:pic>
              <p:nvPicPr>
                <p:cNvPr id="731" name="Input penna 730">
                  <a:extLst>
                    <a:ext uri="{FF2B5EF4-FFF2-40B4-BE49-F238E27FC236}">
                      <a16:creationId xmlns:a16="http://schemas.microsoft.com/office/drawing/2014/main" id="{B09D8457-806C-497F-BCB1-E9350A7416A1}"/>
                    </a:ext>
                  </a:extLst>
                </p:cNvPr>
                <p:cNvPicPr/>
                <p:nvPr/>
              </p:nvPicPr>
              <p:blipFill>
                <a:blip r:embed="rId974"/>
                <a:stretch>
                  <a:fillRect/>
                </a:stretch>
              </p:blipFill>
              <p:spPr>
                <a:xfrm>
                  <a:off x="5575824" y="6651840"/>
                  <a:ext cx="1555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5">
              <p14:nvContentPartPr>
                <p14:cNvPr id="734" name="Input penna 733">
                  <a:extLst>
                    <a:ext uri="{FF2B5EF4-FFF2-40B4-BE49-F238E27FC236}">
                      <a16:creationId xmlns:a16="http://schemas.microsoft.com/office/drawing/2014/main" id="{7C19AE41-0BA3-AC79-0630-A6F3E6C17D6F}"/>
                    </a:ext>
                  </a:extLst>
                </p14:cNvPr>
                <p14:cNvContentPartPr/>
                <p14:nvPr/>
              </p14:nvContentPartPr>
              <p14:xfrm>
                <a:off x="5197416" y="6635640"/>
                <a:ext cx="101160" cy="119880"/>
              </p14:xfrm>
            </p:contentPart>
          </mc:Choice>
          <mc:Fallback xmlns="">
            <p:pic>
              <p:nvPicPr>
                <p:cNvPr id="734" name="Input penna 733">
                  <a:extLst>
                    <a:ext uri="{FF2B5EF4-FFF2-40B4-BE49-F238E27FC236}">
                      <a16:creationId xmlns:a16="http://schemas.microsoft.com/office/drawing/2014/main" id="{7C19AE41-0BA3-AC79-0630-A6F3E6C17D6F}"/>
                    </a:ext>
                  </a:extLst>
                </p:cNvPr>
                <p:cNvPicPr/>
                <p:nvPr/>
              </p:nvPicPr>
              <p:blipFill>
                <a:blip r:embed="rId976"/>
                <a:stretch>
                  <a:fillRect/>
                </a:stretch>
              </p:blipFill>
              <p:spPr>
                <a:xfrm>
                  <a:off x="5186616" y="6625200"/>
                  <a:ext cx="122400" cy="141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3819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27591-846E-8E73-CE9C-13FE30D93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36C3AFD-4126-252C-8FBF-75AB2CD08AA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59C063-D3FE-1896-D931-B6E6662E263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4E6A2E-F366-EA9F-CA26-3F6231FE1D9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DFFA85D-3EEB-C5E9-12FF-92C3E7863BD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BFEB222-F4DE-D90A-7EA1-4D3CE19C3F0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4439D0F-C6B2-CB4D-1FC4-CE6960A19C3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4B9637D-EAFB-9FFC-8679-8348BA6E703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B6E26DE-49CC-5A3B-F11D-C4B531BBBDF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5803E88-5BB7-362F-3EBA-F055D85267F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C4E1703-799B-50B4-6D94-8BF538BF4A9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F15FFC2-10F5-C447-78C4-701BEEDAA67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F6137EF-9196-0893-D0A2-04CB822D42E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75B9FD9-E2DA-0C82-75FB-ED0037967C0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D1355FD-7704-BD1E-36D7-6BEF7CD3E13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E5ABA1-BEB3-6123-75DF-287E2685C6E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A9C0EB6-4231-EF7B-0F76-950C5596403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52170CC-7C34-B636-1D7B-ACFECE18090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828C4FB-777C-415D-D430-735ECDA8B0C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74BCD5C-6ADE-7279-592A-4CCCBD8E30C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022399C-3D20-537B-BF67-8150ABA2A96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1B9BEDF-829A-724C-C0F5-BF920FD4029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38949CF-47F2-0308-1B40-F87AAD68015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5FC1D8F-B1E4-A291-9338-146E264A349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6689B67-80AB-E89A-61D2-3E5C7D308F8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E766EC7-FBF4-5C55-0621-C590A84FD95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885ABB5-578A-6476-5301-CDACF73EA38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2D4F3E4-E694-CC5F-E3E3-F95A860D78C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041ECC2-233C-E085-8260-9A07F83609A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459D7A1-A37E-C6FD-BBCB-5125B185D6C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F4FB940-5885-8675-DCD9-261BAD1670A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2FF9AE0-1197-0E67-B97B-B25CE9DAD0B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E8E7059-3855-A9EA-8D4C-1EEC040112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648BBBB-46D7-09CB-E41F-4A1AA57AB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058F082-EE99-A83C-CB2C-114B66681A5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6F1A59A-C381-6608-C69A-C6039C64A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3DAA2E0-2E8B-3DE6-224D-A6B42DC07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76BAA958-2AB4-1609-FD6D-5F44D90F34DC}"/>
                  </a:ext>
                </a:extLst>
              </p14:cNvPr>
              <p14:cNvContentPartPr/>
              <p14:nvPr/>
            </p14:nvContentPartPr>
            <p14:xfrm>
              <a:off x="4062651" y="1701010"/>
              <a:ext cx="360" cy="288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76BAA958-2AB4-1609-FD6D-5F44D90F34D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58331" y="1696690"/>
                <a:ext cx="9000" cy="11520"/>
              </a:xfrm>
              <a:prstGeom prst="rect">
                <a:avLst/>
              </a:prstGeom>
            </p:spPr>
          </p:pic>
        </mc:Fallback>
      </mc:AlternateContent>
      <p:grpSp>
        <p:nvGrpSpPr>
          <p:cNvPr id="65" name="Gruppo 64">
            <a:extLst>
              <a:ext uri="{FF2B5EF4-FFF2-40B4-BE49-F238E27FC236}">
                <a16:creationId xmlns:a16="http://schemas.microsoft.com/office/drawing/2014/main" id="{09545BAF-F004-19F4-A423-9C9EC7C30432}"/>
              </a:ext>
            </a:extLst>
          </p:cNvPr>
          <p:cNvGrpSpPr/>
          <p:nvPr/>
        </p:nvGrpSpPr>
        <p:grpSpPr>
          <a:xfrm>
            <a:off x="533652" y="266131"/>
            <a:ext cx="629280" cy="303480"/>
            <a:chOff x="533652" y="266131"/>
            <a:chExt cx="629280" cy="303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283A8F9-16ED-6857-005B-B9491A3CADEB}"/>
                    </a:ext>
                  </a:extLst>
                </p14:cNvPr>
                <p14:cNvContentPartPr/>
                <p14:nvPr/>
              </p14:nvContentPartPr>
              <p14:xfrm>
                <a:off x="533652" y="305011"/>
                <a:ext cx="19800" cy="2646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283A8F9-16ED-6857-005B-B9491A3CADE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26092" y="297451"/>
                  <a:ext cx="3456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5996F05-76DE-F758-4480-C06DE0F0C62A}"/>
                    </a:ext>
                  </a:extLst>
                </p14:cNvPr>
                <p14:cNvContentPartPr/>
                <p14:nvPr/>
              </p14:nvContentPartPr>
              <p14:xfrm>
                <a:off x="537972" y="306091"/>
                <a:ext cx="163440" cy="1407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5996F05-76DE-F758-4480-C06DE0F0C62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30412" y="298531"/>
                  <a:ext cx="17856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EA652FA-2E11-DA25-3895-9091E9222173}"/>
                    </a:ext>
                  </a:extLst>
                </p14:cNvPr>
                <p14:cNvContentPartPr/>
                <p14:nvPr/>
              </p14:nvContentPartPr>
              <p14:xfrm>
                <a:off x="703572" y="368011"/>
                <a:ext cx="107640" cy="572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EA652FA-2E11-DA25-3895-9091E922217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96012" y="360451"/>
                  <a:ext cx="1224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53EBCC0-B786-8432-EF15-6AB189DD6F43}"/>
                    </a:ext>
                  </a:extLst>
                </p14:cNvPr>
                <p14:cNvContentPartPr/>
                <p14:nvPr/>
              </p14:nvContentPartPr>
              <p14:xfrm>
                <a:off x="877452" y="266131"/>
                <a:ext cx="11880" cy="14616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53EBCC0-B786-8432-EF15-6AB189DD6F4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69892" y="258571"/>
                  <a:ext cx="2700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62A0A8F-C796-5D04-FD11-FBC3EE706593}"/>
                    </a:ext>
                  </a:extLst>
                </p14:cNvPr>
                <p14:cNvContentPartPr/>
                <p14:nvPr/>
              </p14:nvContentPartPr>
              <p14:xfrm>
                <a:off x="921732" y="346051"/>
                <a:ext cx="65160" cy="756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62A0A8F-C796-5D04-FD11-FBC3EE70659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14172" y="338491"/>
                  <a:ext cx="802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0199CD1-3136-9D84-62A9-4B733139CECD}"/>
                    </a:ext>
                  </a:extLst>
                </p14:cNvPr>
                <p14:cNvContentPartPr/>
                <p14:nvPr/>
              </p14:nvContentPartPr>
              <p14:xfrm>
                <a:off x="1028652" y="290971"/>
                <a:ext cx="16560" cy="1155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0199CD1-3136-9D84-62A9-4B733139CEC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21092" y="283411"/>
                  <a:ext cx="3168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38E148FA-374B-9FA9-243A-14149114263E}"/>
                    </a:ext>
                  </a:extLst>
                </p14:cNvPr>
                <p14:cNvContentPartPr/>
                <p14:nvPr/>
              </p14:nvContentPartPr>
              <p14:xfrm>
                <a:off x="1024332" y="362251"/>
                <a:ext cx="38520" cy="18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38E148FA-374B-9FA9-243A-14149114263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16772" y="354691"/>
                  <a:ext cx="5328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C8CDE59-CA52-7CD5-4E7B-5ACC1CF85D9E}"/>
                    </a:ext>
                  </a:extLst>
                </p14:cNvPr>
                <p14:cNvContentPartPr/>
                <p14:nvPr/>
              </p14:nvContentPartPr>
              <p14:xfrm>
                <a:off x="1159692" y="324451"/>
                <a:ext cx="3240" cy="741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C8CDE59-CA52-7CD5-4E7B-5ACC1CF85D9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152132" y="316891"/>
                  <a:ext cx="18360" cy="8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8C337258-143B-7A80-7EB0-6EDB8D4D2DC8}"/>
              </a:ext>
            </a:extLst>
          </p:cNvPr>
          <p:cNvGrpSpPr/>
          <p:nvPr/>
        </p:nvGrpSpPr>
        <p:grpSpPr>
          <a:xfrm>
            <a:off x="1929732" y="288811"/>
            <a:ext cx="1076400" cy="276840"/>
            <a:chOff x="1929732" y="288811"/>
            <a:chExt cx="1076400" cy="27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FFFD4E5-24E2-8A9D-60D1-255B9F38DE61}"/>
                    </a:ext>
                  </a:extLst>
                </p14:cNvPr>
                <p14:cNvContentPartPr/>
                <p14:nvPr/>
              </p14:nvContentPartPr>
              <p14:xfrm>
                <a:off x="1929732" y="291331"/>
                <a:ext cx="189720" cy="25200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FFFD4E5-24E2-8A9D-60D1-255B9F38DE6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922532" y="283771"/>
                  <a:ext cx="20484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EF4232D-FC00-1854-2161-2E14A001B21B}"/>
                    </a:ext>
                  </a:extLst>
                </p14:cNvPr>
                <p14:cNvContentPartPr/>
                <p14:nvPr/>
              </p14:nvContentPartPr>
              <p14:xfrm>
                <a:off x="2098572" y="383491"/>
                <a:ext cx="140400" cy="14868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EF4232D-FC00-1854-2161-2E14A001B21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091012" y="375931"/>
                  <a:ext cx="15552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B478D4C-FDC4-2606-6D92-01EA8B1BE0D4}"/>
                    </a:ext>
                  </a:extLst>
                </p14:cNvPr>
                <p14:cNvContentPartPr/>
                <p14:nvPr/>
              </p14:nvContentPartPr>
              <p14:xfrm>
                <a:off x="2284332" y="380971"/>
                <a:ext cx="77400" cy="11052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B478D4C-FDC4-2606-6D92-01EA8B1BE0D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276772" y="373411"/>
                  <a:ext cx="925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AE01628-C3E1-F9BE-2B76-D31126D81A4B}"/>
                    </a:ext>
                  </a:extLst>
                </p14:cNvPr>
                <p14:cNvContentPartPr/>
                <p14:nvPr/>
              </p14:nvContentPartPr>
              <p14:xfrm>
                <a:off x="2420772" y="314371"/>
                <a:ext cx="38520" cy="14616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AE01628-C3E1-F9BE-2B76-D31126D81A4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413212" y="306811"/>
                  <a:ext cx="5364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10B3F30-B947-F14C-9801-BBB5336A10A0}"/>
                    </a:ext>
                  </a:extLst>
                </p14:cNvPr>
                <p14:cNvContentPartPr/>
                <p14:nvPr/>
              </p14:nvContentPartPr>
              <p14:xfrm>
                <a:off x="2405652" y="431371"/>
                <a:ext cx="38880" cy="1152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10B3F30-B947-F14C-9801-BBB5336A10A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398092" y="423811"/>
                  <a:ext cx="540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C1B426E-3E49-933C-C5F3-13EA346F8D92}"/>
                    </a:ext>
                  </a:extLst>
                </p14:cNvPr>
                <p14:cNvContentPartPr/>
                <p14:nvPr/>
              </p14:nvContentPartPr>
              <p14:xfrm>
                <a:off x="2492772" y="407611"/>
                <a:ext cx="97560" cy="6084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C1B426E-3E49-933C-C5F3-13EA346F8D9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485212" y="400051"/>
                  <a:ext cx="1126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3A7A7FD-AD79-BF9D-B38A-1D0923FDC26A}"/>
                    </a:ext>
                  </a:extLst>
                </p14:cNvPr>
                <p14:cNvContentPartPr/>
                <p14:nvPr/>
              </p14:nvContentPartPr>
              <p14:xfrm>
                <a:off x="2632452" y="288811"/>
                <a:ext cx="46440" cy="17208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3A7A7FD-AD79-BF9D-B38A-1D0923FDC26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624892" y="281251"/>
                  <a:ext cx="6156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C157EA8-A4EA-71A5-5B57-0DE68E1181C8}"/>
                    </a:ext>
                  </a:extLst>
                </p14:cNvPr>
                <p14:cNvContentPartPr/>
                <p14:nvPr/>
              </p14:nvContentPartPr>
              <p14:xfrm>
                <a:off x="2639292" y="422371"/>
                <a:ext cx="100080" cy="2160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C157EA8-A4EA-71A5-5B57-0DE68E1181C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631732" y="414811"/>
                  <a:ext cx="1152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F7DAE6A6-667C-4CDC-0346-DB4FB0DC6EC4}"/>
                    </a:ext>
                  </a:extLst>
                </p14:cNvPr>
                <p14:cNvContentPartPr/>
                <p14:nvPr/>
              </p14:nvContentPartPr>
              <p14:xfrm>
                <a:off x="2781132" y="392491"/>
                <a:ext cx="14760" cy="10080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F7DAE6A6-667C-4CDC-0346-DB4FB0DC6EC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773572" y="384931"/>
                  <a:ext cx="298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3B5E5FD-2075-9561-CD84-C0E607F23767}"/>
                    </a:ext>
                  </a:extLst>
                </p14:cNvPr>
                <p14:cNvContentPartPr/>
                <p14:nvPr/>
              </p14:nvContentPartPr>
              <p14:xfrm>
                <a:off x="2868972" y="424891"/>
                <a:ext cx="60120" cy="9504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3B5E5FD-2075-9561-CD84-C0E607F2376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861412" y="417331"/>
                  <a:ext cx="752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0A0D3EC-3AD3-153F-9450-692BA527CB6D}"/>
                    </a:ext>
                  </a:extLst>
                </p14:cNvPr>
                <p14:cNvContentPartPr/>
                <p14:nvPr/>
              </p14:nvContentPartPr>
              <p14:xfrm>
                <a:off x="2981652" y="427771"/>
                <a:ext cx="24480" cy="13788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0A0D3EC-3AD3-153F-9450-692BA527CB6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974092" y="420211"/>
                  <a:ext cx="39600" cy="15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8DF7827A-36E1-6BAE-2555-AB002F50709E}"/>
              </a:ext>
            </a:extLst>
          </p:cNvPr>
          <p:cNvGrpSpPr/>
          <p:nvPr/>
        </p:nvGrpSpPr>
        <p:grpSpPr>
          <a:xfrm>
            <a:off x="397932" y="838531"/>
            <a:ext cx="999000" cy="347040"/>
            <a:chOff x="397932" y="838531"/>
            <a:chExt cx="999000" cy="34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802D7A2D-189A-279C-7A90-08672AB69129}"/>
                    </a:ext>
                  </a:extLst>
                </p14:cNvPr>
                <p14:cNvContentPartPr/>
                <p14:nvPr/>
              </p14:nvContentPartPr>
              <p14:xfrm>
                <a:off x="397932" y="881371"/>
                <a:ext cx="3600" cy="23220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802D7A2D-189A-279C-7A90-08672AB6912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90372" y="873811"/>
                  <a:ext cx="1836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6B170597-495D-40A9-0DF5-526299C9C63C}"/>
                    </a:ext>
                  </a:extLst>
                </p14:cNvPr>
                <p14:cNvContentPartPr/>
                <p14:nvPr/>
              </p14:nvContentPartPr>
              <p14:xfrm>
                <a:off x="434652" y="838531"/>
                <a:ext cx="166320" cy="28800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6B170597-495D-40A9-0DF5-526299C9C63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27092" y="830971"/>
                  <a:ext cx="18144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902BCEEE-F9D9-BDC8-DA5F-2A5EEFCC24FA}"/>
                    </a:ext>
                  </a:extLst>
                </p14:cNvPr>
                <p14:cNvContentPartPr/>
                <p14:nvPr/>
              </p14:nvContentPartPr>
              <p14:xfrm>
                <a:off x="668292" y="935731"/>
                <a:ext cx="154800" cy="13824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902BCEEE-F9D9-BDC8-DA5F-2A5EEFCC24F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60732" y="928171"/>
                  <a:ext cx="1699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14921FD-D624-3E1B-038C-4905CA2C90C4}"/>
                    </a:ext>
                  </a:extLst>
                </p14:cNvPr>
                <p14:cNvContentPartPr/>
                <p14:nvPr/>
              </p14:nvContentPartPr>
              <p14:xfrm>
                <a:off x="927852" y="912331"/>
                <a:ext cx="131760" cy="17784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14921FD-D624-3E1B-038C-4905CA2C90C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20292" y="904771"/>
                  <a:ext cx="14688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875DFA3C-7DFD-0F02-2A9F-ADBE427D0064}"/>
                    </a:ext>
                  </a:extLst>
                </p14:cNvPr>
                <p14:cNvContentPartPr/>
                <p14:nvPr/>
              </p14:nvContentPartPr>
              <p14:xfrm>
                <a:off x="1122252" y="937171"/>
                <a:ext cx="144720" cy="18252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875DFA3C-7DFD-0F02-2A9F-ADBE427D006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114692" y="929611"/>
                  <a:ext cx="1598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0859E71A-2312-6507-706E-A8B8CE87A2C0}"/>
                    </a:ext>
                  </a:extLst>
                </p14:cNvPr>
                <p14:cNvContentPartPr/>
                <p14:nvPr/>
              </p14:nvContentPartPr>
              <p14:xfrm>
                <a:off x="1286412" y="1002331"/>
                <a:ext cx="110520" cy="18324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0859E71A-2312-6507-706E-A8B8CE87A2C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279212" y="994771"/>
                  <a:ext cx="125640" cy="19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4CFA7017-5B40-81BC-DBA3-27F149E8C983}"/>
              </a:ext>
            </a:extLst>
          </p:cNvPr>
          <p:cNvGrpSpPr/>
          <p:nvPr/>
        </p:nvGrpSpPr>
        <p:grpSpPr>
          <a:xfrm>
            <a:off x="3461902" y="819811"/>
            <a:ext cx="1035000" cy="362520"/>
            <a:chOff x="3461902" y="819811"/>
            <a:chExt cx="1035000" cy="36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BD08B958-9AF2-A395-AEC5-EA71EA3B1831}"/>
                    </a:ext>
                  </a:extLst>
                </p14:cNvPr>
                <p14:cNvContentPartPr/>
                <p14:nvPr/>
              </p14:nvContentPartPr>
              <p14:xfrm>
                <a:off x="3461902" y="913771"/>
                <a:ext cx="17640" cy="26856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BD08B958-9AF2-A395-AEC5-EA71EA3B183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454342" y="906211"/>
                  <a:ext cx="3276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3484D101-39BD-CF8E-F605-5ABCBCB15BE8}"/>
                    </a:ext>
                  </a:extLst>
                </p14:cNvPr>
                <p14:cNvContentPartPr/>
                <p14:nvPr/>
              </p14:nvContentPartPr>
              <p14:xfrm>
                <a:off x="3489262" y="935011"/>
                <a:ext cx="145440" cy="16632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3484D101-39BD-CF8E-F605-5ABCBCB15BE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481702" y="927451"/>
                  <a:ext cx="16056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9F775D2E-9024-E3D5-0368-184FA5FECF27}"/>
                    </a:ext>
                  </a:extLst>
                </p14:cNvPr>
                <p14:cNvContentPartPr/>
                <p14:nvPr/>
              </p14:nvContentPartPr>
              <p14:xfrm>
                <a:off x="3679342" y="981811"/>
                <a:ext cx="9000" cy="9036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9F775D2E-9024-E3D5-0368-184FA5FECF2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671782" y="974251"/>
                  <a:ext cx="241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2894077E-F87E-A8EE-9683-76A7891F92B8}"/>
                    </a:ext>
                  </a:extLst>
                </p14:cNvPr>
                <p14:cNvContentPartPr/>
                <p14:nvPr/>
              </p14:nvContentPartPr>
              <p14:xfrm>
                <a:off x="3742702" y="978571"/>
                <a:ext cx="61560" cy="10980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2894077E-F87E-A8EE-9683-76A7891F92B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735502" y="971011"/>
                  <a:ext cx="763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753F26FB-F3B6-7F00-B5D7-118904391471}"/>
                    </a:ext>
                  </a:extLst>
                </p14:cNvPr>
                <p14:cNvContentPartPr/>
                <p14:nvPr/>
              </p14:nvContentPartPr>
              <p14:xfrm>
                <a:off x="3880942" y="944731"/>
                <a:ext cx="51480" cy="12096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753F26FB-F3B6-7F00-B5D7-11890439147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873742" y="937171"/>
                  <a:ext cx="6660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DC35D95D-98C4-35F7-DBB0-9969675C9CF1}"/>
                    </a:ext>
                  </a:extLst>
                </p14:cNvPr>
                <p14:cNvContentPartPr/>
                <p14:nvPr/>
              </p14:nvContentPartPr>
              <p14:xfrm>
                <a:off x="3970222" y="960211"/>
                <a:ext cx="86400" cy="10980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DC35D95D-98C4-35F7-DBB0-9969675C9CF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962662" y="952651"/>
                  <a:ext cx="1015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FB2901C4-787E-15D9-50C5-87052BEBD079}"/>
                    </a:ext>
                  </a:extLst>
                </p14:cNvPr>
                <p14:cNvContentPartPr/>
                <p14:nvPr/>
              </p14:nvContentPartPr>
              <p14:xfrm>
                <a:off x="4126462" y="971371"/>
                <a:ext cx="95760" cy="9648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FB2901C4-787E-15D9-50C5-87052BEBD07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118902" y="963811"/>
                  <a:ext cx="1108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6D1D74B3-DE60-F784-B027-CC419AE58FEF}"/>
                    </a:ext>
                  </a:extLst>
                </p14:cNvPr>
                <p14:cNvContentPartPr/>
                <p14:nvPr/>
              </p14:nvContentPartPr>
              <p14:xfrm>
                <a:off x="4258582" y="819811"/>
                <a:ext cx="59400" cy="22536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6D1D74B3-DE60-F784-B027-CC419AE58FE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251022" y="812251"/>
                  <a:ext cx="7452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E61F25AF-79CA-0EC9-E08C-387BBA0F74E3}"/>
                    </a:ext>
                  </a:extLst>
                </p14:cNvPr>
                <p14:cNvContentPartPr/>
                <p14:nvPr/>
              </p14:nvContentPartPr>
              <p14:xfrm>
                <a:off x="4285942" y="959491"/>
                <a:ext cx="90000" cy="1656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E61F25AF-79CA-0EC9-E08C-387BBA0F74E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278382" y="951931"/>
                  <a:ext cx="1051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92179792-6BD5-2FCB-305E-48B6E6211F8C}"/>
                    </a:ext>
                  </a:extLst>
                </p14:cNvPr>
                <p14:cNvContentPartPr/>
                <p14:nvPr/>
              </p14:nvContentPartPr>
              <p14:xfrm>
                <a:off x="4383862" y="964531"/>
                <a:ext cx="113040" cy="15552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92179792-6BD5-2FCB-305E-48B6E6211F8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376302" y="956971"/>
                  <a:ext cx="128160" cy="17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" name="Gruppo 99">
            <a:extLst>
              <a:ext uri="{FF2B5EF4-FFF2-40B4-BE49-F238E27FC236}">
                <a16:creationId xmlns:a16="http://schemas.microsoft.com/office/drawing/2014/main" id="{264446B1-F743-FBB0-EC53-2C1B6351A175}"/>
              </a:ext>
            </a:extLst>
          </p:cNvPr>
          <p:cNvGrpSpPr/>
          <p:nvPr/>
        </p:nvGrpSpPr>
        <p:grpSpPr>
          <a:xfrm>
            <a:off x="5642863" y="870211"/>
            <a:ext cx="682920" cy="193680"/>
            <a:chOff x="5642863" y="870211"/>
            <a:chExt cx="682920" cy="19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DD6C8664-56BD-5387-3B63-5CBD9E9BBAFC}"/>
                    </a:ext>
                  </a:extLst>
                </p14:cNvPr>
                <p14:cNvContentPartPr/>
                <p14:nvPr/>
              </p14:nvContentPartPr>
              <p14:xfrm>
                <a:off x="5642863" y="899371"/>
                <a:ext cx="104760" cy="16452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DD6C8664-56BD-5387-3B63-5CBD9E9BBAF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635663" y="891811"/>
                  <a:ext cx="11988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DA38CE07-3548-D4CC-8E93-CAF8016CEB6C}"/>
                    </a:ext>
                  </a:extLst>
                </p14:cNvPr>
                <p14:cNvContentPartPr/>
                <p14:nvPr/>
              </p14:nvContentPartPr>
              <p14:xfrm>
                <a:off x="5787583" y="945451"/>
                <a:ext cx="121680" cy="11232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DA38CE07-3548-D4CC-8E93-CAF8016CEB6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780023" y="937891"/>
                  <a:ext cx="1364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992E1903-AD51-66D4-5676-EEDC4F96A508}"/>
                    </a:ext>
                  </a:extLst>
                </p14:cNvPr>
                <p14:cNvContentPartPr/>
                <p14:nvPr/>
              </p14:nvContentPartPr>
              <p14:xfrm>
                <a:off x="5987383" y="887131"/>
                <a:ext cx="10800" cy="13896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992E1903-AD51-66D4-5676-EEDC4F96A50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979823" y="879571"/>
                  <a:ext cx="259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EF863283-FA4F-B0B9-A934-8A02E78C0C0A}"/>
                    </a:ext>
                  </a:extLst>
                </p14:cNvPr>
                <p14:cNvContentPartPr/>
                <p14:nvPr/>
              </p14:nvContentPartPr>
              <p14:xfrm>
                <a:off x="6024823" y="870211"/>
                <a:ext cx="182160" cy="19332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EF863283-FA4F-B0B9-A934-8A02E78C0C0A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017263" y="862651"/>
                  <a:ext cx="19728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27B85FA6-617E-10CA-EDC8-999559FAB453}"/>
                    </a:ext>
                  </a:extLst>
                </p14:cNvPr>
                <p14:cNvContentPartPr/>
                <p14:nvPr/>
              </p14:nvContentPartPr>
              <p14:xfrm>
                <a:off x="6164143" y="978571"/>
                <a:ext cx="35280" cy="504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27B85FA6-617E-10CA-EDC8-999559FAB45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156583" y="971011"/>
                  <a:ext cx="504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BA99A455-783E-E33B-B59E-564D8CE9A6F5}"/>
                    </a:ext>
                  </a:extLst>
                </p14:cNvPr>
                <p14:cNvContentPartPr/>
                <p14:nvPr/>
              </p14:nvContentPartPr>
              <p14:xfrm>
                <a:off x="6276823" y="961651"/>
                <a:ext cx="48960" cy="5724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BA99A455-783E-E33B-B59E-564D8CE9A6F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269263" y="954091"/>
                  <a:ext cx="64080" cy="7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uppo 97">
            <a:extLst>
              <a:ext uri="{FF2B5EF4-FFF2-40B4-BE49-F238E27FC236}">
                <a16:creationId xmlns:a16="http://schemas.microsoft.com/office/drawing/2014/main" id="{52FE0BA9-EAF0-B859-3014-72CD2305D3D0}"/>
              </a:ext>
            </a:extLst>
          </p:cNvPr>
          <p:cNvGrpSpPr/>
          <p:nvPr/>
        </p:nvGrpSpPr>
        <p:grpSpPr>
          <a:xfrm>
            <a:off x="7029223" y="898651"/>
            <a:ext cx="702360" cy="187560"/>
            <a:chOff x="7029223" y="898651"/>
            <a:chExt cx="702360" cy="18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43A43F8E-E897-F560-6F9C-6E17058B8EF6}"/>
                    </a:ext>
                  </a:extLst>
                </p14:cNvPr>
                <p14:cNvContentPartPr/>
                <p14:nvPr/>
              </p14:nvContentPartPr>
              <p14:xfrm>
                <a:off x="7029223" y="941491"/>
                <a:ext cx="156240" cy="14472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43A43F8E-E897-F560-6F9C-6E17058B8EF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021663" y="933931"/>
                  <a:ext cx="17136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D2100970-7987-937C-E260-22E31A463629}"/>
                    </a:ext>
                  </a:extLst>
                </p14:cNvPr>
                <p14:cNvContentPartPr/>
                <p14:nvPr/>
              </p14:nvContentPartPr>
              <p14:xfrm>
                <a:off x="7243423" y="898651"/>
                <a:ext cx="156240" cy="13752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D2100970-7987-937C-E260-22E31A463629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235863" y="891091"/>
                  <a:ext cx="1710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3EA19952-160A-3A77-09FB-F505BCED6225}"/>
                    </a:ext>
                  </a:extLst>
                </p14:cNvPr>
                <p14:cNvContentPartPr/>
                <p14:nvPr/>
              </p14:nvContentPartPr>
              <p14:xfrm>
                <a:off x="7429543" y="941491"/>
                <a:ext cx="82080" cy="9756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3EA19952-160A-3A77-09FB-F505BCED622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421983" y="933931"/>
                  <a:ext cx="968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4DE7C555-5713-CC17-B124-22B6DBFC237B}"/>
                    </a:ext>
                  </a:extLst>
                </p14:cNvPr>
                <p14:cNvContentPartPr/>
                <p14:nvPr/>
              </p14:nvContentPartPr>
              <p14:xfrm>
                <a:off x="7577143" y="943291"/>
                <a:ext cx="22320" cy="79560"/>
              </p14:xfrm>
            </p:contentPart>
          </mc:Choice>
          <mc:Fallback xmlns=""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4DE7C555-5713-CC17-B124-22B6DBFC237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569583" y="935731"/>
                  <a:ext cx="370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FF75D7A1-0378-6145-3C38-43FA9BD92613}"/>
                    </a:ext>
                  </a:extLst>
                </p14:cNvPr>
                <p14:cNvContentPartPr/>
                <p14:nvPr/>
              </p14:nvContentPartPr>
              <p14:xfrm>
                <a:off x="7655263" y="954451"/>
                <a:ext cx="76320" cy="8064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FF75D7A1-0378-6145-3C38-43FA9BD92613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647703" y="946891"/>
                  <a:ext cx="91440" cy="9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014C33B8-49F3-B70F-4366-63205C90AA05}"/>
              </a:ext>
            </a:extLst>
          </p:cNvPr>
          <p:cNvGrpSpPr/>
          <p:nvPr/>
        </p:nvGrpSpPr>
        <p:grpSpPr>
          <a:xfrm>
            <a:off x="8626303" y="798463"/>
            <a:ext cx="908280" cy="298800"/>
            <a:chOff x="8626303" y="798463"/>
            <a:chExt cx="908280" cy="29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92D81DEC-E6AB-F5E8-A4CC-F97FFFABC3DB}"/>
                    </a:ext>
                  </a:extLst>
                </p14:cNvPr>
                <p14:cNvContentPartPr/>
                <p14:nvPr/>
              </p14:nvContentPartPr>
              <p14:xfrm>
                <a:off x="8626303" y="798463"/>
                <a:ext cx="281520" cy="21888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92D81DEC-E6AB-F5E8-A4CC-F97FFFABC3D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618743" y="790903"/>
                  <a:ext cx="29664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D0B4D225-16AD-2DF1-CE25-064D6C798A4E}"/>
                    </a:ext>
                  </a:extLst>
                </p14:cNvPr>
                <p14:cNvContentPartPr/>
                <p14:nvPr/>
              </p14:nvContentPartPr>
              <p14:xfrm>
                <a:off x="8936983" y="828703"/>
                <a:ext cx="111600" cy="19332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D0B4D225-16AD-2DF1-CE25-064D6C798A4E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929423" y="821143"/>
                  <a:ext cx="12672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9E63BEAF-A37E-1053-6684-251D35A25C3C}"/>
                    </a:ext>
                  </a:extLst>
                </p14:cNvPr>
                <p14:cNvContentPartPr/>
                <p14:nvPr/>
              </p14:nvContentPartPr>
              <p14:xfrm>
                <a:off x="9043903" y="818983"/>
                <a:ext cx="168120" cy="27828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9E63BEAF-A37E-1053-6684-251D35A25C3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9036343" y="811423"/>
                  <a:ext cx="18324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769A336F-F5E7-D4D5-0A3C-36A3F56147D6}"/>
                    </a:ext>
                  </a:extLst>
                </p14:cNvPr>
                <p14:cNvContentPartPr/>
                <p14:nvPr/>
              </p14:nvContentPartPr>
              <p14:xfrm>
                <a:off x="9249463" y="843463"/>
                <a:ext cx="86400" cy="10656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769A336F-F5E7-D4D5-0A3C-36A3F56147D6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9241903" y="836263"/>
                  <a:ext cx="1011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CE9CE3ED-B262-0BFD-44D8-13D3B64204B3}"/>
                    </a:ext>
                  </a:extLst>
                </p14:cNvPr>
                <p14:cNvContentPartPr/>
                <p14:nvPr/>
              </p14:nvContentPartPr>
              <p14:xfrm>
                <a:off x="9415423" y="843823"/>
                <a:ext cx="119160" cy="17100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CE9CE3ED-B262-0BFD-44D8-13D3B64204B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9407863" y="836263"/>
                  <a:ext cx="134280" cy="18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uppo 115">
            <a:extLst>
              <a:ext uri="{FF2B5EF4-FFF2-40B4-BE49-F238E27FC236}">
                <a16:creationId xmlns:a16="http://schemas.microsoft.com/office/drawing/2014/main" id="{3AB118B7-DF59-2E17-2DE0-9EFCF23C993C}"/>
              </a:ext>
            </a:extLst>
          </p:cNvPr>
          <p:cNvGrpSpPr/>
          <p:nvPr/>
        </p:nvGrpSpPr>
        <p:grpSpPr>
          <a:xfrm>
            <a:off x="77829" y="1575343"/>
            <a:ext cx="349560" cy="115200"/>
            <a:chOff x="77829" y="1575343"/>
            <a:chExt cx="349560" cy="11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C3B0F210-8FE2-B2CE-A655-243CEB160C84}"/>
                    </a:ext>
                  </a:extLst>
                </p14:cNvPr>
                <p14:cNvContentPartPr/>
                <p14:nvPr/>
              </p14:nvContentPartPr>
              <p14:xfrm>
                <a:off x="77829" y="1618183"/>
                <a:ext cx="114120" cy="3384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C3B0F210-8FE2-B2CE-A655-243CEB160C84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0269" y="1610983"/>
                  <a:ext cx="1292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0C07B66D-2E26-B4BF-8A6E-FFBEE692E7A5}"/>
                    </a:ext>
                  </a:extLst>
                </p14:cNvPr>
                <p14:cNvContentPartPr/>
                <p14:nvPr/>
              </p14:nvContentPartPr>
              <p14:xfrm>
                <a:off x="184749" y="1585783"/>
                <a:ext cx="54360" cy="10476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0C07B66D-2E26-B4BF-8A6E-FFBEE692E7A5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77189" y="1578223"/>
                  <a:ext cx="694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98733E13-31D4-2DBF-F829-97FCF8B6B0DD}"/>
                    </a:ext>
                  </a:extLst>
                </p14:cNvPr>
                <p14:cNvContentPartPr/>
                <p14:nvPr/>
              </p14:nvContentPartPr>
              <p14:xfrm>
                <a:off x="337029" y="1575343"/>
                <a:ext cx="90360" cy="7488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98733E13-31D4-2DBF-F829-97FCF8B6B0D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29469" y="1567783"/>
                  <a:ext cx="105480" cy="9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" name="Gruppo 126">
            <a:extLst>
              <a:ext uri="{FF2B5EF4-FFF2-40B4-BE49-F238E27FC236}">
                <a16:creationId xmlns:a16="http://schemas.microsoft.com/office/drawing/2014/main" id="{5AB5B89B-3E4C-9A09-FF34-FB0981A15324}"/>
              </a:ext>
            </a:extLst>
          </p:cNvPr>
          <p:cNvGrpSpPr/>
          <p:nvPr/>
        </p:nvGrpSpPr>
        <p:grpSpPr>
          <a:xfrm>
            <a:off x="1256829" y="1501903"/>
            <a:ext cx="581400" cy="313200"/>
            <a:chOff x="1256829" y="1501903"/>
            <a:chExt cx="581400" cy="31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ED0CB5DB-4544-EF12-DBF6-18A3B5B1A751}"/>
                    </a:ext>
                  </a:extLst>
                </p14:cNvPr>
                <p14:cNvContentPartPr/>
                <p14:nvPr/>
              </p14:nvContentPartPr>
              <p14:xfrm>
                <a:off x="1264389" y="1501903"/>
                <a:ext cx="102960" cy="24120"/>
              </p14:xfrm>
            </p:contentPart>
          </mc:Choice>
          <mc:Fallback xmlns=""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ED0CB5DB-4544-EF12-DBF6-18A3B5B1A751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256829" y="1494343"/>
                  <a:ext cx="1180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19EF2C4E-C51E-0115-8105-A3571F215EEE}"/>
                    </a:ext>
                  </a:extLst>
                </p14:cNvPr>
                <p14:cNvContentPartPr/>
                <p14:nvPr/>
              </p14:nvContentPartPr>
              <p14:xfrm>
                <a:off x="1256829" y="1536823"/>
                <a:ext cx="82080" cy="109800"/>
              </p14:xfrm>
            </p:contentPart>
          </mc:Choice>
          <mc:Fallback xmlns=""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19EF2C4E-C51E-0115-8105-A3571F215EEE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249269" y="1529263"/>
                  <a:ext cx="972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855F3799-3C4C-9A4A-2BE7-F65A4DA85AF5}"/>
                    </a:ext>
                  </a:extLst>
                </p14:cNvPr>
                <p14:cNvContentPartPr/>
                <p14:nvPr/>
              </p14:nvContentPartPr>
              <p14:xfrm>
                <a:off x="1424589" y="1522063"/>
                <a:ext cx="2160" cy="106560"/>
              </p14:xfrm>
            </p:contentPart>
          </mc:Choice>
          <mc:Fallback xmlns=""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855F3799-3C4C-9A4A-2BE7-F65A4DA85AF5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417029" y="1514503"/>
                  <a:ext cx="172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9B49257C-BB0B-2742-BCAC-9E0A020D5427}"/>
                    </a:ext>
                  </a:extLst>
                </p14:cNvPr>
                <p14:cNvContentPartPr/>
                <p14:nvPr/>
              </p14:nvContentPartPr>
              <p14:xfrm>
                <a:off x="1417029" y="1578223"/>
                <a:ext cx="65880" cy="27360"/>
              </p14:xfrm>
            </p:contentPart>
          </mc:Choice>
          <mc:Fallback xmlns=""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9B49257C-BB0B-2742-BCAC-9E0A020D5427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409469" y="1570663"/>
                  <a:ext cx="810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A13A4CB4-BB2A-B77B-DD19-4FC260C1B6E4}"/>
                    </a:ext>
                  </a:extLst>
                </p14:cNvPr>
                <p14:cNvContentPartPr/>
                <p14:nvPr/>
              </p14:nvContentPartPr>
              <p14:xfrm>
                <a:off x="1367349" y="1693783"/>
                <a:ext cx="131760" cy="121320"/>
              </p14:xfrm>
            </p:contentPart>
          </mc:Choice>
          <mc:Fallback xmlns=""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A13A4CB4-BB2A-B77B-DD19-4FC260C1B6E4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359789" y="1686223"/>
                  <a:ext cx="1468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0EEACBAD-C3CD-A6B5-D837-5B82DA81B9EF}"/>
                    </a:ext>
                  </a:extLst>
                </p14:cNvPr>
                <p14:cNvContentPartPr/>
                <p14:nvPr/>
              </p14:nvContentPartPr>
              <p14:xfrm>
                <a:off x="1618269" y="1556263"/>
                <a:ext cx="83880" cy="2412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0EEACBAD-C3CD-A6B5-D837-5B82DA81B9E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610709" y="1548703"/>
                  <a:ext cx="986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83CBB964-F664-2648-6A38-3382F66FFA90}"/>
                    </a:ext>
                  </a:extLst>
                </p14:cNvPr>
                <p14:cNvContentPartPr/>
                <p14:nvPr/>
              </p14:nvContentPartPr>
              <p14:xfrm>
                <a:off x="1564989" y="1584343"/>
                <a:ext cx="116640" cy="147600"/>
              </p14:xfrm>
            </p:contentPart>
          </mc:Choice>
          <mc:Fallback xmlns=""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83CBB964-F664-2648-6A38-3382F66FFA90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557429" y="1576783"/>
                  <a:ext cx="13176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59595280-5C50-4D15-AF06-ED2467D2E217}"/>
                    </a:ext>
                  </a:extLst>
                </p14:cNvPr>
                <p14:cNvContentPartPr/>
                <p14:nvPr/>
              </p14:nvContentPartPr>
              <p14:xfrm>
                <a:off x="1714029" y="1559503"/>
                <a:ext cx="21240" cy="170280"/>
              </p14:xfrm>
            </p:contentPart>
          </mc:Choice>
          <mc:Fallback xmlns=""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59595280-5C50-4D15-AF06-ED2467D2E21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706829" y="1551943"/>
                  <a:ext cx="3636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FDE28EC7-B58B-ACDD-67F6-1147FF8EEA5B}"/>
                    </a:ext>
                  </a:extLst>
                </p14:cNvPr>
                <p14:cNvContentPartPr/>
                <p14:nvPr/>
              </p14:nvContentPartPr>
              <p14:xfrm>
                <a:off x="1746069" y="1631503"/>
                <a:ext cx="92160" cy="18000"/>
              </p14:xfrm>
            </p:contentPart>
          </mc:Choice>
          <mc:Fallback xmlns=""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FDE28EC7-B58B-ACDD-67F6-1147FF8EEA5B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738509" y="1623943"/>
                  <a:ext cx="107280" cy="3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" name="Gruppo 139">
            <a:extLst>
              <a:ext uri="{FF2B5EF4-FFF2-40B4-BE49-F238E27FC236}">
                <a16:creationId xmlns:a16="http://schemas.microsoft.com/office/drawing/2014/main" id="{9412471C-4737-75B8-4A00-3A2B4A7F0AFD}"/>
              </a:ext>
            </a:extLst>
          </p:cNvPr>
          <p:cNvGrpSpPr/>
          <p:nvPr/>
        </p:nvGrpSpPr>
        <p:grpSpPr>
          <a:xfrm>
            <a:off x="3551109" y="1426303"/>
            <a:ext cx="736560" cy="349920"/>
            <a:chOff x="3551109" y="1426303"/>
            <a:chExt cx="736560" cy="34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4B56C4D4-FF51-CEF2-394E-22522EB9ADEC}"/>
                    </a:ext>
                  </a:extLst>
                </p14:cNvPr>
                <p14:cNvContentPartPr/>
                <p14:nvPr/>
              </p14:nvContentPartPr>
              <p14:xfrm>
                <a:off x="3563709" y="1435303"/>
                <a:ext cx="37440" cy="129240"/>
              </p14:xfrm>
            </p:contentPart>
          </mc:Choice>
          <mc:Fallback xmlns=""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4B56C4D4-FF51-CEF2-394E-22522EB9ADEC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556149" y="1427743"/>
                  <a:ext cx="525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95A7A84F-DF8D-EEC3-0925-14FA5DC0B1A3}"/>
                    </a:ext>
                  </a:extLst>
                </p14:cNvPr>
                <p14:cNvContentPartPr/>
                <p14:nvPr/>
              </p14:nvContentPartPr>
              <p14:xfrm>
                <a:off x="3551109" y="1426303"/>
                <a:ext cx="143640" cy="188640"/>
              </p14:xfrm>
            </p:contentPart>
          </mc:Choice>
          <mc:Fallback xmlns=""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95A7A84F-DF8D-EEC3-0925-14FA5DC0B1A3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3543549" y="1418743"/>
                  <a:ext cx="15876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68176959-5B00-5614-CB67-C1A6B4A0E7BF}"/>
                    </a:ext>
                  </a:extLst>
                </p14:cNvPr>
                <p14:cNvContentPartPr/>
                <p14:nvPr/>
              </p14:nvContentPartPr>
              <p14:xfrm>
                <a:off x="3718509" y="1456183"/>
                <a:ext cx="8640" cy="12744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68176959-5B00-5614-CB67-C1A6B4A0E7BF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3710949" y="1448623"/>
                  <a:ext cx="237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E711BEEB-AE0E-8B25-3904-E19787E4895D}"/>
                    </a:ext>
                  </a:extLst>
                </p14:cNvPr>
                <p14:cNvContentPartPr/>
                <p14:nvPr/>
              </p14:nvContentPartPr>
              <p14:xfrm>
                <a:off x="3729669" y="1484263"/>
                <a:ext cx="114120" cy="55440"/>
              </p14:xfrm>
            </p:contentPart>
          </mc:Choice>
          <mc:Fallback xmlns=""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E711BEEB-AE0E-8B25-3904-E19787E4895D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3722109" y="1476703"/>
                  <a:ext cx="1292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B2AE1D79-1733-C239-B4BA-653B3B3D386D}"/>
                    </a:ext>
                  </a:extLst>
                </p14:cNvPr>
                <p14:cNvContentPartPr/>
                <p14:nvPr/>
              </p14:nvContentPartPr>
              <p14:xfrm>
                <a:off x="3829029" y="1426303"/>
                <a:ext cx="43920" cy="149400"/>
              </p14:xfrm>
            </p:contentPart>
          </mc:Choice>
          <mc:Fallback xmlns=""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B2AE1D79-1733-C239-B4BA-653B3B3D386D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3821469" y="1418743"/>
                  <a:ext cx="5904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8F39D9D3-C911-B4D2-0545-48FF90FDA5A0}"/>
                    </a:ext>
                  </a:extLst>
                </p14:cNvPr>
                <p14:cNvContentPartPr/>
                <p14:nvPr/>
              </p14:nvContentPartPr>
              <p14:xfrm>
                <a:off x="3658029" y="1613863"/>
                <a:ext cx="127440" cy="162360"/>
              </p14:xfrm>
            </p:contentPart>
          </mc:Choice>
          <mc:Fallback xmlns=""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8F39D9D3-C911-B4D2-0545-48FF90FDA5A0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650469" y="1606303"/>
                  <a:ext cx="14256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9A26756B-D51F-0385-8588-3F14C08A3996}"/>
                    </a:ext>
                  </a:extLst>
                </p14:cNvPr>
                <p14:cNvContentPartPr/>
                <p14:nvPr/>
              </p14:nvContentPartPr>
              <p14:xfrm>
                <a:off x="3693309" y="1641223"/>
                <a:ext cx="177120" cy="47880"/>
              </p14:xfrm>
            </p:contentPart>
          </mc:Choice>
          <mc:Fallback xmlns=""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9A26756B-D51F-0385-8588-3F14C08A399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685749" y="1633663"/>
                  <a:ext cx="1922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309DD979-20BB-EF65-AA97-9CC3643920E8}"/>
                    </a:ext>
                  </a:extLst>
                </p14:cNvPr>
                <p14:cNvContentPartPr/>
                <p14:nvPr/>
              </p14:nvContentPartPr>
              <p14:xfrm>
                <a:off x="3961149" y="1471303"/>
                <a:ext cx="138600" cy="58320"/>
              </p14:xfrm>
            </p:contentPart>
          </mc:Choice>
          <mc:Fallback xmlns=""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309DD979-20BB-EF65-AA97-9CC3643920E8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953589" y="1463743"/>
                  <a:ext cx="15372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92368547-9747-F706-9BE0-3AF768B0FF37}"/>
                    </a:ext>
                  </a:extLst>
                </p14:cNvPr>
                <p14:cNvContentPartPr/>
                <p14:nvPr/>
              </p14:nvContentPartPr>
              <p14:xfrm>
                <a:off x="3988869" y="1514863"/>
                <a:ext cx="76320" cy="16416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92368547-9747-F706-9BE0-3AF768B0FF37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981309" y="1507303"/>
                  <a:ext cx="910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F70155BE-03EB-406B-2B1B-4BA33E66AAA5}"/>
                    </a:ext>
                  </a:extLst>
                </p14:cNvPr>
                <p14:cNvContentPartPr/>
                <p14:nvPr/>
              </p14:nvContentPartPr>
              <p14:xfrm>
                <a:off x="4104429" y="1516663"/>
                <a:ext cx="50760" cy="14760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F70155BE-03EB-406B-2B1B-4BA33E66AAA5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096869" y="1509103"/>
                  <a:ext cx="6588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EA49F3CC-CF6D-EBD8-49EE-2E04D386126F}"/>
                    </a:ext>
                  </a:extLst>
                </p14:cNvPr>
                <p14:cNvContentPartPr/>
                <p14:nvPr/>
              </p14:nvContentPartPr>
              <p14:xfrm>
                <a:off x="4179309" y="1528183"/>
                <a:ext cx="108360" cy="46800"/>
              </p14:xfrm>
            </p:contentPart>
          </mc:Choice>
          <mc:Fallback xmlns=""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EA49F3CC-CF6D-EBD8-49EE-2E04D386126F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171749" y="1520623"/>
                  <a:ext cx="123120" cy="6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4" name="Gruppo 153">
            <a:extLst>
              <a:ext uri="{FF2B5EF4-FFF2-40B4-BE49-F238E27FC236}">
                <a16:creationId xmlns:a16="http://schemas.microsoft.com/office/drawing/2014/main" id="{82AFED3A-B3C4-CE21-88BE-473E11C7BE2C}"/>
              </a:ext>
            </a:extLst>
          </p:cNvPr>
          <p:cNvGrpSpPr/>
          <p:nvPr/>
        </p:nvGrpSpPr>
        <p:grpSpPr>
          <a:xfrm>
            <a:off x="5495829" y="1400023"/>
            <a:ext cx="888840" cy="211680"/>
            <a:chOff x="5495829" y="1400023"/>
            <a:chExt cx="888840" cy="21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9C55CD2F-3739-3B48-67FB-330C093AB0EF}"/>
                    </a:ext>
                  </a:extLst>
                </p14:cNvPr>
                <p14:cNvContentPartPr/>
                <p14:nvPr/>
              </p14:nvContentPartPr>
              <p14:xfrm>
                <a:off x="5495829" y="1419463"/>
                <a:ext cx="227520" cy="5652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9C55CD2F-3739-3B48-67FB-330C093AB0EF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488269" y="1411903"/>
                  <a:ext cx="2422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0835403E-590E-0474-40E5-AFBFEB94B505}"/>
                    </a:ext>
                  </a:extLst>
                </p14:cNvPr>
                <p14:cNvContentPartPr/>
                <p14:nvPr/>
              </p14:nvContentPartPr>
              <p14:xfrm>
                <a:off x="5513469" y="1468423"/>
                <a:ext cx="115920" cy="143280"/>
              </p14:xfrm>
            </p:contentPart>
          </mc:Choice>
          <mc:Fallback xmlns=""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0835403E-590E-0474-40E5-AFBFEB94B505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505909" y="1460863"/>
                  <a:ext cx="13068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6C9B25BB-78EA-5006-623E-8ED5B69B511F}"/>
                    </a:ext>
                  </a:extLst>
                </p14:cNvPr>
                <p14:cNvContentPartPr/>
                <p14:nvPr/>
              </p14:nvContentPartPr>
              <p14:xfrm>
                <a:off x="5586549" y="1462303"/>
                <a:ext cx="74520" cy="101880"/>
              </p14:xfrm>
            </p:contentPart>
          </mc:Choice>
          <mc:Fallback xmlns=""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6C9B25BB-78EA-5006-623E-8ED5B69B511F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579349" y="1454743"/>
                  <a:ext cx="896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4859D1B3-991D-361F-142A-BA5D73AD323E}"/>
                    </a:ext>
                  </a:extLst>
                </p14:cNvPr>
                <p14:cNvContentPartPr/>
                <p14:nvPr/>
              </p14:nvContentPartPr>
              <p14:xfrm>
                <a:off x="5747469" y="1427383"/>
                <a:ext cx="113400" cy="25920"/>
              </p14:xfrm>
            </p:contentPart>
          </mc:Choice>
          <mc:Fallback xmlns=""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4859D1B3-991D-361F-142A-BA5D73AD323E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739909" y="1419823"/>
                  <a:ext cx="1281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2AF0C6E9-6014-0A2A-85D9-0F3067D4D962}"/>
                    </a:ext>
                  </a:extLst>
                </p14:cNvPr>
                <p14:cNvContentPartPr/>
                <p14:nvPr/>
              </p14:nvContentPartPr>
              <p14:xfrm>
                <a:off x="5722989" y="1477423"/>
                <a:ext cx="79560" cy="120240"/>
              </p14:xfrm>
            </p:contentPart>
          </mc:Choice>
          <mc:Fallback xmlns=""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2AF0C6E9-6014-0A2A-85D9-0F3067D4D962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715429" y="1469863"/>
                  <a:ext cx="946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FD8D7990-507A-335B-E988-AEDF70990B5E}"/>
                    </a:ext>
                  </a:extLst>
                </p14:cNvPr>
                <p14:cNvContentPartPr/>
                <p14:nvPr/>
              </p14:nvContentPartPr>
              <p14:xfrm>
                <a:off x="5797149" y="1480663"/>
                <a:ext cx="29160" cy="112680"/>
              </p14:xfrm>
            </p:contentPart>
          </mc:Choice>
          <mc:Fallback xmlns=""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FD8D7990-507A-335B-E988-AEDF70990B5E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789589" y="1473103"/>
                  <a:ext cx="439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17F964AC-0FC5-5083-7634-7F9FB8A2EBE6}"/>
                    </a:ext>
                  </a:extLst>
                </p14:cNvPr>
                <p14:cNvContentPartPr/>
                <p14:nvPr/>
              </p14:nvContentPartPr>
              <p14:xfrm>
                <a:off x="5893989" y="1488583"/>
                <a:ext cx="6120" cy="93240"/>
              </p14:xfrm>
            </p:contentPart>
          </mc:Choice>
          <mc:Fallback xmlns=""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17F964AC-0FC5-5083-7634-7F9FB8A2EBE6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886429" y="1481023"/>
                  <a:ext cx="212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AFD31BB1-5658-E490-0ADF-DB429902485E}"/>
                    </a:ext>
                  </a:extLst>
                </p14:cNvPr>
                <p14:cNvContentPartPr/>
                <p14:nvPr/>
              </p14:nvContentPartPr>
              <p14:xfrm>
                <a:off x="5917029" y="1514863"/>
                <a:ext cx="93960" cy="30240"/>
              </p14:xfrm>
            </p:contentPart>
          </mc:Choice>
          <mc:Fallback xmlns=""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AFD31BB1-5658-E490-0ADF-DB429902485E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909469" y="1507303"/>
                  <a:ext cx="1090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E8A54E93-8A90-70B1-87CC-BD441ABC1E74}"/>
                    </a:ext>
                  </a:extLst>
                </p14:cNvPr>
                <p14:cNvContentPartPr/>
                <p14:nvPr/>
              </p14:nvContentPartPr>
              <p14:xfrm>
                <a:off x="6124029" y="1427383"/>
                <a:ext cx="66960" cy="27360"/>
              </p14:xfrm>
            </p:contentPart>
          </mc:Choice>
          <mc:Fallback xmlns=""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E8A54E93-8A90-70B1-87CC-BD441ABC1E74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116469" y="1419823"/>
                  <a:ext cx="820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7ADF5549-C1BD-FCF2-BD6C-D9776F05C1F8}"/>
                    </a:ext>
                  </a:extLst>
                </p14:cNvPr>
                <p14:cNvContentPartPr/>
                <p14:nvPr/>
              </p14:nvContentPartPr>
              <p14:xfrm>
                <a:off x="6111429" y="1400023"/>
                <a:ext cx="76320" cy="180720"/>
              </p14:xfrm>
            </p:contentPart>
          </mc:Choice>
          <mc:Fallback xmlns=""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7ADF5549-C1BD-FCF2-BD6C-D9776F05C1F8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103869" y="1392463"/>
                  <a:ext cx="9108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4E51E2F6-9954-0E0D-B95C-F8AF543570BE}"/>
                    </a:ext>
                  </a:extLst>
                </p14:cNvPr>
                <p14:cNvContentPartPr/>
                <p14:nvPr/>
              </p14:nvContentPartPr>
              <p14:xfrm>
                <a:off x="6227709" y="1444663"/>
                <a:ext cx="30600" cy="145080"/>
              </p14:xfrm>
            </p:contentPart>
          </mc:Choice>
          <mc:Fallback xmlns=""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4E51E2F6-9954-0E0D-B95C-F8AF543570BE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220149" y="1437463"/>
                  <a:ext cx="4572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D55D50DB-D380-4D34-D9BD-5ADA9BD17AC4}"/>
                    </a:ext>
                  </a:extLst>
                </p14:cNvPr>
                <p14:cNvContentPartPr/>
                <p14:nvPr/>
              </p14:nvContentPartPr>
              <p14:xfrm>
                <a:off x="6260469" y="1500823"/>
                <a:ext cx="124200" cy="51120"/>
              </p14:xfrm>
            </p:contentPart>
          </mc:Choice>
          <mc:Fallback xmlns=""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D55D50DB-D380-4D34-D9BD-5ADA9BD17AC4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252909" y="1493263"/>
                  <a:ext cx="139320" cy="6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uppo 164">
            <a:extLst>
              <a:ext uri="{FF2B5EF4-FFF2-40B4-BE49-F238E27FC236}">
                <a16:creationId xmlns:a16="http://schemas.microsoft.com/office/drawing/2014/main" id="{86664E8B-A6E4-D2AE-FACC-50D81457DD5B}"/>
              </a:ext>
            </a:extLst>
          </p:cNvPr>
          <p:cNvGrpSpPr/>
          <p:nvPr/>
        </p:nvGrpSpPr>
        <p:grpSpPr>
          <a:xfrm>
            <a:off x="7023583" y="1435011"/>
            <a:ext cx="834840" cy="285120"/>
            <a:chOff x="7023583" y="1435011"/>
            <a:chExt cx="834840" cy="285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E3F35A6A-AFA3-DCCF-78FF-5A09C9BED585}"/>
                    </a:ext>
                  </a:extLst>
                </p14:cNvPr>
                <p14:cNvContentPartPr/>
                <p14:nvPr/>
              </p14:nvContentPartPr>
              <p14:xfrm>
                <a:off x="7043743" y="1450131"/>
                <a:ext cx="124200" cy="141480"/>
              </p14:xfrm>
            </p:contentPart>
          </mc:Choice>
          <mc:Fallback xmlns=""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E3F35A6A-AFA3-DCCF-78FF-5A09C9BED585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7036183" y="1442571"/>
                  <a:ext cx="1393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812A7315-B927-6E6A-3CD7-1C21DDF9E8C9}"/>
                    </a:ext>
                  </a:extLst>
                </p14:cNvPr>
                <p14:cNvContentPartPr/>
                <p14:nvPr/>
              </p14:nvContentPartPr>
              <p14:xfrm>
                <a:off x="7081543" y="1528971"/>
                <a:ext cx="91440" cy="30960"/>
              </p14:xfrm>
            </p:contentPart>
          </mc:Choice>
          <mc:Fallback xmlns=""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812A7315-B927-6E6A-3CD7-1C21DDF9E8C9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7073983" y="1521411"/>
                  <a:ext cx="1065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20F5E707-9AF0-37D5-31D7-C34180062D3F}"/>
                    </a:ext>
                  </a:extLst>
                </p14:cNvPr>
                <p14:cNvContentPartPr/>
                <p14:nvPr/>
              </p14:nvContentPartPr>
              <p14:xfrm>
                <a:off x="7200343" y="1455171"/>
                <a:ext cx="102960" cy="131040"/>
              </p14:xfrm>
            </p:contentPart>
          </mc:Choice>
          <mc:Fallback xmlns=""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20F5E707-9AF0-37D5-31D7-C34180062D3F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192783" y="1447611"/>
                  <a:ext cx="11808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54C60770-73F3-0E19-D0B9-D869C766C6C0}"/>
                    </a:ext>
                  </a:extLst>
                </p14:cNvPr>
                <p14:cNvContentPartPr/>
                <p14:nvPr/>
              </p14:nvContentPartPr>
              <p14:xfrm>
                <a:off x="7275223" y="1541931"/>
                <a:ext cx="92880" cy="39960"/>
              </p14:xfrm>
            </p:contentPart>
          </mc:Choice>
          <mc:Fallback xmlns=""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54C60770-73F3-0E19-D0B9-D869C766C6C0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7267663" y="1534371"/>
                  <a:ext cx="10800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F716F97E-020C-47F6-6C20-E6092477D4A0}"/>
                    </a:ext>
                  </a:extLst>
                </p14:cNvPr>
                <p14:cNvContentPartPr/>
                <p14:nvPr/>
              </p14:nvContentPartPr>
              <p14:xfrm>
                <a:off x="7023583" y="1695651"/>
                <a:ext cx="329760" cy="24480"/>
              </p14:xfrm>
            </p:contentPart>
          </mc:Choice>
          <mc:Fallback xmlns=""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F716F97E-020C-47F6-6C20-E6092477D4A0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016023" y="1688091"/>
                  <a:ext cx="3448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85EFFEC1-02DA-7221-B608-78C2A1DA8F55}"/>
                    </a:ext>
                  </a:extLst>
                </p14:cNvPr>
                <p14:cNvContentPartPr/>
                <p14:nvPr/>
              </p14:nvContentPartPr>
              <p14:xfrm>
                <a:off x="7475023" y="1453371"/>
                <a:ext cx="176400" cy="21240"/>
              </p14:xfrm>
            </p:contentPart>
          </mc:Choice>
          <mc:Fallback xmlns=""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85EFFEC1-02DA-7221-B608-78C2A1DA8F55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7467463" y="1446171"/>
                  <a:ext cx="1915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9ED1C622-8021-CADB-F353-2BBACBB49C6D}"/>
                    </a:ext>
                  </a:extLst>
                </p14:cNvPr>
                <p14:cNvContentPartPr/>
                <p14:nvPr/>
              </p14:nvContentPartPr>
              <p14:xfrm>
                <a:off x="7503463" y="1462371"/>
                <a:ext cx="153720" cy="193320"/>
              </p14:xfrm>
            </p:contentPart>
          </mc:Choice>
          <mc:Fallback xmlns=""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9ED1C622-8021-CADB-F353-2BBACBB49C6D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7495903" y="1454811"/>
                  <a:ext cx="1688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6D80B4C6-8BC8-06C5-3219-092F31F137E1}"/>
                    </a:ext>
                  </a:extLst>
                </p14:cNvPr>
                <p14:cNvContentPartPr/>
                <p14:nvPr/>
              </p14:nvContentPartPr>
              <p14:xfrm>
                <a:off x="7723423" y="1435011"/>
                <a:ext cx="35640" cy="183600"/>
              </p14:xfrm>
            </p:contentPart>
          </mc:Choice>
          <mc:Fallback xmlns=""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6D80B4C6-8BC8-06C5-3219-092F31F137E1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7715863" y="1427451"/>
                  <a:ext cx="5076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C4F5974A-9E69-B6BF-C927-CD5F505DE102}"/>
                    </a:ext>
                  </a:extLst>
                </p14:cNvPr>
                <p14:cNvContentPartPr/>
                <p14:nvPr/>
              </p14:nvContentPartPr>
              <p14:xfrm>
                <a:off x="7724143" y="1572531"/>
                <a:ext cx="134280" cy="30240"/>
              </p14:xfrm>
            </p:contentPart>
          </mc:Choice>
          <mc:Fallback xmlns=""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C4F5974A-9E69-B6BF-C927-CD5F505DE102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7716583" y="1565331"/>
                  <a:ext cx="14940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4" name="Gruppo 173">
            <a:extLst>
              <a:ext uri="{FF2B5EF4-FFF2-40B4-BE49-F238E27FC236}">
                <a16:creationId xmlns:a16="http://schemas.microsoft.com/office/drawing/2014/main" id="{2D344562-77C3-8347-9FAC-E1B34B5A2936}"/>
              </a:ext>
            </a:extLst>
          </p:cNvPr>
          <p:cNvGrpSpPr/>
          <p:nvPr/>
        </p:nvGrpSpPr>
        <p:grpSpPr>
          <a:xfrm>
            <a:off x="8824663" y="1409589"/>
            <a:ext cx="766440" cy="262440"/>
            <a:chOff x="8824663" y="1409589"/>
            <a:chExt cx="766440" cy="26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81DCAE7B-A89D-2C72-1C5C-78328ECB0093}"/>
                    </a:ext>
                  </a:extLst>
                </p14:cNvPr>
                <p14:cNvContentPartPr/>
                <p14:nvPr/>
              </p14:nvContentPartPr>
              <p14:xfrm>
                <a:off x="8824663" y="1411389"/>
                <a:ext cx="200880" cy="252000"/>
              </p14:xfrm>
            </p:contentPart>
          </mc:Choice>
          <mc:Fallback xmlns=""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81DCAE7B-A89D-2C72-1C5C-78328ECB0093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8817103" y="1403829"/>
                  <a:ext cx="21600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378A2919-6836-D5DE-B8CE-11151CF9689C}"/>
                    </a:ext>
                  </a:extLst>
                </p14:cNvPr>
                <p14:cNvContentPartPr/>
                <p14:nvPr/>
              </p14:nvContentPartPr>
              <p14:xfrm>
                <a:off x="8903503" y="1540269"/>
                <a:ext cx="83880" cy="86040"/>
              </p14:xfrm>
            </p:contentPart>
          </mc:Choice>
          <mc:Fallback xmlns=""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378A2919-6836-D5DE-B8CE-11151CF9689C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8895943" y="1532709"/>
                  <a:ext cx="986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40582F50-68B6-778E-437A-3F433C0C0764}"/>
                    </a:ext>
                  </a:extLst>
                </p14:cNvPr>
                <p14:cNvContentPartPr/>
                <p14:nvPr/>
              </p14:nvContentPartPr>
              <p14:xfrm>
                <a:off x="9058663" y="1471869"/>
                <a:ext cx="19800" cy="200160"/>
              </p14:xfrm>
            </p:contentPart>
          </mc:Choice>
          <mc:Fallback xmlns=""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40582F50-68B6-778E-437A-3F433C0C0764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9051103" y="1464309"/>
                  <a:ext cx="3492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4BC82D21-074D-7FB0-063E-71F86AA5AB81}"/>
                    </a:ext>
                  </a:extLst>
                </p14:cNvPr>
                <p14:cNvContentPartPr/>
                <p14:nvPr/>
              </p14:nvContentPartPr>
              <p14:xfrm>
                <a:off x="9217783" y="1409589"/>
                <a:ext cx="129240" cy="38880"/>
              </p14:xfrm>
            </p:contentPart>
          </mc:Choice>
          <mc:Fallback xmlns=""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4BC82D21-074D-7FB0-063E-71F86AA5AB81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9210223" y="1402029"/>
                  <a:ext cx="1443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7C60A427-996D-F44E-4C5D-D24D8848CDF4}"/>
                    </a:ext>
                  </a:extLst>
                </p14:cNvPr>
                <p14:cNvContentPartPr/>
                <p14:nvPr/>
              </p14:nvContentPartPr>
              <p14:xfrm>
                <a:off x="9201943" y="1460349"/>
                <a:ext cx="89640" cy="164160"/>
              </p14:xfrm>
            </p:contentPart>
          </mc:Choice>
          <mc:Fallback xmlns=""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7C60A427-996D-F44E-4C5D-D24D8848CDF4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9194383" y="1452789"/>
                  <a:ext cx="10476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45DC5CA6-F06C-C454-0DCE-321531E721DA}"/>
                    </a:ext>
                  </a:extLst>
                </p14:cNvPr>
                <p14:cNvContentPartPr/>
                <p14:nvPr/>
              </p14:nvContentPartPr>
              <p14:xfrm>
                <a:off x="9368623" y="1426149"/>
                <a:ext cx="52560" cy="212400"/>
              </p14:xfrm>
            </p:contentPart>
          </mc:Choice>
          <mc:Fallback xmlns=""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45DC5CA6-F06C-C454-0DCE-321531E721DA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9361063" y="1418589"/>
                  <a:ext cx="6768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1C94D04E-1695-32E5-AD62-FAF4EEF4F234}"/>
                    </a:ext>
                  </a:extLst>
                </p14:cNvPr>
                <p14:cNvContentPartPr/>
                <p14:nvPr/>
              </p14:nvContentPartPr>
              <p14:xfrm>
                <a:off x="9416503" y="1441989"/>
                <a:ext cx="174600" cy="100080"/>
              </p14:xfrm>
            </p:contentPart>
          </mc:Choice>
          <mc:Fallback xmlns=""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1C94D04E-1695-32E5-AD62-FAF4EEF4F234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9408943" y="1434429"/>
                  <a:ext cx="189720" cy="11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5" name="Gruppo 184">
            <a:extLst>
              <a:ext uri="{FF2B5EF4-FFF2-40B4-BE49-F238E27FC236}">
                <a16:creationId xmlns:a16="http://schemas.microsoft.com/office/drawing/2014/main" id="{21D8B378-B9A6-0826-E8BC-BCA7797B51AC}"/>
              </a:ext>
            </a:extLst>
          </p:cNvPr>
          <p:cNvGrpSpPr/>
          <p:nvPr/>
        </p:nvGrpSpPr>
        <p:grpSpPr>
          <a:xfrm>
            <a:off x="501549" y="1442726"/>
            <a:ext cx="413640" cy="282960"/>
            <a:chOff x="501549" y="1442726"/>
            <a:chExt cx="413640" cy="28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F734F789-9527-FE9F-F805-928BEEE4FE44}"/>
                    </a:ext>
                  </a:extLst>
                </p14:cNvPr>
                <p14:cNvContentPartPr/>
                <p14:nvPr/>
              </p14:nvContentPartPr>
              <p14:xfrm>
                <a:off x="501549" y="1543166"/>
                <a:ext cx="85320" cy="102960"/>
              </p14:xfrm>
            </p:contentPart>
          </mc:Choice>
          <mc:Fallback xmlns=""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F734F789-9527-FE9F-F805-928BEEE4FE44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493989" y="1535606"/>
                  <a:ext cx="1004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EE89B160-F17F-99F8-7B8B-3E9A00A22DFF}"/>
                    </a:ext>
                  </a:extLst>
                </p14:cNvPr>
                <p14:cNvContentPartPr/>
                <p14:nvPr/>
              </p14:nvContentPartPr>
              <p14:xfrm>
                <a:off x="610989" y="1553606"/>
                <a:ext cx="41760" cy="129240"/>
              </p14:xfrm>
            </p:contentPart>
          </mc:Choice>
          <mc:Fallback xmlns=""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EE89B160-F17F-99F8-7B8B-3E9A00A22DFF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03429" y="1546046"/>
                  <a:ext cx="565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E53193F8-46E7-9EFE-3F9B-0BADE2A0C449}"/>
                    </a:ext>
                  </a:extLst>
                </p14:cNvPr>
                <p14:cNvContentPartPr/>
                <p14:nvPr/>
              </p14:nvContentPartPr>
              <p14:xfrm>
                <a:off x="701709" y="1442726"/>
                <a:ext cx="90360" cy="282960"/>
              </p14:xfrm>
            </p:contentPart>
          </mc:Choice>
          <mc:Fallback xmlns=""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E53193F8-46E7-9EFE-3F9B-0BADE2A0C449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94149" y="1435166"/>
                  <a:ext cx="10548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8AB0FC60-6DB9-55B2-500E-F64EAFB5F1CD}"/>
                    </a:ext>
                  </a:extLst>
                </p14:cNvPr>
                <p14:cNvContentPartPr/>
                <p14:nvPr/>
              </p14:nvContentPartPr>
              <p14:xfrm>
                <a:off x="839949" y="1628126"/>
                <a:ext cx="75240" cy="97560"/>
              </p14:xfrm>
            </p:contentPart>
          </mc:Choice>
          <mc:Fallback xmlns=""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8AB0FC60-6DB9-55B2-500E-F64EAFB5F1CD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832389" y="1620566"/>
                  <a:ext cx="9036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9" name="Gruppo 218">
            <a:extLst>
              <a:ext uri="{FF2B5EF4-FFF2-40B4-BE49-F238E27FC236}">
                <a16:creationId xmlns:a16="http://schemas.microsoft.com/office/drawing/2014/main" id="{62562D28-C0CE-E113-C8AF-64A55D598DBB}"/>
              </a:ext>
            </a:extLst>
          </p:cNvPr>
          <p:cNvGrpSpPr/>
          <p:nvPr/>
        </p:nvGrpSpPr>
        <p:grpSpPr>
          <a:xfrm>
            <a:off x="3480189" y="2184549"/>
            <a:ext cx="1314360" cy="427320"/>
            <a:chOff x="3480189" y="2184549"/>
            <a:chExt cx="1314360" cy="42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DCB17462-BE5E-2070-0FEB-9522D5ADACFA}"/>
                    </a:ext>
                  </a:extLst>
                </p14:cNvPr>
                <p14:cNvContentPartPr/>
                <p14:nvPr/>
              </p14:nvContentPartPr>
              <p14:xfrm>
                <a:off x="3484509" y="2214429"/>
                <a:ext cx="45000" cy="17928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DCB17462-BE5E-2070-0FEB-9522D5ADACFA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3476949" y="2206869"/>
                  <a:ext cx="6012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9589F7DB-DE2E-A742-43A5-3A13EB05EC9D}"/>
                    </a:ext>
                  </a:extLst>
                </p14:cNvPr>
                <p14:cNvContentPartPr/>
                <p14:nvPr/>
              </p14:nvContentPartPr>
              <p14:xfrm>
                <a:off x="3480189" y="2233509"/>
                <a:ext cx="147600" cy="19008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9589F7DB-DE2E-A742-43A5-3A13EB05EC9D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3472629" y="2225949"/>
                  <a:ext cx="16272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95CDA0C4-D39A-0CE0-7D52-5A8E05347259}"/>
                    </a:ext>
                  </a:extLst>
                </p14:cNvPr>
                <p14:cNvContentPartPr/>
                <p14:nvPr/>
              </p14:nvContentPartPr>
              <p14:xfrm>
                <a:off x="3673149" y="2184549"/>
                <a:ext cx="82080" cy="24300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95CDA0C4-D39A-0CE0-7D52-5A8E05347259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3665589" y="2177349"/>
                  <a:ext cx="9720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63F2CC0B-7061-E878-9ABB-03168851CF7D}"/>
                    </a:ext>
                  </a:extLst>
                </p14:cNvPr>
                <p14:cNvContentPartPr/>
                <p14:nvPr/>
              </p14:nvContentPartPr>
              <p14:xfrm>
                <a:off x="3682509" y="2331069"/>
                <a:ext cx="99000" cy="3384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63F2CC0B-7061-E878-9ABB-03168851CF7D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3674949" y="2323509"/>
                  <a:ext cx="1141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146887EE-ABA2-C5DE-A260-9B162DCCCA54}"/>
                    </a:ext>
                  </a:extLst>
                </p14:cNvPr>
                <p14:cNvContentPartPr/>
                <p14:nvPr/>
              </p14:nvContentPartPr>
              <p14:xfrm>
                <a:off x="3820749" y="2224869"/>
                <a:ext cx="41760" cy="15732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146887EE-ABA2-C5DE-A260-9B162DCCCA54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3813189" y="2217669"/>
                  <a:ext cx="565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72D8E22C-CD2C-84F5-DD85-34708860B241}"/>
                    </a:ext>
                  </a:extLst>
                </p14:cNvPr>
                <p14:cNvContentPartPr/>
                <p14:nvPr/>
              </p14:nvContentPartPr>
              <p14:xfrm>
                <a:off x="4054749" y="2246109"/>
                <a:ext cx="102960" cy="11988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72D8E22C-CD2C-84F5-DD85-34708860B241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4047189" y="2238549"/>
                  <a:ext cx="1180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13F74676-31B2-74FA-60D6-0C247F196A5F}"/>
                    </a:ext>
                  </a:extLst>
                </p14:cNvPr>
                <p14:cNvContentPartPr/>
                <p14:nvPr/>
              </p14:nvContentPartPr>
              <p14:xfrm>
                <a:off x="3982389" y="2441589"/>
                <a:ext cx="97200" cy="2448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13F74676-31B2-74FA-60D6-0C247F196A5F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3974829" y="2434029"/>
                  <a:ext cx="1123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D3E5A068-7C66-7245-2FAB-BF99052816D7}"/>
                    </a:ext>
                  </a:extLst>
                </p14:cNvPr>
                <p14:cNvContentPartPr/>
                <p14:nvPr/>
              </p14:nvContentPartPr>
              <p14:xfrm>
                <a:off x="4067349" y="2429349"/>
                <a:ext cx="14760" cy="7668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D3E5A068-7C66-7245-2FAB-BF99052816D7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4059789" y="2421789"/>
                  <a:ext cx="2988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C7E1E702-ACD2-C38A-D204-DEEA5F262515}"/>
                    </a:ext>
                  </a:extLst>
                </p14:cNvPr>
                <p14:cNvContentPartPr/>
                <p14:nvPr/>
              </p14:nvContentPartPr>
              <p14:xfrm>
                <a:off x="4173549" y="2393349"/>
                <a:ext cx="60840" cy="1008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C7E1E702-ACD2-C38A-D204-DEEA5F262515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4165989" y="2385789"/>
                  <a:ext cx="759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2E88D8F2-DC87-B541-878F-9A7AE727FC6D}"/>
                    </a:ext>
                  </a:extLst>
                </p14:cNvPr>
                <p14:cNvContentPartPr/>
                <p14:nvPr/>
              </p14:nvContentPartPr>
              <p14:xfrm>
                <a:off x="4255269" y="2221629"/>
                <a:ext cx="63720" cy="27396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2E88D8F2-DC87-B541-878F-9A7AE727FC6D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4247709" y="2214069"/>
                  <a:ext cx="7884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A27B2A23-B740-82CE-642D-59ACF4D53700}"/>
                    </a:ext>
                  </a:extLst>
                </p14:cNvPr>
                <p14:cNvContentPartPr/>
                <p14:nvPr/>
              </p14:nvContentPartPr>
              <p14:xfrm>
                <a:off x="4471629" y="2296149"/>
                <a:ext cx="113400" cy="11700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A27B2A23-B740-82CE-642D-59ACF4D53700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4464069" y="2288589"/>
                  <a:ext cx="1281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BC9DDBE7-49D7-FF48-9C31-7A0105FF4A3F}"/>
                    </a:ext>
                  </a:extLst>
                </p14:cNvPr>
                <p14:cNvContentPartPr/>
                <p14:nvPr/>
              </p14:nvContentPartPr>
              <p14:xfrm>
                <a:off x="4468029" y="2458149"/>
                <a:ext cx="16200" cy="8892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BC9DDBE7-49D7-FF48-9C31-7A0105FF4A3F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4460469" y="2450589"/>
                  <a:ext cx="313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7F26FAE5-8123-FEC7-FC2B-0B988B72C987}"/>
                    </a:ext>
                  </a:extLst>
                </p14:cNvPr>
                <p14:cNvContentPartPr/>
                <p14:nvPr/>
              </p14:nvContentPartPr>
              <p14:xfrm>
                <a:off x="4541469" y="2464989"/>
                <a:ext cx="21240" cy="11160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7F26FAE5-8123-FEC7-FC2B-0B988B72C987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4533909" y="2457789"/>
                  <a:ext cx="363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6D61EE88-21F7-5E9C-7DC7-884EC304D218}"/>
                    </a:ext>
                  </a:extLst>
                </p14:cNvPr>
                <p14:cNvContentPartPr/>
                <p14:nvPr/>
              </p14:nvContentPartPr>
              <p14:xfrm>
                <a:off x="4340229" y="2578029"/>
                <a:ext cx="454320" cy="33840"/>
              </p14:xfrm>
            </p:contentPart>
          </mc:Choice>
          <mc:Fallback xmlns=""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6D61EE88-21F7-5E9C-7DC7-884EC304D218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4332669" y="2570469"/>
                  <a:ext cx="469440" cy="4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1" name="Gruppo 240">
            <a:extLst>
              <a:ext uri="{FF2B5EF4-FFF2-40B4-BE49-F238E27FC236}">
                <a16:creationId xmlns:a16="http://schemas.microsoft.com/office/drawing/2014/main" id="{59D8F414-9F89-DBC4-0CD4-951AB3A4B799}"/>
              </a:ext>
            </a:extLst>
          </p:cNvPr>
          <p:cNvGrpSpPr/>
          <p:nvPr/>
        </p:nvGrpSpPr>
        <p:grpSpPr>
          <a:xfrm>
            <a:off x="5594126" y="2137389"/>
            <a:ext cx="886680" cy="334440"/>
            <a:chOff x="5594126" y="2137389"/>
            <a:chExt cx="886680" cy="33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44129A6D-C145-EB0E-5F28-AA09F59A141B}"/>
                    </a:ext>
                  </a:extLst>
                </p14:cNvPr>
                <p14:cNvContentPartPr/>
                <p14:nvPr/>
              </p14:nvContentPartPr>
              <p14:xfrm>
                <a:off x="5594126" y="2137389"/>
                <a:ext cx="229320" cy="24840"/>
              </p14:xfrm>
            </p:contentPart>
          </mc:Choice>
          <mc:Fallback xmlns=""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44129A6D-C145-EB0E-5F28-AA09F59A141B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586566" y="2129829"/>
                  <a:ext cx="2444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988CCA2D-2462-E7A6-F73E-3D52A15DFB22}"/>
                    </a:ext>
                  </a:extLst>
                </p14:cNvPr>
                <p14:cNvContentPartPr/>
                <p14:nvPr/>
              </p14:nvContentPartPr>
              <p14:xfrm>
                <a:off x="5620406" y="2166189"/>
                <a:ext cx="95400" cy="170280"/>
              </p14:xfrm>
            </p:contentPart>
          </mc:Choice>
          <mc:Fallback xmlns=""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988CCA2D-2462-E7A6-F73E-3D52A15DFB22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5612846" y="2158629"/>
                  <a:ext cx="1105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3E6B5D6D-1A8A-71C5-77C0-A00B560F618C}"/>
                    </a:ext>
                  </a:extLst>
                </p14:cNvPr>
                <p14:cNvContentPartPr/>
                <p14:nvPr/>
              </p14:nvContentPartPr>
              <p14:xfrm>
                <a:off x="5707166" y="2208309"/>
                <a:ext cx="18720" cy="161640"/>
              </p14:xfrm>
            </p:contentPart>
          </mc:Choice>
          <mc:Fallback xmlns=""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3E6B5D6D-1A8A-71C5-77C0-A00B560F618C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5699606" y="2200749"/>
                  <a:ext cx="338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768B45D9-8B37-2154-29BE-3AF16135DB76}"/>
                    </a:ext>
                  </a:extLst>
                </p14:cNvPr>
                <p14:cNvContentPartPr/>
                <p14:nvPr/>
              </p14:nvContentPartPr>
              <p14:xfrm>
                <a:off x="5832446" y="2184549"/>
                <a:ext cx="131040" cy="8280"/>
              </p14:xfrm>
            </p:contentPart>
          </mc:Choice>
          <mc:Fallback xmlns=""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768B45D9-8B37-2154-29BE-3AF16135DB76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5825246" y="2177349"/>
                  <a:ext cx="1458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D1CD95DC-EB4B-CB27-5E7F-A7CEA44E0580}"/>
                    </a:ext>
                  </a:extLst>
                </p14:cNvPr>
                <p14:cNvContentPartPr/>
                <p14:nvPr/>
              </p14:nvContentPartPr>
              <p14:xfrm>
                <a:off x="5817326" y="2194269"/>
                <a:ext cx="75240" cy="165240"/>
              </p14:xfrm>
            </p:contentPart>
          </mc:Choice>
          <mc:Fallback xmlns=""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D1CD95DC-EB4B-CB27-5E7F-A7CEA44E0580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5809766" y="2186709"/>
                  <a:ext cx="9036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B85FC9E9-EDDB-EE0A-89F6-804CF32C3502}"/>
                    </a:ext>
                  </a:extLst>
                </p14:cNvPr>
                <p14:cNvContentPartPr/>
                <p14:nvPr/>
              </p14:nvContentPartPr>
              <p14:xfrm>
                <a:off x="5919206" y="2217309"/>
                <a:ext cx="33120" cy="129960"/>
              </p14:xfrm>
            </p:contentPart>
          </mc:Choice>
          <mc:Fallback xmlns=""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B85FC9E9-EDDB-EE0A-89F6-804CF32C3502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5912006" y="2209749"/>
                  <a:ext cx="482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7CC58EF8-F554-2EB5-D1FF-15FF7756FC1E}"/>
                    </a:ext>
                  </a:extLst>
                </p14:cNvPr>
                <p14:cNvContentPartPr/>
                <p14:nvPr/>
              </p14:nvContentPartPr>
              <p14:xfrm>
                <a:off x="6000206" y="2217309"/>
                <a:ext cx="23040" cy="149400"/>
              </p14:xfrm>
            </p:contentPart>
          </mc:Choice>
          <mc:Fallback xmlns=""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7CC58EF8-F554-2EB5-D1FF-15FF7756FC1E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5992646" y="2209749"/>
                  <a:ext cx="3816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ED031508-FAF0-E3DD-7971-935476385F2C}"/>
                    </a:ext>
                  </a:extLst>
                </p14:cNvPr>
                <p14:cNvContentPartPr/>
                <p14:nvPr/>
              </p14:nvContentPartPr>
              <p14:xfrm>
                <a:off x="6018566" y="2287149"/>
                <a:ext cx="147600" cy="38160"/>
              </p14:xfrm>
            </p:contentPart>
          </mc:Choice>
          <mc:Fallback xmlns=""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ED031508-FAF0-E3DD-7971-935476385F2C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6011366" y="2279589"/>
                  <a:ext cx="1627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49449BBF-2A8D-AC14-D7E2-80AC388316B3}"/>
                    </a:ext>
                  </a:extLst>
                </p14:cNvPr>
                <p14:cNvContentPartPr/>
                <p14:nvPr/>
              </p14:nvContentPartPr>
              <p14:xfrm>
                <a:off x="6263726" y="2197869"/>
                <a:ext cx="124920" cy="114120"/>
              </p14:xfrm>
            </p:contentPart>
          </mc:Choice>
          <mc:Fallback xmlns=""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49449BBF-2A8D-AC14-D7E2-80AC388316B3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6256166" y="2190309"/>
                  <a:ext cx="1400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30918E8D-22AB-2D8D-3B1A-E37853D097A3}"/>
                    </a:ext>
                  </a:extLst>
                </p14:cNvPr>
                <p14:cNvContentPartPr/>
                <p14:nvPr/>
              </p14:nvContentPartPr>
              <p14:xfrm>
                <a:off x="6269846" y="2305509"/>
                <a:ext cx="25560" cy="115920"/>
              </p14:xfrm>
            </p:contentPart>
          </mc:Choice>
          <mc:Fallback xmlns=""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30918E8D-22AB-2D8D-3B1A-E37853D097A3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6262286" y="2297949"/>
                  <a:ext cx="406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943D3384-046F-F70A-D937-864B78F2E053}"/>
                    </a:ext>
                  </a:extLst>
                </p14:cNvPr>
                <p14:cNvContentPartPr/>
                <p14:nvPr/>
              </p14:nvContentPartPr>
              <p14:xfrm>
                <a:off x="6342206" y="2349429"/>
                <a:ext cx="29880" cy="92520"/>
              </p14:xfrm>
            </p:contentPart>
          </mc:Choice>
          <mc:Fallback xmlns=""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943D3384-046F-F70A-D937-864B78F2E053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6334646" y="2341869"/>
                  <a:ext cx="450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1FF01F79-F67F-1A94-A35D-5751966BB9B0}"/>
                    </a:ext>
                  </a:extLst>
                </p14:cNvPr>
                <p14:cNvContentPartPr/>
                <p14:nvPr/>
              </p14:nvContentPartPr>
              <p14:xfrm>
                <a:off x="6183086" y="2431149"/>
                <a:ext cx="297720" cy="40680"/>
              </p14:xfrm>
            </p:contentPart>
          </mc:Choice>
          <mc:Fallback xmlns=""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1FF01F79-F67F-1A94-A35D-5751966BB9B0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6175526" y="2423589"/>
                  <a:ext cx="31284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9" name="Gruppo 248">
            <a:extLst>
              <a:ext uri="{FF2B5EF4-FFF2-40B4-BE49-F238E27FC236}">
                <a16:creationId xmlns:a16="http://schemas.microsoft.com/office/drawing/2014/main" id="{E0DE0A90-FE28-703C-586F-850730B6F6E0}"/>
              </a:ext>
            </a:extLst>
          </p:cNvPr>
          <p:cNvGrpSpPr/>
          <p:nvPr/>
        </p:nvGrpSpPr>
        <p:grpSpPr>
          <a:xfrm>
            <a:off x="7140686" y="2133789"/>
            <a:ext cx="877680" cy="335880"/>
            <a:chOff x="7140686" y="2133789"/>
            <a:chExt cx="877680" cy="33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2B6C4066-60A0-E14D-FB9F-58BF7F760736}"/>
                    </a:ext>
                  </a:extLst>
                </p14:cNvPr>
                <p14:cNvContentPartPr/>
                <p14:nvPr/>
              </p14:nvContentPartPr>
              <p14:xfrm>
                <a:off x="7140686" y="2133789"/>
                <a:ext cx="209880" cy="274680"/>
              </p14:xfrm>
            </p:contentPart>
          </mc:Choice>
          <mc:Fallback xmlns=""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2B6C4066-60A0-E14D-FB9F-58BF7F760736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7133126" y="2126229"/>
                  <a:ext cx="22500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93BBF1D8-DED4-D0E2-AA13-649C3E9C3510}"/>
                    </a:ext>
                  </a:extLst>
                </p14:cNvPr>
                <p14:cNvContentPartPr/>
                <p14:nvPr/>
              </p14:nvContentPartPr>
              <p14:xfrm>
                <a:off x="7223126" y="2295069"/>
                <a:ext cx="97920" cy="84600"/>
              </p14:xfrm>
            </p:contentPart>
          </mc:Choice>
          <mc:Fallback xmlns=""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93BBF1D8-DED4-D0E2-AA13-649C3E9C3510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7215566" y="2287509"/>
                  <a:ext cx="1130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3BB3FF3B-ED93-01A9-19AA-69F86651C941}"/>
                    </a:ext>
                  </a:extLst>
                </p14:cNvPr>
                <p14:cNvContentPartPr/>
                <p14:nvPr/>
              </p14:nvContentPartPr>
              <p14:xfrm>
                <a:off x="7298726" y="2186349"/>
                <a:ext cx="151200" cy="189720"/>
              </p14:xfrm>
            </p:contentPart>
          </mc:Choice>
          <mc:Fallback xmlns=""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3BB3FF3B-ED93-01A9-19AA-69F86651C941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7291526" y="2178789"/>
                  <a:ext cx="16632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8DC477BB-538F-1F34-6F76-07FD57B3C6A7}"/>
                    </a:ext>
                  </a:extLst>
                </p14:cNvPr>
                <p14:cNvContentPartPr/>
                <p14:nvPr/>
              </p14:nvContentPartPr>
              <p14:xfrm>
                <a:off x="7370366" y="2342589"/>
                <a:ext cx="119880" cy="36360"/>
              </p14:xfrm>
            </p:contentPart>
          </mc:Choice>
          <mc:Fallback xmlns=""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8DC477BB-538F-1F34-6F76-07FD57B3C6A7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7362806" y="2335029"/>
                  <a:ext cx="1350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8CC6EB72-9283-6B81-B1CC-4B0E0D04C269}"/>
                    </a:ext>
                  </a:extLst>
                </p14:cNvPr>
                <p14:cNvContentPartPr/>
                <p14:nvPr/>
              </p14:nvContentPartPr>
              <p14:xfrm>
                <a:off x="7512926" y="2250429"/>
                <a:ext cx="64440" cy="29160"/>
              </p14:xfrm>
            </p:contentPart>
          </mc:Choice>
          <mc:Fallback xmlns=""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8CC6EB72-9283-6B81-B1CC-4B0E0D04C269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7505366" y="2242869"/>
                  <a:ext cx="795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3E91DAE3-63A5-E6DE-9C1B-BF5152296458}"/>
                    </a:ext>
                  </a:extLst>
                </p14:cNvPr>
                <p14:cNvContentPartPr/>
                <p14:nvPr/>
              </p14:nvContentPartPr>
              <p14:xfrm>
                <a:off x="7579886" y="2156829"/>
                <a:ext cx="37080" cy="240480"/>
              </p14:xfrm>
            </p:contentPart>
          </mc:Choice>
          <mc:Fallback xmlns=""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3E91DAE3-63A5-E6DE-9C1B-BF5152296458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7572326" y="2149269"/>
                  <a:ext cx="5220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BF44D27F-9344-02CB-E2FC-3A8D0B70756B}"/>
                    </a:ext>
                  </a:extLst>
                </p14:cNvPr>
                <p14:cNvContentPartPr/>
                <p14:nvPr/>
              </p14:nvContentPartPr>
              <p14:xfrm>
                <a:off x="7730006" y="2206149"/>
                <a:ext cx="114840" cy="128880"/>
              </p14:xfrm>
            </p:contentPart>
          </mc:Choice>
          <mc:Fallback xmlns=""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BF44D27F-9344-02CB-E2FC-3A8D0B70756B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7722446" y="2198589"/>
                  <a:ext cx="1299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4205F536-EA57-3BBD-F629-39C79F6E8B95}"/>
                    </a:ext>
                  </a:extLst>
                </p14:cNvPr>
                <p14:cNvContentPartPr/>
                <p14:nvPr/>
              </p14:nvContentPartPr>
              <p14:xfrm>
                <a:off x="7722446" y="2343309"/>
                <a:ext cx="44280" cy="126360"/>
              </p14:xfrm>
            </p:contentPart>
          </mc:Choice>
          <mc:Fallback xmlns=""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4205F536-EA57-3BBD-F629-39C79F6E8B95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7714886" y="2335749"/>
                  <a:ext cx="5940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58123ADE-0703-F045-49E9-126F5266DEF1}"/>
                    </a:ext>
                  </a:extLst>
                </p14:cNvPr>
                <p14:cNvContentPartPr/>
                <p14:nvPr/>
              </p14:nvContentPartPr>
              <p14:xfrm>
                <a:off x="7811726" y="2380029"/>
                <a:ext cx="15480" cy="60120"/>
              </p14:xfrm>
            </p:contentPart>
          </mc:Choice>
          <mc:Fallback xmlns=""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58123ADE-0703-F045-49E9-126F5266DEF1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7804166" y="2372469"/>
                  <a:ext cx="306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775A2568-21A3-5581-3D88-4AC077272A24}"/>
                    </a:ext>
                  </a:extLst>
                </p14:cNvPr>
                <p14:cNvContentPartPr/>
                <p14:nvPr/>
              </p14:nvContentPartPr>
              <p14:xfrm>
                <a:off x="7635686" y="2438709"/>
                <a:ext cx="382680" cy="27360"/>
              </p14:xfrm>
            </p:contentPart>
          </mc:Choice>
          <mc:Fallback xmlns=""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775A2568-21A3-5581-3D88-4AC077272A24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7628126" y="2431509"/>
                  <a:ext cx="39780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2" name="Gruppo 261">
            <a:extLst>
              <a:ext uri="{FF2B5EF4-FFF2-40B4-BE49-F238E27FC236}">
                <a16:creationId xmlns:a16="http://schemas.microsoft.com/office/drawing/2014/main" id="{FEB595A0-13E9-DBC6-0CF1-8EE8A941E25A}"/>
              </a:ext>
            </a:extLst>
          </p:cNvPr>
          <p:cNvGrpSpPr/>
          <p:nvPr/>
        </p:nvGrpSpPr>
        <p:grpSpPr>
          <a:xfrm>
            <a:off x="8911337" y="2083029"/>
            <a:ext cx="1108800" cy="370080"/>
            <a:chOff x="8911337" y="2083029"/>
            <a:chExt cx="1108800" cy="37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9BD0921B-7897-D272-33E2-6E95E4A46FE8}"/>
                    </a:ext>
                  </a:extLst>
                </p14:cNvPr>
                <p14:cNvContentPartPr/>
                <p14:nvPr/>
              </p14:nvContentPartPr>
              <p14:xfrm>
                <a:off x="8911337" y="2121549"/>
                <a:ext cx="160560" cy="292320"/>
              </p14:xfrm>
            </p:contentPart>
          </mc:Choice>
          <mc:Fallback xmlns=""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9BD0921B-7897-D272-33E2-6E95E4A46FE8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8903777" y="2113989"/>
                  <a:ext cx="17532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0C371363-1B58-26F5-9C59-873023754757}"/>
                    </a:ext>
                  </a:extLst>
                </p14:cNvPr>
                <p14:cNvContentPartPr/>
                <p14:nvPr/>
              </p14:nvContentPartPr>
              <p14:xfrm>
                <a:off x="8966057" y="2296869"/>
                <a:ext cx="148680" cy="123840"/>
              </p14:xfrm>
            </p:contentPart>
          </mc:Choice>
          <mc:Fallback xmlns=""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0C371363-1B58-26F5-9C59-873023754757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8958857" y="2289309"/>
                  <a:ext cx="1638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FDCFDAE2-F87A-9AAE-9726-935F06EE7BBD}"/>
                    </a:ext>
                  </a:extLst>
                </p14:cNvPr>
                <p14:cNvContentPartPr/>
                <p14:nvPr/>
              </p14:nvContentPartPr>
              <p14:xfrm>
                <a:off x="9177737" y="2213709"/>
                <a:ext cx="80280" cy="10800"/>
              </p14:xfrm>
            </p:contentPart>
          </mc:Choice>
          <mc:Fallback xmlns=""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FDCFDAE2-F87A-9AAE-9726-935F06EE7BBD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9170177" y="2206149"/>
                  <a:ext cx="954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F99EF35B-7748-5776-F6A4-3E9A6EB64A72}"/>
                    </a:ext>
                  </a:extLst>
                </p14:cNvPr>
                <p14:cNvContentPartPr/>
                <p14:nvPr/>
              </p14:nvContentPartPr>
              <p14:xfrm>
                <a:off x="9188537" y="2306589"/>
                <a:ext cx="28800" cy="1080"/>
              </p14:xfrm>
            </p:contentPart>
          </mc:Choice>
          <mc:Fallback xmlns=""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F99EF35B-7748-5776-F6A4-3E9A6EB64A72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9180977" y="2299029"/>
                  <a:ext cx="4392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5B500827-E1F1-9E53-1562-211CC3143946}"/>
                    </a:ext>
                  </a:extLst>
                </p14:cNvPr>
                <p14:cNvContentPartPr/>
                <p14:nvPr/>
              </p14:nvContentPartPr>
              <p14:xfrm>
                <a:off x="9288977" y="2083029"/>
                <a:ext cx="39960" cy="308880"/>
              </p14:xfrm>
            </p:contentPart>
          </mc:Choice>
          <mc:Fallback xmlns=""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5B500827-E1F1-9E53-1562-211CC3143946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9281417" y="2075469"/>
                  <a:ext cx="5508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DE95414C-DAF9-9B35-539E-419B07FE4E09}"/>
                    </a:ext>
                  </a:extLst>
                </p14:cNvPr>
                <p14:cNvContentPartPr/>
                <p14:nvPr/>
              </p14:nvContentPartPr>
              <p14:xfrm>
                <a:off x="9466457" y="2172309"/>
                <a:ext cx="114840" cy="119880"/>
              </p14:xfrm>
            </p:contentPart>
          </mc:Choice>
          <mc:Fallback xmlns=""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DE95414C-DAF9-9B35-539E-419B07FE4E09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9458897" y="2164749"/>
                  <a:ext cx="12996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EF7485DD-4C90-C805-697A-E181CB27D369}"/>
                    </a:ext>
                  </a:extLst>
                </p14:cNvPr>
                <p14:cNvContentPartPr/>
                <p14:nvPr/>
              </p14:nvContentPartPr>
              <p14:xfrm>
                <a:off x="9457097" y="2327469"/>
                <a:ext cx="25560" cy="81720"/>
              </p14:xfrm>
            </p:contentPart>
          </mc:Choice>
          <mc:Fallback xmlns=""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EF7485DD-4C90-C805-697A-E181CB27D369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9449537" y="2319909"/>
                  <a:ext cx="406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16790D63-2B2D-9506-850D-314B71F1DD31}"/>
                    </a:ext>
                  </a:extLst>
                </p14:cNvPr>
                <p14:cNvContentPartPr/>
                <p14:nvPr/>
              </p14:nvContentPartPr>
              <p14:xfrm>
                <a:off x="9580217" y="2296869"/>
                <a:ext cx="23040" cy="108000"/>
              </p14:xfrm>
            </p:contentPart>
          </mc:Choice>
          <mc:Fallback xmlns=""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16790D63-2B2D-9506-850D-314B71F1DD31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9572657" y="2289309"/>
                  <a:ext cx="381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9D084081-D5BD-4696-8FF9-5C38CF4A95BA}"/>
                    </a:ext>
                  </a:extLst>
                </p14:cNvPr>
                <p14:cNvContentPartPr/>
                <p14:nvPr/>
              </p14:nvContentPartPr>
              <p14:xfrm>
                <a:off x="9258377" y="2398389"/>
                <a:ext cx="761760" cy="54720"/>
              </p14:xfrm>
            </p:contentPart>
          </mc:Choice>
          <mc:Fallback xmlns=""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9D084081-D5BD-4696-8FF9-5C38CF4A95BA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9250817" y="2390829"/>
                  <a:ext cx="776880" cy="6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0" name="Gruppo 279">
            <a:extLst>
              <a:ext uri="{FF2B5EF4-FFF2-40B4-BE49-F238E27FC236}">
                <a16:creationId xmlns:a16="http://schemas.microsoft.com/office/drawing/2014/main" id="{196AD7E9-0C0F-98C8-352E-84A829D63528}"/>
              </a:ext>
            </a:extLst>
          </p:cNvPr>
          <p:cNvGrpSpPr/>
          <p:nvPr/>
        </p:nvGrpSpPr>
        <p:grpSpPr>
          <a:xfrm>
            <a:off x="43269" y="1872789"/>
            <a:ext cx="1432800" cy="715320"/>
            <a:chOff x="43269" y="1872789"/>
            <a:chExt cx="1432800" cy="71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DE6C1098-4C0E-6462-915C-8119E3403A67}"/>
                    </a:ext>
                  </a:extLst>
                </p14:cNvPr>
                <p14:cNvContentPartPr/>
                <p14:nvPr/>
              </p14:nvContentPartPr>
              <p14:xfrm>
                <a:off x="443229" y="2097789"/>
                <a:ext cx="201960" cy="6192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DE6C1098-4C0E-6462-915C-8119E3403A67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435669" y="2090229"/>
                  <a:ext cx="2170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3939E4CA-89E7-CE4E-9049-75897D56917B}"/>
                    </a:ext>
                  </a:extLst>
                </p14:cNvPr>
                <p14:cNvContentPartPr/>
                <p14:nvPr/>
              </p14:nvContentPartPr>
              <p14:xfrm>
                <a:off x="412989" y="2153229"/>
                <a:ext cx="95400" cy="22464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3939E4CA-89E7-CE4E-9049-75897D56917B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405429" y="2145669"/>
                  <a:ext cx="11052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13FBE4AD-B20B-A9EA-2056-806051E988A9}"/>
                    </a:ext>
                  </a:extLst>
                </p14:cNvPr>
                <p14:cNvContentPartPr/>
                <p14:nvPr/>
              </p14:nvContentPartPr>
              <p14:xfrm>
                <a:off x="597309" y="2128749"/>
                <a:ext cx="18000" cy="19332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13FBE4AD-B20B-A9EA-2056-806051E988A9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589749" y="2121189"/>
                  <a:ext cx="3312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F1440AFF-1618-BF95-D92B-CE1DADE07039}"/>
                    </a:ext>
                  </a:extLst>
                </p14:cNvPr>
                <p14:cNvContentPartPr/>
                <p14:nvPr/>
              </p14:nvContentPartPr>
              <p14:xfrm>
                <a:off x="608469" y="2246109"/>
                <a:ext cx="74520" cy="3096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F1440AFF-1618-BF95-D92B-CE1DADE07039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600909" y="2238549"/>
                  <a:ext cx="896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56785E4D-B53D-3115-FE38-6149AA92F5D0}"/>
                    </a:ext>
                  </a:extLst>
                </p14:cNvPr>
                <p14:cNvContentPartPr/>
                <p14:nvPr/>
              </p14:nvContentPartPr>
              <p14:xfrm>
                <a:off x="497949" y="2442309"/>
                <a:ext cx="172080" cy="14580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56785E4D-B53D-3115-FE38-6149AA92F5D0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490389" y="2434749"/>
                  <a:ext cx="1872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D3D5A73B-3D8A-D4C5-E6A2-505CB4482FE9}"/>
                    </a:ext>
                  </a:extLst>
                </p14:cNvPr>
                <p14:cNvContentPartPr/>
                <p14:nvPr/>
              </p14:nvContentPartPr>
              <p14:xfrm>
                <a:off x="808629" y="2293269"/>
                <a:ext cx="66240" cy="11340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D3D5A73B-3D8A-D4C5-E6A2-505CB4482FE9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801429" y="2285709"/>
                  <a:ext cx="810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65EF68D9-8961-07E5-542B-49622DA3FE76}"/>
                    </a:ext>
                  </a:extLst>
                </p14:cNvPr>
                <p14:cNvContentPartPr/>
                <p14:nvPr/>
              </p14:nvContentPartPr>
              <p14:xfrm>
                <a:off x="924189" y="2271309"/>
                <a:ext cx="21240" cy="23796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65EF68D9-8961-07E5-542B-49622DA3FE76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916629" y="2264109"/>
                  <a:ext cx="3636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54FF1F20-FC2B-8E9D-275E-B8A74FFA3BD4}"/>
                    </a:ext>
                  </a:extLst>
                </p14:cNvPr>
                <p14:cNvContentPartPr/>
                <p14:nvPr/>
              </p14:nvContentPartPr>
              <p14:xfrm>
                <a:off x="974589" y="2375709"/>
                <a:ext cx="158760" cy="3816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54FF1F20-FC2B-8E9D-275E-B8A74FFA3BD4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967029" y="2368149"/>
                  <a:ext cx="1738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5F766DD0-D93F-C1D8-0C85-3A5F59654B9D}"/>
                    </a:ext>
                  </a:extLst>
                </p14:cNvPr>
                <p14:cNvContentPartPr/>
                <p14:nvPr/>
              </p14:nvContentPartPr>
              <p14:xfrm>
                <a:off x="1276269" y="2220189"/>
                <a:ext cx="115920" cy="15156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5F766DD0-D93F-C1D8-0C85-3A5F59654B9D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1268709" y="2212629"/>
                  <a:ext cx="13068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A92E68FF-25BD-1962-90B1-DCBF32097C1D}"/>
                    </a:ext>
                  </a:extLst>
                </p14:cNvPr>
                <p14:cNvContentPartPr/>
                <p14:nvPr/>
              </p14:nvContentPartPr>
              <p14:xfrm>
                <a:off x="1280589" y="2395149"/>
                <a:ext cx="17280" cy="10044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A92E68FF-25BD-1962-90B1-DCBF32097C1D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1273029" y="2387589"/>
                  <a:ext cx="324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7EF7E9CE-3ACF-0377-B3D7-37AC42105D08}"/>
                    </a:ext>
                  </a:extLst>
                </p14:cNvPr>
                <p14:cNvContentPartPr/>
                <p14:nvPr/>
              </p14:nvContentPartPr>
              <p14:xfrm>
                <a:off x="1336029" y="2434389"/>
                <a:ext cx="24120" cy="6516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7EF7E9CE-3ACF-0377-B3D7-37AC42105D08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328469" y="2426829"/>
                  <a:ext cx="392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6EB0A063-B405-E554-00A8-EB036FF18D6C}"/>
                    </a:ext>
                  </a:extLst>
                </p14:cNvPr>
                <p14:cNvContentPartPr/>
                <p14:nvPr/>
              </p14:nvContentPartPr>
              <p14:xfrm>
                <a:off x="1232349" y="2502789"/>
                <a:ext cx="243720" cy="2592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6EB0A063-B405-E554-00A8-EB036FF18D6C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1224789" y="2495229"/>
                  <a:ext cx="2588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B551DF45-78C1-F676-7E05-8FA9CB277E92}"/>
                    </a:ext>
                  </a:extLst>
                </p14:cNvPr>
                <p14:cNvContentPartPr/>
                <p14:nvPr/>
              </p14:nvContentPartPr>
              <p14:xfrm>
                <a:off x="43269" y="1963869"/>
                <a:ext cx="58320" cy="161640"/>
              </p14:xfrm>
            </p:contentPart>
          </mc:Choice>
          <mc:Fallback xmlns=""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B551DF45-78C1-F676-7E05-8FA9CB277E92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35709" y="1956309"/>
                  <a:ext cx="734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5C9CA05E-9ACE-CEEF-009F-01034941B7C3}"/>
                    </a:ext>
                  </a:extLst>
                </p14:cNvPr>
                <p14:cNvContentPartPr/>
                <p14:nvPr/>
              </p14:nvContentPartPr>
              <p14:xfrm>
                <a:off x="157749" y="1980429"/>
                <a:ext cx="48240" cy="37080"/>
              </p14:xfrm>
            </p:contentPart>
          </mc:Choice>
          <mc:Fallback xmlns=""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5C9CA05E-9ACE-CEEF-009F-01034941B7C3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150189" y="1972869"/>
                  <a:ext cx="633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D605FE6E-D8CD-E560-08A1-902FDB365A67}"/>
                    </a:ext>
                  </a:extLst>
                </p14:cNvPr>
                <p14:cNvContentPartPr/>
                <p14:nvPr/>
              </p14:nvContentPartPr>
              <p14:xfrm>
                <a:off x="253869" y="1952349"/>
                <a:ext cx="52560" cy="71280"/>
              </p14:xfrm>
            </p:contentPart>
          </mc:Choice>
          <mc:Fallback xmlns=""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D605FE6E-D8CD-E560-08A1-902FDB365A67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246309" y="1944789"/>
                  <a:ext cx="676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492CD471-9D47-A99C-6535-0C8BCE6021EC}"/>
                    </a:ext>
                  </a:extLst>
                </p14:cNvPr>
                <p14:cNvContentPartPr/>
                <p14:nvPr/>
              </p14:nvContentPartPr>
              <p14:xfrm>
                <a:off x="340629" y="1961349"/>
                <a:ext cx="33120" cy="98640"/>
              </p14:xfrm>
            </p:contentPart>
          </mc:Choice>
          <mc:Fallback xmlns=""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492CD471-9D47-A99C-6535-0C8BCE6021EC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333069" y="1953789"/>
                  <a:ext cx="482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B866B00F-9354-45DB-DF36-53DDE44FFE1A}"/>
                    </a:ext>
                  </a:extLst>
                </p14:cNvPr>
                <p14:cNvContentPartPr/>
                <p14:nvPr/>
              </p14:nvContentPartPr>
              <p14:xfrm>
                <a:off x="453309" y="1933269"/>
                <a:ext cx="50040" cy="98640"/>
              </p14:xfrm>
            </p:contentPart>
          </mc:Choice>
          <mc:Fallback xmlns=""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B866B00F-9354-45DB-DF36-53DDE44FFE1A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445749" y="1925709"/>
                  <a:ext cx="651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6F12C575-2276-90F8-1BBD-EDCFEEB1C36B}"/>
                    </a:ext>
                  </a:extLst>
                </p14:cNvPr>
                <p14:cNvContentPartPr/>
                <p14:nvPr/>
              </p14:nvContentPartPr>
              <p14:xfrm>
                <a:off x="542589" y="1935789"/>
                <a:ext cx="53280" cy="65160"/>
              </p14:xfrm>
            </p:contentPart>
          </mc:Choice>
          <mc:Fallback xmlns=""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6F12C575-2276-90F8-1BBD-EDCFEEB1C36B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535029" y="1928229"/>
                  <a:ext cx="684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FFCE6BAE-68EA-1DD7-EABB-ABAAD5758098}"/>
                    </a:ext>
                  </a:extLst>
                </p14:cNvPr>
                <p14:cNvContentPartPr/>
                <p14:nvPr/>
              </p14:nvContentPartPr>
              <p14:xfrm>
                <a:off x="620349" y="1891869"/>
                <a:ext cx="17280" cy="52200"/>
              </p14:xfrm>
            </p:contentPart>
          </mc:Choice>
          <mc:Fallback xmlns=""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FFCE6BAE-68EA-1DD7-EABB-ABAAD5758098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612789" y="1884669"/>
                  <a:ext cx="324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CFA188F0-1A10-F1C6-0833-881764E10D91}"/>
                    </a:ext>
                  </a:extLst>
                </p14:cNvPr>
                <p14:cNvContentPartPr/>
                <p14:nvPr/>
              </p14:nvContentPartPr>
              <p14:xfrm>
                <a:off x="645549" y="1907709"/>
                <a:ext cx="360" cy="360"/>
              </p14:xfrm>
            </p:contentPart>
          </mc:Choice>
          <mc:Fallback xmlns=""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CFA188F0-1A10-F1C6-0833-881764E10D91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637989" y="190014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D05BF94E-C1FB-4E5B-7C22-C6448B4D87FC}"/>
                    </a:ext>
                  </a:extLst>
                </p14:cNvPr>
                <p14:cNvContentPartPr/>
                <p14:nvPr/>
              </p14:nvContentPartPr>
              <p14:xfrm>
                <a:off x="693429" y="1872789"/>
                <a:ext cx="82800" cy="146880"/>
              </p14:xfrm>
            </p:contentPart>
          </mc:Choice>
          <mc:Fallback xmlns=""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D05BF94E-C1FB-4E5B-7C22-C6448B4D87FC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685869" y="1865229"/>
                  <a:ext cx="97920" cy="16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4" name="Gruppo 293">
            <a:extLst>
              <a:ext uri="{FF2B5EF4-FFF2-40B4-BE49-F238E27FC236}">
                <a16:creationId xmlns:a16="http://schemas.microsoft.com/office/drawing/2014/main" id="{A6A394C9-6866-9C81-4245-14233BA8A7D1}"/>
              </a:ext>
            </a:extLst>
          </p:cNvPr>
          <p:cNvGrpSpPr/>
          <p:nvPr/>
        </p:nvGrpSpPr>
        <p:grpSpPr>
          <a:xfrm>
            <a:off x="1691331" y="3515349"/>
            <a:ext cx="199800" cy="144360"/>
            <a:chOff x="1691331" y="3515349"/>
            <a:chExt cx="199800" cy="14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0BE083FE-372E-5389-29D6-260DFBD715E0}"/>
                    </a:ext>
                  </a:extLst>
                </p14:cNvPr>
                <p14:cNvContentPartPr/>
                <p14:nvPr/>
              </p14:nvContentPartPr>
              <p14:xfrm>
                <a:off x="1691331" y="3515349"/>
                <a:ext cx="121680" cy="2664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0BE083FE-372E-5389-29D6-260DFBD715E0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1683771" y="3507789"/>
                  <a:ext cx="1368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D8469A7D-0E5D-D913-48E9-6881AAF88C79}"/>
                    </a:ext>
                  </a:extLst>
                </p14:cNvPr>
                <p14:cNvContentPartPr/>
                <p14:nvPr/>
              </p14:nvContentPartPr>
              <p14:xfrm>
                <a:off x="1714011" y="3630189"/>
                <a:ext cx="177120" cy="2952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D8469A7D-0E5D-D913-48E9-6881AAF88C79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1706451" y="3622629"/>
                  <a:ext cx="192240" cy="4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2" name="Gruppo 291">
            <a:extLst>
              <a:ext uri="{FF2B5EF4-FFF2-40B4-BE49-F238E27FC236}">
                <a16:creationId xmlns:a16="http://schemas.microsoft.com/office/drawing/2014/main" id="{B0B5A7AC-FD85-FBE6-54B7-955D6BA15EF8}"/>
              </a:ext>
            </a:extLst>
          </p:cNvPr>
          <p:cNvGrpSpPr/>
          <p:nvPr/>
        </p:nvGrpSpPr>
        <p:grpSpPr>
          <a:xfrm>
            <a:off x="2334651" y="3338229"/>
            <a:ext cx="432360" cy="451800"/>
            <a:chOff x="2334651" y="3338229"/>
            <a:chExt cx="432360" cy="45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8B28E476-AB7E-49BE-8D72-1B9A05FA34D8}"/>
                    </a:ext>
                  </a:extLst>
                </p14:cNvPr>
                <p14:cNvContentPartPr/>
                <p14:nvPr/>
              </p14:nvContentPartPr>
              <p14:xfrm>
                <a:off x="2334651" y="3388629"/>
                <a:ext cx="51120" cy="36468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8B28E476-AB7E-49BE-8D72-1B9A05FA34D8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2327091" y="3381069"/>
                  <a:ext cx="6588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2572A8A5-CF7D-2CBF-3CF2-578049E24C1F}"/>
                    </a:ext>
                  </a:extLst>
                </p14:cNvPr>
                <p14:cNvContentPartPr/>
                <p14:nvPr/>
              </p14:nvContentPartPr>
              <p14:xfrm>
                <a:off x="2414931" y="3338229"/>
                <a:ext cx="209160" cy="45180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2572A8A5-CF7D-2CBF-3CF2-578049E24C1F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2407371" y="3330669"/>
                  <a:ext cx="224280" cy="46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764D5966-F86C-2A11-0182-FFAA79ADAA9A}"/>
                    </a:ext>
                  </a:extLst>
                </p14:cNvPr>
                <p14:cNvContentPartPr/>
                <p14:nvPr/>
              </p14:nvContentPartPr>
              <p14:xfrm>
                <a:off x="2739291" y="3393669"/>
                <a:ext cx="27720" cy="33156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764D5966-F86C-2A11-0182-FFAA79ADAA9A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2731731" y="3386109"/>
                  <a:ext cx="42840" cy="34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0" name="Gruppo 289">
            <a:extLst>
              <a:ext uri="{FF2B5EF4-FFF2-40B4-BE49-F238E27FC236}">
                <a16:creationId xmlns:a16="http://schemas.microsoft.com/office/drawing/2014/main" id="{8AB1B17B-4E80-FD5F-BD92-9DE0EE31B060}"/>
              </a:ext>
            </a:extLst>
          </p:cNvPr>
          <p:cNvGrpSpPr/>
          <p:nvPr/>
        </p:nvGrpSpPr>
        <p:grpSpPr>
          <a:xfrm>
            <a:off x="3165171" y="3775629"/>
            <a:ext cx="236160" cy="35280"/>
            <a:chOff x="3165171" y="3775629"/>
            <a:chExt cx="236160" cy="3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21CCDE4D-68B5-6F33-26F1-B62E5B138A7A}"/>
                    </a:ext>
                  </a:extLst>
                </p14:cNvPr>
                <p14:cNvContentPartPr/>
                <p14:nvPr/>
              </p14:nvContentPartPr>
              <p14:xfrm>
                <a:off x="3165171" y="3799389"/>
                <a:ext cx="72000" cy="468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21CCDE4D-68B5-6F33-26F1-B62E5B138A7A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3157611" y="3791829"/>
                  <a:ext cx="871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975D7667-3DF5-2CAD-A45D-191C7F0E4B49}"/>
                    </a:ext>
                  </a:extLst>
                </p14:cNvPr>
                <p14:cNvContentPartPr/>
                <p14:nvPr/>
              </p14:nvContentPartPr>
              <p14:xfrm>
                <a:off x="3371451" y="3775629"/>
                <a:ext cx="29880" cy="3528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975D7667-3DF5-2CAD-A45D-191C7F0E4B49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3363891" y="3768069"/>
                  <a:ext cx="45000" cy="50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65">
            <p14:nvContentPartPr>
              <p14:cNvPr id="288" name="Input penna 287">
                <a:extLst>
                  <a:ext uri="{FF2B5EF4-FFF2-40B4-BE49-F238E27FC236}">
                    <a16:creationId xmlns:a16="http://schemas.microsoft.com/office/drawing/2014/main" id="{BFB4F9A1-18D9-C60F-E253-092D3DB9ACCD}"/>
                  </a:ext>
                </a:extLst>
              </p14:cNvPr>
              <p14:cNvContentPartPr/>
              <p14:nvPr/>
            </p14:nvContentPartPr>
            <p14:xfrm>
              <a:off x="3613371" y="3815949"/>
              <a:ext cx="18000" cy="20520"/>
            </p14:xfrm>
          </p:contentPart>
        </mc:Choice>
        <mc:Fallback xmlns="">
          <p:pic>
            <p:nvPicPr>
              <p:cNvPr id="288" name="Input penna 287">
                <a:extLst>
                  <a:ext uri="{FF2B5EF4-FFF2-40B4-BE49-F238E27FC236}">
                    <a16:creationId xmlns:a16="http://schemas.microsoft.com/office/drawing/2014/main" id="{BFB4F9A1-18D9-C60F-E253-092D3DB9ACCD}"/>
                  </a:ext>
                </a:extLst>
              </p:cNvPr>
              <p:cNvPicPr/>
              <p:nvPr/>
            </p:nvPicPr>
            <p:blipFill>
              <a:blip r:embed="rId366"/>
              <a:stretch>
                <a:fillRect/>
              </a:stretch>
            </p:blipFill>
            <p:spPr>
              <a:xfrm>
                <a:off x="3605811" y="3808389"/>
                <a:ext cx="33120" cy="3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12" name="Gruppo 311">
            <a:extLst>
              <a:ext uri="{FF2B5EF4-FFF2-40B4-BE49-F238E27FC236}">
                <a16:creationId xmlns:a16="http://schemas.microsoft.com/office/drawing/2014/main" id="{86F1CAEC-397C-4B3B-01AC-6E01EBF2CB24}"/>
              </a:ext>
            </a:extLst>
          </p:cNvPr>
          <p:cNvGrpSpPr/>
          <p:nvPr/>
        </p:nvGrpSpPr>
        <p:grpSpPr>
          <a:xfrm>
            <a:off x="31371" y="3150669"/>
            <a:ext cx="1415160" cy="889200"/>
            <a:chOff x="31371" y="3150669"/>
            <a:chExt cx="1415160" cy="88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EB372946-F651-0EC6-AA20-73FED004590D}"/>
                    </a:ext>
                  </a:extLst>
                </p14:cNvPr>
                <p14:cNvContentPartPr/>
                <p14:nvPr/>
              </p14:nvContentPartPr>
              <p14:xfrm>
                <a:off x="204171" y="3529389"/>
                <a:ext cx="378360" cy="160560"/>
              </p14:xfrm>
            </p:contentPart>
          </mc:Choice>
          <mc:Fallback xmlns=""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EB372946-F651-0EC6-AA20-73FED004590D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196611" y="3521829"/>
                  <a:ext cx="39348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BCF4CB14-6D97-043F-9FEF-C939D5CC4307}"/>
                    </a:ext>
                  </a:extLst>
                </p14:cNvPr>
                <p14:cNvContentPartPr/>
                <p14:nvPr/>
              </p14:nvContentPartPr>
              <p14:xfrm>
                <a:off x="31371" y="3150669"/>
                <a:ext cx="1415160" cy="889200"/>
              </p14:xfrm>
            </p:contentPart>
          </mc:Choice>
          <mc:Fallback xmlns=""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BCF4CB14-6D97-043F-9FEF-C939D5CC4307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24171" y="3143109"/>
                  <a:ext cx="1430280" cy="90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1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9B25800F-E10D-D41F-3923-AAFB40EF5C3D}"/>
                    </a:ext>
                  </a:extLst>
                </p14:cNvPr>
                <p14:cNvContentPartPr/>
                <p14:nvPr/>
              </p14:nvContentPartPr>
              <p14:xfrm>
                <a:off x="633720" y="3747737"/>
                <a:ext cx="120960" cy="97560"/>
              </p14:xfrm>
            </p:contentPart>
          </mc:Choice>
          <mc:Fallback xmlns=""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9B25800F-E10D-D41F-3923-AAFB40EF5C3D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626160" y="3740177"/>
                  <a:ext cx="13572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7" name="Gruppo 316">
            <a:extLst>
              <a:ext uri="{FF2B5EF4-FFF2-40B4-BE49-F238E27FC236}">
                <a16:creationId xmlns:a16="http://schemas.microsoft.com/office/drawing/2014/main" id="{C4FA37FF-0314-EEBB-9289-861364D692CB}"/>
              </a:ext>
            </a:extLst>
          </p:cNvPr>
          <p:cNvGrpSpPr/>
          <p:nvPr/>
        </p:nvGrpSpPr>
        <p:grpSpPr>
          <a:xfrm>
            <a:off x="877800" y="3452537"/>
            <a:ext cx="216720" cy="175680"/>
            <a:chOff x="877800" y="3452537"/>
            <a:chExt cx="216720" cy="17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40C225F5-8609-9655-0C88-40AC728EE849}"/>
                    </a:ext>
                  </a:extLst>
                </p14:cNvPr>
                <p14:cNvContentPartPr/>
                <p14:nvPr/>
              </p14:nvContentPartPr>
              <p14:xfrm>
                <a:off x="877800" y="3487457"/>
                <a:ext cx="56160" cy="140760"/>
              </p14:xfrm>
            </p:contentPart>
          </mc:Choice>
          <mc:Fallback xmlns=""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40C225F5-8609-9655-0C88-40AC728EE849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870240" y="3479897"/>
                  <a:ext cx="7128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65023046-CBBC-1622-3538-6675C364725A}"/>
                    </a:ext>
                  </a:extLst>
                </p14:cNvPr>
                <p14:cNvContentPartPr/>
                <p14:nvPr/>
              </p14:nvContentPartPr>
              <p14:xfrm>
                <a:off x="947640" y="3544337"/>
                <a:ext cx="87840" cy="2052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65023046-CBBC-1622-3538-6675C364725A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940440" y="3537137"/>
                  <a:ext cx="1029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7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29B3C0C2-D925-0E67-519C-581487BFCC52}"/>
                    </a:ext>
                  </a:extLst>
                </p14:cNvPr>
                <p14:cNvContentPartPr/>
                <p14:nvPr/>
              </p14:nvContentPartPr>
              <p14:xfrm>
                <a:off x="1078320" y="3452537"/>
                <a:ext cx="16200" cy="165240"/>
              </p14:xfrm>
            </p:contentPart>
          </mc:Choice>
          <mc:Fallback xmlns=""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29B3C0C2-D925-0E67-519C-581487BFCC52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1070760" y="3444977"/>
                  <a:ext cx="31320" cy="18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6" name="Gruppo 345">
            <a:extLst>
              <a:ext uri="{FF2B5EF4-FFF2-40B4-BE49-F238E27FC236}">
                <a16:creationId xmlns:a16="http://schemas.microsoft.com/office/drawing/2014/main" id="{9DFDA3BB-0F8E-25A6-BCD8-DAC1A0B907E5}"/>
              </a:ext>
            </a:extLst>
          </p:cNvPr>
          <p:cNvGrpSpPr/>
          <p:nvPr/>
        </p:nvGrpSpPr>
        <p:grpSpPr>
          <a:xfrm>
            <a:off x="628680" y="4434017"/>
            <a:ext cx="753120" cy="268560"/>
            <a:chOff x="628680" y="4434017"/>
            <a:chExt cx="753120" cy="26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E7DF815F-1047-BA86-3344-C1C6D7B57930}"/>
                    </a:ext>
                  </a:extLst>
                </p14:cNvPr>
                <p14:cNvContentPartPr/>
                <p14:nvPr/>
              </p14:nvContentPartPr>
              <p14:xfrm>
                <a:off x="628680" y="4500617"/>
                <a:ext cx="210960" cy="192240"/>
              </p14:xfrm>
            </p:contentPart>
          </mc:Choice>
          <mc:Fallback xmlns=""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E7DF815F-1047-BA86-3344-C1C6D7B57930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621120" y="4493057"/>
                  <a:ext cx="22608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422F0CDE-FA23-8718-47C6-09A983D1A097}"/>
                    </a:ext>
                  </a:extLst>
                </p14:cNvPr>
                <p14:cNvContentPartPr/>
                <p14:nvPr/>
              </p14:nvContentPartPr>
              <p14:xfrm>
                <a:off x="863760" y="4571537"/>
                <a:ext cx="65160" cy="81000"/>
              </p14:xfrm>
            </p:contentPart>
          </mc:Choice>
          <mc:Fallback xmlns=""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422F0CDE-FA23-8718-47C6-09A983D1A097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856200" y="4563977"/>
                  <a:ext cx="802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D5EB2864-F9FA-18BD-5A8B-CA08CB32FE85}"/>
                    </a:ext>
                  </a:extLst>
                </p14:cNvPr>
                <p14:cNvContentPartPr/>
                <p14:nvPr/>
              </p14:nvContentPartPr>
              <p14:xfrm>
                <a:off x="1033680" y="4555697"/>
                <a:ext cx="67680" cy="146880"/>
              </p14:xfrm>
            </p:contentPart>
          </mc:Choice>
          <mc:Fallback xmlns=""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D5EB2864-F9FA-18BD-5A8B-CA08CB32FE85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1026120" y="4548137"/>
                  <a:ext cx="828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ABF53369-C1B9-5F45-3994-275F0E6B9560}"/>
                    </a:ext>
                  </a:extLst>
                </p14:cNvPr>
                <p14:cNvContentPartPr/>
                <p14:nvPr/>
              </p14:nvContentPartPr>
              <p14:xfrm>
                <a:off x="1178400" y="4434017"/>
                <a:ext cx="24840" cy="205560"/>
              </p14:xfrm>
            </p:contentPart>
          </mc:Choice>
          <mc:Fallback xmlns=""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ABF53369-C1B9-5F45-3994-275F0E6B9560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1171200" y="4426457"/>
                  <a:ext cx="3996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27557A75-5ACD-8469-C978-CF738DD18309}"/>
                    </a:ext>
                  </a:extLst>
                </p14:cNvPr>
                <p14:cNvContentPartPr/>
                <p14:nvPr/>
              </p14:nvContentPartPr>
              <p14:xfrm>
                <a:off x="1251120" y="4556777"/>
                <a:ext cx="12960" cy="70560"/>
              </p14:xfrm>
            </p:contentPart>
          </mc:Choice>
          <mc:Fallback xmlns=""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27557A75-5ACD-8469-C978-CF738DD18309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1243560" y="4549217"/>
                  <a:ext cx="2808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35F54836-47DF-6BAA-74E7-B9FD4AA00B2A}"/>
                    </a:ext>
                  </a:extLst>
                </p14:cNvPr>
                <p14:cNvContentPartPr/>
                <p14:nvPr/>
              </p14:nvContentPartPr>
              <p14:xfrm>
                <a:off x="1320960" y="4542737"/>
                <a:ext cx="60840" cy="66960"/>
              </p14:xfrm>
            </p:contentPart>
          </mc:Choice>
          <mc:Fallback xmlns=""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35F54836-47DF-6BAA-74E7-B9FD4AA00B2A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1313400" y="4535177"/>
                  <a:ext cx="75960" cy="8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4" name="Gruppo 343">
            <a:extLst>
              <a:ext uri="{FF2B5EF4-FFF2-40B4-BE49-F238E27FC236}">
                <a16:creationId xmlns:a16="http://schemas.microsoft.com/office/drawing/2014/main" id="{41A83786-0AB2-38A5-71CB-C5145DA4A061}"/>
              </a:ext>
            </a:extLst>
          </p:cNvPr>
          <p:cNvGrpSpPr/>
          <p:nvPr/>
        </p:nvGrpSpPr>
        <p:grpSpPr>
          <a:xfrm>
            <a:off x="1975440" y="4316657"/>
            <a:ext cx="1039680" cy="362160"/>
            <a:chOff x="1975440" y="4316657"/>
            <a:chExt cx="1039680" cy="362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0B9E7BC4-EBCD-0292-DBCC-7CF0E8428A53}"/>
                    </a:ext>
                  </a:extLst>
                </p14:cNvPr>
                <p14:cNvContentPartPr/>
                <p14:nvPr/>
              </p14:nvContentPartPr>
              <p14:xfrm>
                <a:off x="1975440" y="4421777"/>
                <a:ext cx="124200" cy="154440"/>
              </p14:xfrm>
            </p:contentPart>
          </mc:Choice>
          <mc:Fallback xmlns=""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0B9E7BC4-EBCD-0292-DBCC-7CF0E8428A53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1967880" y="4414217"/>
                  <a:ext cx="1393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C189936A-C6EF-6CE4-AFBC-C77FF63DBA5F}"/>
                    </a:ext>
                  </a:extLst>
                </p14:cNvPr>
                <p14:cNvContentPartPr/>
                <p14:nvPr/>
              </p14:nvContentPartPr>
              <p14:xfrm>
                <a:off x="2157240" y="4408457"/>
                <a:ext cx="175680" cy="213480"/>
              </p14:xfrm>
            </p:contentPart>
          </mc:Choice>
          <mc:Fallback xmlns=""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C189936A-C6EF-6CE4-AFBC-C77FF63DBA5F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2149680" y="4400897"/>
                  <a:ext cx="19044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FFC315E5-D3F4-0233-457A-7277C193AEF6}"/>
                    </a:ext>
                  </a:extLst>
                </p14:cNvPr>
                <p14:cNvContentPartPr/>
                <p14:nvPr/>
              </p14:nvContentPartPr>
              <p14:xfrm>
                <a:off x="2348400" y="4479737"/>
                <a:ext cx="73800" cy="69480"/>
              </p14:xfrm>
            </p:contentPart>
          </mc:Choice>
          <mc:Fallback xmlns=""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FFC315E5-D3F4-0233-457A-7277C193AEF6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2340840" y="4472177"/>
                  <a:ext cx="885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32ACA91B-96E5-93AB-F997-EFDE7BDE5412}"/>
                    </a:ext>
                  </a:extLst>
                </p14:cNvPr>
                <p14:cNvContentPartPr/>
                <p14:nvPr/>
              </p14:nvContentPartPr>
              <p14:xfrm>
                <a:off x="2493120" y="4316657"/>
                <a:ext cx="48600" cy="270360"/>
              </p14:xfrm>
            </p:contentPart>
          </mc:Choice>
          <mc:Fallback xmlns=""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32ACA91B-96E5-93AB-F997-EFDE7BDE5412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2485560" y="4309097"/>
                  <a:ext cx="6336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01597B1F-7DEF-D389-BC98-590BB1FE5D93}"/>
                    </a:ext>
                  </a:extLst>
                </p14:cNvPr>
                <p14:cNvContentPartPr/>
                <p14:nvPr/>
              </p14:nvContentPartPr>
              <p14:xfrm>
                <a:off x="2563320" y="4476137"/>
                <a:ext cx="59400" cy="115200"/>
              </p14:xfrm>
            </p:contentPart>
          </mc:Choice>
          <mc:Fallback xmlns=""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01597B1F-7DEF-D389-BC98-590BB1FE5D93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2555760" y="4468577"/>
                  <a:ext cx="745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9643F776-ACF2-2D02-05F3-DB9A5B2D37FF}"/>
                    </a:ext>
                  </a:extLst>
                </p14:cNvPr>
                <p14:cNvContentPartPr/>
                <p14:nvPr/>
              </p14:nvContentPartPr>
              <p14:xfrm>
                <a:off x="2675640" y="4498817"/>
                <a:ext cx="51120" cy="7380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9643F776-ACF2-2D02-05F3-DB9A5B2D37FF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2668080" y="4491257"/>
                  <a:ext cx="662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3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32FD42C4-910D-5FBC-196E-33CE02F51C99}"/>
                    </a:ext>
                  </a:extLst>
                </p14:cNvPr>
                <p14:cNvContentPartPr/>
                <p14:nvPr/>
              </p14:nvContentPartPr>
              <p14:xfrm>
                <a:off x="2747640" y="4528697"/>
                <a:ext cx="110520" cy="15012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32FD42C4-910D-5FBC-196E-33CE02F51C99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2740080" y="4521137"/>
                  <a:ext cx="12564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5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068A3859-FEC5-C67D-062D-E142B78359C4}"/>
                    </a:ext>
                  </a:extLst>
                </p14:cNvPr>
                <p14:cNvContentPartPr/>
                <p14:nvPr/>
              </p14:nvContentPartPr>
              <p14:xfrm>
                <a:off x="2889120" y="4542737"/>
                <a:ext cx="126000" cy="86400"/>
              </p14:xfrm>
            </p:contentPart>
          </mc:Choice>
          <mc:Fallback xmlns=""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068A3859-FEC5-C67D-062D-E142B78359C4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2881560" y="4535177"/>
                  <a:ext cx="140760" cy="10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0" name="Gruppo 339">
            <a:extLst>
              <a:ext uri="{FF2B5EF4-FFF2-40B4-BE49-F238E27FC236}">
                <a16:creationId xmlns:a16="http://schemas.microsoft.com/office/drawing/2014/main" id="{FDDBBA40-711B-A044-F4B0-24028488A26E}"/>
              </a:ext>
            </a:extLst>
          </p:cNvPr>
          <p:cNvGrpSpPr/>
          <p:nvPr/>
        </p:nvGrpSpPr>
        <p:grpSpPr>
          <a:xfrm>
            <a:off x="4581480" y="4256897"/>
            <a:ext cx="725040" cy="324720"/>
            <a:chOff x="4581480" y="4256897"/>
            <a:chExt cx="725040" cy="324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7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A28DB653-56DA-53BE-CC60-36D2F428B03E}"/>
                    </a:ext>
                  </a:extLst>
                </p14:cNvPr>
                <p14:cNvContentPartPr/>
                <p14:nvPr/>
              </p14:nvContentPartPr>
              <p14:xfrm>
                <a:off x="4581480" y="4256897"/>
                <a:ext cx="171720" cy="31572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A28DB653-56DA-53BE-CC60-36D2F428B03E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4573920" y="4249337"/>
                  <a:ext cx="18684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9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973D5951-0870-372F-33A8-1E0B307368A1}"/>
                    </a:ext>
                  </a:extLst>
                </p14:cNvPr>
                <p14:cNvContentPartPr/>
                <p14:nvPr/>
              </p14:nvContentPartPr>
              <p14:xfrm>
                <a:off x="4829520" y="4398737"/>
                <a:ext cx="97200" cy="114480"/>
              </p14:xfrm>
            </p:contentPart>
          </mc:Choice>
          <mc:Fallback xmlns=""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973D5951-0870-372F-33A8-1E0B307368A1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4821960" y="4391177"/>
                  <a:ext cx="11232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1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F638157A-E544-47CF-FCED-702502F3D9D5}"/>
                    </a:ext>
                  </a:extLst>
                </p14:cNvPr>
                <p14:cNvContentPartPr/>
                <p14:nvPr/>
              </p14:nvContentPartPr>
              <p14:xfrm>
                <a:off x="4976760" y="4268417"/>
                <a:ext cx="53280" cy="264960"/>
              </p14:xfrm>
            </p:contentPart>
          </mc:Choice>
          <mc:Fallback xmlns=""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F638157A-E544-47CF-FCED-702502F3D9D5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4969560" y="4260857"/>
                  <a:ext cx="6840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3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61D274DE-CE86-F6F5-2993-A869BBB7C64F}"/>
                    </a:ext>
                  </a:extLst>
                </p14:cNvPr>
                <p14:cNvContentPartPr/>
                <p14:nvPr/>
              </p14:nvContentPartPr>
              <p14:xfrm>
                <a:off x="5032560" y="4417457"/>
                <a:ext cx="115920" cy="164160"/>
              </p14:xfrm>
            </p:contentPart>
          </mc:Choice>
          <mc:Fallback xmlns=""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61D274DE-CE86-F6F5-2993-A869BBB7C64F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5025000" y="4409897"/>
                  <a:ext cx="1306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5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6EB03F22-88C9-95E9-18B8-D766806C7779}"/>
                    </a:ext>
                  </a:extLst>
                </p14:cNvPr>
                <p14:cNvContentPartPr/>
                <p14:nvPr/>
              </p14:nvContentPartPr>
              <p14:xfrm>
                <a:off x="5218680" y="4440857"/>
                <a:ext cx="87840" cy="112680"/>
              </p14:xfrm>
            </p:contentPart>
          </mc:Choice>
          <mc:Fallback xmlns=""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6EB03F22-88C9-95E9-18B8-D766806C7779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5211120" y="4433297"/>
                  <a:ext cx="102960" cy="12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1" name="Gruppo 350">
            <a:extLst>
              <a:ext uri="{FF2B5EF4-FFF2-40B4-BE49-F238E27FC236}">
                <a16:creationId xmlns:a16="http://schemas.microsoft.com/office/drawing/2014/main" id="{57BF796B-9BE9-F2C3-E810-8596503E1725}"/>
              </a:ext>
            </a:extLst>
          </p:cNvPr>
          <p:cNvGrpSpPr/>
          <p:nvPr/>
        </p:nvGrpSpPr>
        <p:grpSpPr>
          <a:xfrm>
            <a:off x="3412920" y="4109297"/>
            <a:ext cx="723960" cy="1091520"/>
            <a:chOff x="3412920" y="4109297"/>
            <a:chExt cx="723960" cy="109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7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EC0D3E34-F97D-548C-36A6-64E9E5E53357}"/>
                    </a:ext>
                  </a:extLst>
                </p14:cNvPr>
                <p14:cNvContentPartPr/>
                <p14:nvPr/>
              </p14:nvContentPartPr>
              <p14:xfrm>
                <a:off x="3471960" y="4338617"/>
                <a:ext cx="178920" cy="32760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EC0D3E34-F97D-548C-36A6-64E9E5E53357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3464400" y="4331057"/>
                  <a:ext cx="19404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9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06701E6A-612D-2E32-316C-992950B5F904}"/>
                    </a:ext>
                  </a:extLst>
                </p14:cNvPr>
                <p14:cNvContentPartPr/>
                <p14:nvPr/>
              </p14:nvContentPartPr>
              <p14:xfrm>
                <a:off x="3756720" y="4553177"/>
                <a:ext cx="12240" cy="13716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06701E6A-612D-2E32-316C-992950B5F904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3749160" y="4545617"/>
                  <a:ext cx="273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1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1BA6EC5A-C3A1-089D-1D6A-83B3022D812D}"/>
                    </a:ext>
                  </a:extLst>
                </p14:cNvPr>
                <p14:cNvContentPartPr/>
                <p14:nvPr/>
              </p14:nvContentPartPr>
              <p14:xfrm>
                <a:off x="3412920" y="4109297"/>
                <a:ext cx="723960" cy="688320"/>
              </p14:xfrm>
            </p:contentPart>
          </mc:Choice>
          <mc:Fallback xmlns=""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1BA6EC5A-C3A1-089D-1D6A-83B3022D812D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3405360" y="4101737"/>
                  <a:ext cx="738720" cy="70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3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07C06D44-6254-6179-61EA-E4238CEF1EA8}"/>
                    </a:ext>
                  </a:extLst>
                </p14:cNvPr>
                <p14:cNvContentPartPr/>
                <p14:nvPr/>
              </p14:nvContentPartPr>
              <p14:xfrm>
                <a:off x="3769320" y="4839737"/>
                <a:ext cx="43200" cy="182520"/>
              </p14:xfrm>
            </p:contentPart>
          </mc:Choice>
          <mc:Fallback xmlns=""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07C06D44-6254-6179-61EA-E4238CEF1EA8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3761760" y="4832177"/>
                  <a:ext cx="5832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5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22FE8EC9-9E05-F27C-4546-7FB4F4FB292B}"/>
                    </a:ext>
                  </a:extLst>
                </p14:cNvPr>
                <p14:cNvContentPartPr/>
                <p14:nvPr/>
              </p14:nvContentPartPr>
              <p14:xfrm>
                <a:off x="3649080" y="5001737"/>
                <a:ext cx="252000" cy="199080"/>
              </p14:xfrm>
            </p:contentPart>
          </mc:Choice>
          <mc:Fallback xmlns=""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22FE8EC9-9E05-F27C-4546-7FB4F4FB292B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3641520" y="4994177"/>
                  <a:ext cx="267120" cy="21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3" name="Gruppo 362">
            <a:extLst>
              <a:ext uri="{FF2B5EF4-FFF2-40B4-BE49-F238E27FC236}">
                <a16:creationId xmlns:a16="http://schemas.microsoft.com/office/drawing/2014/main" id="{3599E2EE-18AC-65FA-52B9-4A4D5E2C57E6}"/>
              </a:ext>
            </a:extLst>
          </p:cNvPr>
          <p:cNvGrpSpPr/>
          <p:nvPr/>
        </p:nvGrpSpPr>
        <p:grpSpPr>
          <a:xfrm>
            <a:off x="3568800" y="5467937"/>
            <a:ext cx="819720" cy="499680"/>
            <a:chOff x="3568800" y="5467937"/>
            <a:chExt cx="819720" cy="499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7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4D9074AD-0B1B-720F-90C3-E2B1A52969D6}"/>
                    </a:ext>
                  </a:extLst>
                </p14:cNvPr>
                <p14:cNvContentPartPr/>
                <p14:nvPr/>
              </p14:nvContentPartPr>
              <p14:xfrm>
                <a:off x="3568800" y="5475857"/>
                <a:ext cx="270000" cy="33840"/>
              </p14:xfrm>
            </p:contentPart>
          </mc:Choice>
          <mc:Fallback xmlns=""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4D9074AD-0B1B-720F-90C3-E2B1A52969D6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3561240" y="5468297"/>
                  <a:ext cx="2851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9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673C85C2-A390-6937-983D-E82BF934F107}"/>
                    </a:ext>
                  </a:extLst>
                </p14:cNvPr>
                <p14:cNvContentPartPr/>
                <p14:nvPr/>
              </p14:nvContentPartPr>
              <p14:xfrm>
                <a:off x="3630360" y="5494217"/>
                <a:ext cx="199800" cy="224640"/>
              </p14:xfrm>
            </p:contentPart>
          </mc:Choice>
          <mc:Fallback xmlns=""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673C85C2-A390-6937-983D-E82BF934F107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3622800" y="5487017"/>
                  <a:ext cx="21492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F8543327-4394-582A-C71C-D4E8A4D4E083}"/>
                    </a:ext>
                  </a:extLst>
                </p14:cNvPr>
                <p14:cNvContentPartPr/>
                <p14:nvPr/>
              </p14:nvContentPartPr>
              <p14:xfrm>
                <a:off x="3914040" y="5467937"/>
                <a:ext cx="16200" cy="228960"/>
              </p14:xfrm>
            </p:contentPart>
          </mc:Choice>
          <mc:Fallback xmlns=""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F8543327-4394-582A-C71C-D4E8A4D4E083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3906480" y="5460377"/>
                  <a:ext cx="3132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4DBACB19-AEB8-9FA6-96D5-BB9FE001FCFB}"/>
                    </a:ext>
                  </a:extLst>
                </p14:cNvPr>
                <p14:cNvContentPartPr/>
                <p14:nvPr/>
              </p14:nvContentPartPr>
              <p14:xfrm>
                <a:off x="3946080" y="5593577"/>
                <a:ext cx="99720" cy="46080"/>
              </p14:xfrm>
            </p:contentPart>
          </mc:Choice>
          <mc:Fallback xmlns=""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4DBACB19-AEB8-9FA6-96D5-BB9FE001FCFB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3938520" y="5586017"/>
                  <a:ext cx="1148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5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D83705CD-8041-1D4F-2979-4406B218950F}"/>
                    </a:ext>
                  </a:extLst>
                </p14:cNvPr>
                <p14:cNvContentPartPr/>
                <p14:nvPr/>
              </p14:nvContentPartPr>
              <p14:xfrm>
                <a:off x="3718560" y="5784377"/>
                <a:ext cx="221760" cy="183240"/>
              </p14:xfrm>
            </p:contentPart>
          </mc:Choice>
          <mc:Fallback xmlns=""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D83705CD-8041-1D4F-2979-4406B218950F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3711000" y="5776817"/>
                  <a:ext cx="23688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7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5153A9BA-A92F-C290-3312-2D95D44088D0}"/>
                    </a:ext>
                  </a:extLst>
                </p14:cNvPr>
                <p14:cNvContentPartPr/>
                <p14:nvPr/>
              </p14:nvContentPartPr>
              <p14:xfrm>
                <a:off x="4134000" y="5517977"/>
                <a:ext cx="96480" cy="159840"/>
              </p14:xfrm>
            </p:contentPart>
          </mc:Choice>
          <mc:Fallback xmlns=""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5153A9BA-A92F-C290-3312-2D95D44088D0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4126440" y="5510417"/>
                  <a:ext cx="1116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9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6C22B6B2-00DE-70BF-D976-9A7C7CFCD7D8}"/>
                    </a:ext>
                  </a:extLst>
                </p14:cNvPr>
                <p14:cNvContentPartPr/>
                <p14:nvPr/>
              </p14:nvContentPartPr>
              <p14:xfrm>
                <a:off x="4254240" y="5589977"/>
                <a:ext cx="69480" cy="16200"/>
              </p14:xfrm>
            </p:contentPart>
          </mc:Choice>
          <mc:Fallback xmlns=""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6C22B6B2-00DE-70BF-D976-9A7C7CFCD7D8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4246680" y="5582417"/>
                  <a:ext cx="846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1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17204161-242E-24DA-7D75-3CD8762D1856}"/>
                    </a:ext>
                  </a:extLst>
                </p14:cNvPr>
                <p14:cNvContentPartPr/>
                <p14:nvPr/>
              </p14:nvContentPartPr>
              <p14:xfrm>
                <a:off x="4348560" y="5469737"/>
                <a:ext cx="39960" cy="266040"/>
              </p14:xfrm>
            </p:contentPart>
          </mc:Choice>
          <mc:Fallback xmlns=""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17204161-242E-24DA-7D75-3CD8762D1856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4341000" y="5462177"/>
                  <a:ext cx="55080" cy="28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1" name="Gruppo 390">
            <a:extLst>
              <a:ext uri="{FF2B5EF4-FFF2-40B4-BE49-F238E27FC236}">
                <a16:creationId xmlns:a16="http://schemas.microsoft.com/office/drawing/2014/main" id="{3A0221AF-5C8E-61D8-056F-3689118A40D2}"/>
              </a:ext>
            </a:extLst>
          </p:cNvPr>
          <p:cNvGrpSpPr/>
          <p:nvPr/>
        </p:nvGrpSpPr>
        <p:grpSpPr>
          <a:xfrm>
            <a:off x="5206080" y="5420417"/>
            <a:ext cx="786600" cy="454680"/>
            <a:chOff x="5206080" y="5420417"/>
            <a:chExt cx="786600" cy="45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3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F5E6F3D6-F79E-9E14-5BE1-5E8A47DC7B40}"/>
                    </a:ext>
                  </a:extLst>
                </p14:cNvPr>
                <p14:cNvContentPartPr/>
                <p14:nvPr/>
              </p14:nvContentPartPr>
              <p14:xfrm>
                <a:off x="5206080" y="5445257"/>
                <a:ext cx="66960" cy="233640"/>
              </p14:xfrm>
            </p:contentPart>
          </mc:Choice>
          <mc:Fallback xmlns=""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F5E6F3D6-F79E-9E14-5BE1-5E8A47DC7B40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5198520" y="5437697"/>
                  <a:ext cx="8208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5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474B55E4-5603-F685-1329-0707A5493984}"/>
                    </a:ext>
                  </a:extLst>
                </p14:cNvPr>
                <p14:cNvContentPartPr/>
                <p14:nvPr/>
              </p14:nvContentPartPr>
              <p14:xfrm>
                <a:off x="5293560" y="5420417"/>
                <a:ext cx="124920" cy="246960"/>
              </p14:xfrm>
            </p:contentPart>
          </mc:Choice>
          <mc:Fallback xmlns=""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474B55E4-5603-F685-1329-0707A5493984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5286000" y="5412857"/>
                  <a:ext cx="14004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7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99460236-7418-039F-8D19-1160AF20B997}"/>
                    </a:ext>
                  </a:extLst>
                </p14:cNvPr>
                <p14:cNvContentPartPr/>
                <p14:nvPr/>
              </p14:nvContentPartPr>
              <p14:xfrm>
                <a:off x="5473200" y="5553257"/>
                <a:ext cx="99720" cy="13320"/>
              </p14:xfrm>
            </p:contentPart>
          </mc:Choice>
          <mc:Fallback xmlns=""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99460236-7418-039F-8D19-1160AF20B997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5465640" y="5545697"/>
                  <a:ext cx="1148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9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CD0EBD7B-97F6-2F58-2C3B-6D94D57B3EDA}"/>
                    </a:ext>
                  </a:extLst>
                </p14:cNvPr>
                <p14:cNvContentPartPr/>
                <p14:nvPr/>
              </p14:nvContentPartPr>
              <p14:xfrm>
                <a:off x="5572560" y="5442737"/>
                <a:ext cx="55080" cy="200160"/>
              </p14:xfrm>
            </p:contentPart>
          </mc:Choice>
          <mc:Fallback xmlns=""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CD0EBD7B-97F6-2F58-2C3B-6D94D57B3EDA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5565000" y="5435177"/>
                  <a:ext cx="7020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1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16514C21-793B-28CF-0CBA-85D4B8103DF2}"/>
                    </a:ext>
                  </a:extLst>
                </p14:cNvPr>
                <p14:cNvContentPartPr/>
                <p14:nvPr/>
              </p14:nvContentPartPr>
              <p14:xfrm>
                <a:off x="5370960" y="5730017"/>
                <a:ext cx="183960" cy="145080"/>
              </p14:xfrm>
            </p:contentPart>
          </mc:Choice>
          <mc:Fallback xmlns=""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16514C21-793B-28CF-0CBA-85D4B8103DF2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5363400" y="5722457"/>
                  <a:ext cx="19908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3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B405D10D-BA17-22D2-F466-649E0AD5AF2F}"/>
                    </a:ext>
                  </a:extLst>
                </p14:cNvPr>
                <p14:cNvContentPartPr/>
                <p14:nvPr/>
              </p14:nvContentPartPr>
              <p14:xfrm>
                <a:off x="5851920" y="5453177"/>
                <a:ext cx="138600" cy="187920"/>
              </p14:xfrm>
            </p:contentPart>
          </mc:Choice>
          <mc:Fallback xmlns=""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B405D10D-BA17-22D2-F466-649E0AD5AF2F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5844360" y="5445617"/>
                  <a:ext cx="15372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5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617C3EED-A3EE-E3A4-1A39-F6C3E78A3310}"/>
                    </a:ext>
                  </a:extLst>
                </p14:cNvPr>
                <p14:cNvContentPartPr/>
                <p14:nvPr/>
              </p14:nvContentPartPr>
              <p14:xfrm>
                <a:off x="5868120" y="5667017"/>
                <a:ext cx="12240" cy="65160"/>
              </p14:xfrm>
            </p:contentPart>
          </mc:Choice>
          <mc:Fallback xmlns=""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617C3EED-A3EE-E3A4-1A39-F6C3E78A3310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5860560" y="5659457"/>
                  <a:ext cx="273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7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57ED3DEB-7678-9D17-7721-6D0D9585F9D6}"/>
                    </a:ext>
                  </a:extLst>
                </p14:cNvPr>
                <p14:cNvContentPartPr/>
                <p14:nvPr/>
              </p14:nvContentPartPr>
              <p14:xfrm>
                <a:off x="5776320" y="5723897"/>
                <a:ext cx="216360" cy="59040"/>
              </p14:xfrm>
            </p:contentPart>
          </mc:Choice>
          <mc:Fallback xmlns=""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57ED3DEB-7678-9D17-7721-6D0D9585F9D6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5769120" y="5716337"/>
                  <a:ext cx="231480" cy="7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9" name="Gruppo 388">
            <a:extLst>
              <a:ext uri="{FF2B5EF4-FFF2-40B4-BE49-F238E27FC236}">
                <a16:creationId xmlns:a16="http://schemas.microsoft.com/office/drawing/2014/main" id="{96D24118-4CD2-0F34-1EE1-9BAE1876E823}"/>
              </a:ext>
            </a:extLst>
          </p:cNvPr>
          <p:cNvGrpSpPr/>
          <p:nvPr/>
        </p:nvGrpSpPr>
        <p:grpSpPr>
          <a:xfrm>
            <a:off x="6186360" y="5449577"/>
            <a:ext cx="341640" cy="465840"/>
            <a:chOff x="6186360" y="5449577"/>
            <a:chExt cx="341640" cy="46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9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BADF703E-9B63-2B2A-0561-3A20AC327EF6}"/>
                    </a:ext>
                  </a:extLst>
                </p14:cNvPr>
                <p14:cNvContentPartPr/>
                <p14:nvPr/>
              </p14:nvContentPartPr>
              <p14:xfrm>
                <a:off x="6186360" y="5449577"/>
                <a:ext cx="204840" cy="222840"/>
              </p14:xfrm>
            </p:contentPart>
          </mc:Choice>
          <mc:Fallback xmlns=""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BADF703E-9B63-2B2A-0561-3A20AC327EF6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6178800" y="5442017"/>
                  <a:ext cx="21996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1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C697AE84-0425-127B-1F6F-7E97B5E0450C}"/>
                    </a:ext>
                  </a:extLst>
                </p14:cNvPr>
                <p14:cNvContentPartPr/>
                <p14:nvPr/>
              </p14:nvContentPartPr>
              <p14:xfrm>
                <a:off x="6225240" y="5622377"/>
                <a:ext cx="100440" cy="33840"/>
              </p14:xfrm>
            </p:contentPart>
          </mc:Choice>
          <mc:Fallback xmlns=""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C697AE84-0425-127B-1F6F-7E97B5E0450C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6217680" y="5614817"/>
                  <a:ext cx="1155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3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F86A5038-2002-345F-6E8B-2A0A94102215}"/>
                    </a:ext>
                  </a:extLst>
                </p14:cNvPr>
                <p14:cNvContentPartPr/>
                <p14:nvPr/>
              </p14:nvContentPartPr>
              <p14:xfrm>
                <a:off x="6510720" y="5505737"/>
                <a:ext cx="17280" cy="144000"/>
              </p14:xfrm>
            </p:contentPart>
          </mc:Choice>
          <mc:Fallback xmlns=""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F86A5038-2002-345F-6E8B-2A0A94102215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6503160" y="5498177"/>
                  <a:ext cx="3204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5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299705C9-4EC7-4D97-71C9-9ED41594F53F}"/>
                    </a:ext>
                  </a:extLst>
                </p14:cNvPr>
                <p14:cNvContentPartPr/>
                <p14:nvPr/>
              </p14:nvContentPartPr>
              <p14:xfrm>
                <a:off x="6273120" y="5730017"/>
                <a:ext cx="233640" cy="15120"/>
              </p14:xfrm>
            </p:contentPart>
          </mc:Choice>
          <mc:Fallback xmlns=""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299705C9-4EC7-4D97-71C9-9ED41594F53F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6265560" y="5722457"/>
                  <a:ext cx="2487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7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32DF8502-7777-5416-A362-9C12EC72D01F}"/>
                    </a:ext>
                  </a:extLst>
                </p14:cNvPr>
                <p14:cNvContentPartPr/>
                <p14:nvPr/>
              </p14:nvContentPartPr>
              <p14:xfrm>
                <a:off x="6345480" y="5755577"/>
                <a:ext cx="89640" cy="141480"/>
              </p14:xfrm>
            </p:contentPart>
          </mc:Choice>
          <mc:Fallback xmlns=""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32DF8502-7777-5416-A362-9C12EC72D01F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6337920" y="5748017"/>
                  <a:ext cx="1047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9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D8F13872-C88D-FF76-4871-AD848F247613}"/>
                    </a:ext>
                  </a:extLst>
                </p14:cNvPr>
                <p14:cNvContentPartPr/>
                <p14:nvPr/>
              </p14:nvContentPartPr>
              <p14:xfrm>
                <a:off x="6486240" y="5773217"/>
                <a:ext cx="39240" cy="129240"/>
              </p14:xfrm>
            </p:contentPart>
          </mc:Choice>
          <mc:Fallback xmlns=""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D8F13872-C88D-FF76-4871-AD848F247613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6478680" y="5765657"/>
                  <a:ext cx="540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1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5D7363B2-4B6F-0348-4387-B4DAAE483037}"/>
                    </a:ext>
                  </a:extLst>
                </p14:cNvPr>
                <p14:cNvContentPartPr/>
                <p14:nvPr/>
              </p14:nvContentPartPr>
              <p14:xfrm>
                <a:off x="6302640" y="5904617"/>
                <a:ext cx="167040" cy="10800"/>
              </p14:xfrm>
            </p:contentPart>
          </mc:Choice>
          <mc:Fallback xmlns=""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5D7363B2-4B6F-0348-4387-B4DAAE483037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6295080" y="5897057"/>
                  <a:ext cx="182160" cy="2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7" name="Gruppo 386">
            <a:extLst>
              <a:ext uri="{FF2B5EF4-FFF2-40B4-BE49-F238E27FC236}">
                <a16:creationId xmlns:a16="http://schemas.microsoft.com/office/drawing/2014/main" id="{BC8AA8A6-F86C-34D8-E7F0-6588E2AE96C9}"/>
              </a:ext>
            </a:extLst>
          </p:cNvPr>
          <p:cNvGrpSpPr/>
          <p:nvPr/>
        </p:nvGrpSpPr>
        <p:grpSpPr>
          <a:xfrm>
            <a:off x="6750480" y="5631377"/>
            <a:ext cx="816840" cy="364680"/>
            <a:chOff x="6750480" y="5631377"/>
            <a:chExt cx="816840" cy="36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3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D5536C30-E55E-6758-F66F-151D1A0B6374}"/>
                    </a:ext>
                  </a:extLst>
                </p14:cNvPr>
                <p14:cNvContentPartPr/>
                <p14:nvPr/>
              </p14:nvContentPartPr>
              <p14:xfrm>
                <a:off x="6750480" y="5692577"/>
                <a:ext cx="109800" cy="147960"/>
              </p14:xfrm>
            </p:contentPart>
          </mc:Choice>
          <mc:Fallback xmlns=""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D5536C30-E55E-6758-F66F-151D1A0B6374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6742920" y="5685017"/>
                  <a:ext cx="1249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5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C218587E-6761-BEC2-E8A1-2E4B749D263E}"/>
                    </a:ext>
                  </a:extLst>
                </p14:cNvPr>
                <p14:cNvContentPartPr/>
                <p14:nvPr/>
              </p14:nvContentPartPr>
              <p14:xfrm>
                <a:off x="6949560" y="5744057"/>
                <a:ext cx="104760" cy="19440"/>
              </p14:xfrm>
            </p:contentPart>
          </mc:Choice>
          <mc:Fallback xmlns=""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C218587E-6761-BEC2-E8A1-2E4B749D263E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6942000" y="5736497"/>
                  <a:ext cx="1198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7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A7B0224E-C685-A5CE-B221-80471FEC040A}"/>
                    </a:ext>
                  </a:extLst>
                </p14:cNvPr>
                <p14:cNvContentPartPr/>
                <p14:nvPr/>
              </p14:nvContentPartPr>
              <p14:xfrm>
                <a:off x="7030200" y="5667737"/>
                <a:ext cx="65160" cy="199440"/>
              </p14:xfrm>
            </p:contentPart>
          </mc:Choice>
          <mc:Fallback xmlns=""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A7B0224E-C685-A5CE-B221-80471FEC040A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7022640" y="5660177"/>
                  <a:ext cx="8028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9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8542DBE6-72B9-D5D6-9217-3744382D74F9}"/>
                    </a:ext>
                  </a:extLst>
                </p14:cNvPr>
                <p14:cNvContentPartPr/>
                <p14:nvPr/>
              </p14:nvContentPartPr>
              <p14:xfrm>
                <a:off x="7292640" y="5631377"/>
                <a:ext cx="122760" cy="170280"/>
              </p14:xfrm>
            </p:contentPart>
          </mc:Choice>
          <mc:Fallback xmlns=""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8542DBE6-72B9-D5D6-9217-3744382D74F9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7285080" y="5623817"/>
                  <a:ext cx="13788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1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8A420FDE-70C2-4B2F-4779-4F52CE9EFA94}"/>
                    </a:ext>
                  </a:extLst>
                </p14:cNvPr>
                <p14:cNvContentPartPr/>
                <p14:nvPr/>
              </p14:nvContentPartPr>
              <p14:xfrm>
                <a:off x="7290480" y="5838737"/>
                <a:ext cx="26640" cy="126720"/>
              </p14:xfrm>
            </p:contentPart>
          </mc:Choice>
          <mc:Fallback xmlns=""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8A420FDE-70C2-4B2F-4779-4F52CE9EFA94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7282920" y="5831177"/>
                  <a:ext cx="4140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3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5512B29D-A100-1392-6491-77F1017919BA}"/>
                    </a:ext>
                  </a:extLst>
                </p14:cNvPr>
                <p14:cNvContentPartPr/>
                <p14:nvPr/>
              </p14:nvContentPartPr>
              <p14:xfrm>
                <a:off x="7404960" y="5850977"/>
                <a:ext cx="12960" cy="97560"/>
              </p14:xfrm>
            </p:contentPart>
          </mc:Choice>
          <mc:Fallback xmlns=""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5512B29D-A100-1392-6491-77F1017919BA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7397400" y="5843417"/>
                  <a:ext cx="280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5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24DE59E8-DB23-A3D2-908F-148CE336C6D7}"/>
                    </a:ext>
                  </a:extLst>
                </p14:cNvPr>
                <p14:cNvContentPartPr/>
                <p14:nvPr/>
              </p14:nvContentPartPr>
              <p14:xfrm>
                <a:off x="7205520" y="5951777"/>
                <a:ext cx="361800" cy="44280"/>
              </p14:xfrm>
            </p:contentPart>
          </mc:Choice>
          <mc:Fallback xmlns=""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24DE59E8-DB23-A3D2-908F-148CE336C6D7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7197960" y="5944217"/>
                  <a:ext cx="376560" cy="59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87">
            <p14:nvContentPartPr>
              <p14:cNvPr id="392" name="Input penna 391">
                <a:extLst>
                  <a:ext uri="{FF2B5EF4-FFF2-40B4-BE49-F238E27FC236}">
                    <a16:creationId xmlns:a16="http://schemas.microsoft.com/office/drawing/2014/main" id="{DA17F29A-9303-F53C-F218-E7FF30DABB59}"/>
                  </a:ext>
                </a:extLst>
              </p14:cNvPr>
              <p14:cNvContentPartPr/>
              <p14:nvPr/>
            </p14:nvContentPartPr>
            <p14:xfrm>
              <a:off x="2054211" y="3114977"/>
              <a:ext cx="977400" cy="744840"/>
            </p14:xfrm>
          </p:contentPart>
        </mc:Choice>
        <mc:Fallback xmlns="">
          <p:pic>
            <p:nvPicPr>
              <p:cNvPr id="392" name="Input penna 391">
                <a:extLst>
                  <a:ext uri="{FF2B5EF4-FFF2-40B4-BE49-F238E27FC236}">
                    <a16:creationId xmlns:a16="http://schemas.microsoft.com/office/drawing/2014/main" id="{DA17F29A-9303-F53C-F218-E7FF30DABB59}"/>
                  </a:ext>
                </a:extLst>
              </p:cNvPr>
              <p:cNvPicPr/>
              <p:nvPr/>
            </p:nvPicPr>
            <p:blipFill>
              <a:blip r:embed="rId488"/>
              <a:stretch>
                <a:fillRect/>
              </a:stretch>
            </p:blipFill>
            <p:spPr>
              <a:xfrm>
                <a:off x="2046651" y="3107417"/>
                <a:ext cx="992520" cy="759960"/>
              </a:xfrm>
              <a:prstGeom prst="rect">
                <a:avLst/>
              </a:prstGeom>
            </p:spPr>
          </p:pic>
        </mc:Fallback>
      </mc:AlternateContent>
      <p:grpSp>
        <p:nvGrpSpPr>
          <p:cNvPr id="402" name="Gruppo 401">
            <a:extLst>
              <a:ext uri="{FF2B5EF4-FFF2-40B4-BE49-F238E27FC236}">
                <a16:creationId xmlns:a16="http://schemas.microsoft.com/office/drawing/2014/main" id="{AF9BA3B6-C27B-3DA3-E386-C3EE44AC461E}"/>
              </a:ext>
            </a:extLst>
          </p:cNvPr>
          <p:cNvGrpSpPr/>
          <p:nvPr/>
        </p:nvGrpSpPr>
        <p:grpSpPr>
          <a:xfrm>
            <a:off x="470931" y="4101017"/>
            <a:ext cx="631080" cy="309600"/>
            <a:chOff x="470931" y="4101017"/>
            <a:chExt cx="631080" cy="30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9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2705D809-1E42-2334-4682-A8B08EFE9391}"/>
                    </a:ext>
                  </a:extLst>
                </p14:cNvPr>
                <p14:cNvContentPartPr/>
                <p14:nvPr/>
              </p14:nvContentPartPr>
              <p14:xfrm>
                <a:off x="470931" y="4132337"/>
                <a:ext cx="168840" cy="42480"/>
              </p14:xfrm>
            </p:contentPart>
          </mc:Choice>
          <mc:Fallback xmlns=""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2705D809-1E42-2334-4682-A8B08EFE9391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463371" y="4125137"/>
                  <a:ext cx="1839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1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73AE2CC3-7152-4930-7A4B-3A7F8721F65B}"/>
                    </a:ext>
                  </a:extLst>
                </p14:cNvPr>
                <p14:cNvContentPartPr/>
                <p14:nvPr/>
              </p14:nvContentPartPr>
              <p14:xfrm>
                <a:off x="487491" y="4126217"/>
                <a:ext cx="126000" cy="160560"/>
              </p14:xfrm>
            </p:contentPart>
          </mc:Choice>
          <mc:Fallback xmlns=""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73AE2CC3-7152-4930-7A4B-3A7F8721F65B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480291" y="4119017"/>
                  <a:ext cx="14076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3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FE35E4E4-4BC3-0033-AA96-66494C022CBF}"/>
                    </a:ext>
                  </a:extLst>
                </p14:cNvPr>
                <p14:cNvContentPartPr/>
                <p14:nvPr/>
              </p14:nvContentPartPr>
              <p14:xfrm>
                <a:off x="664611" y="4155377"/>
                <a:ext cx="18720" cy="83520"/>
              </p14:xfrm>
            </p:contentPart>
          </mc:Choice>
          <mc:Fallback xmlns=""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FE35E4E4-4BC3-0033-AA96-66494C022CBF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657051" y="4147817"/>
                  <a:ext cx="338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5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75A68354-BDDD-2ECE-7487-779E7A57DACC}"/>
                    </a:ext>
                  </a:extLst>
                </p14:cNvPr>
                <p14:cNvContentPartPr/>
                <p14:nvPr/>
              </p14:nvContentPartPr>
              <p14:xfrm>
                <a:off x="674691" y="4157897"/>
                <a:ext cx="87120" cy="43200"/>
              </p14:xfrm>
            </p:contentPart>
          </mc:Choice>
          <mc:Fallback xmlns=""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75A68354-BDDD-2ECE-7487-779E7A57DACC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667131" y="4150337"/>
                  <a:ext cx="1022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7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DBF1241C-EC54-0307-03E8-3B6FD229EA63}"/>
                    </a:ext>
                  </a:extLst>
                </p14:cNvPr>
                <p14:cNvContentPartPr/>
                <p14:nvPr/>
              </p14:nvContentPartPr>
              <p14:xfrm>
                <a:off x="579651" y="4323497"/>
                <a:ext cx="154440" cy="87120"/>
              </p14:xfrm>
            </p:contentPart>
          </mc:Choice>
          <mc:Fallback xmlns=""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DBF1241C-EC54-0307-03E8-3B6FD229EA63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572091" y="4315937"/>
                  <a:ext cx="1695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9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B3CFAE03-783A-0DF6-6ABD-BE770DF3E231}"/>
                    </a:ext>
                  </a:extLst>
                </p14:cNvPr>
                <p14:cNvContentPartPr/>
                <p14:nvPr/>
              </p14:nvContentPartPr>
              <p14:xfrm>
                <a:off x="832011" y="4101017"/>
                <a:ext cx="104760" cy="165240"/>
              </p14:xfrm>
            </p:contentPart>
          </mc:Choice>
          <mc:Fallback xmlns=""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B3CFAE03-783A-0DF6-6ABD-BE770DF3E231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824451" y="4093457"/>
                  <a:ext cx="11988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1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AC8E25C9-DABD-3BD3-30F0-C95742EC7629}"/>
                    </a:ext>
                  </a:extLst>
                </p14:cNvPr>
                <p14:cNvContentPartPr/>
                <p14:nvPr/>
              </p14:nvContentPartPr>
              <p14:xfrm>
                <a:off x="980331" y="4148177"/>
                <a:ext cx="80280" cy="38160"/>
              </p14:xfrm>
            </p:contentPart>
          </mc:Choice>
          <mc:Fallback xmlns=""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AC8E25C9-DABD-3BD3-30F0-C95742EC7629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972771" y="4140617"/>
                  <a:ext cx="9540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3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A6179E48-10E0-8C1E-A711-A9B4EC469D93}"/>
                    </a:ext>
                  </a:extLst>
                </p14:cNvPr>
                <p14:cNvContentPartPr/>
                <p14:nvPr/>
              </p14:nvContentPartPr>
              <p14:xfrm>
                <a:off x="1094091" y="4105337"/>
                <a:ext cx="7920" cy="134280"/>
              </p14:xfrm>
            </p:contentPart>
          </mc:Choice>
          <mc:Fallback xmlns=""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A6179E48-10E0-8C1E-A711-A9B4EC469D93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1086531" y="4097777"/>
                  <a:ext cx="23040" cy="14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6" name="Gruppo 415">
            <a:extLst>
              <a:ext uri="{FF2B5EF4-FFF2-40B4-BE49-F238E27FC236}">
                <a16:creationId xmlns:a16="http://schemas.microsoft.com/office/drawing/2014/main" id="{3998A106-DB05-8CC2-F425-70E0BEE61217}"/>
              </a:ext>
            </a:extLst>
          </p:cNvPr>
          <p:cNvGrpSpPr/>
          <p:nvPr/>
        </p:nvGrpSpPr>
        <p:grpSpPr>
          <a:xfrm>
            <a:off x="3841251" y="3228017"/>
            <a:ext cx="893520" cy="297360"/>
            <a:chOff x="3841251" y="3228017"/>
            <a:chExt cx="893520" cy="29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5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31A322D7-E4CC-75A8-22E8-AFEBE39B2E39}"/>
                    </a:ext>
                  </a:extLst>
                </p14:cNvPr>
                <p14:cNvContentPartPr/>
                <p14:nvPr/>
              </p14:nvContentPartPr>
              <p14:xfrm>
                <a:off x="3841251" y="3258977"/>
                <a:ext cx="23040" cy="185400"/>
              </p14:xfrm>
            </p:contentPart>
          </mc:Choice>
          <mc:Fallback xmlns=""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31A322D7-E4CC-75A8-22E8-AFEBE39B2E39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3833691" y="3251417"/>
                  <a:ext cx="3816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7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81B0B335-2B00-D26F-500E-B8A0BD4FB944}"/>
                    </a:ext>
                  </a:extLst>
                </p14:cNvPr>
                <p14:cNvContentPartPr/>
                <p14:nvPr/>
              </p14:nvContentPartPr>
              <p14:xfrm>
                <a:off x="3860691" y="3228017"/>
                <a:ext cx="131760" cy="273960"/>
              </p14:xfrm>
            </p:contentPart>
          </mc:Choice>
          <mc:Fallback xmlns=""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81B0B335-2B00-D26F-500E-B8A0BD4FB944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3853131" y="3220457"/>
                  <a:ext cx="14688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9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73B7E980-8DEF-AD08-89A7-38E2084DD75A}"/>
                    </a:ext>
                  </a:extLst>
                </p14:cNvPr>
                <p14:cNvContentPartPr/>
                <p14:nvPr/>
              </p14:nvContentPartPr>
              <p14:xfrm>
                <a:off x="4051131" y="3244577"/>
                <a:ext cx="36360" cy="182520"/>
              </p14:xfrm>
            </p:contentPart>
          </mc:Choice>
          <mc:Fallback xmlns=""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73B7E980-8DEF-AD08-89A7-38E2084DD75A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4043571" y="3237377"/>
                  <a:ext cx="514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1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4E69A0D2-276A-4E69-DFF1-4DD2BAE7F963}"/>
                    </a:ext>
                  </a:extLst>
                </p14:cNvPr>
                <p14:cNvContentPartPr/>
                <p14:nvPr/>
              </p14:nvContentPartPr>
              <p14:xfrm>
                <a:off x="4057971" y="3355097"/>
                <a:ext cx="65880" cy="62640"/>
              </p14:xfrm>
            </p:contentPart>
          </mc:Choice>
          <mc:Fallback xmlns=""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4E69A0D2-276A-4E69-DFF1-4DD2BAE7F963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4050411" y="3347537"/>
                  <a:ext cx="810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3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26227A21-0A53-1695-3638-576450420B09}"/>
                    </a:ext>
                  </a:extLst>
                </p14:cNvPr>
                <p14:cNvContentPartPr/>
                <p14:nvPr/>
              </p14:nvContentPartPr>
              <p14:xfrm>
                <a:off x="4161291" y="3254297"/>
                <a:ext cx="12960" cy="182520"/>
              </p14:xfrm>
            </p:contentPart>
          </mc:Choice>
          <mc:Fallback xmlns=""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26227A21-0A53-1695-3638-576450420B09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4153731" y="3246737"/>
                  <a:ext cx="280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5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3FEB872A-65A9-2A41-18A2-2D40958BD71E}"/>
                    </a:ext>
                  </a:extLst>
                </p14:cNvPr>
                <p14:cNvContentPartPr/>
                <p14:nvPr/>
              </p14:nvContentPartPr>
              <p14:xfrm>
                <a:off x="4341651" y="3233417"/>
                <a:ext cx="114120" cy="92520"/>
              </p14:xfrm>
            </p:contentPart>
          </mc:Choice>
          <mc:Fallback xmlns=""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3FEB872A-65A9-2A41-18A2-2D40958BD71E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4334091" y="3225857"/>
                  <a:ext cx="1292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7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37E92758-4483-419F-28B5-DCC4EDB803C5}"/>
                    </a:ext>
                  </a:extLst>
                </p14:cNvPr>
                <p14:cNvContentPartPr/>
                <p14:nvPr/>
              </p14:nvContentPartPr>
              <p14:xfrm>
                <a:off x="4310331" y="3372737"/>
                <a:ext cx="138600" cy="10800"/>
              </p14:xfrm>
            </p:contentPart>
          </mc:Choice>
          <mc:Fallback xmlns=""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37E92758-4483-419F-28B5-DCC4EDB803C5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4302771" y="3365177"/>
                  <a:ext cx="1537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9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E212648D-C944-7C6F-5458-DA448D9560F2}"/>
                    </a:ext>
                  </a:extLst>
                </p14:cNvPr>
                <p14:cNvContentPartPr/>
                <p14:nvPr/>
              </p14:nvContentPartPr>
              <p14:xfrm>
                <a:off x="4410771" y="3344657"/>
                <a:ext cx="38160" cy="66960"/>
              </p14:xfrm>
            </p:contentPart>
          </mc:Choice>
          <mc:Fallback xmlns=""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E212648D-C944-7C6F-5458-DA448D9560F2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4403211" y="3337097"/>
                  <a:ext cx="532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1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AC1E16C9-B07D-B1FB-92F4-608B19FD291D}"/>
                    </a:ext>
                  </a:extLst>
                </p14:cNvPr>
                <p14:cNvContentPartPr/>
                <p14:nvPr/>
              </p14:nvContentPartPr>
              <p14:xfrm>
                <a:off x="4338411" y="3457697"/>
                <a:ext cx="116640" cy="67680"/>
              </p14:xfrm>
            </p:contentPart>
          </mc:Choice>
          <mc:Fallback xmlns=""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AC1E16C9-B07D-B1FB-92F4-608B19FD291D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4330851" y="3450137"/>
                  <a:ext cx="1317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3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55EB9DF0-5D3D-532C-183B-78035572AC92}"/>
                    </a:ext>
                  </a:extLst>
                </p14:cNvPr>
                <p14:cNvContentPartPr/>
                <p14:nvPr/>
              </p14:nvContentPartPr>
              <p14:xfrm>
                <a:off x="4520931" y="3271937"/>
                <a:ext cx="105480" cy="146880"/>
              </p14:xfrm>
            </p:contentPart>
          </mc:Choice>
          <mc:Fallback xmlns=""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55EB9DF0-5D3D-532C-183B-78035572AC92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4513371" y="3264377"/>
                  <a:ext cx="1206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5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E488D3DB-F710-B4A8-AEEE-868C7EC4F982}"/>
                    </a:ext>
                  </a:extLst>
                </p14:cNvPr>
                <p14:cNvContentPartPr/>
                <p14:nvPr/>
              </p14:nvContentPartPr>
              <p14:xfrm>
                <a:off x="4628931" y="3348257"/>
                <a:ext cx="77040" cy="37080"/>
              </p14:xfrm>
            </p:contentPart>
          </mc:Choice>
          <mc:Fallback xmlns=""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E488D3DB-F710-B4A8-AEEE-868C7EC4F982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4621371" y="3340697"/>
                  <a:ext cx="921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7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4853555F-CF18-6AC3-F7B2-3CEF1AF7AD8B}"/>
                    </a:ext>
                  </a:extLst>
                </p14:cNvPr>
                <p14:cNvContentPartPr/>
                <p14:nvPr/>
              </p14:nvContentPartPr>
              <p14:xfrm>
                <a:off x="4715691" y="3274457"/>
                <a:ext cx="19080" cy="163440"/>
              </p14:xfrm>
            </p:contentPart>
          </mc:Choice>
          <mc:Fallback xmlns=""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4853555F-CF18-6AC3-F7B2-3CEF1AF7AD8B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4708131" y="3266897"/>
                  <a:ext cx="33840" cy="17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1" name="Gruppo 430">
            <a:extLst>
              <a:ext uri="{FF2B5EF4-FFF2-40B4-BE49-F238E27FC236}">
                <a16:creationId xmlns:a16="http://schemas.microsoft.com/office/drawing/2014/main" id="{1CA1BF46-1E26-E062-FCC8-CC1E215FD403}"/>
              </a:ext>
            </a:extLst>
          </p:cNvPr>
          <p:cNvGrpSpPr/>
          <p:nvPr/>
        </p:nvGrpSpPr>
        <p:grpSpPr>
          <a:xfrm>
            <a:off x="5853583" y="3139766"/>
            <a:ext cx="843120" cy="322920"/>
            <a:chOff x="5853583" y="3139766"/>
            <a:chExt cx="843120" cy="322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9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73B44FC9-C823-4202-4F5F-82A64DD6C7C1}"/>
                    </a:ext>
                  </a:extLst>
                </p14:cNvPr>
                <p14:cNvContentPartPr/>
                <p14:nvPr/>
              </p14:nvContentPartPr>
              <p14:xfrm>
                <a:off x="5853583" y="3164606"/>
                <a:ext cx="207360" cy="12600"/>
              </p14:xfrm>
            </p:contentPart>
          </mc:Choice>
          <mc:Fallback xmlns=""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73B44FC9-C823-4202-4F5F-82A64DD6C7C1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5846023" y="3157046"/>
                  <a:ext cx="2224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1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410CDF69-E665-EDA1-518A-980CE8B3668C}"/>
                    </a:ext>
                  </a:extLst>
                </p14:cNvPr>
                <p14:cNvContentPartPr/>
                <p14:nvPr/>
              </p14:nvContentPartPr>
              <p14:xfrm>
                <a:off x="5856103" y="3177566"/>
                <a:ext cx="123480" cy="154440"/>
              </p14:xfrm>
            </p:contentPart>
          </mc:Choice>
          <mc:Fallback xmlns=""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410CDF69-E665-EDA1-518A-980CE8B3668C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5848543" y="3170006"/>
                  <a:ext cx="1382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3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25757FEE-336F-B78D-029D-C73C3D9509A6}"/>
                    </a:ext>
                  </a:extLst>
                </p14:cNvPr>
                <p14:cNvContentPartPr/>
                <p14:nvPr/>
              </p14:nvContentPartPr>
              <p14:xfrm>
                <a:off x="5952223" y="3205646"/>
                <a:ext cx="62640" cy="96840"/>
              </p14:xfrm>
            </p:contentPart>
          </mc:Choice>
          <mc:Fallback xmlns=""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25757FEE-336F-B78D-029D-C73C3D9509A6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5944663" y="3198086"/>
                  <a:ext cx="777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5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54FB2F0B-35F1-9140-1342-0ABB535C824B}"/>
                    </a:ext>
                  </a:extLst>
                </p14:cNvPr>
                <p14:cNvContentPartPr/>
                <p14:nvPr/>
              </p14:nvContentPartPr>
              <p14:xfrm>
                <a:off x="6112423" y="3139766"/>
                <a:ext cx="137520" cy="18000"/>
              </p14:xfrm>
            </p:contentPart>
          </mc:Choice>
          <mc:Fallback xmlns=""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54FB2F0B-35F1-9140-1342-0ABB535C824B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6104863" y="3132206"/>
                  <a:ext cx="1526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7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9AF291DB-E9E3-4359-F47A-06AC4B663837}"/>
                    </a:ext>
                  </a:extLst>
                </p14:cNvPr>
                <p14:cNvContentPartPr/>
                <p14:nvPr/>
              </p14:nvContentPartPr>
              <p14:xfrm>
                <a:off x="6126463" y="3168926"/>
                <a:ext cx="82080" cy="123120"/>
              </p14:xfrm>
            </p:contentPart>
          </mc:Choice>
          <mc:Fallback xmlns=""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9AF291DB-E9E3-4359-F47A-06AC4B663837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6118903" y="3161366"/>
                  <a:ext cx="972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9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3A25DCE6-A71E-FAF6-E795-F95B932C6C53}"/>
                    </a:ext>
                  </a:extLst>
                </p14:cNvPr>
                <p14:cNvContentPartPr/>
                <p14:nvPr/>
              </p14:nvContentPartPr>
              <p14:xfrm>
                <a:off x="6190543" y="3177566"/>
                <a:ext cx="26640" cy="87120"/>
              </p14:xfrm>
            </p:contentPart>
          </mc:Choice>
          <mc:Fallback xmlns=""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3A25DCE6-A71E-FAF6-E795-F95B932C6C53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6182983" y="3170006"/>
                  <a:ext cx="414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1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A9198C33-2B8B-FEAE-37FD-067408D669E1}"/>
                    </a:ext>
                  </a:extLst>
                </p14:cNvPr>
                <p14:cNvContentPartPr/>
                <p14:nvPr/>
              </p14:nvContentPartPr>
              <p14:xfrm>
                <a:off x="6264703" y="3178646"/>
                <a:ext cx="18000" cy="85320"/>
              </p14:xfrm>
            </p:contentPart>
          </mc:Choice>
          <mc:Fallback xmlns=""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A9198C33-2B8B-FEAE-37FD-067408D669E1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6257143" y="3171086"/>
                  <a:ext cx="331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3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175CC61C-C190-8C6D-DECB-C6E9915617E8}"/>
                    </a:ext>
                  </a:extLst>
                </p14:cNvPr>
                <p14:cNvContentPartPr/>
                <p14:nvPr/>
              </p14:nvContentPartPr>
              <p14:xfrm>
                <a:off x="6281623" y="3211766"/>
                <a:ext cx="91440" cy="4680"/>
              </p14:xfrm>
            </p:contentPart>
          </mc:Choice>
          <mc:Fallback xmlns=""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175CC61C-C190-8C6D-DECB-C6E9915617E8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6274063" y="3204206"/>
                  <a:ext cx="1065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5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DE86B2A5-8D15-FE14-7C67-D9281AE2AE91}"/>
                    </a:ext>
                  </a:extLst>
                </p14:cNvPr>
                <p14:cNvContentPartPr/>
                <p14:nvPr/>
              </p14:nvContentPartPr>
              <p14:xfrm>
                <a:off x="6174703" y="3343166"/>
                <a:ext cx="165240" cy="119520"/>
              </p14:xfrm>
            </p:contentPart>
          </mc:Choice>
          <mc:Fallback xmlns=""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DE86B2A5-8D15-FE14-7C67-D9281AE2AE91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6167143" y="3335606"/>
                  <a:ext cx="1803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7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39E99371-F6A8-0481-CD25-83ADE1F068C1}"/>
                    </a:ext>
                  </a:extLst>
                </p14:cNvPr>
                <p14:cNvContentPartPr/>
                <p14:nvPr/>
              </p14:nvContentPartPr>
              <p14:xfrm>
                <a:off x="6473503" y="3177566"/>
                <a:ext cx="97200" cy="196560"/>
              </p14:xfrm>
            </p:contentPart>
          </mc:Choice>
          <mc:Fallback xmlns=""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39E99371-F6A8-0481-CD25-83ADE1F068C1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6465943" y="3170006"/>
                  <a:ext cx="11232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9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03EB4BDE-D52C-5BB1-F673-F5F544A3543C}"/>
                    </a:ext>
                  </a:extLst>
                </p14:cNvPr>
                <p14:cNvContentPartPr/>
                <p14:nvPr/>
              </p14:nvContentPartPr>
              <p14:xfrm>
                <a:off x="6601663" y="3254606"/>
                <a:ext cx="52560" cy="18000"/>
              </p14:xfrm>
            </p:contentPart>
          </mc:Choice>
          <mc:Fallback xmlns=""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03EB4BDE-D52C-5BB1-F673-F5F544A3543C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6594103" y="3247046"/>
                  <a:ext cx="676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1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21BB6574-E7A9-42C6-6FAC-D6ADF8487507}"/>
                    </a:ext>
                  </a:extLst>
                </p14:cNvPr>
                <p14:cNvContentPartPr/>
                <p14:nvPr/>
              </p14:nvContentPartPr>
              <p14:xfrm>
                <a:off x="6673303" y="3155606"/>
                <a:ext cx="23400" cy="192240"/>
              </p14:xfrm>
            </p:contentPart>
          </mc:Choice>
          <mc:Fallback xmlns=""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21BB6574-E7A9-42C6-6FAC-D6ADF8487507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6665743" y="3148046"/>
                  <a:ext cx="38520" cy="20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3" name="Gruppo 452">
            <a:extLst>
              <a:ext uri="{FF2B5EF4-FFF2-40B4-BE49-F238E27FC236}">
                <a16:creationId xmlns:a16="http://schemas.microsoft.com/office/drawing/2014/main" id="{75435A08-F013-0788-2A69-7CCCA48D3039}"/>
              </a:ext>
            </a:extLst>
          </p:cNvPr>
          <p:cNvGrpSpPr/>
          <p:nvPr/>
        </p:nvGrpSpPr>
        <p:grpSpPr>
          <a:xfrm>
            <a:off x="7446617" y="3160389"/>
            <a:ext cx="700920" cy="426960"/>
            <a:chOff x="7446617" y="3160389"/>
            <a:chExt cx="700920" cy="42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3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D8C3D9C5-E4DD-D474-B229-48290D92C0B9}"/>
                    </a:ext>
                  </a:extLst>
                </p14:cNvPr>
                <p14:cNvContentPartPr/>
                <p14:nvPr/>
              </p14:nvContentPartPr>
              <p14:xfrm>
                <a:off x="7446617" y="3160389"/>
                <a:ext cx="165600" cy="166680"/>
              </p14:xfrm>
            </p:contentPart>
          </mc:Choice>
          <mc:Fallback xmlns=""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D8C3D9C5-E4DD-D474-B229-48290D92C0B9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7439057" y="3153189"/>
                  <a:ext cx="18036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5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4BF30F08-D13D-F151-B5B4-0B4EC7F9400C}"/>
                    </a:ext>
                  </a:extLst>
                </p14:cNvPr>
                <p14:cNvContentPartPr/>
                <p14:nvPr/>
              </p14:nvContentPartPr>
              <p14:xfrm>
                <a:off x="7487657" y="3248229"/>
                <a:ext cx="193320" cy="36360"/>
              </p14:xfrm>
            </p:contentPart>
          </mc:Choice>
          <mc:Fallback xmlns=""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4BF30F08-D13D-F151-B5B4-0B4EC7F9400C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7480097" y="3240669"/>
                  <a:ext cx="2084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7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5B56299D-2826-B029-3293-A0708FDDCEEF}"/>
                    </a:ext>
                  </a:extLst>
                </p14:cNvPr>
                <p14:cNvContentPartPr/>
                <p14:nvPr/>
              </p14:nvContentPartPr>
              <p14:xfrm>
                <a:off x="7625897" y="3190269"/>
                <a:ext cx="97200" cy="106560"/>
              </p14:xfrm>
            </p:contentPart>
          </mc:Choice>
          <mc:Fallback xmlns=""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5B56299D-2826-B029-3293-A0708FDDCEEF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7618337" y="3182709"/>
                  <a:ext cx="1123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9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F717FCEA-3336-8963-6C3E-2E30DD81129F}"/>
                    </a:ext>
                  </a:extLst>
                </p14:cNvPr>
                <p14:cNvContentPartPr/>
                <p14:nvPr/>
              </p14:nvContentPartPr>
              <p14:xfrm>
                <a:off x="7702577" y="3232389"/>
                <a:ext cx="77040" cy="29520"/>
              </p14:xfrm>
            </p:contentPart>
          </mc:Choice>
          <mc:Fallback xmlns=""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F717FCEA-3336-8963-6C3E-2E30DD81129F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7695017" y="3224829"/>
                  <a:ext cx="921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1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58AE97EA-81DC-D24F-6D52-01204B351B0C}"/>
                    </a:ext>
                  </a:extLst>
                </p14:cNvPr>
                <p14:cNvContentPartPr/>
                <p14:nvPr/>
              </p14:nvContentPartPr>
              <p14:xfrm>
                <a:off x="7549217" y="3379629"/>
                <a:ext cx="200880" cy="10800"/>
              </p14:xfrm>
            </p:contentPart>
          </mc:Choice>
          <mc:Fallback xmlns=""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58AE97EA-81DC-D24F-6D52-01204B351B0C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7541657" y="3372069"/>
                  <a:ext cx="2160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3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876688B7-6BF0-1AA1-32B9-DFD4561639B0}"/>
                    </a:ext>
                  </a:extLst>
                </p14:cNvPr>
                <p14:cNvContentPartPr/>
                <p14:nvPr/>
              </p14:nvContentPartPr>
              <p14:xfrm>
                <a:off x="7585577" y="3470709"/>
                <a:ext cx="172080" cy="116640"/>
              </p14:xfrm>
            </p:contentPart>
          </mc:Choice>
          <mc:Fallback xmlns=""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876688B7-6BF0-1AA1-32B9-DFD4561639B0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7578017" y="3463149"/>
                  <a:ext cx="1872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5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50622E1D-B55F-DCEA-C263-9EDD95DECADD}"/>
                    </a:ext>
                  </a:extLst>
                </p14:cNvPr>
                <p14:cNvContentPartPr/>
                <p14:nvPr/>
              </p14:nvContentPartPr>
              <p14:xfrm>
                <a:off x="7890497" y="3178029"/>
                <a:ext cx="128520" cy="250200"/>
              </p14:xfrm>
            </p:contentPart>
          </mc:Choice>
          <mc:Fallback xmlns=""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50622E1D-B55F-DCEA-C263-9EDD95DECADD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7882937" y="3170469"/>
                  <a:ext cx="14328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7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B1B25BCF-D855-8EA9-20A2-44C81DFFC8E6}"/>
                    </a:ext>
                  </a:extLst>
                </p14:cNvPr>
                <p14:cNvContentPartPr/>
                <p14:nvPr/>
              </p14:nvContentPartPr>
              <p14:xfrm>
                <a:off x="8044577" y="3264069"/>
                <a:ext cx="57600" cy="52200"/>
              </p14:xfrm>
            </p:contentPart>
          </mc:Choice>
          <mc:Fallback xmlns=""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B1B25BCF-D855-8EA9-20A2-44C81DFFC8E6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8037017" y="3256509"/>
                  <a:ext cx="727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9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5A962AB0-EB61-4DAF-18F2-7DB9082FC81E}"/>
                    </a:ext>
                  </a:extLst>
                </p14:cNvPr>
                <p14:cNvContentPartPr/>
                <p14:nvPr/>
              </p14:nvContentPartPr>
              <p14:xfrm>
                <a:off x="8098217" y="3166509"/>
                <a:ext cx="49320" cy="291240"/>
              </p14:xfrm>
            </p:contentPart>
          </mc:Choice>
          <mc:Fallback xmlns=""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5A962AB0-EB61-4DAF-18F2-7DB9082FC81E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8091017" y="3159309"/>
                  <a:ext cx="64440" cy="30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1" name="Gruppo 450">
            <a:extLst>
              <a:ext uri="{FF2B5EF4-FFF2-40B4-BE49-F238E27FC236}">
                <a16:creationId xmlns:a16="http://schemas.microsoft.com/office/drawing/2014/main" id="{49342B47-E3ED-CCC1-85E0-B9DC1977AAA0}"/>
              </a:ext>
            </a:extLst>
          </p:cNvPr>
          <p:cNvGrpSpPr/>
          <p:nvPr/>
        </p:nvGrpSpPr>
        <p:grpSpPr>
          <a:xfrm>
            <a:off x="9110880" y="3125623"/>
            <a:ext cx="356400" cy="381600"/>
            <a:chOff x="9110880" y="3125623"/>
            <a:chExt cx="356400" cy="38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1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3160C36D-D7CA-714F-F921-2CC7BDC70A27}"/>
                    </a:ext>
                  </a:extLst>
                </p14:cNvPr>
                <p14:cNvContentPartPr/>
                <p14:nvPr/>
              </p14:nvContentPartPr>
              <p14:xfrm>
                <a:off x="9110880" y="3148303"/>
                <a:ext cx="172080" cy="192960"/>
              </p14:xfrm>
            </p:contentPart>
          </mc:Choice>
          <mc:Fallback xmlns=""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3160C36D-D7CA-714F-F921-2CC7BDC70A27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9103320" y="3141103"/>
                  <a:ext cx="18720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3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61CAC6B6-CD30-DCB2-467B-59D0CAF241BB}"/>
                    </a:ext>
                  </a:extLst>
                </p14:cNvPr>
                <p14:cNvContentPartPr/>
                <p14:nvPr/>
              </p14:nvContentPartPr>
              <p14:xfrm>
                <a:off x="9144360" y="3282583"/>
                <a:ext cx="127440" cy="46080"/>
              </p14:xfrm>
            </p:contentPart>
          </mc:Choice>
          <mc:Fallback xmlns=""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61CAC6B6-CD30-DCB2-467B-59D0CAF241BB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9136800" y="3275023"/>
                  <a:ext cx="1425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5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CB5508E9-9D59-E81A-5760-6EDF95DD9C5E}"/>
                    </a:ext>
                  </a:extLst>
                </p14:cNvPr>
                <p14:cNvContentPartPr/>
                <p14:nvPr/>
              </p14:nvContentPartPr>
              <p14:xfrm>
                <a:off x="9443520" y="3125623"/>
                <a:ext cx="23760" cy="141480"/>
              </p14:xfrm>
            </p:contentPart>
          </mc:Choice>
          <mc:Fallback xmlns=""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CB5508E9-9D59-E81A-5760-6EDF95DD9C5E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9435960" y="3118063"/>
                  <a:ext cx="3888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7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870C89BE-64DA-3872-313C-2C21B55569C0}"/>
                    </a:ext>
                  </a:extLst>
                </p14:cNvPr>
                <p14:cNvContentPartPr/>
                <p14:nvPr/>
              </p14:nvContentPartPr>
              <p14:xfrm>
                <a:off x="9305280" y="3385903"/>
                <a:ext cx="148680" cy="121320"/>
              </p14:xfrm>
            </p:contentPart>
          </mc:Choice>
          <mc:Fallback xmlns=""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870C89BE-64DA-3872-313C-2C21B55569C0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9297720" y="3378343"/>
                  <a:ext cx="163800" cy="13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9" name="Gruppo 448">
            <a:extLst>
              <a:ext uri="{FF2B5EF4-FFF2-40B4-BE49-F238E27FC236}">
                <a16:creationId xmlns:a16="http://schemas.microsoft.com/office/drawing/2014/main" id="{FFC77FEC-899A-45BF-47A4-04AE911DE204}"/>
              </a:ext>
            </a:extLst>
          </p:cNvPr>
          <p:cNvGrpSpPr/>
          <p:nvPr/>
        </p:nvGrpSpPr>
        <p:grpSpPr>
          <a:xfrm>
            <a:off x="9629640" y="3162343"/>
            <a:ext cx="315000" cy="235080"/>
            <a:chOff x="9629640" y="3162343"/>
            <a:chExt cx="315000" cy="23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9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6781FA32-E17E-3D53-85D8-D98E449875E5}"/>
                    </a:ext>
                  </a:extLst>
                </p14:cNvPr>
                <p14:cNvContentPartPr/>
                <p14:nvPr/>
              </p14:nvContentPartPr>
              <p14:xfrm>
                <a:off x="9629640" y="3171343"/>
                <a:ext cx="141120" cy="193320"/>
              </p14:xfrm>
            </p:contentPart>
          </mc:Choice>
          <mc:Fallback xmlns=""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6781FA32-E17E-3D53-85D8-D98E449875E5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9622080" y="3163783"/>
                  <a:ext cx="1562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1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13D2551B-D54D-3426-2E87-8270E16F2E1D}"/>
                    </a:ext>
                  </a:extLst>
                </p14:cNvPr>
                <p14:cNvContentPartPr/>
                <p14:nvPr/>
              </p14:nvContentPartPr>
              <p14:xfrm>
                <a:off x="9833400" y="3266743"/>
                <a:ext cx="55080" cy="10080"/>
              </p14:xfrm>
            </p:contentPart>
          </mc:Choice>
          <mc:Fallback xmlns=""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13D2551B-D54D-3426-2E87-8270E16F2E1D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9825840" y="3259183"/>
                  <a:ext cx="702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3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617E459C-6695-A48B-4A75-F8197FC496EF}"/>
                    </a:ext>
                  </a:extLst>
                </p14:cNvPr>
                <p14:cNvContentPartPr/>
                <p14:nvPr/>
              </p14:nvContentPartPr>
              <p14:xfrm>
                <a:off x="9921960" y="3162343"/>
                <a:ext cx="22680" cy="235080"/>
              </p14:xfrm>
            </p:contentPart>
          </mc:Choice>
          <mc:Fallback xmlns=""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617E459C-6695-A48B-4A75-F8197FC496EF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9914400" y="3154783"/>
                  <a:ext cx="37440" cy="250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85">
            <p14:nvContentPartPr>
              <p14:cNvPr id="454" name="Input penna 453">
                <a:extLst>
                  <a:ext uri="{FF2B5EF4-FFF2-40B4-BE49-F238E27FC236}">
                    <a16:creationId xmlns:a16="http://schemas.microsoft.com/office/drawing/2014/main" id="{1A8B9F64-3B89-F3FD-FEB2-4C073359D3E0}"/>
                  </a:ext>
                </a:extLst>
              </p14:cNvPr>
              <p14:cNvContentPartPr/>
              <p14:nvPr/>
            </p14:nvContentPartPr>
            <p14:xfrm>
              <a:off x="1773339" y="3016398"/>
              <a:ext cx="1337400" cy="1017720"/>
            </p14:xfrm>
          </p:contentPart>
        </mc:Choice>
        <mc:Fallback xmlns="">
          <p:pic>
            <p:nvPicPr>
              <p:cNvPr id="454" name="Input penna 453">
                <a:extLst>
                  <a:ext uri="{FF2B5EF4-FFF2-40B4-BE49-F238E27FC236}">
                    <a16:creationId xmlns:a16="http://schemas.microsoft.com/office/drawing/2014/main" id="{1A8B9F64-3B89-F3FD-FEB2-4C073359D3E0}"/>
                  </a:ext>
                </a:extLst>
              </p:cNvPr>
              <p:cNvPicPr/>
              <p:nvPr/>
            </p:nvPicPr>
            <p:blipFill>
              <a:blip r:embed="rId586"/>
              <a:stretch>
                <a:fillRect/>
              </a:stretch>
            </p:blipFill>
            <p:spPr>
              <a:xfrm>
                <a:off x="1765779" y="3008838"/>
                <a:ext cx="1352520" cy="10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7">
            <p14:nvContentPartPr>
              <p14:cNvPr id="455" name="Input penna 454">
                <a:extLst>
                  <a:ext uri="{FF2B5EF4-FFF2-40B4-BE49-F238E27FC236}">
                    <a16:creationId xmlns:a16="http://schemas.microsoft.com/office/drawing/2014/main" id="{FD1E5A9C-2F35-901B-8579-A98604DD738C}"/>
                  </a:ext>
                </a:extLst>
              </p14:cNvPr>
              <p14:cNvContentPartPr/>
              <p14:nvPr/>
            </p14:nvContentPartPr>
            <p14:xfrm>
              <a:off x="3245739" y="4612998"/>
              <a:ext cx="2538000" cy="264960"/>
            </p14:xfrm>
          </p:contentPart>
        </mc:Choice>
        <mc:Fallback xmlns="">
          <p:pic>
            <p:nvPicPr>
              <p:cNvPr id="455" name="Input penna 454">
                <a:extLst>
                  <a:ext uri="{FF2B5EF4-FFF2-40B4-BE49-F238E27FC236}">
                    <a16:creationId xmlns:a16="http://schemas.microsoft.com/office/drawing/2014/main" id="{FD1E5A9C-2F35-901B-8579-A98604DD738C}"/>
                  </a:ext>
                </a:extLst>
              </p:cNvPr>
              <p:cNvPicPr/>
              <p:nvPr/>
            </p:nvPicPr>
            <p:blipFill>
              <a:blip r:embed="rId588"/>
              <a:stretch>
                <a:fillRect/>
              </a:stretch>
            </p:blipFill>
            <p:spPr>
              <a:xfrm>
                <a:off x="3238179" y="4605438"/>
                <a:ext cx="2552760" cy="28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1716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2952D-AB1C-D9D0-38B9-311924B71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527F4C2-1FBE-06D3-FE3F-EEA3E1F6F16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8C52C9-08DF-C28C-D9E4-A94CA34442D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271AC3-9074-0FC9-430C-4A366A923E8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C12F9B7-8BE1-B4FF-49EF-88A0309DD06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541304E-6CB7-0E84-B859-BD682F71563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2667FBF-B70D-D14A-A6AC-C9DD5D6F299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D5B8D96-3B3A-7E04-4A60-413EAA5FE8C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0C6B702-C12C-9958-129F-ABFFBDA55C8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571A061-67C6-99B1-8EA2-24C3F6A3F9C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0B635EC-B242-E4B2-0C9A-6F74CADDF3C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4FC976B-851C-6B7D-B080-B380DE8E77A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936A89F-6F18-3B80-28CA-A6EF068EBBE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47B1176-07C0-2138-0E00-C60EBEFFAD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44EC348-A0E6-89B8-AF3A-8D77F3571D5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61384F4-FAA4-B4BE-4D6A-F84FD605089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0D7BCC1-AFDD-309E-A35A-8B2AB2BCDDC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BEBF807-C169-B6AE-C75E-295C1C9627B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D6DC1D9-0E06-52F0-803E-C5A9B7F0C0A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73102E0-BE92-B23A-1FA0-F4449DA64F4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31382B1-E15B-1A00-2933-9D9CF3BEA1A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695EEAA-7225-2BCD-8E0A-4A55D9AB4D1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BEB2CE5-8216-61E1-91CE-B39772AAFA4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4DCBAC6-4EE8-A7B7-4318-59C4D9AD7CF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334DBFD-9465-13FC-2435-A2FD2FAA662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EF19B02-23C9-5146-7F1D-C5E24678126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B2FB4A8-3E78-60BA-77E6-36518F05E1A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2F80C1A-8481-DED7-AEF4-594D97692AE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A8B0635-7E2E-BB95-F80D-1D9C3377408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E0E5EF2-FEBF-C5E8-586B-B30DB54D8B0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FE61842-A6F7-DF3A-3AF3-5966EFD81C0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13CED26-0D9E-8EAD-938E-F2B170CA056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C81ADEC-842A-785C-3BFE-865143CBFE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80E0122-1F30-B2FA-58FA-2FAD59DF0D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EB07EEB-BDB6-E4AD-2305-05917522A49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3712B68-254F-7B77-A7E2-36C0B5A569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4A7A59F-8B4C-B013-5FA8-86655C0D69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2A98EA4C-B55C-2EE2-C77A-5A2B74993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353" y="646912"/>
            <a:ext cx="8598647" cy="5636088"/>
          </a:xfrm>
          <a:prstGeom prst="rect">
            <a:avLst/>
          </a:prstGeom>
        </p:spPr>
      </p:pic>
      <p:grpSp>
        <p:nvGrpSpPr>
          <p:cNvPr id="36" name="Gruppo 35">
            <a:extLst>
              <a:ext uri="{FF2B5EF4-FFF2-40B4-BE49-F238E27FC236}">
                <a16:creationId xmlns:a16="http://schemas.microsoft.com/office/drawing/2014/main" id="{C68539AC-8648-F1D7-0E6F-3ECE5E304299}"/>
              </a:ext>
            </a:extLst>
          </p:cNvPr>
          <p:cNvGrpSpPr/>
          <p:nvPr/>
        </p:nvGrpSpPr>
        <p:grpSpPr>
          <a:xfrm>
            <a:off x="3668739" y="1182420"/>
            <a:ext cx="452880" cy="268560"/>
            <a:chOff x="3668739" y="1182420"/>
            <a:chExt cx="452880" cy="26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0EB7840-46BC-741F-C523-25F1A8C347F7}"/>
                    </a:ext>
                  </a:extLst>
                </p14:cNvPr>
                <p14:cNvContentPartPr/>
                <p14:nvPr/>
              </p14:nvContentPartPr>
              <p14:xfrm>
                <a:off x="3713019" y="1198620"/>
                <a:ext cx="15840" cy="856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0EB7840-46BC-741F-C523-25F1A8C347F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702579" y="1188180"/>
                  <a:ext cx="370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F9F3FCB-AED7-9B3F-8B0C-D6EB41CF2369}"/>
                    </a:ext>
                  </a:extLst>
                </p14:cNvPr>
                <p14:cNvContentPartPr/>
                <p14:nvPr/>
              </p14:nvContentPartPr>
              <p14:xfrm>
                <a:off x="3704019" y="1182420"/>
                <a:ext cx="91440" cy="1098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F9F3FCB-AED7-9B3F-8B0C-D6EB41CF236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693219" y="1171980"/>
                  <a:ext cx="1126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0E54F43-3028-98FE-FB05-91B92A8A9462}"/>
                    </a:ext>
                  </a:extLst>
                </p14:cNvPr>
                <p14:cNvContentPartPr/>
                <p14:nvPr/>
              </p14:nvContentPartPr>
              <p14:xfrm>
                <a:off x="3668739" y="1299420"/>
                <a:ext cx="106200" cy="295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0E54F43-3028-98FE-FB05-91B92A8A946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658299" y="1288980"/>
                  <a:ext cx="1274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1CC35B2-C9DB-182E-1AB6-5C3578429E3A}"/>
                    </a:ext>
                  </a:extLst>
                </p14:cNvPr>
                <p14:cNvContentPartPr/>
                <p14:nvPr/>
              </p14:nvContentPartPr>
              <p14:xfrm>
                <a:off x="3761979" y="1302300"/>
                <a:ext cx="5400" cy="450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1CC35B2-C9DB-182E-1AB6-5C3578429E3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751179" y="1291500"/>
                  <a:ext cx="266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9AF3103-AA95-37BF-0EB9-426D2A4A4634}"/>
                    </a:ext>
                  </a:extLst>
                </p14:cNvPr>
                <p14:cNvContentPartPr/>
                <p14:nvPr/>
              </p14:nvContentPartPr>
              <p14:xfrm>
                <a:off x="3812379" y="1243260"/>
                <a:ext cx="52920" cy="403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9AF3103-AA95-37BF-0EB9-426D2A4A463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01939" y="1232820"/>
                  <a:ext cx="741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E0CA9F2-209A-19DB-899C-1714F4F64216}"/>
                    </a:ext>
                  </a:extLst>
                </p14:cNvPr>
                <p14:cNvContentPartPr/>
                <p14:nvPr/>
              </p14:nvContentPartPr>
              <p14:xfrm>
                <a:off x="3863859" y="1195380"/>
                <a:ext cx="25560" cy="1173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E0CA9F2-209A-19DB-899C-1714F4F6421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853419" y="1184580"/>
                  <a:ext cx="468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449DF137-A0C4-7185-38D3-32419B09A11B}"/>
                    </a:ext>
                  </a:extLst>
                </p14:cNvPr>
                <p14:cNvContentPartPr/>
                <p14:nvPr/>
              </p14:nvContentPartPr>
              <p14:xfrm>
                <a:off x="3774219" y="1388340"/>
                <a:ext cx="106200" cy="626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449DF137-A0C4-7185-38D3-32419B09A11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763419" y="1377540"/>
                  <a:ext cx="1274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9837483-9036-3701-25A0-9CCA9DC8628E}"/>
                    </a:ext>
                  </a:extLst>
                </p14:cNvPr>
                <p14:cNvContentPartPr/>
                <p14:nvPr/>
              </p14:nvContentPartPr>
              <p14:xfrm>
                <a:off x="3946659" y="1199340"/>
                <a:ext cx="71280" cy="1396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9837483-9036-3701-25A0-9CCA9DC8628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935859" y="1188900"/>
                  <a:ext cx="9252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019F422-34EA-4DC5-9EC1-98999B6F1F9A}"/>
                    </a:ext>
                  </a:extLst>
                </p14:cNvPr>
                <p14:cNvContentPartPr/>
                <p14:nvPr/>
              </p14:nvContentPartPr>
              <p14:xfrm>
                <a:off x="4053939" y="1210140"/>
                <a:ext cx="11520" cy="1033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019F422-34EA-4DC5-9EC1-98999B6F1F9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043139" y="1199700"/>
                  <a:ext cx="327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57C87D7-C8CB-B106-D78D-B02CF70D2EC9}"/>
                    </a:ext>
                  </a:extLst>
                </p14:cNvPr>
                <p14:cNvContentPartPr/>
                <p14:nvPr/>
              </p14:nvContentPartPr>
              <p14:xfrm>
                <a:off x="4051059" y="1260180"/>
                <a:ext cx="70560" cy="252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57C87D7-C8CB-B106-D78D-B02CF70D2EC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040619" y="1249740"/>
                  <a:ext cx="91800" cy="2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43D4EF86-685D-43CA-D61A-F1C6F3C2C49D}"/>
              </a:ext>
            </a:extLst>
          </p:cNvPr>
          <p:cNvGrpSpPr/>
          <p:nvPr/>
        </p:nvGrpSpPr>
        <p:grpSpPr>
          <a:xfrm>
            <a:off x="5492859" y="340740"/>
            <a:ext cx="511200" cy="338760"/>
            <a:chOff x="5492859" y="340740"/>
            <a:chExt cx="511200" cy="338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F84916A-A1AD-1C11-3E0F-6B528CA3FDFB}"/>
                    </a:ext>
                  </a:extLst>
                </p14:cNvPr>
                <p14:cNvContentPartPr/>
                <p14:nvPr/>
              </p14:nvContentPartPr>
              <p14:xfrm>
                <a:off x="5492859" y="405900"/>
                <a:ext cx="165240" cy="1864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F84916A-A1AD-1C11-3E0F-6B528CA3FDF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482419" y="395100"/>
                  <a:ext cx="18648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0E9C8D5-6299-8C21-6004-294B0B59BA01}"/>
                    </a:ext>
                  </a:extLst>
                </p14:cNvPr>
                <p14:cNvContentPartPr/>
                <p14:nvPr/>
              </p14:nvContentPartPr>
              <p14:xfrm>
                <a:off x="5688339" y="408420"/>
                <a:ext cx="21240" cy="22752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0E9C8D5-6299-8C21-6004-294B0B59BA0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677899" y="397980"/>
                  <a:ext cx="4248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091A8925-6BC3-C918-CE01-DC9E8FF16C91}"/>
                    </a:ext>
                  </a:extLst>
                </p14:cNvPr>
                <p14:cNvContentPartPr/>
                <p14:nvPr/>
              </p14:nvContentPartPr>
              <p14:xfrm>
                <a:off x="5815419" y="342180"/>
                <a:ext cx="69840" cy="18576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091A8925-6BC3-C918-CE01-DC9E8FF16C9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804619" y="331380"/>
                  <a:ext cx="9108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2EEC4171-7FEF-CEA4-5EBF-D532A26A63D8}"/>
                    </a:ext>
                  </a:extLst>
                </p14:cNvPr>
                <p14:cNvContentPartPr/>
                <p14:nvPr/>
              </p14:nvContentPartPr>
              <p14:xfrm>
                <a:off x="5817219" y="495900"/>
                <a:ext cx="62640" cy="4392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2EEC4171-7FEF-CEA4-5EBF-D532A26A63D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806419" y="485100"/>
                  <a:ext cx="838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5086651-E62D-D33D-796A-FE45E65A53FE}"/>
                    </a:ext>
                  </a:extLst>
                </p14:cNvPr>
                <p14:cNvContentPartPr/>
                <p14:nvPr/>
              </p14:nvContentPartPr>
              <p14:xfrm>
                <a:off x="5942859" y="340740"/>
                <a:ext cx="26280" cy="1526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5086651-E62D-D33D-796A-FE45E65A53F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932059" y="330300"/>
                  <a:ext cx="4752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D92FDA6-4792-A6D2-7134-889D170F1B53}"/>
                    </a:ext>
                  </a:extLst>
                </p14:cNvPr>
                <p14:cNvContentPartPr/>
                <p14:nvPr/>
              </p14:nvContentPartPr>
              <p14:xfrm>
                <a:off x="5969859" y="451980"/>
                <a:ext cx="34200" cy="115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D92FDA6-4792-A6D2-7134-889D170F1B5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959419" y="441540"/>
                  <a:ext cx="554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1898E3F-9152-EEB8-6658-E4774A325B65}"/>
                    </a:ext>
                  </a:extLst>
                </p14:cNvPr>
                <p14:cNvContentPartPr/>
                <p14:nvPr/>
              </p14:nvContentPartPr>
              <p14:xfrm>
                <a:off x="5885979" y="539100"/>
                <a:ext cx="84960" cy="14040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1898E3F-9152-EEB8-6658-E4774A325B6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875539" y="528300"/>
                  <a:ext cx="106200" cy="16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15EC4BF0-AA17-B8A8-9076-FF7B96967ABA}"/>
              </a:ext>
            </a:extLst>
          </p:cNvPr>
          <p:cNvGrpSpPr/>
          <p:nvPr/>
        </p:nvGrpSpPr>
        <p:grpSpPr>
          <a:xfrm>
            <a:off x="6175419" y="353700"/>
            <a:ext cx="486000" cy="219600"/>
            <a:chOff x="6175419" y="353700"/>
            <a:chExt cx="486000" cy="21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7FB841A-4674-C6E0-E34B-E2182D766DFC}"/>
                    </a:ext>
                  </a:extLst>
                </p14:cNvPr>
                <p14:cNvContentPartPr/>
                <p14:nvPr/>
              </p14:nvContentPartPr>
              <p14:xfrm>
                <a:off x="6175419" y="353700"/>
                <a:ext cx="96480" cy="2124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7FB841A-4674-C6E0-E34B-E2182D766DF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164979" y="342900"/>
                  <a:ext cx="1177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A051DE1F-E51F-D469-3EE7-AF67FB126F67}"/>
                    </a:ext>
                  </a:extLst>
                </p14:cNvPr>
                <p14:cNvContentPartPr/>
                <p14:nvPr/>
              </p14:nvContentPartPr>
              <p14:xfrm>
                <a:off x="6193779" y="448380"/>
                <a:ext cx="48600" cy="360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A051DE1F-E51F-D469-3EE7-AF67FB126F6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182979" y="437580"/>
                  <a:ext cx="698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DD7EFAA-1F95-EC3F-651B-F923D7731985}"/>
                    </a:ext>
                  </a:extLst>
                </p14:cNvPr>
                <p14:cNvContentPartPr/>
                <p14:nvPr/>
              </p14:nvContentPartPr>
              <p14:xfrm>
                <a:off x="6184059" y="488340"/>
                <a:ext cx="60480" cy="8496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DD7EFAA-1F95-EC3F-651B-F923D773198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173619" y="477540"/>
                  <a:ext cx="817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104F5DD-B93E-A24F-AFF0-BD1C60FE4C8D}"/>
                    </a:ext>
                  </a:extLst>
                </p14:cNvPr>
                <p14:cNvContentPartPr/>
                <p14:nvPr/>
              </p14:nvContentPartPr>
              <p14:xfrm>
                <a:off x="6289179" y="410580"/>
                <a:ext cx="30240" cy="13824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104F5DD-B93E-A24F-AFF0-BD1C60FE4C8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278739" y="399780"/>
                  <a:ext cx="5148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1A594E9-8E95-A4D0-4245-0CE7F97C0F8A}"/>
                    </a:ext>
                  </a:extLst>
                </p14:cNvPr>
                <p14:cNvContentPartPr/>
                <p14:nvPr/>
              </p14:nvContentPartPr>
              <p14:xfrm>
                <a:off x="6313299" y="451620"/>
                <a:ext cx="72000" cy="4248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1A594E9-8E95-A4D0-4245-0CE7F97C0F8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302859" y="441180"/>
                  <a:ext cx="932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BB01A38-0593-A954-5BEA-D81D9DCC4882}"/>
                    </a:ext>
                  </a:extLst>
                </p14:cNvPr>
                <p14:cNvContentPartPr/>
                <p14:nvPr/>
              </p14:nvContentPartPr>
              <p14:xfrm>
                <a:off x="6438219" y="373860"/>
                <a:ext cx="122760" cy="504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BB01A38-0593-A954-5BEA-D81D9DCC488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427419" y="363420"/>
                  <a:ext cx="1440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F803E136-D26F-CB1D-35C5-153DD4E90620}"/>
                    </a:ext>
                  </a:extLst>
                </p14:cNvPr>
                <p14:cNvContentPartPr/>
                <p14:nvPr/>
              </p14:nvContentPartPr>
              <p14:xfrm>
                <a:off x="6449379" y="396900"/>
                <a:ext cx="54360" cy="15408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F803E136-D26F-CB1D-35C5-153DD4E9062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438579" y="386460"/>
                  <a:ext cx="7560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DBFF1B06-7AE6-9EFA-AD25-C61A7B65B815}"/>
                    </a:ext>
                  </a:extLst>
                </p14:cNvPr>
                <p14:cNvContentPartPr/>
                <p14:nvPr/>
              </p14:nvContentPartPr>
              <p14:xfrm>
                <a:off x="6573939" y="418500"/>
                <a:ext cx="26640" cy="11268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DBFF1B06-7AE6-9EFA-AD25-C61A7B65B81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563499" y="408060"/>
                  <a:ext cx="478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24658EF7-E0C0-F3B6-BC67-C094B9144850}"/>
                    </a:ext>
                  </a:extLst>
                </p14:cNvPr>
                <p14:cNvContentPartPr/>
                <p14:nvPr/>
              </p14:nvContentPartPr>
              <p14:xfrm>
                <a:off x="6561699" y="475380"/>
                <a:ext cx="99720" cy="1584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24658EF7-E0C0-F3B6-BC67-C094B914485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551259" y="464940"/>
                  <a:ext cx="120960" cy="37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21CDAFB0-5824-2E1B-3A85-31A959B47234}"/>
                  </a:ext>
                </a:extLst>
              </p14:cNvPr>
              <p14:cNvContentPartPr/>
              <p14:nvPr/>
            </p14:nvContentPartPr>
            <p14:xfrm>
              <a:off x="6298179" y="736020"/>
              <a:ext cx="650880" cy="516600"/>
            </p14:xfrm>
          </p:contentPart>
        </mc:Choice>
        <mc:Fallback xmlns=""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21CDAFB0-5824-2E1B-3A85-31A959B47234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6287379" y="725220"/>
                <a:ext cx="672120" cy="537840"/>
              </a:xfrm>
              <a:prstGeom prst="rect">
                <a:avLst/>
              </a:prstGeom>
            </p:spPr>
          </p:pic>
        </mc:Fallback>
      </mc:AlternateContent>
      <p:grpSp>
        <p:nvGrpSpPr>
          <p:cNvPr id="83" name="Gruppo 82">
            <a:extLst>
              <a:ext uri="{FF2B5EF4-FFF2-40B4-BE49-F238E27FC236}">
                <a16:creationId xmlns:a16="http://schemas.microsoft.com/office/drawing/2014/main" id="{4333E77B-8BE6-E2F7-1488-8139780BEF87}"/>
              </a:ext>
            </a:extLst>
          </p:cNvPr>
          <p:cNvGrpSpPr/>
          <p:nvPr/>
        </p:nvGrpSpPr>
        <p:grpSpPr>
          <a:xfrm>
            <a:off x="2925095" y="1635660"/>
            <a:ext cx="471600" cy="278640"/>
            <a:chOff x="2925095" y="1635660"/>
            <a:chExt cx="471600" cy="27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5864C231-C2E7-5490-9167-33F7166B821E}"/>
                    </a:ext>
                  </a:extLst>
                </p14:cNvPr>
                <p14:cNvContentPartPr/>
                <p14:nvPr/>
              </p14:nvContentPartPr>
              <p14:xfrm>
                <a:off x="2939135" y="1645740"/>
                <a:ext cx="98280" cy="8604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5864C231-C2E7-5490-9167-33F7166B821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928695" y="1634940"/>
                  <a:ext cx="1195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530D0D4C-7F82-0BC0-0F81-B949C97325B0}"/>
                    </a:ext>
                  </a:extLst>
                </p14:cNvPr>
                <p14:cNvContentPartPr/>
                <p14:nvPr/>
              </p14:nvContentPartPr>
              <p14:xfrm>
                <a:off x="2925095" y="1770300"/>
                <a:ext cx="83520" cy="1512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530D0D4C-7F82-0BC0-0F81-B949C97325B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914295" y="1759860"/>
                  <a:ext cx="1047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84A03C8-AF29-962B-4A03-B9F628B72A60}"/>
                    </a:ext>
                  </a:extLst>
                </p14:cNvPr>
                <p14:cNvContentPartPr/>
                <p14:nvPr/>
              </p14:nvContentPartPr>
              <p14:xfrm>
                <a:off x="2983415" y="1797660"/>
                <a:ext cx="38160" cy="6192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84A03C8-AF29-962B-4A03-B9F628B72A6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972975" y="1786860"/>
                  <a:ext cx="5940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ADFE8D73-0BE7-EE7B-67F3-A5B463F2E805}"/>
                    </a:ext>
                  </a:extLst>
                </p14:cNvPr>
                <p14:cNvContentPartPr/>
                <p14:nvPr/>
              </p14:nvContentPartPr>
              <p14:xfrm>
                <a:off x="3099695" y="1635660"/>
                <a:ext cx="88200" cy="9648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ADFE8D73-0BE7-EE7B-67F3-A5B463F2E80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089255" y="1625220"/>
                  <a:ext cx="10944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1019E082-F268-B74E-1AC6-E8A6F0006825}"/>
                    </a:ext>
                  </a:extLst>
                </p14:cNvPr>
                <p14:cNvContentPartPr/>
                <p14:nvPr/>
              </p14:nvContentPartPr>
              <p14:xfrm>
                <a:off x="3093215" y="1758420"/>
                <a:ext cx="69120" cy="2196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1019E082-F268-B74E-1AC6-E8A6F000682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082775" y="1747620"/>
                  <a:ext cx="903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18E03B4D-4957-A8F7-FB06-B4C6D28FE7A7}"/>
                    </a:ext>
                  </a:extLst>
                </p14:cNvPr>
                <p14:cNvContentPartPr/>
                <p14:nvPr/>
              </p14:nvContentPartPr>
              <p14:xfrm>
                <a:off x="3128495" y="1753380"/>
                <a:ext cx="11880" cy="5976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18E03B4D-4957-A8F7-FB06-B4C6D28FE7A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117695" y="1742940"/>
                  <a:ext cx="3312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F6EEE731-6638-1F00-BA35-148807E237E9}"/>
                    </a:ext>
                  </a:extLst>
                </p14:cNvPr>
                <p14:cNvContentPartPr/>
                <p14:nvPr/>
              </p14:nvContentPartPr>
              <p14:xfrm>
                <a:off x="3078815" y="1848420"/>
                <a:ext cx="75960" cy="6588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F6EEE731-6638-1F00-BA35-148807E237E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068375" y="1837620"/>
                  <a:ext cx="9720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0569A680-4096-C5F2-DD04-BD30AC1A43A7}"/>
                    </a:ext>
                  </a:extLst>
                </p14:cNvPr>
                <p14:cNvContentPartPr/>
                <p14:nvPr/>
              </p14:nvContentPartPr>
              <p14:xfrm>
                <a:off x="3221375" y="1678500"/>
                <a:ext cx="64080" cy="15480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0569A680-4096-C5F2-DD04-BD30AC1A43A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210935" y="1667700"/>
                  <a:ext cx="853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B4E830AD-2CB4-D5A2-4B26-10263FA2AAF0}"/>
                    </a:ext>
                  </a:extLst>
                </p14:cNvPr>
                <p14:cNvContentPartPr/>
                <p14:nvPr/>
              </p14:nvContentPartPr>
              <p14:xfrm>
                <a:off x="3313895" y="1737180"/>
                <a:ext cx="1080" cy="6876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B4E830AD-2CB4-D5A2-4B26-10263FA2AAF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303095" y="1726740"/>
                  <a:ext cx="223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566C0DBA-566C-5397-961A-870D8B8FA175}"/>
                    </a:ext>
                  </a:extLst>
                </p14:cNvPr>
                <p14:cNvContentPartPr/>
                <p14:nvPr/>
              </p14:nvContentPartPr>
              <p14:xfrm>
                <a:off x="3340535" y="1768140"/>
                <a:ext cx="56160" cy="1404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566C0DBA-566C-5397-961A-870D8B8FA17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329735" y="1757700"/>
                  <a:ext cx="77400" cy="3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uppo 104">
            <a:extLst>
              <a:ext uri="{FF2B5EF4-FFF2-40B4-BE49-F238E27FC236}">
                <a16:creationId xmlns:a16="http://schemas.microsoft.com/office/drawing/2014/main" id="{112C5E59-66A2-3BAC-8235-05991C136F40}"/>
              </a:ext>
            </a:extLst>
          </p:cNvPr>
          <p:cNvGrpSpPr/>
          <p:nvPr/>
        </p:nvGrpSpPr>
        <p:grpSpPr>
          <a:xfrm>
            <a:off x="290446" y="405074"/>
            <a:ext cx="1621440" cy="451440"/>
            <a:chOff x="290446" y="405074"/>
            <a:chExt cx="1621440" cy="45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2544A67F-980C-C0B6-09BA-D7F3DB710BAB}"/>
                    </a:ext>
                  </a:extLst>
                </p14:cNvPr>
                <p14:cNvContentPartPr/>
                <p14:nvPr/>
              </p14:nvContentPartPr>
              <p14:xfrm>
                <a:off x="341926" y="450794"/>
                <a:ext cx="189000" cy="4356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2544A67F-980C-C0B6-09BA-D7F3DB710BA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31486" y="440354"/>
                  <a:ext cx="2102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F92A108A-A9B9-3332-EF92-B2A09D3FCF27}"/>
                    </a:ext>
                  </a:extLst>
                </p14:cNvPr>
                <p14:cNvContentPartPr/>
                <p14:nvPr/>
              </p14:nvContentPartPr>
              <p14:xfrm>
                <a:off x="353086" y="489314"/>
                <a:ext cx="198720" cy="13968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F92A108A-A9B9-3332-EF92-B2A09D3FCF2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42286" y="478874"/>
                  <a:ext cx="2199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71F276B5-4D63-7919-32B5-895919F43159}"/>
                    </a:ext>
                  </a:extLst>
                </p14:cNvPr>
                <p14:cNvContentPartPr/>
                <p14:nvPr/>
              </p14:nvContentPartPr>
              <p14:xfrm>
                <a:off x="290446" y="710714"/>
                <a:ext cx="236880" cy="4788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71F276B5-4D63-7919-32B5-895919F4315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80006" y="700274"/>
                  <a:ext cx="2581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E4D158BF-0415-729F-9E73-CDF1FA3AC468}"/>
                    </a:ext>
                  </a:extLst>
                </p14:cNvPr>
                <p14:cNvContentPartPr/>
                <p14:nvPr/>
              </p14:nvContentPartPr>
              <p14:xfrm>
                <a:off x="448486" y="725114"/>
                <a:ext cx="50400" cy="13140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E4D158BF-0415-729F-9E73-CDF1FA3AC46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38046" y="714314"/>
                  <a:ext cx="716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EE9B588D-82C1-DC1F-BE57-E3519933A0A8}"/>
                    </a:ext>
                  </a:extLst>
                </p14:cNvPr>
                <p14:cNvContentPartPr/>
                <p14:nvPr/>
              </p14:nvContentPartPr>
              <p14:xfrm>
                <a:off x="747646" y="405074"/>
                <a:ext cx="192960" cy="3132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EE9B588D-82C1-DC1F-BE57-E3519933A0A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37206" y="394274"/>
                  <a:ext cx="2142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10A90AEE-15E6-9125-4A88-6922C94D81A5}"/>
                    </a:ext>
                  </a:extLst>
                </p14:cNvPr>
                <p14:cNvContentPartPr/>
                <p14:nvPr/>
              </p14:nvContentPartPr>
              <p14:xfrm>
                <a:off x="748366" y="445394"/>
                <a:ext cx="186480" cy="17100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10A90AEE-15E6-9125-4A88-6922C94D81A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37926" y="434954"/>
                  <a:ext cx="20772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37B9E39F-3E8A-1273-C202-9D388791519C}"/>
                    </a:ext>
                  </a:extLst>
                </p14:cNvPr>
                <p14:cNvContentPartPr/>
                <p14:nvPr/>
              </p14:nvContentPartPr>
              <p14:xfrm>
                <a:off x="687166" y="761474"/>
                <a:ext cx="277920" cy="4284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37B9E39F-3E8A-1273-C202-9D388791519C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76726" y="750674"/>
                  <a:ext cx="2991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9AE603A2-0977-9910-4B9A-CB913CAB3D01}"/>
                    </a:ext>
                  </a:extLst>
                </p14:cNvPr>
                <p14:cNvContentPartPr/>
                <p14:nvPr/>
              </p14:nvContentPartPr>
              <p14:xfrm>
                <a:off x="1086406" y="414434"/>
                <a:ext cx="172800" cy="28836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9AE603A2-0977-9910-4B9A-CB913CAB3D0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75966" y="403994"/>
                  <a:ext cx="19404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6AED6CFB-FD49-DEE5-57F3-EEE9C9E4E1ED}"/>
                    </a:ext>
                  </a:extLst>
                </p14:cNvPr>
                <p14:cNvContentPartPr/>
                <p14:nvPr/>
              </p14:nvContentPartPr>
              <p14:xfrm>
                <a:off x="1356406" y="442154"/>
                <a:ext cx="51840" cy="20592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6AED6CFB-FD49-DEE5-57F3-EEE9C9E4E1E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345606" y="431354"/>
                  <a:ext cx="7308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290016B5-BE65-7C95-BEE4-0F10F4F7BE6A}"/>
                    </a:ext>
                  </a:extLst>
                </p14:cNvPr>
                <p14:cNvContentPartPr/>
                <p14:nvPr/>
              </p14:nvContentPartPr>
              <p14:xfrm>
                <a:off x="1479166" y="420554"/>
                <a:ext cx="221400" cy="2556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290016B5-BE65-7C95-BEE4-0F10F4F7BE6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468726" y="409754"/>
                  <a:ext cx="2426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E8FABE91-D108-9192-6578-4102607B1833}"/>
                    </a:ext>
                  </a:extLst>
                </p14:cNvPr>
                <p14:cNvContentPartPr/>
                <p14:nvPr/>
              </p14:nvContentPartPr>
              <p14:xfrm>
                <a:off x="1491766" y="424514"/>
                <a:ext cx="149760" cy="29484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E8FABE91-D108-9192-6578-4102607B183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480966" y="414074"/>
                  <a:ext cx="17100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7D728084-CB40-66AB-358A-567D2FE8005F}"/>
                    </a:ext>
                  </a:extLst>
                </p14:cNvPr>
                <p14:cNvContentPartPr/>
                <p14:nvPr/>
              </p14:nvContentPartPr>
              <p14:xfrm>
                <a:off x="1782286" y="428474"/>
                <a:ext cx="12600" cy="25956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7D728084-CB40-66AB-358A-567D2FE8005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771486" y="418034"/>
                  <a:ext cx="3384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A157F51B-22A4-057D-E392-1B1C3FCAA287}"/>
                    </a:ext>
                  </a:extLst>
                </p14:cNvPr>
                <p14:cNvContentPartPr/>
                <p14:nvPr/>
              </p14:nvContentPartPr>
              <p14:xfrm>
                <a:off x="1801006" y="612074"/>
                <a:ext cx="110880" cy="2736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A157F51B-22A4-057D-E392-1B1C3FCAA287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790566" y="601274"/>
                  <a:ext cx="132120" cy="48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03" name="Input penna 102">
                <a:extLst>
                  <a:ext uri="{FF2B5EF4-FFF2-40B4-BE49-F238E27FC236}">
                    <a16:creationId xmlns:a16="http://schemas.microsoft.com/office/drawing/2014/main" id="{CB86E7A0-DA9D-9595-E39C-B8B2EC32CD46}"/>
                  </a:ext>
                </a:extLst>
              </p14:cNvPr>
              <p14:cNvContentPartPr/>
              <p14:nvPr/>
            </p14:nvContentPartPr>
            <p14:xfrm>
              <a:off x="62926" y="1013114"/>
              <a:ext cx="2304000" cy="124560"/>
            </p14:xfrm>
          </p:contentPart>
        </mc:Choice>
        <mc:Fallback xmlns="">
          <p:pic>
            <p:nvPicPr>
              <p:cNvPr id="103" name="Input penna 102">
                <a:extLst>
                  <a:ext uri="{FF2B5EF4-FFF2-40B4-BE49-F238E27FC236}">
                    <a16:creationId xmlns:a16="http://schemas.microsoft.com/office/drawing/2014/main" id="{CB86E7A0-DA9D-9595-E39C-B8B2EC32CD46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52486" y="1002314"/>
                <a:ext cx="2325240" cy="14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6537DEE3-5D88-C58D-BFA5-9E0BEB0C00F6}"/>
              </a:ext>
            </a:extLst>
          </p:cNvPr>
          <p:cNvGrpSpPr/>
          <p:nvPr/>
        </p:nvGrpSpPr>
        <p:grpSpPr>
          <a:xfrm>
            <a:off x="2301046" y="435314"/>
            <a:ext cx="147240" cy="134280"/>
            <a:chOff x="2301046" y="435314"/>
            <a:chExt cx="147240" cy="13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4BFD511E-E3BD-FD2B-2F17-D9C3F637BA16}"/>
                    </a:ext>
                  </a:extLst>
                </p14:cNvPr>
                <p14:cNvContentPartPr/>
                <p14:nvPr/>
              </p14:nvContentPartPr>
              <p14:xfrm>
                <a:off x="2301046" y="435314"/>
                <a:ext cx="102960" cy="14040"/>
              </p14:xfrm>
            </p:contentPart>
          </mc:Choice>
          <mc:Fallback xmlns=""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4BFD511E-E3BD-FD2B-2F17-D9C3F637BA16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290606" y="424874"/>
                  <a:ext cx="1242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D23B522D-D3D2-3D20-77F7-65087999FEE1}"/>
                    </a:ext>
                  </a:extLst>
                </p14:cNvPr>
                <p14:cNvContentPartPr/>
                <p14:nvPr/>
              </p14:nvContentPartPr>
              <p14:xfrm>
                <a:off x="2315446" y="509114"/>
                <a:ext cx="132840" cy="6048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D23B522D-D3D2-3D20-77F7-65087999FEE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304646" y="498314"/>
                  <a:ext cx="154080" cy="8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uppo 115">
            <a:extLst>
              <a:ext uri="{FF2B5EF4-FFF2-40B4-BE49-F238E27FC236}">
                <a16:creationId xmlns:a16="http://schemas.microsoft.com/office/drawing/2014/main" id="{74732EEC-A8C3-FD37-9847-26760758B01C}"/>
              </a:ext>
            </a:extLst>
          </p:cNvPr>
          <p:cNvGrpSpPr/>
          <p:nvPr/>
        </p:nvGrpSpPr>
        <p:grpSpPr>
          <a:xfrm>
            <a:off x="2689846" y="321554"/>
            <a:ext cx="1069560" cy="258120"/>
            <a:chOff x="2689846" y="321554"/>
            <a:chExt cx="1069560" cy="25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64361F54-D9C3-8975-F321-FBBCE837FEC4}"/>
                    </a:ext>
                  </a:extLst>
                </p14:cNvPr>
                <p14:cNvContentPartPr/>
                <p14:nvPr/>
              </p14:nvContentPartPr>
              <p14:xfrm>
                <a:off x="2689846" y="321554"/>
                <a:ext cx="141120" cy="24732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64361F54-D9C3-8975-F321-FBBCE837FEC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679406" y="311114"/>
                  <a:ext cx="16236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423456D5-28C4-5898-75BC-133095D0BE00}"/>
                    </a:ext>
                  </a:extLst>
                </p14:cNvPr>
                <p14:cNvContentPartPr/>
                <p14:nvPr/>
              </p14:nvContentPartPr>
              <p14:xfrm>
                <a:off x="2855806" y="459074"/>
                <a:ext cx="168120" cy="8136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423456D5-28C4-5898-75BC-133095D0BE0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845006" y="448274"/>
                  <a:ext cx="1893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F9B00F90-3342-6596-568E-2170E508DC4C}"/>
                    </a:ext>
                  </a:extLst>
                </p14:cNvPr>
                <p14:cNvContentPartPr/>
                <p14:nvPr/>
              </p14:nvContentPartPr>
              <p14:xfrm>
                <a:off x="3024646" y="419474"/>
                <a:ext cx="58320" cy="16020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F9B00F90-3342-6596-568E-2170E508DC4C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014206" y="409034"/>
                  <a:ext cx="7956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3D4FF38F-AA96-80F0-4157-1A950B4AA29D}"/>
                    </a:ext>
                  </a:extLst>
                </p14:cNvPr>
                <p14:cNvContentPartPr/>
                <p14:nvPr/>
              </p14:nvContentPartPr>
              <p14:xfrm>
                <a:off x="3161446" y="423074"/>
                <a:ext cx="75240" cy="143640"/>
              </p14:xfrm>
            </p:contentPart>
          </mc:Choice>
          <mc:Fallback xmlns=""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3D4FF38F-AA96-80F0-4157-1A950B4AA29D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150646" y="412634"/>
                  <a:ext cx="9648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87424657-2DD3-C1F7-2D47-E06375393A0A}"/>
                    </a:ext>
                  </a:extLst>
                </p14:cNvPr>
                <p14:cNvContentPartPr/>
                <p14:nvPr/>
              </p14:nvContentPartPr>
              <p14:xfrm>
                <a:off x="3314086" y="445394"/>
                <a:ext cx="118080" cy="7776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87424657-2DD3-C1F7-2D47-E06375393A0A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303646" y="434954"/>
                  <a:ext cx="1393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37583CAE-A6FB-B4EB-8F69-16D47FD247FF}"/>
                    </a:ext>
                  </a:extLst>
                </p14:cNvPr>
                <p14:cNvContentPartPr/>
                <p14:nvPr/>
              </p14:nvContentPartPr>
              <p14:xfrm>
                <a:off x="3526126" y="423074"/>
                <a:ext cx="54360" cy="101160"/>
              </p14:xfrm>
            </p:contentPart>
          </mc:Choice>
          <mc:Fallback xmlns=""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37583CAE-A6FB-B4EB-8F69-16D47FD247FF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515686" y="412634"/>
                  <a:ext cx="756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771544D6-F234-7DEC-66FE-7C69090FAF63}"/>
                    </a:ext>
                  </a:extLst>
                </p14:cNvPr>
                <p14:cNvContentPartPr/>
                <p14:nvPr/>
              </p14:nvContentPartPr>
              <p14:xfrm>
                <a:off x="3664006" y="396794"/>
                <a:ext cx="95400" cy="152640"/>
              </p14:xfrm>
            </p:contentPart>
          </mc:Choice>
          <mc:Fallback xmlns=""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771544D6-F234-7DEC-66FE-7C69090FAF63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653206" y="386354"/>
                  <a:ext cx="116640" cy="17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67626A67-0427-E063-5D79-C9906D00C5DB}"/>
              </a:ext>
            </a:extLst>
          </p:cNvPr>
          <p:cNvGrpSpPr/>
          <p:nvPr/>
        </p:nvGrpSpPr>
        <p:grpSpPr>
          <a:xfrm>
            <a:off x="3892638" y="2014401"/>
            <a:ext cx="491643" cy="392135"/>
            <a:chOff x="3892638" y="2014401"/>
            <a:chExt cx="491643" cy="39213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E4A46C6C-24EC-6B53-6C48-DE0B5E2706DA}"/>
                    </a:ext>
                  </a:extLst>
                </p14:cNvPr>
                <p14:cNvContentPartPr/>
                <p14:nvPr/>
              </p14:nvContentPartPr>
              <p14:xfrm>
                <a:off x="3924678" y="2014401"/>
                <a:ext cx="82440" cy="118080"/>
              </p14:xfrm>
            </p:contentPart>
          </mc:Choice>
          <mc:Fallback xmlns=""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E4A46C6C-24EC-6B53-6C48-DE0B5E2706D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913878" y="2003601"/>
                  <a:ext cx="10368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08C08258-82A7-B4BF-D88B-07A75782D1B4}"/>
                    </a:ext>
                  </a:extLst>
                </p14:cNvPr>
                <p14:cNvContentPartPr/>
                <p14:nvPr/>
              </p14:nvContentPartPr>
              <p14:xfrm>
                <a:off x="3957078" y="2136081"/>
                <a:ext cx="12600" cy="91800"/>
              </p14:xfrm>
            </p:contentPart>
          </mc:Choice>
          <mc:Fallback xmlns=""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08C08258-82A7-B4BF-D88B-07A75782D1B4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3946278" y="2125641"/>
                  <a:ext cx="338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10B1E142-D076-2FF0-D272-29A95B436CC9}"/>
                    </a:ext>
                  </a:extLst>
                </p14:cNvPr>
                <p14:cNvContentPartPr/>
                <p14:nvPr/>
              </p14:nvContentPartPr>
              <p14:xfrm>
                <a:off x="3892638" y="2196921"/>
                <a:ext cx="110160" cy="44280"/>
              </p14:xfrm>
            </p:contentPart>
          </mc:Choice>
          <mc:Fallback xmlns=""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10B1E142-D076-2FF0-D272-29A95B436CC9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882198" y="2186481"/>
                  <a:ext cx="13140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EC427DBC-C742-C040-8F6F-A7513F15D4F8}"/>
                    </a:ext>
                  </a:extLst>
                </p14:cNvPr>
                <p14:cNvContentPartPr/>
                <p14:nvPr/>
              </p14:nvContentPartPr>
              <p14:xfrm>
                <a:off x="4054638" y="2014401"/>
                <a:ext cx="48960" cy="16272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EC427DBC-C742-C040-8F6F-A7513F15D4F8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043838" y="2003601"/>
                  <a:ext cx="7020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C26812DE-38BA-2121-5DAC-E270226726D1}"/>
                    </a:ext>
                  </a:extLst>
                </p14:cNvPr>
                <p14:cNvContentPartPr/>
                <p14:nvPr/>
              </p14:nvContentPartPr>
              <p14:xfrm>
                <a:off x="4071558" y="2140761"/>
                <a:ext cx="59400" cy="11160"/>
              </p14:xfrm>
            </p:contentPart>
          </mc:Choice>
          <mc:Fallback xmlns=""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C26812DE-38BA-2121-5DAC-E270226726D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060758" y="2130321"/>
                  <a:ext cx="806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BFDDFE99-4576-35F8-F6AB-6F8DE15C2A13}"/>
                    </a:ext>
                  </a:extLst>
                </p14:cNvPr>
                <p14:cNvContentPartPr/>
                <p14:nvPr/>
              </p14:nvContentPartPr>
              <p14:xfrm>
                <a:off x="4162638" y="2031321"/>
                <a:ext cx="15840" cy="192600"/>
              </p14:xfrm>
            </p:contentPart>
          </mc:Choice>
          <mc:Fallback xmlns=""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BFDDFE99-4576-35F8-F6AB-6F8DE15C2A13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151838" y="2020521"/>
                  <a:ext cx="370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D10A28CD-5A64-0990-3AA4-8D5A56970A3E}"/>
                    </a:ext>
                  </a:extLst>
                </p14:cNvPr>
                <p14:cNvContentPartPr/>
                <p14:nvPr/>
              </p14:nvContentPartPr>
              <p14:xfrm>
                <a:off x="3981441" y="2290976"/>
                <a:ext cx="149760" cy="115560"/>
              </p14:xfrm>
            </p:contentPart>
          </mc:Choice>
          <mc:Fallback xmlns=""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D10A28CD-5A64-0990-3AA4-8D5A56970A3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970641" y="2280176"/>
                  <a:ext cx="1710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3375F64B-151E-CD48-9753-3B199BC06FB9}"/>
                    </a:ext>
                  </a:extLst>
                </p14:cNvPr>
                <p14:cNvContentPartPr/>
                <p14:nvPr/>
              </p14:nvContentPartPr>
              <p14:xfrm>
                <a:off x="4258281" y="2061656"/>
                <a:ext cx="88920" cy="11880"/>
              </p14:xfrm>
            </p:contentPart>
          </mc:Choice>
          <mc:Fallback xmlns=""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3375F64B-151E-CD48-9753-3B199BC06FB9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247841" y="2050856"/>
                  <a:ext cx="1101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655BA602-554F-07E5-8EFD-D48B16243695}"/>
                    </a:ext>
                  </a:extLst>
                </p14:cNvPr>
                <p14:cNvContentPartPr/>
                <p14:nvPr/>
              </p14:nvContentPartPr>
              <p14:xfrm>
                <a:off x="4236321" y="2067776"/>
                <a:ext cx="46440" cy="102600"/>
              </p14:xfrm>
            </p:contentPart>
          </mc:Choice>
          <mc:Fallback xmlns=""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655BA602-554F-07E5-8EFD-D48B16243695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225521" y="2056976"/>
                  <a:ext cx="676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4870C9E1-1699-B09E-9E58-2799FC026104}"/>
                    </a:ext>
                  </a:extLst>
                </p14:cNvPr>
                <p14:cNvContentPartPr/>
                <p14:nvPr/>
              </p14:nvContentPartPr>
              <p14:xfrm>
                <a:off x="4284921" y="2114936"/>
                <a:ext cx="51840" cy="3816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4870C9E1-1699-B09E-9E58-2799FC026104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274481" y="2104496"/>
                  <a:ext cx="730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9FFAC1B5-BF8E-551E-1050-DA0E23B17603}"/>
                    </a:ext>
                  </a:extLst>
                </p14:cNvPr>
                <p14:cNvContentPartPr/>
                <p14:nvPr/>
              </p14:nvContentPartPr>
              <p14:xfrm>
                <a:off x="4378161" y="2096576"/>
                <a:ext cx="6120" cy="88200"/>
              </p14:xfrm>
            </p:contentPart>
          </mc:Choice>
          <mc:Fallback xmlns=""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9FFAC1B5-BF8E-551E-1050-DA0E23B1760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367361" y="2086136"/>
                  <a:ext cx="27360" cy="109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134" name="Input penna 133">
                <a:extLst>
                  <a:ext uri="{FF2B5EF4-FFF2-40B4-BE49-F238E27FC236}">
                    <a16:creationId xmlns:a16="http://schemas.microsoft.com/office/drawing/2014/main" id="{FB4A79E7-AD2D-6C26-E95C-E82623D74CFC}"/>
                  </a:ext>
                </a:extLst>
              </p14:cNvPr>
              <p14:cNvContentPartPr/>
              <p14:nvPr/>
            </p14:nvContentPartPr>
            <p14:xfrm>
              <a:off x="4598121" y="2755186"/>
              <a:ext cx="248760" cy="21600"/>
            </p14:xfrm>
          </p:contentPart>
        </mc:Choice>
        <mc:Fallback xmlns="">
          <p:pic>
            <p:nvPicPr>
              <p:cNvPr id="134" name="Input penna 133">
                <a:extLst>
                  <a:ext uri="{FF2B5EF4-FFF2-40B4-BE49-F238E27FC236}">
                    <a16:creationId xmlns:a16="http://schemas.microsoft.com/office/drawing/2014/main" id="{FB4A79E7-AD2D-6C26-E95C-E82623D74CFC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4592001" y="2749066"/>
                <a:ext cx="261000" cy="3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49" name="Gruppo 148">
            <a:extLst>
              <a:ext uri="{FF2B5EF4-FFF2-40B4-BE49-F238E27FC236}">
                <a16:creationId xmlns:a16="http://schemas.microsoft.com/office/drawing/2014/main" id="{84399F50-B08B-2925-BAC3-204F5833B4B2}"/>
              </a:ext>
            </a:extLst>
          </p:cNvPr>
          <p:cNvGrpSpPr/>
          <p:nvPr/>
        </p:nvGrpSpPr>
        <p:grpSpPr>
          <a:xfrm>
            <a:off x="3425866" y="2442039"/>
            <a:ext cx="650520" cy="276840"/>
            <a:chOff x="3425866" y="2442039"/>
            <a:chExt cx="650520" cy="27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42E2E7E5-27FA-F4E7-74D1-84C52596D43A}"/>
                    </a:ext>
                  </a:extLst>
                </p14:cNvPr>
                <p14:cNvContentPartPr/>
                <p14:nvPr/>
              </p14:nvContentPartPr>
              <p14:xfrm>
                <a:off x="3425866" y="2497119"/>
                <a:ext cx="55080" cy="78120"/>
              </p14:xfrm>
            </p:contentPart>
          </mc:Choice>
          <mc:Fallback xmlns=""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42E2E7E5-27FA-F4E7-74D1-84C52596D43A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415066" y="2486679"/>
                  <a:ext cx="763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C87BFA1A-7B53-AC9C-BA13-BAC310B81DFF}"/>
                    </a:ext>
                  </a:extLst>
                </p14:cNvPr>
                <p14:cNvContentPartPr/>
                <p14:nvPr/>
              </p14:nvContentPartPr>
              <p14:xfrm>
                <a:off x="3512986" y="2537079"/>
                <a:ext cx="40680" cy="108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C87BFA1A-7B53-AC9C-BA13-BAC310B81DFF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502186" y="2526279"/>
                  <a:ext cx="619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CCAF35E8-C0A8-AC96-3B81-C0F4AF76460E}"/>
                    </a:ext>
                  </a:extLst>
                </p14:cNvPr>
                <p14:cNvContentPartPr/>
                <p14:nvPr/>
              </p14:nvContentPartPr>
              <p14:xfrm>
                <a:off x="3570586" y="2514039"/>
                <a:ext cx="9360" cy="6660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CCAF35E8-C0A8-AC96-3B81-C0F4AF76460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560146" y="2503239"/>
                  <a:ext cx="306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60D377C6-98B6-3D26-01E2-85568352BC0E}"/>
                    </a:ext>
                  </a:extLst>
                </p14:cNvPr>
                <p14:cNvContentPartPr/>
                <p14:nvPr/>
              </p14:nvContentPartPr>
              <p14:xfrm>
                <a:off x="3654466" y="2458599"/>
                <a:ext cx="62280" cy="39600"/>
              </p14:xfrm>
            </p:contentPart>
          </mc:Choice>
          <mc:Fallback xmlns=""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60D377C6-98B6-3D26-01E2-85568352BC0E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644026" y="2447799"/>
                  <a:ext cx="835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56C99094-5A1E-4688-8FEC-77AF45E072CB}"/>
                    </a:ext>
                  </a:extLst>
                </p14:cNvPr>
                <p14:cNvContentPartPr/>
                <p14:nvPr/>
              </p14:nvContentPartPr>
              <p14:xfrm>
                <a:off x="3652666" y="2463999"/>
                <a:ext cx="30960" cy="105840"/>
              </p14:xfrm>
            </p:contentPart>
          </mc:Choice>
          <mc:Fallback xmlns=""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56C99094-5A1E-4688-8FEC-77AF45E072CB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641866" y="2453199"/>
                  <a:ext cx="522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BDC969A1-3CDE-798E-71FC-9E087513645B}"/>
                    </a:ext>
                  </a:extLst>
                </p14:cNvPr>
                <p14:cNvContentPartPr/>
                <p14:nvPr/>
              </p14:nvContentPartPr>
              <p14:xfrm>
                <a:off x="3736546" y="2442039"/>
                <a:ext cx="73080" cy="2880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BDC969A1-3CDE-798E-71FC-9E087513645B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725746" y="2431599"/>
                  <a:ext cx="943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EE30A38C-E926-BDC6-367B-DCD3EF98A316}"/>
                    </a:ext>
                  </a:extLst>
                </p14:cNvPr>
                <p14:cNvContentPartPr/>
                <p14:nvPr/>
              </p14:nvContentPartPr>
              <p14:xfrm>
                <a:off x="3739786" y="2463279"/>
                <a:ext cx="57600" cy="13212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EE30A38C-E926-BDC6-367B-DCD3EF98A316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728986" y="2452479"/>
                  <a:ext cx="788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A302E922-B9D9-73D8-CD22-876F6E1904C2}"/>
                    </a:ext>
                  </a:extLst>
                </p14:cNvPr>
                <p14:cNvContentPartPr/>
                <p14:nvPr/>
              </p14:nvContentPartPr>
              <p14:xfrm>
                <a:off x="3828346" y="2502519"/>
                <a:ext cx="42120" cy="15120"/>
              </p14:xfrm>
            </p:contentPart>
          </mc:Choice>
          <mc:Fallback xmlns=""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A302E922-B9D9-73D8-CD22-876F6E1904C2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817546" y="2491719"/>
                  <a:ext cx="633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84575E7C-8865-DDE0-0B6C-81DACCD7C957}"/>
                    </a:ext>
                  </a:extLst>
                </p14:cNvPr>
                <p14:cNvContentPartPr/>
                <p14:nvPr/>
              </p14:nvContentPartPr>
              <p14:xfrm>
                <a:off x="3874426" y="2459679"/>
                <a:ext cx="17280" cy="120600"/>
              </p14:xfrm>
            </p:contentPart>
          </mc:Choice>
          <mc:Fallback xmlns=""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84575E7C-8865-DDE0-0B6C-81DACCD7C957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863626" y="2449239"/>
                  <a:ext cx="385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292C2692-CCA6-66DA-F4A1-6E3DE9C7E874}"/>
                    </a:ext>
                  </a:extLst>
                </p14:cNvPr>
                <p14:cNvContentPartPr/>
                <p14:nvPr/>
              </p14:nvContentPartPr>
              <p14:xfrm>
                <a:off x="3743746" y="2654799"/>
                <a:ext cx="108360" cy="64080"/>
              </p14:xfrm>
            </p:contentPart>
          </mc:Choice>
          <mc:Fallback xmlns=""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292C2692-CCA6-66DA-F4A1-6E3DE9C7E874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732946" y="2643999"/>
                  <a:ext cx="1296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09D49E6D-A5A0-B094-9DAE-CD1B9C5D73A3}"/>
                    </a:ext>
                  </a:extLst>
                </p14:cNvPr>
                <p14:cNvContentPartPr/>
                <p14:nvPr/>
              </p14:nvContentPartPr>
              <p14:xfrm>
                <a:off x="3903586" y="2498199"/>
                <a:ext cx="46440" cy="107280"/>
              </p14:xfrm>
            </p:contentPart>
          </mc:Choice>
          <mc:Fallback xmlns=""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09D49E6D-A5A0-B094-9DAE-CD1B9C5D73A3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893146" y="2487759"/>
                  <a:ext cx="6768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6B0534AE-DD07-67AF-A971-DA62D5C41C16}"/>
                    </a:ext>
                  </a:extLst>
                </p14:cNvPr>
                <p14:cNvContentPartPr/>
                <p14:nvPr/>
              </p14:nvContentPartPr>
              <p14:xfrm>
                <a:off x="3988186" y="2495679"/>
                <a:ext cx="10080" cy="83520"/>
              </p14:xfrm>
            </p:contentPart>
          </mc:Choice>
          <mc:Fallback xmlns=""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6B0534AE-DD07-67AF-A971-DA62D5C41C16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3977386" y="2484879"/>
                  <a:ext cx="313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D8BC2579-DCB7-5BCC-A823-AF73F5AF7D2D}"/>
                    </a:ext>
                  </a:extLst>
                </p14:cNvPr>
                <p14:cNvContentPartPr/>
                <p14:nvPr/>
              </p14:nvContentPartPr>
              <p14:xfrm>
                <a:off x="4005826" y="2500359"/>
                <a:ext cx="70560" cy="60480"/>
              </p14:xfrm>
            </p:contentPart>
          </mc:Choice>
          <mc:Fallback xmlns=""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D8BC2579-DCB7-5BCC-A823-AF73F5AF7D2D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3995026" y="2489919"/>
                  <a:ext cx="91800" cy="81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2359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203</Words>
  <Application>Microsoft Macintosh PowerPoint</Application>
  <PresentationFormat>Widescreen</PresentationFormat>
  <Paragraphs>67</Paragraphs>
  <Slides>33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8" baseType="lpstr">
      <vt:lpstr>궁서</vt:lpstr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YOUNGHYEON KIM</dc:creator>
  <cp:lastModifiedBy>YOUNGHYEON KIM</cp:lastModifiedBy>
  <cp:revision>11</cp:revision>
  <dcterms:created xsi:type="dcterms:W3CDTF">2025-07-11T08:17:44Z</dcterms:created>
  <dcterms:modified xsi:type="dcterms:W3CDTF">2025-09-19T08:18:37Z</dcterms:modified>
</cp:coreProperties>
</file>