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5"/>
  </p:notesMasterIdLst>
  <p:sldIdLst>
    <p:sldId id="256" r:id="rId2"/>
    <p:sldId id="355" r:id="rId3"/>
    <p:sldId id="356" r:id="rId4"/>
    <p:sldId id="357" r:id="rId5"/>
    <p:sldId id="358" r:id="rId6"/>
    <p:sldId id="359" r:id="rId7"/>
    <p:sldId id="360" r:id="rId8"/>
    <p:sldId id="361" r:id="rId9"/>
    <p:sldId id="362" r:id="rId10"/>
    <p:sldId id="363" r:id="rId11"/>
    <p:sldId id="364" r:id="rId12"/>
    <p:sldId id="365" r:id="rId13"/>
    <p:sldId id="366" r:id="rId14"/>
    <p:sldId id="367" r:id="rId15"/>
    <p:sldId id="368" r:id="rId16"/>
    <p:sldId id="369" r:id="rId17"/>
    <p:sldId id="370" r:id="rId18"/>
    <p:sldId id="371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73" r:id="rId50"/>
    <p:sldId id="304" r:id="rId51"/>
    <p:sldId id="305" r:id="rId52"/>
    <p:sldId id="306" r:id="rId53"/>
    <p:sldId id="372" r:id="rId5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0D0"/>
          </a:solidFill>
        </a:fill>
      </a:tcStyle>
    </a:wholeTbl>
    <a:band2H>
      <a:tcTxStyle/>
      <a:tcStyle>
        <a:tcBdr/>
        <a:fill>
          <a:solidFill>
            <a:srgbClr val="FC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D2"/>
          </a:solidFill>
        </a:fill>
      </a:tcStyle>
    </a:wholeTbl>
    <a:band2H>
      <a:tcTxStyle/>
      <a:tcStyle>
        <a:tcBdr/>
        <a:fill>
          <a:solidFill>
            <a:srgbClr val="E6E7E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9D9DA"/>
          </a:solidFill>
        </a:fill>
      </a:tcStyle>
    </a:wholeTbl>
    <a:band2H>
      <a:tcTxStyle/>
      <a:tcStyle>
        <a:tcBdr/>
        <a:fill>
          <a:solidFill>
            <a:srgbClr val="EDEDED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1"/>
    <p:restoredTop sz="94582"/>
  </p:normalViewPr>
  <p:slideViewPr>
    <p:cSldViewPr snapToGrid="0">
      <p:cViewPr>
        <p:scale>
          <a:sx n="114" d="100"/>
          <a:sy n="114" d="100"/>
        </p:scale>
        <p:origin x="5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6:26.3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11829,'0'0'0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6:29.7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554 1 24715,'-69'21'332,"0"-1"1,9-1-1,8-1-29,11-4-12,14-1-34,6-3-33,7-4-112,6-1-112,3-2-44,4 3 44,2 3 0,14 4 0,5 3 11,11-1-11,0 1 0,-4-3 45,-6 1 22,-6 4 146,-8 9 56,-7 10-45,-17 9-78,-12 7-57,-35 11-89,14-21-11,-10 1-112,28-28-135,7-3-168,3-2-347,4-1-661,2 1-1771,3-2 3205,7-4 0,4-2 0,2-3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6:30.1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0 25252,'-9'58'331,"0"-1"0,1 34-331,18-81-23,8-6 23,6-5 0,3-11 45,0-5-45,-1-9-11,-5 1-11,-4 7 22,-6 6 0,0 5 0,-3 4 0,2 0 0,3 3 0,2-2 0,4 2 0,2 0-12,-1 3-21,1 2-270,-2 3-549,4-1-716,-1-2-2040,6-4-6223,0-8 9526,3-10 1,-13 5 0,-5-3-1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6:30.3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106 14 20098,'0'-7'3888,"0"1"-3495,0 99-24,-5-33-612,0 8 0,-1 3 310,-9 12-67,-5-3-224,4-3-470,2-7-1939,2-5-7198,5-4 9845,3-6 0,2-23 0,2-9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6:30.7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7 22799,'0'-4'2476,"0"1"-1714,0 3-594,-17 84-101,9-35-45,-2 9 1,0 1-23,3 2-22,4-9 22,2-5-135,1-11-493,3-13-44,7-11 45,6-7 178,8-10 237,2-9 189,-3-6 23,-1-9 34,-4 1 100,-3 2 113,-2 3-68,-4 4-179,-4 3-247,-3 1-2374,-2 7 2621,-1 2 0,1 4 0,-2 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6:31.1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150 0 25914,'-4'81'205,"0"0"0,1-3 1,-1-3-145,-1-20 1,0-1-394,0 2 1,0 0 331,0 1 0,0 1-17,-1-3 0,-1 0-174,-1-2 1,-1-1-740,-8 44-1053,-2-13-4153,2-16 6136,6-18 0,3-22 0,5-14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6:31.2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1 124 24894,'41'-35'-1424,"1"1"1,30-20 0,-56 54 0,-4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6:31.5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28 134 21241,'-11'5'2342,"3"0"-2073,8-5-113,-4 86-32,3-36-57,-2 9 1,3 2 156,11-5 78,9-10-22,13-15-134,7-15 22,2-19 33,3-25 91,-4-17 22,-6-19-12,-8-4-67,-11 0-78,-7 4-56,-6 5-67,-9 8-34,-7 9-23,-8 13-290,-6 10-483,-1 11-1109,3 8-7926,-1 19 9263,4 13 1,9-7 0,4 0-1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6:32.2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46 23135,'-7'0'3249,"1"0"-2532,6 0-67,0 0-112,108 5-1542,-23-2 1010,5 1 1,5 0-7,-25 0 0,-2-1 0,4 1 0,1 0 0,1 0 0,0 0 0,0 0 0,0 0-126,-3 2 0,-2-1 126,-3-1 0,-3-1 0,-6 1 0,-3 0-885,38-1-834,-13-8-3459,-8-19 5178,-3-14 0,-30 10 0,-9 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6:33.3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1 25118,'0'83'818,"0"-2"-605,-6-19-56,-2 4-45,-7 4-45,-5 3-56,-2 3-11,-2-4 0,5-8-22,4-12-45,8-14-45,3-14 33,4-12 34,0-7 12,0-4 10,0-1 135,0-4-44,3-11-12,6-9 11,7-13-56,4 1 34,4-3 11,-4 8-11,0 3 11,-3 9 0,-1 5-12,0 1-10,0 2-23,6-2-11,4-2 0,4 0 0,6 1 0,-2 1 11,0 5 1,-2 3 21,-6 3 258,10 15-88,-13 3-35,7 15-23,-15 0-22,-2 1-33,-5-2-68,-3 7-100,-3-13-2175,-1 9-5029,-1-22 7282,0 0 0,0-11 0,0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6:33.7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91 418 20117,'7'-7'1804,"-2"1"-568,-5 6-1427,64-89-212,-37 44 61,11-14 1,-3 0 447,-21 13-262,-7 5 542,-5 12-285,-5 10 1277,-10 8-930,-7 6 101,-9 4-269,-4 14 67,2 11 102,-2 21 111,2 11 0,3 9-89,1 2-112,8 1-180,6-3 11,6 23-134,5-23-45,11 15-11,3-36-302,10-9-404,1-13-515,1-10-1043,2-8 2264,2-15 0,-12 8 0,-2-8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6:33.9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181 7 24614,'-4'-4'2498,"2"1"-2139,-8 79-135,2-8-174,-1 2 1,-2 5-40,4-13 0,-1 0-413,-2 5 1,0 0 300,-1 1 1,0-1-405,0-3 1,0-2-695,0-5 0,0-3-7451,-5 38 8650,4-21 0,7-34 0,2-14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6:34.1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88 24423,'55'-25'-855,"0"1"1,23-15 0,-61 39-1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6:34.3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46 24625,'-15'63'302,"0"1"1,1-7-1,4-6-155,7-7-13,1-9 12,11-12 78,5-8 22,14-9-33,5-9-12,6-17 35,-3-11 33,0-17-34,-9-3-33,-7-2-101,-11 4-57,-5 4-44,-9 7-246,-9 8-303,-6 10-493,-6 9-1222,5 7-7567,6 7 8395,7 10 0,5-7 0,3 7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6:34.7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321 20 24087,'0'-11'2980,"0"2"-2497,0 9 233,0 0-570,7 75-56,-4-20-68,1 3 0,-1 4 1,0 18-23,-3-3 0,3-10-123,-3-14-258,3-19 22,-3-13 57,2-13 156,-2-5 146,0-5 23,-3-7 10,-10-2 46,-10-2 66,-11 5 1,-7 5 67,1 6-56,-2 11-34,6 6 11,2 13 34,7 2-33,5 1-78,5 3-57,8-1 0,3 3-46,5-2-346,1-2-594,9-7-1087,13-12-6588,19-7 8661,15-10 0,-22-1 0,-4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6:35.1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174 256 27370,'-10'62'213,"0"1"0,-1 0 0,5-8-112,16-19 11,5 1 0,10-26-34,7-5 90,1-17-77,5-20-91,-4-17 0,-6-19 0,-8-2 0,-10-1 0,-6 2 0,-10 5 0,-9 3 0,-9 12 0,-9 13 0,-4 17-1312,-3 21-1142,-7 28-7377,-7 28 8720,22-14 0,2 0 1,-6 9-1,4-4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7:14.2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1677 21633,'-7'0'3328,"2"0"-2902,5 0 661,0 0-706,2-48-22,2 25 279,5-60-369,-1 40-68,3-25-44,-2 6-22,0-13-78,-1-10-474,1-13 417,-5 45 0,0 0 0,1 0 0,0-1 0,-1 0 0,1 1 0,1-45 0,0 4 0,-3 5 0,1 6 0,-1 8 0,2-11 0,-1 29 0,2-5 0,-4 30 0,1 9 0,-2 5 417,3 9-417,-1 3 0,0 4 0,0 0 0,-1 2 0,0 0 0,-1 0 0,1-1 0,0 1 0,1-5 0,3 3 0,2-4 0,23 0 0,-2 0 0,24 0 0,1 4 0,13 1 0,13 1 0,7 0 0,4 0 0,-30 0 0,0 0 0,25 0 0,-32 0 0,-4 0 0,8 0 0,-5 0 0,-7 3 0,1-1 0,-1 3 0,0-2 0,0-1 0,11-1 0,-16-1 0,3 0 0,-24 0 0,-7 1 0,-6 0 0,-2 2 0,-2-3 0,1 2 0,0-2 0,0 0 0,-1 0 0,0 1 0,-1-1 0,0 2 0,-2-2 0,0 1 0,0 4 0,0 5 0,0 7 0,-7 8 0,-1 3 0,-4 5 0,1 0 0,2 5 0,-2 4 0,-1 10 0,-2 6 0,-2 10 0,-1 2 0,3 3 0,-2-5 0,5-3 0,-1-4 0,1-3 0,-3-2 0,0 0 0,0-4 0,-9 18 0,6-19 0,-7 11 0,9-26 0,1-1 0,3-4 0,2-2 0,2 5 0,3-9 0,-2 5 0,2-11 0,0 3 0,1 1 0,1 3 0,-1-1 0,3-4 0,-1-6 0,1-6 0,-5-6 0,0-1-405,-4-2-2070,-2 0-5426,-1 0 7901,2 0 0,2 0 0,5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7:14.7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19 207 22788,'-11'-2'4504,"3"1"-3754,8 1-121,0 0-629,36 0 0,1-1 0,40-3 0,2-1 0,15-1-723,-41 1 0,3 0 723,2 0 0,1-1 0,1-2 0,0-2 0,-2 1 0,-1-1 0,-4-1 0,-1-1-167,43-11 167,-9 4 0,-6-2 0,-7 6 0,-12 1 0,-10 5 0,-15 5 0,-12 2 0,-10 2 0,-8 0 1418,-3 7-3189,-14 15-8060,-4 19 7415,-4 18 1,6-22-1,9-6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7:15.9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1 605 28490,'90'-19'30,"0"0"0,0 1 0,-17 4 0,1 1 0,0 0 1,3 0-31,6 0 0,1 0 0,2 0 0,1 2-1366,6-1 0,2 2 1,1 0-1,1 1 1366,-13 2 0,0 1 0,1 0 0,1 0 0,1-1-235,8 1 0,1-1 0,1 1 0,2-1 0,1 0 235,-10 1 0,2 0 0,2-1 0,0 1 0,1-1 0,1 0-68,-9 1 0,2 0 1,0-1-1,2 0 0,-1 0 1,1 0-1,1 0 68,5-1 0,0 0 0,0 0 0,2 0 0,-1 0 0,2 0 0,-1 0-130,-9 0 1,0 1-1,1 0 1,0 0-1,0 0 1,0 0-1,1-1 1,0 1 129,2 0 0,-1 0 0,2 0 0,-1 0 0,1 0 0,-1 0 0,1 1 0,-1-1-6,2 1 1,-1-1-1,1 1 1,0 0-1,-1 0 1,1 0-1,-1 1 1,0 0 5,-1 1 0,-1 0 0,1 0 0,-1 1 0,0 0 0,0 0 0,-1 1 0,-1-1 0,8 1 0,0-1 0,0 0 0,-1 1 0,-2 1 0,0 1 0,-1 1 0,6 3 0,0 1 0,-1 1 0,-3 1 0,0 2 0,-3-1-320,5 2 1,-1 0 0,-3 1 0,-2 2-1,-4 3-2138,5 4 0,-3 3 1,-5 2-1,-4 1 1208,5 7 1,-6 2-1,-9-3 1,-8-3 0,-12-2-1,5 17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7:27.3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27628,'82'3'208,"-1"-1"1,0 0-1,7 1 1,0-1 0,1-1-2096,-1-1 0,1-1 0,0 1 1887,6 0 0,0-1 0,0 1 0,-2-1 0,-1 0 0,-1 2 56,-5 2 0,-1 1 0,-1 0-56,-5 0 0,-1 0 0,-1 0 0,-3 1 0,-1 1 0,0-1-292,-1-1 1,0-1 0,-1 0-494,-3-2 1,0 0-1,-1 0-4131,25-1 1,-4 0 3966,-11 1 1,-8 1-1,7-2 1,-30 3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7:28.9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871 20 24379,'4'-11'2935,"-2"3"-2375,-2 8-179,-102 50-1263,41-11 927,-13 1 0,-2 4-1807,32-13 0,5-1 1762,-3 2 0,1 0 0,1 0 0,1 0 923,-34 33-923,3-3 0,10-3 0,9-9 0,17-11 0,14-13 417,11-8-417,8-5 3392,19-3-3392,12-5 0,28-2 0,12-3 0,7-9 0,2-3 0,-1-9 0,-2-1 0,0 3 0,-2 4 0,-4 3 0,-6 5 0,-11 2 0,-11 4 0,-13 1 0,-14 0-102,-7 0-2094,-19 7-3631,-9 8 5827,-11 8 0,10-7 0,4-3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7:29.2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0 27650,'0'73'276,"-1"0"1,0-3-1,0-3-220,1-15 0,0-2-45,0 1 1,0 1-7,0 0 1,-1 1-12,1-2 1,0 0-40,-2-1 0,-1 0-302,1 43-448,-2-11-662,2-14-1904,1-14 3361,1-14 0,0-20 0,0-7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7:29.5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28535,'99'13'-1389,"-24"0"-258,-34 17-3955,-24 4 5602,-8 8 0,-5-16 0,-3-3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7:29.7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30 27818,'90'-3'-1826,"-9"-4"-1782,-32-1 3608,3 1 0,-22 3 0,-5 4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7:30.2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495 0 24849,'-77'0'896,"0"0"1,8 0-1,7 0-448,1 3-179,18 0-123,22 1-113,10-2-33,9 4 0,2 5 0,12 10 23,12 14-23,18 8 0,10 6 0,3 2 33,-5-3-33,-9 0 12,-13-3 10,-15 1 79,-7 0-55,-21 3-46,-10 0 0,-17-4 0,-5-6 0,1-8 0,5-9 0,2-5 0,3-5-225,3-5-1254,0 2-101,14-6-2398,3 1 3978,13-4 0,3 0 0,0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7:31.0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23 25207,'0'-12'3227,"0"2"-2990,0 10-237,-2 80 0,1-18 0,0 3 0,-1 3 0,2 24 0,0-1 0,0-11 0,0-11-1245,0-16-1937,7-18 3182,13-10 0,-9-17 0,7-2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7:32.0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0 26731,'69'13'89,"1"0"1,-6 0 0,-10 6 0,-9 29-22,-12 9-24,-14 5-10,-11 10 11,-24 7-518,-19 8 512,8-43 0,-5-1 45,-4 0 0,-1-3 106,-33 29 23,8-15 101,13-15-101,13-15 0,10-6-133,7-10-80,8-3 0,4-4 382,4-1-382,0 0 12,2 0-12,0 0 0,1 3 0,6 0 0,16 4 0,13-2 0,25-2 0,11-1 0,9-2 0,4 0 0,-6-6 0,-4-7-987,-4-12-940,0-13-4662,1-7 6589,3-2 0,-33 19 0,-9 10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7:32.3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68 24244,'-1'-9'3138,"-1"2"-2601,2 7 68,0 0-538,67-17-145,-33 8-572,54-10-437,-52 14-1210,-4 3-7534,-7 14 9238,-5 14 0,-10-9 1,-4 6-1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7:32.5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84 27494,'63'-2'-2656,"23"-21"-1580,-25 4 4236,12-10 0,-45 21 0,-10 5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7:32.8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218 1 27594,'-33'81'-105,"0"1"1,1-7 0,6-7-815,4 6-1109,3-7-5872,-1-7 7900,4-9 0,6-23 0,4-9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7:33.1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0 25420,'-5'70'254,"1"-1"0,-1-3 1,3-6-5681,12 16 5639,5-1-34,10-1 1376,6-8-1387,0-11-44,3-16 66,2-18 34,1-11 860,5-20-905,2-18-112,3-21-67,-2-14 0,-3-2-123,-3 6-381,-8 10-572,0 12 2092,-5 12-1016,2 10 0,-12 7 0,-4 7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7:33.5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393 285 26428,'-51'64'228,"1"0"0,4-3 0,11-3-105,20 20 1,9-4 298,13 8-299,11-32 11,13-1 24,8-36-57,3-9 33,0-24-44,-4-17 60,-8-25-150,-12-17 0,-9-8-337,-9-7 337,-17-1-57,-12 1-134,8 47 1,-4 2-504,-32-36-416,-5 13-1635,-12 26 1924,-12 18 1,38 17 0,4 7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11.4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8 19470,'2'-4'4359,"-1"1"-2218,-1 3-1872,7 40-1,-5-10-32,4 39 10,-6-17-10,0 7-35,0 5 12,0 5 78,0 31-212,0-22-46,0-28 1,0 0 0,2 19-23,-2-4 0,2-3-11,-2-5 0,0-2-22,0 20-258,-3-22-90,-2 13-101,-3-28-201,0-7-572,1-9-1714,0-7 2958,1-9 0,3-3 0,0-3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12.0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20087,'7'-4'3686,"-1"1"-3237,-6 3 256,0 0-458,1 32 55,1-10-32,1 29-57,1-14-57,0 4-44,2 4-11,-3 5-45,2 2-22,-2 5 33,0-1-67,-1 6 34,0-2-23,-1 3 0,0-3 0,-1-3 0,0-3-11,0-5 0,0-2 0,0-5 0,0-2 0,0 18 0,0-15 0,0 12 12,-1-21-12,-1-9-56,0-6-314,-1-11-639,3-4-8822,-1-18 9580,1-1 0,0-3 0,0 7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12.9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25151,'13'0'460,"3"0"-325,4 0-34,1 0 11,3 0-45,-2 0-34,2 0 1,-4 0-23,-1 0 0,-4 0 1,0 0-1,-2 0-11,4 0 0,-1 0 11,4 0-11,1 0 0,0 0 0,2 0 0,-3 0 0,2 0 0,1 0-11,-4 0-12,0 0-10,-7 0-225,-4 0-191,-2 0-379,-4 0-4439,-1 0 5267,-2 5 0,0-4 0,0 3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13.3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30 18966,'-11'-2'3956,"3"1"-3396,8 1 292,0 0-516,47-12-79,-20 9-44,39-8-34,-32 11-11,0 0-32,-2 0-13,-1 0-45,-3 0-22,-3 0 11,-3 1-67,-7 1 23,-4 0-23,-5 1-23,-3-3-761,0 2-1850,-3 0 2634,2 3 0,-2-1 0,0 1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14.5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538 123 16938,'-6'-9'5390,"0"2"-4326,6 7 203,0 0-853,-61-20-78,29 15 23,-52-15-68,39 30-55,-4 7-12,1 12-34,3 4-44,8 1-34,5 0-12,6 6-21,4 7-45,4 12 0,4 7-23,6 5 34,4-3-23,4-3-11,0-5 0,9-5-11,6-2 0,14-4-11,6-3 11,5-5 0,1-4-11,1-6 33,-3-5-22,-2-7-11,13-7-11,-14-6 33,12-15-11,-13-12 11,1-15 0,21-39 1,-18 17-12,12-23-3381,-12-1 3392,-12 17-11,5-21-49,-15 23 71,-6 0-22,-5-2 34,-3-23-34,-12 25 0,-1-11 0,-10 33-23,1 9 3341,-2 6-3408,0 7 113,0 6-124,-4 6-202,-2 5-402,-2 2-696,-5 8-2487,1 11 3888,-4 20 0,17-15 0,4 2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16.1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119 13 20569,'6'-7'4146,"0"1"-3609,-6 6 293,0 0-584,0 22-33,0 12-985,-8 31 873,-6 10 0,-8 9-11,-1-1-132,1-2 53,5-4 12,4-7-1,6-4-11,4-10 0,1-13 23,2-11-11,0-11 11,0-8 66,0-3 978,6-4-910,2 1 94,10-1-83,5-1 146,18-2-179,-6-1-23,10-2-45,-12 0-54,-2 0-24,-2-2 0,-2-1 0,-2-1 0,-5 0 0,-3 1-1345,0 1-190,-7-1-1884,2 0 3419,-6-2 0,-1 1 0,-2 1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16.4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45 22642,'0'-5'3619,"0"1"-3059,0 4 23,0 0-370,34-16-124,-14 12-44,30-12-34,-25 16-11,0 1-78,-4 4-595,-3 0-547,-5 5-1503,-3-3 2723,-4-1 0,-3-3 0,-2-1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16.7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0 22451,'-5'0'2812,"1"0"-2441,-3 84 77,-1 4-404,4-20 1,-1 2-646,0-12 0,1-3 601,1 27-11,-5-2-247,3-4-1312,-2-4-3673,0-7 5300,3-8 0,0-26 0,3-11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16.9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7 22238,'0'-4'3104,"0"1"-2689,0 3-124,2 99-112,2-35-101,-2 10 1,1 3-23,0 14-771,-2 3 715,-1-4-212,-1-5-1055,-5-12-4369,-2-13 5695,-1-17 0,3-19 0,5-11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17.6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 21745,'-10'0'3518,"1"0"-3114,9 0 44,0 0-347,74 40-11,-46-20-90,55 33 0,-65-32-403,-3-1-1615,-5-1-7813,-4 0 9274,-3 1 1,-3-8 0,0-3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17.9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290 1 25521,'-43'70'351,"0"1"0,5-7 1,4-5-218,0 6-134,9-9 11,4-9-11,5-6-425,4-9-999,2-3-3774,3-6 5198,3-1 0,1-11 0,3-3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18.3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231 181 24479,'59'-30'37,"0"-1"1,-7 4-1,-11 5 8,-26 14 78,-11 2-89,-1-2-34,-4-2-235,-11-4-180,-3 2 68,-14 3 156,-4 5 191,-8 10 23,-6 16 448,-6 14 301,-1 17-100,6 3-55,5-1-146,10-3-46,8 0-66,8-2-45,9 3 22,4 1-168,4-4-67,4-1-101,9-12 11,10-6-22,10-12-247,8-9-582,6-6-785,8-9-3518,2-5 5143,0-1 0,-25 1 0,-9 8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20.6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7 20591,'0'-4'2891,"0"1"-2331,0 3-414,-3 86 11,1-41-107,0 12 1,-1 1-18,-4-8-33,-1 0-100,-2-4-1066,-1-4-3081,-2-6 4247,1-4 0,5-16 0,1-3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21.0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17834,'7'-2'4808,"-2"1"-4349,-5 1-112,15 80-55,-11-30-208,4 9 0,-1 1 61,-7 5-88,2-4 10,2-7 11,2-10-10,1-9 32,-1-11 35,2-6-34,-2-8 22,6-6-22,1-2 11,8-2 0,9-13-45,7-8 45,9-18-56,-1-3-34,7-14-22,-17 17-582,4-2-1805,-14 15-7444,5 5 9028,2 3 0,-11 8 0,-6 6 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21.5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215 210 21846,'0'6'3294,"0"-2"-2958,0-4-167,0 0-135,60-26-23,-37 13-11,48-21 11,-52 17 11,0 0-22,-1-4-22,-2 2-12,-2-1-34,-3 4 24,-6 3-1,-3 3 0,-4 3 0,-13 3-22,-10 1 0,-16 3 44,-5 0 1,-3 3 22,3 6 0,3 6 11,3 8-11,5 3 112,3 0 45,4 6-44,3-2 77,4 3 34,7 1-11,7 0 67,4 3-34,3 2 57,5 0 67,9 3-12,11-6-55,10 0-124,5-9-67,5-4-34,4-8-55,2-7-12,3-5-11,1-3-45,1-12-638,-2-2-572,-3-8-1131,-7 6-7445,-8 8 8935,-8 5 1,-13 3-1,-7 0 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22.8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1 450 26796,'82'-22'65,"0"-1"1,0 1 0,-1 0 0,6 1-1,0 0 1,1 0 0,0 1-624,-1 0 1,0 1-1,2 1 1,2 1 557,-8 3 0,1 0 0,2 2 0,2 0 0,1 0-355,-6 2 0,1 0 0,1 0 0,2 2 1,1-1-1,1 1 355,-6 1 0,1 0 0,2 0 0,0 1 0,2 0 0,0 1 0,0 0-113,7 0 0,0 1 0,2 0 0,0 1 0,0-1 0,1 1 0,0 1 113,-9-1 0,0 0 0,1 1 0,0 0 0,1 0 0,-1 0 0,0 1 0,0 0-141,-1 1 1,0 0-1,0 0 1,1 0-1,-1 2 1,-1-1-1,0 1 1,-1 0 140,6 1 0,1 1 0,-1 0 0,-1 1 0,-1 0 0,-2 1 0,-1 0-76,5 2 0,-1 0 0,-2 1 0,-2 1 0,-1 0 0,-4 2 76,2 1 0,-2 1 0,-2 1 0,-4 1 0,-4 1-658,23 8 0,-8 1 1,-8 1 657,-2 7 0,-14-1 0,-2 5 0,-49-15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35.5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0 27673,'0'70'186,"0"1"1,0-3 0,0-4-5724,0 18 5593,0 6-1100,0 0 1044,-2 5 932,-2 1-1123,-4-1-246,-2-7-314,1-13-503,3-16-8577,0-20 8011,2-18 0,1-11 0,2-8 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35.9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48 26731,'59'-14'265,"1"0"1,-4 1-1,-6 7-108,7 23 45,-3 13-23,-5 20-11,-5 14 45,-10 16-706,-6 12 538,-18-42 1,-1 1-46,-2 0 0,-2 0 0,0 1 0,-2 0 0,0 46 0,-2-5 0,-8-6 0,-10-9 0,-11-7 0,-17-8 98,-7-6-98,-6-10 0,1-10 0,4-8 0,6-10 0,5-3 0,6-7 471,4-3-471,5-5 58,4-1-58,3 0-606,6 0-627,2-3-985,7-12-5547,6-10 7765,19-15 0,-10 15 0,9 4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36.4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183 250 24255,'13'0'2409,"-4"0"-2353,85-22-11,-43 3-45,11 0 0,-1-1 0,-14-6 11,-14 5-11,-16 8 0,-10 3-101,-6 1-55,-10-3-192,-9-3-21,-13-3 155,-10 0 181,-4 3 33,-6 7 112,-4 4 124,-2 8-3270,-1 17 3448,3 14-352,6 22 431,8 8-45,8 7-78,13-2-101,9 2-235,7-5-34,10 2 0,10-4 0,10 0 3234,13-7-3234,33 5 0,-9-26 0,30-6-669,-18-25-1247,7-15-4112,4-11 6028,4-15 0,-39 11 0,-10 2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36.8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0 282 28031,'5'-69'183,"0"0"0,-5 14 0,7 9-92,28 13-91,-11 25 0,0 7 0,2 1 0,0 14 0,0 10 0,-2 19 0,-6 10 0,-3 2 0,-8 6 0,-3-2 0,-4-4 0,0 0 0,-2-5 0,-6 3 0,-8 5-1424,-9 7-1815,-4 8 3239,3 8 0,11-36 0,5-6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36.9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 27101,'-5'7'1570,"1"-1"-1570,4-6 0,0 0 0,-18 21-46,14-15-3383,-14 20 3429,19-15 0,-1-4 0,2 3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38.0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178 1 27645,'0'80'217,"0"0"0,0 0 0,0-1-217,-1-10 0,-1-1-611,-3 0 0,-2 0 611,0-2 0,-2-2 0,-3-5 0,-2-2-264,0-4 0,0-2-1217,-16 37-3125,2-22 4606,8-24 0,9-21 0,8-16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38.4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281 143 25891,'58'-39'433,"0"1"1,-4 5-1,-2 9-198,8 15 68,-3 27 89,-9 16-146,-11 28-22,-14 22-735,-13 12 511,-7-43 0,-3 1 0,-2 2 0,-3 0 0,-1 1 0,-3-1 0,-3 2 0,-3-1 0,-3-2 0,-3-2 0,-1-2 0,-3-1 0,0-4 0,-2-2 0,-31 35 0,0-11 0,0-10 0,4-11 145,5-10-145,7-11 0,5-9 0,6-5 0,3-4 0,0-2-261,2 0-960,1-2-830,2-1-5546,5-9 7597,7-12 0,5 7 0,5-6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38.7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27415,'51'53'251,"0"1"0,1-1 0,-3-1 0,0 0 1,0 2-252,6 10 0,0 4 0,-3-3-926,-10-12 1,-2-2-1,1 4 926,13 14 0,1 4 0,-2 1 0,-4 3 0,-1 0 0,-4-3 0,-9-15 0,-2-3 0,0 3 0,7 13 0,1 3 0,-5-6 0,-2-1 0,-5-5 0,-4-6 0,-2-3 830,11 35-830,-17-19-953,-8-18-2531,-29-7 3484,-16-2 0,9-21 0,-5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39.0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2127 27713,'50'-66'0,"1"1"0,-1 0 0,0 0 0,4-4 0,1 0 0,0 1 0,2 1 0,0 4 0,1 1 0,1 1 0,1-1-971,2-3 0,1 0 0,1 0 0,0 0 971,-2 3 0,1 1 0,-1 0 0,0 2 0,-3 3 0,-1 2 0,0 0 0,-1 2 0,14-10 0,-1 2 0,-2 3 215,-8 7 0,-1 3 1,-2 2-216,19-15 0,-4 6 0,-11 11 0,-2 4 0,-9 6 0,-2 5-1895,29-3-2071,-20 14 3966,-27 40 0,-15-16 0,-15 19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45.5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17 23381,'2'-9'3171,"0"1"-2565,-2 8 907,0 0-1513,15 108 0,-11-33-790,3 10 1,1 5 789,-8-28 0,0-2 0,0 8 0,0 0 0,-4 3 0,-2-1 0,1 2 0,-2-1 0,-3-2 0,0-2 2,-1-4 1,2-4-480,2-7 1,0-3-1451,-3 27-2858,7-28 4785,2-22 0,1-16 0,0-8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45.9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26 25476,'63'-10'231,"0"0"1,-3 4 0,-6 8-64,10 27 0,-1 26-84,-32-17 0,-2 5-954,-2 7 0,-2 4 948,-1 3 1,-3 1-12,-2 4 1,-2 0 205,-3-3 0,-2 0-212,-1-2 1,-2-2 55,-2-4 1,-3 0 185,2 44 55,-6-5-89,-18-1-179,-13-1-90,6-45 0,-5 0 0,-1-1 0,-3-2-102,-1-1 0,-2-2 102,0-1 0,1-2 0,-30 26-126,8-8 126,12-12 0,7-8 931,4-8-931,-1-7-3,3-7-1061,1-6-3503,9-13-1147,8-13 5739,9-15 0,5 11 0,1 3 1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47.0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974 13 22428,'3'-7'4012,"0"2"-3283,-3 5 21,0 0 2,-25 119-752,6-70 0,-3 4-1418,-1 15 1,-3 11 0,-2-3 1417,-2-12 0,-2-2 0,0 1 0,-3 6 0,-1 1 0,1 1-124,-2 3 1,1 0 0,1 0 123,-1 2 0,1 0 0,0 1 0,2-1 0,1 0 0,0 0 0,2-2 0,0 0 0,1-1-279,2-3 1,1 0 0,2-1 278,1-5 0,1-1 0,2-1 0,-6 21 0,5-4 0,4-7 0,4-4 0,5-11 0,3-3-2661,0 33-7170,14-24 9276,9-30 1,-5-15-1,3-17 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47.5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7 23728,'0'-3'2253,"0"0"-1200,0 3-661,16 116-22,-13-32-475,1-9 0,1 13 0,-4-7 110,-4-12 1,-2-3-430,-2 21 0,0-3 306,0-30 1,0-4-723,-7 39-953,3-16-3126,1-19 4919,6-24 0,1-13 0,3-15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8:47.9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98 22428,'2'-4'2690,"-1"1"-2674,12 44 1,3 23 297,4 9-157,1 7 0,2 3-40,-7-30 1,-1-3-12,0 0 1,1-1 61,19 41-67,-1-12-12,0-11 66,0-16-155,0-13 79,2-17-68,4-11 22,3-14 23,9-22 91,1-16 121,5-26-269,-1-11 107,-30 36 1,-2-1-1,-1-1 1,-3 0 27,15-44-33,-10 1-792,-9 4 703,-4 5-12,-9 6 0,-1 11-359,-3 13-485,-9 14-2405,-9 15 3249,-14 10 0,13 7 0,1 3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9:43.0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13 327 25073,'-7'2'2017,"1"-1"-1613,6-1 279,0 0-4677,31 2 4162,-9-15 760,32-5-928,-13-17 0,7-6 0,3-4 0,2-1 0,-3 2 0,-9 8 3392,-11 9-3392,-14 11 0,-8 8 0,-5 5 0,-3 3 0,0 0 0,0 3 0,0 15 0,0 15 0,0 25 0,-6 13 0,-2 11 0,-6 0 0,-3 0 0,0-10 0,-1-6-393,0-11-671,4-5-460,-6-4-1468,4-2-6839,-3-3 9229,7-7 1,4-15 0,5-8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9:43.7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1210 1 23213,'-85'0'601,"0"0"1,3 4-1,3 3-377,18 2 0,3 4-389,1 5 1,1 4 343,1 4 1,3 2-18,2 3 0,3 3-22,1 2 0,2 2-33,3 2 0,2 1-35,4 4 1,2 1 0,3 0 0,3 2-17,2 2 0,3 2 0,2-1 0,1 1 0,4 3 0,2 0-6,2 1 1,2 0-1,3 2 1,3 0 5,-1 2 0,4 0-12,3 1 1,3 0-1907,3 1 1,4 0 1878,5 1 0,5-1-17,3 0 0,4-1 257,3 0 1,2-2-252,1-3 0,2-2-6,1-4 0,1-2 0,1-6 0,2-4-1007,0-5 1,3-4 1011,3-6 1,3-4-6,2-5 0,1-4 70,3-3 1,2-3-88,-1-3 0,-1-4 6,-2-5 0,-1-3 5,-5-2 0,1-6 12,12-21 0,-2-5 885,-16 9 0,-2-2-891,13-15 0,-4-3-865,-18 13 0,-3 1 876,-2-2 1,-2 0-1,-2-1 0,-3 0 1590,15-46-1579,-23 44 1,-2-4 33,1-34 0,-4-4-34,-3 17 1,-2 0-5,-1 4 1,0-3 0,-2 3 3,-3-7 1,-2 4-1,-2-3 1,-4 2-6,-3 6 0,-4 2-17,-5 5 0,-3 2 0,-3 6 0,-3 5 0,-2 5 0,-3 4-5,-39-23 5,21 31 0,-3 5 0,-26-5 0,29 15 0,2 3-349,-16 6-446,-1 4-751,4 19-2623,1 11 4249,5 29 0,27-25 0,8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3:41.6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20 22115,'0'-11'3810,"0"2"-3272,0 9 560,0 0-661,17 108-1223,-13-29 886,5 7 1,-1 6-51,-7-27 1,-2-3-34,-1 5 0,-2 2-17,-1-2 0,-2 2-616,-9 25 0,-1-2-320,4-27 0,1-3-1809,-2 11 0,2-7 2809,5-18 0,7-25 0,0-19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3:41.9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98 27774,'70'-27'299,"-1"1"0,0 2 0,-4 7-1033,31 14 734,2 11 0,-1 7 0,-11 12 0,-13 4 25,-19 1-1482,-18 8-1399,-19 7 2886,-10 16 0,-7-28 1,0 0-1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3:42.1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13 202 25599,'-7'0'3072,"1"0"-3072,6 0 0,0 0 0,91-51-705,-32 23 705,10-5 0,4 0 0,15 4 0,5 12-1581,-3 7-1455,-5 11 3036,-8 22 0,-36-14 0,-11 13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3:42.5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268 176 26205,'-55'34'448,"0"0"0,4-1 1,9 3-270,8 19-22,14 5-45,9-3-34,16-5-56,20-5-22,18-7 0,21-7-11,10-7-11,5-12-34,-1-6-23,1-8 79,-7-16 12,-7-11 100,-13-19 145,-9-10 46,-15-8-246,-8-5-57,-10-6 0,-8 0 0,-21 2 0,-11 7 0,-23 11 0,-5 12 0,-5 19 0,1 12 0,6 9-909,11 4-1208,17 16-3430,13 5 5547,11 21 0,4-20 0,0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3:42.9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16 25252,'3'-9'2040,"0"2"-1547,-3 7 145,0 0-403,32 82-222,-24-17-13,9 5 0,-3 4 0,-17-19 0,-6-1-267,2 3 1,-3-1 266,-3-1 0,-2-1 0,-12 39 0,7-22 130,7-27-130,7-24 0,5-21 0,1-30 0,4-24 0,10-28 0,7-11-40,-7 45 0,1 0 40,18-43 0,0 11 0,0 9 0,-1 16 0,-4 12 0,-1 14 0,-4 14 0,-4 5 0,-1 8-830,-4 1-985,-3 2-4414,-3 6 6229,-4 7 0,-2-5 0,0 4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3:43.3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0 28524,'4'77'49,"0"-1"0,-2-3 0,-4-4-49,-17 27-588,-3-4 588,3-11 192,4-13-192,3-16 98,5-20-98,4-16 0,1-10 0,2-10 298,10-36-298,1 3 0,9-26 0,-4 20 0,-1 11 0,-4 7 0,0 7 0,1 0 0,2 1 0,7-4 0,20-13 0,-6 9 0,13-3 0,-15 15 0,-2 5 0,-3 5 0,-5 2 0,-1 1 0,-5 10 0,-2 8 0,-5 15 0,-4 10 0,-5 8-942,-1 3-1524,-2-4-7365,-2-11 8367,1-14 0,0-15 0,3-7 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3:43.7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243 1 26675,'-34'63'355,"-1"0"1,1 1 0,-6 9-1,5-2-310,11-8 1,6-5-46,4 9 0,7-15 0,5-17 238,12-17-238,9-9 81,14-15-81,9-20 41,5-19-41,-3-24 0,-2-7-318,-6-2 318,-10 8 0,-3 13 0,-9 21 0,-4 17 0,-4 14 0,-3 13 0,1 14 441,1 17-441,1 13 0,0 3 0,2 0 0,0-6 0,4-6 0,0-8 0,1-8 0,1-9-1278,3-8-874,4-6-3069,2-16 5221,-1-6 0,-9 2 0,-4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3:44.0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146 0 28650,'12'91'0,"-1"0"0,-5-7 0,-1 5 0,-4-6-580,-7 4 0,-4-2 580,2-8 0,0 3 0,-2-5-314,-7 5 0,-1-5 314,1-4 0,0-2 0,2-7 0,2-1 0,1-9 0,2-2 420,-3 32-1698,8-23-2308,3-19 3587,5-17 0,-2-13 0,1-4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3:44.4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165 272 27314,'62'-23'11,"-1"0"0,-5 2 1,-8-1-46,-9-3 23,-6-2-5649,-8 2 5671,-7 2 1443,-10 3-1387,-3 1 983,-5 3-669,-17 1 55,-9 7-199,-24 4 3155,-12 22-3392,-7 14 0,-3 28 0,5 12-452,37-30 1,3 1 451,-17 44 0,12 6-215,17-3 215,6-6 0,16-11 0,20-14 0,20-23 0,31-16 0,16-14 0,-40-9 0,2-1-673,5-2 1,1 0-1402,3-2 0,1 0 2074,7 2 0,-4 1 0,9-1 0,-13 6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9:46.4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203 52 26093,'50'-16'56,"1"0"0,30-3-5683,-67 31 5650,-6 10 1397,-11 10-1420,-18 10-112,-11 11-79,-19 5-44,-2 1 168,1-4 67,8-8 871,4-7-827,8-9 68,6-7 135,6-8 3358,7-5-3393,4-4 24,5-2-57,1-2 0,1 0 1,1 2 66,1 3 79,0 3 190,15 14-336,5-6-54,20 5-125,8-12 0,10-6 0,10-3 0,5-3 0,-6 0-35,-5-8-671,-26-3-336,-7-14-896,-15-9-5939,-2-5 7877,1-1 0,-7 18 0,-1 7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9:47.0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1182 121 23292,'-75'-28'814,"1"1"0,2 2 1,4 5-586,15 12 1,3 3-307,-48-2 481,4 11-225,10 15-22,8 12 56,8 20 11,6 10-56,6 10 0,5 9 0,5 7-287,24-40 1,1 0 207,2 1 1,1 0-50,0 0 0,3-1-40,-9 47 0,12-5 0,6 0 0,12 0 0,13-2 0,17-1 0,22-6 0,-22-44 0,4-2 0,4-3 0,4-4 0,5-4 0,3-4 0,2-2 0,3-4 0,2-4 0,1-4 0,-1-1 0,1-1 0,-2-3 0,0 0 0,-4 0 0,-1-2 0,-4-2 0,-1-3 0,41-15 206,-14-15-206,-6-13 0,-9-12 0,-7-8 0,-6-10 0,-8-8-142,-26 41 0,-2-1 142,-2-2 0,-5-4 0,-4-23 0,-6-2 0,-6 18 0,-4 1 0,-5-17 0,-4 3 0,-4 24 0,-4 5 0,-28-35 0,-2 15 0,-2 20-3272,-5 20 1849,-7 14-1603,-11 12 3026,-11 17 0,42-11 0,6 10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3:49.2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3735 27751,'17'-73'0,"0"-1"0,0 1 0,-1-2 0,0 1 0,-3 2 0,-3-21 0,-2 1-1160,-3 22 0,1-2 0,-2-1 1160,-1-6 0,-1-2 0,-1-1 0,1-3 0,0 0 0,-2-7-431,-2-2 1,-1-7 0,-2-1-1,0 6 431,2 18 0,-1 5 0,0 0 0,-1-3 0,-1-16 0,-1-5 0,-1 2 0,1 9 104,0 10 1,1 6 0,0 2-105,0-20 0,1 5 9,3 18 1,0 4-10,2-36 0,0 6 0,0 30 1306,2-4-1306,2 32 2851,3 4-2851,2 1 1437,0 4-1437,1 0 195,11-12-195,2 9 0,15-11 0,5 12 0,14 1 0,25-6-262,-31 14 1,4 0 261,12-2 0,5-1-463,11-2 0,4 1 463,-24 8 0,2 2 0,5 1-463,6 2 1,6 1 0,2 2 0,-4 1 462,7 0 0,-3 2 0,4 2 0,-6 1 0,5 3 0,0 0 0,-7 2 0,2 1 0,-6 2 0,-1 1 0,-1 1 0,0 3 0,-2-1 0,-1 0 0,-1 0 0,-1 1-226,-3-1 0,0 2 0,-1-2 226,31 6 0,-1 0 0,-2-1 0,0 0 0,-1-3 0,0-1 0,-2-1 0,-1-2 0,-4-3 0,1 0 0,-14-1 0,2 0 0,-3-1 0,8 0 0,-1-1 0,16 3 0,-4 0 0,-32-3 0,-5-1 0,42 5 338,-14-1-338,-1-3 695,-31-1-695,2-2 1943,-31 0-1943,-5-2 1000,-7 0-1000,-4 0 0,-2 1 0,-2 1 0,0 0 0,0 0 0,0-1 0,0 3 0,0-2 0,0 4 0,0 7 0,-2 16 0,-5 26 0,0 18 0,-1 9-607,-1-12 0,1 3 607,1-4 0,-1 6 0,2-2 0,-1 16 0,1 1 0,3-25 0,0 2 0,1 0 0,0 5 0,0 1 0,2 2-442,3 5 0,1 2 1,1 0 441,0 2 0,0 2 0,1-1 0,2 0 0,1 1 0,-1-1 0,0-1 0,-1-1 0,-2 0 0,0-5 0,-1 0 0,-1-1 0,-1-5 0,1-1 0,-3 4 0,-2 18 0,-3 4 0,0-4 0,0-23 0,0-4 0,-1 3 0,-2 12 0,-2 4 0,0-9-379,-2-3 0,-1-7 199,2-10 1,1-5-3291,-2 21 3470,6-34 0,5-25 0,1-13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9:28.0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0 350 22608,'9'-5'2095,"37"-4"1,13 1-1435,26-3-2356,9 0 1,10-1 1957,-11 1 1,2-1-257,-18 3 1,3-2 0,3 1-8,11-2 0,4 0 0,2 0-478,-18 1 1,1 0 0,2 0 0,1 0 477,7 0 0,0 1 0,2 0 0,0 0 0,-16 2 0,1 0 0,1 1 0,0 0 0,-1 0-62,2 0 1,1 0-1,-1 1 1,1-1-1,-1 2 62,0-1 0,1 2 0,0-1 0,-1 1 0,0 0 0,0 0 0,-1 0 0,0 1 0,-1 0 0,1 1 0,16-1 0,0 1 0,-1 0 0,0 1 0,-4-1 0,0 1 0,-1 1 0,-1 0 0,-3 0 0,-1 1 0,0 0 0,-1 1 0,-4 0 0,0 1 0,0 0 0,-1 0 0,-4 1 0,1-1 0,-2 1 0,0 1 0,22 1 0,-1 0 0,-1 1 0,-7 0 0,-2 0 0,-1 0 0,-6-1 0,-2 0 0,-3 1-96,22 6 1,-6 1-533,-15-2 1,-5 4 843,-7 10 1,-8 1-1,0-4 1,-11 11-1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9:37.9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 23303,'0'-6'3820,"0"2"-3091,0 4 90,0 0-819,78 45 0,-42-26 0,13 10 0,0-1 0,-13-8 0,-3 2 0,-4-1 0,-5 1 0,-7-3-819,-4-1-839,-3-5-1558,-4 1 3216,0-3 0,-4-3 0,-1-3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9:38.1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27724,'56'45'-953,"0"0"1,4-2-1,-8-8-5758,-15-14 6751,17 1 1,-33-13 0,0-2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9:38.6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377 1 26898,'-43'51'-138,"0"1"1,0 0 0,-19 21 0,9-7-1252,5 6-2432,6-9 3824,17-12 0,11-25 0,10-11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9:38.8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175 7 25465,'0'-7'1104,"-23"47"0,-8 21-1138,6-10-286,-8 16 1,1-1-1294,15-24-7026,8-4 8639,4-9 0,5-11 0,0-5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9:53.8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3 195 23359,'-2'-9'2117,"51"-9"1,26 3-2194,-19 3 1,5 1 112,16-3 1,10-2 0,-1 1-914,-13 3 0,0 1 0,0 1 876,4 0 0,2 0 0,-1 2 0,-1 2 0,0 1 0,0 1-157,-1 0 1,0 0-1,1 4 157,-1 3 0,0 2 0,1 2 0,3 1 0,0 1 0,1 3-381,6 2 1,0 3 0,1 1 380,3 1 0,-1 0 0,1 0-376,1 0 0,0 0 0,-1 0 376,-2-2 0,-1 0 0,-1-1 0,-4-1 0,-2 0 0,-1-1 0,-5-2 0,-2-1 0,-2 0 0,26 4 0,-3 0 446,-13-2 0,-4-1-446,-11-1 0,-4 0 966,36 10-2389,-26-4-1703,-21-4 3454,-15-3 0,-18-6 0,-9 1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09:55.4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529 14 23258,'-5'-7'2925,"1"1"-2421,4 6-45,0 0-324,65 57 66,-24-14-361,6 3 0,1 2 272,3 17 55,-3-5-10,11 14-135,-18-24 1,9 7 10,-24-26-21,-5-4-1,-6-6 335,-9-2-312,-2-1 64,-8 3-65,-13 3-33,-16 4-11,-19 0-11,-16-3-79,-13 0-354,-11-6 371,41-9 0,0-2-6,0-2 1,1-2-23,-47 2 0,11-4 56,15-12 33,12-15 23,15-16 34,13-14 33,16-4 34,8-1 78,15 5-67,13 5-34,16 5 1,16 7-79,9 5 39,-7 13 0,3 2-16,37-6 137,-29 12 0,0 3-160,25 3-260,-11 9 260,-16 12 0,-13 9-12,-16 14-66,-11 35 44,-13-12 12,-12 26-3302,-24-17 3290,-20 5 23,10-33 0,-6 0-44,-4 3 0,-4-1 44,-4 1 0,-2-2 5,-1-2 1,0-2-1,6-4 0,-1-4 23,-5-4 0,2-5 28,-16 3 123,-5-11 33,35-27 3321,4-11-3308,5-21-214,9-11 386,9-6-386,19-35 0,24 20 0,-5 25 0,5 1-460,9 11 1,5 3 459,6-4 0,3 1 0,4-2 0,1 0 0,3 0 0,0 1-1544,-3 1 0,-3 2 1544,-7 4 0,-2 3 0,22-18-1061,-13 17-1707,-24 17 2768,-7 18 0,-17 0 0,-7 7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0:01.6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0 185 22933,'0'-10'3608,"0"1"-2734,0 9-11,109-39-1063,-62 28 1,4 1 199,14-7 0,9-2 0,-2 3-714,20 3 1,0 3 713,-23 4 0,1 1 0,1 0 0,3 1 0,0 1 0,1 0 0,4 1 0,0 1 0,1 0 0,1 1 0,1 0 0,1 1 0,2 2 0,1 0 0,0 0-395,2 0 0,0 0 0,1 1 395,3 0 0,0 0 0,-1 1 0,0-2 0,0 1 0,-1-1 0,-4 1 0,0-1 0,-2 0 0,-4 1 0,-2 0 0,-2 1 0,25 3 0,-5 0 0,-12 0 0,-4 1 0,-12-1 0,-4 0 0,-12-2 0,-3-1-1905,45 3-1401,-39-4 3376,-8-3 0,-35-1 0,-8 0 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0:08.8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111 197 28412,'79'52'259,"-12"-8"-259,-6-11 0,3 1-2831,-15-7 1,-2 0 2830,1 1 0,-2 0 0,-1 0 0,-1 1 950,35 29-950,-10 2 833,-15-1-867,-11 0 23,-14 1 11,-11-3 0,-10-2 33,-6-5-9,-21-6-24,-15-1 0,-30-4 0,-18-1 2320,-12-7-2320,44-21 0,0-2 0,-44 2 428,7-8-428,11-18 0,8-8 0,23-11 0,3-6 0,-16-21 0,22 17 0,6-2 0,8-21 0,11-3 0,25-5 0,21-1 0,28 3 0,-21 39 0,4 3 54,0 4 0,4 4-54,17 4 0,1 4 0,28-1-316,-37 12 1,-3 5 315,6 16 828,-10 9-828,-16 20 112,-14 13-112,-21 3 0,-10 5 0,-6-11 0,-6 0-678,-8 26 1,-7-2 677,-4-20 0,-3-4 0,0-1 0,-1-1 117,1-5 0,1-2-117,4-6 0,0-2 0,-27 25 0,12-20 0,12-15-79,11-16 79,4-25 0,12-28 0,3-42 0,8 25 0,4-4 395,5-12 0,2-2-395,1-6 0,2-2-568,5 0 0,3-1 568,-1 4 0,2 2 0,1 5 0,0 3-132,0 9 0,2 3 132,0 8 0,1 3 0,21-29 0,-2 20-785,1 17-1198,2 16-5390,4 13 7498,6 24 0,-25-9 0,-4 13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0:10.3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 24379,'-5'3'3372,"1"0"-2610,4-3-604,108 1-158,-27 0-527,6 2 1,5 2 526,-25 0 0,-2 2 0,3 4 0,1 1 0,4 1 0,0 2 0,1 0 0,0 0 0,3 1 0,1-2-360,2 0 0,0-1 360,4-3 0,-1-1 0,0-1 0,0-2 0,-4-3 0,-1-1 0,-8-1 0,-2 1-204,-11-2 1,-3 0 203,29 0 0,-30 8-661,-26 10-203,-15 18-2340,-22 14 3455,-15 15 0,9-28 0,-7-2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0:42.6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3538 214 23068,'-76'-30'866,"0"1"1,-1 0-1,-1 4-959,7 6 0,0 4 221,-11 0 1,-2 1-826,-9 2 1,-2 2 781,28 6 1,-1 1 0,-1 0-49,-1 1 1,-1-1-1,0 2 4,-3 1 0,0 1 1,0 1-5,-1 2 1,1 1-1,-1 1-15,-1 2 1,0 0 0,0 3 3,2 2 0,0 1 0,1 3 26,2 0 0,1 3 1,1 1 32,4 1 1,0 1 0,2 3-56,1 2 0,2 1 0,0 3 7,1 1 0,1 1 1,1 3-12,-1 1 0,1 2 0,2 1 0,0 1 0,2 1 1,1 1 34,-18 23 1,6 3-18,9 1 1,8 3-39,12 2 0,9 3-184,8 5 0,7 2 200,3 4 1,8 2-1,10 3 0,8 1-395,-4-30 0,4 1 0,3-1 388,8 2 0,4-1 0,3 0-8,4 3 1,3-1-1,3-1-7,3 1 0,2 0 0,3-2-8,0-1 1,2-1 0,7 0-7,3-6 0,8 1 0,2-3 0,-3-4 6,4 0 1,-1-6-1,5-1 8,-4-5 0,6 0 0,0-4 0,-3-7 0,2-8 0,-2-8 0,0-2-371,5-2 1,1-2-1,0-4 378,1-3 1,0-3 0,5-7 3,0-8 0,5-6 0,0-4 0,-5 0-393,2-3 1,-4-2 0,1-6 381,-8 0 0,4-6 0,-4-2 0,-8-1 0,-9-3 0,-7-2 0,-3-3-65,-3-1 0,-3-3 0,-3-2 72,-3-2 1,-3-2-1,-4-1 1,-2-3 0,-3-1 0,-4-2-8,-6-3 0,-5-2 0,-2-1 0,-2-4 0,-2-1 0,-6 0 0,-7-4 0,-6 0 0,-7-5 0,-3 18 0,-5-3 0,-4-3 0,-2 3 0,1 5 0,-2 0 0,-2 6 0,-1 0 0,-4-1-200,-10-15 1,-6-3 0,-1 4-1,1 11 200,2 14 0,0 8 0,0 6 0,-22-11 0,1 11 43,10 15 1,2 9-504,7 6 1,4 11-1446,-19 38-5053,29 25 7239,29-11 1,7-1-1,3 11 1,1-7-1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0:43.6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1676 115 28031,'-2'-11'640,"-17"11"-640,-26 26 0,-37 24 0,26-13 0,-3 4-961,-14 8 1,-3 2 960,21-13 0,-2 1 0,0 0 0,-1 1 0,-2 0 0,2 0 0,1-1 0,1 0 0,2 0-237,-22 16 0,4-2 237,9-5 0,5 0 0,7-4 0,3 0 0,6-4 0,3 0-75,3-3 0,2 0 75,-25 33 0,5-8 0,13-6 0,4-7 0,15-9 1298,8-6-1298,9-7 1051,38 9-1051,16-15 0,-2-7 0,5-2-281,7-7 0,4-4 281,9 1 0,4-1-734,6-1 0,4 0 734,9 0 0,2 0 0,-27 0 0,1 0 0,1 0 0,6 0 0,1 0 0,1 0-459,3 0 1,2 0-1,-1 0 459,2 0 0,0 0 0,0 0 0,-2 0 0,-1 0 0,-1 0 0,-4 0 0,-2 0 0,-1 0 0,-5 0 0,-2 0 0,-1 0 0,24 0 0,-3 0-235,-9 0 0,-3 0 235,-8 0 0,-2 0 0,-7 0 0,-3 0 0,37-1 482,-17-1-482,-21-1 1219,-17 0-1219,-14 1 1630,-11-1-1630,-5 0 0,-5-5 0,-2-7 724,-9-7-724,-40-34 0,2 3-185,7 13 0,-3-2 185,-20-31 0,26 33 0,0 0 0,-5-2 0,-1 0-201,-5-1 1,-4 0 200,-3 0 0,-3 0-382,-2 0 1,-2 1 381,2 1 0,-3-4 0,7 3 0,-3-4 0,4 1 0,-7-7 0,2-1 0,-15-17 0,5 1 0,28 21 0,4 3 170,5 5 1,2 1-171,-21-28 0,9 19 0,5 14 383,-15 9-383,15 13 827,-11 1-827,22 8 0,8 1 0,6-1 0,9 3-3833,2 13-5998,1 21 9409,0 27 0,0-22 0,0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0:44.1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10 22204,'2'-5'3115,"-1"0"-2621,-1 5 234,0 0-403,0 9-90,0 6-44,-1 10-90,0 2-56,0 2-23,1-1-22,0 4 0,0 5-235,-4 7-303,-3 3-515,-4 0-1177,2-5-7601,2-7 9047,5-8 1,2-13 0,0-6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0:44.3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 22855,'-9'23'0,"2"-4"0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0:50.9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91 26295,'97'-16'792,"-1"-1"0,2 2 0,0 3-792,-8 6 0,2 2-1253,-24 1 1,3 1-1,0-1 1253,6 1 0,1 1 0,0-1 0,6 1 0,0-1 0,1 1 0,2 0 0,0 0 0,0 1 0,-2-1 0,-1 1 0,-1-1 0,-2 1 0,0 0 0,-2 0 0,-5 0 0,-1 0 0,-1 0 38,24 1 0,-3 0-38,-10 1 0,-5 2 0,-13-1 0,-5 1 0,34 4 772,-26-3-772,-20-4 0,-14-1-796,-11 0-313,-10 0 1109,-6 11 0,-5-9 0,-2 8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0:51.8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0 140 26272,'73'-26'799,"0"0"1,5 2 0,1 4-800,-5 8 0,2 4-1398,15 0 0,4 3 1398,-25 2 0,2 1 0,1 0-550,9 1 0,1 0 0,2 0 550,5 1 0,1 0 0,1 0 0,4 2 0,2-1 0,1 2 0,-23 0 0,0 0 0,1 1 0,0 0 0,1 1 0,0 1 0,0-1 0,1 1 0,0 1 0,0 0 0,1 0 0,-1 0 0,1 0 0,0-1 0,1 1 0,-2-1 0,-1 0 0,0 0 0,-1-1 0,0 1 0,19 0 0,0 1 0,-3-1 0,-7 0 0,-3-1 0,-2 0 57,-9 0 0,-3-1 0,-3 0-57,19 0 0,-4 0 0,-13 0 0,-4 0-381,35 1-1983,-23 9-6208,-25 13 8572,-15 18 0,-20-16 0,-8 2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1:38.1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1 247 12512,'0'-11'4191,"0"3"-3664,0 8 1433,0 0-6511,79-46 5347,-31 24-466,10-7 1,2 0 1582,10 6-1532,5 3-123,6 2 577,6 6-633,10 2-85,-42 6 1,1 0-301,4 1 1,3 1 378,5 0 0,2 1 0,6 0 0,1 0-45,7 1 1,2 0-18,8 1 1,1 1 572,-26 1 1,1 0 0,1 2-563,7 1 1,2 1 0,1 1-649,7 1 1,2 1 0,2 1 518,-18-2 1,-1 0 0,4 0 0,6 0 24,-2-2 0,6 1 0,5 0 0,1 0 0,-1-1 0,-4 0-390,2 0 1,-3-1 0,-1 0 0,2 0-1,5 0 365,-8-1 0,5 1 0,2-1 0,2 0 0,-1 0 0,-3-1 0,-2 0-210,14 0 0,-3-1 0,-3-1 0,1 0 1,2 0 202,-12-1 0,0 1 1,0-1-1,1 0 0,1 0 1,-1-1-117,1 1 1,-1 0-1,1 0 1,1-1-1,3 0 1,4 0 127,-13 0 0,4-1 0,3 0 0,2 0 1,1 0-1,0 0 0,-1 0 0,-3 0 1,-4 0-60,7-1 0,-3 1 1,-3 0-1,-1 0 0,1-1 1,3 1-1,3-1 43,-7 1 0,4-1 0,2 0 0,2 0 0,-1 0 0,0 1 0,-2-1 0,-4 0 0,-4 0 6,13 0 0,-5 0 0,-3 0 0,-1 0 1,-1 0-1,1 1-10,-1-1 1,0 1 0,-1 0 0,0 0 0,0 0 0,-1 0 7,11 0 0,0 1 0,0-1 0,-2 0 0,-1 1-9,-4 0 0,0-1 0,-2 1 0,0 0 0,-1 1-6,13 1 0,0 1 1,-2 1-1,-1 0 3,-8 0 0,-1 0 1,-1 2-1,-1 1 3,-7 1 0,-2 1 0,-1 2 0,-1-1 0,17 5 0,-3 0 0,-1 1 266,-9 0 0,-1 1 1,2 2-256,15 4 0,3 2 1,-5-1-12,-23-6 0,-3 0 0,1 0 313,13 4 0,2 2 0,-7-2-308,1 1 1,-6-1-1,-3 0 1,-1 0-6,-3 2 0,2-1 735,18 2 0,1-2-696,-23-7 0,-1-1 1121,17-1 1,-3-3-1149,21-7-24,-4-9-10,-2-8-157,-8-6-505,-10-1-1411,-26 6-7086,-22 7 9181,-55 9 0,21-1 0,-25 3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1:39.2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1 279 25791,'56'-27'739,"-5"5"-6220,-25 22 5615,4 2 1376,-2 4-1421,1 4-1430,-2 5 1386,-3 2 0,-4 1 89,-6 61 2146,-6-26-2275,-13 14 1,-4 3-6,-5 9-88,-1-23 1,-2-1 98,-5 24-22,-1-1 11,3-15 3305,2-13-3305,6-13 0,4-14 11,4-10 23,1-7 55,1-5 1036,-4-5-856,1-17-212,-5-22-57,-1-34 0,6 25 0,1-3-270,1-8 0,0-6 270,2 4 0,1-5 0,0 4-353,0-6 0,0 1 353,0-16 0,0 6 0,-4 4 0,-3 19 0,-2 21 0,-1 13 0,5 14 501,3 6-637,2 11-1236,0 18-5811,0 19 7183,11 30 0,-9-31 0,10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1:40.3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16 317 22238,'-9'-3'3485,"2"0"-2981,7 3 56,0 0-280,42-26-77,-10-4-3439,39-26 3360,-24 4 55,-5 3 22,-8 9-33,-12 10-44,-7 13-68,-6 9-12,-5 5 57,0 3 3470,-3 12-3502,1 11-69,0 18 0,-2 15 0,-6 9 0,-5 8 0,-5 3-147,-6-1-760,5-5-505,1-14-1781,7-16 3193,4-21 0,4-10 0,1-9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1:40.7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780 9 24311,'-87'-4'627,"0"-1"1,5 5 0,6 6-985,23 5 0,5 7 452,3 5 0,3 6 17,2 7 0,4 3-28,4 4 0,3 3-11,3 3 0,2 3 5,4 2 1,3 3-12,4 3 0,3 1 6,2 3 0,4 1 5,4 2 1,5 0-35,8 0 1,5-1-333,7-1 1,7-3 354,10-5 1,7-4-35,3-4 1,5-7-1,3-7 1,4-7-69,-1-9 0,1-5 35,0-3 0,-2-6 16,-1-13 1,-2-7-12,-1-2 1,-4-7 5,-3-9 1,-3-5 116,-4-4 1,-3-4-95,-5-2 1,-5-3-35,-3 0 0,-5-1 0,-4-2 0,-4 0 0,-4 0 0,-3-1 0,-2 0 0,-3 0 0,-7-3 0,-5 0 0,-3-1 0,-4 0 0,-6 1 0,-5 2 0,-4 5 0,-3 5-410,-2 8 1,-2 7-1103,-43-6-1928,-8 23 3440,38 23 0,3 3 0,-8-6 0,8 15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1:41.9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13 133 21208,'-7'0'3966,"1"0"-3517,6 0 581,0 0-560,0-37-10,11 15-157,5-26-102,12 32-44,3 8-45,7 7-34,2 15-33,2 5 0,-6 18-11,-9 3-12,-11 3 12,-8 2-34,-5 4 0,-6 0 0,-10-1 0,-8-4 11,-9-8-11,-3-6 0,5-10 33,0-6-20,5-6-13,1-4 0,5-3 0,3-1 0,6 0 0,2 0 0,4 0 0,1 0 0,12 0 0,4 0 0,11 3-3392,3 1 3392,-2 2 0,3-1 0,-1 0 0,0-4 0,-2 1 0,0-2 0,4-3-1144,4-11-985,6-9-1056,0-11 3185,0 0 0,-19 14 0,-7 9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1:42.4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735 41 20263,'-95'18'960,"1"0"0,15-3 0,7 7-703,8 20 1,7 7 263,15-10 0,4 0-364,3-2 1,2 2 43,-20 38-41,16-1 75,15 9 34,12 8-129,6-42 0,5 1-28,6 4 0,4 0 28,1 2 1,5 1-264,10 2 0,5-1 235,3-1 0,5-1-51,3-1 1,4-2-12,3-5 1,3-4-23,0-5 0,2-4 0,-1-8 0,2-5-17,-1-8 1,1-4-12,-2-3 0,0-5 16,1-11 1,-1-5-12,1-2 1,-2-5 5,-1-8 1,-3-5 4,-2-3 1,-3-3 26,-4-2 0,-3-3 52,-5 0 0,-3-3-72,-4-3 0,-3-3-23,-4-2 0,-3-2 0,-4-4 0,-4-3 0,-4-1 0,-3-6 0,-3 3-518,-6-12 0,-6-1 518,2 10 0,-2-4 0,-5 7 0,-11-4 0,-5 7-23,-1 6 0,-4 7-358,2 9 0,-3 8-988,-39-8-2934,5 25 4303,0 23 0,36-3 0,7 7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1:43.4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669 0 26317,'0'54'403,"10"2"-5985,31-6 5672,8 4-34,10 2 1375,4-2-1403,-20-20 0,-1 0-28,12 11 893,4 1-882,-41-24 57,-10-9-45,-8 0 3391,-17-3-3414,-12-4 0,-23 0-11,-17-4 11,-15 3-6,34-4 1,-1 1-412,-6 2 0,-1 2 417,-1-2 0,-1 2 0,1 1 0,0 0-85,6-1 1,1 1 84,-38 10 0,17-4 11,20 1-11,16-9-11,20 0-13,9-5 24,19-18 807,19-11-807,23-23-11,23-8-195,-32 28 1,2 1 205,-1-1 0,2 2-12,0 3 1,0 2 22,-2 0 1,0 3-12,43-10 11,-4 9-59,-7 12 48,8 7 12,-32 6 22,-5 13-1,-35 14 68,-14 23 34,-22 21-96,-11-2 0,-5 3-240,4-16 1,-3 0 211,-13 20 0,-2-2 6,15-28 0,2-5-12,-1-3 1,0-3-100,-2-5 0,-1-2 385,-43 18 169,-4-12-224,6-17-236,7-8 0,15-20 0,17-31 0,26-27 0,13-14 0,10 7 0,8-3-369,-2 3 1,4-6 0,5 6 368,18-14 0,7 6 0,-1 6 0,2 4 0,-5 11 0,1 7 0,1 13 0,-1 8-35,9 6-1519,3 53-8277,-27 45 8505,-15-13 0,-2 0 0,2 11 0,-6-3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1:45.3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75 25791,'58'-21'22,"0"1"0,-6-1 1,-7 9 55,-11 22-11,-11 7 45,-11 12 0,-8 10-11,-11 3-11,-10 4 33,-9-2-33,-4-8 10,4-9 12,7-11 34,7-7-23,3-5-77,5-3-46,1-1-12,3 0 12,6 3 0,5 2 23,8 5 55,6 4 23,0 3 45,3 8 55,-3 6 158,-2 11 77,-4 8-255,-9 7-181,-5 0 0,-5 0 0,-9-7 0,-6-5 0,-12-5 0,-5-6 0,-4-1 0,-3-7-774,0-5-672,3-5-1601,6-9 3047,8-3 0,11-4 0,6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1:45.9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915 216 22104,'-77'2'829,"1"0"0,11 13 0,-2 7 0,5 2-2355,1 7 0,4 5 1750,-22 24 0,5 9-34,25-11 1,7 3-1076,1 2 1,5 2 1013,6-3 0,5 2-12,4-1 1,3 1 427,6 0 1,3 1-479,3 3 1,3 0 10,-1 3 1,3 1-206,4 1 1,4 0 182,3-2 0,5-1-11,5-3 0,5-3-28,7-4 0,5-3 5,4-4 0,5-4 1,4-4 0,4-3-23,4-3 0,3-4 0,3-2 0,2-4 0,0-2 0,1-4 0,1-4 0,1-2 0,-3-3 0,0-3 0,-2-4 0,0-2 460,-1-1 0,-1-5-460,-2-10 0,-3-5 0,-1-3 0,-2-7 0,-3-11 0,-3-6 0,-4-4 0,-4-4 0,-2-5 0,-5-4 0,-3-2 0,-5-2 0,-4-3 0,-5-2 0,-4 0 0,-5-1 0,-1-1 0,-4-1 1095,-4 0 1,-4 0-1096,-2-1 0,-3-1 0,-3-3 0,-3-2 0,-3-2 0,-1 0 0,-2-6 0,-2 1 0,1 0 0,-2 2 0,0 3 0,-3 3 0,3 7 0,-5 4-90,-8 3 1,-3 8 89,-24-4 484,-21 28-1335,13 72 179,33-8 0,1 5-1548,-4 10 0,0 4 2220,-3 6 0,3-2 0,-6 8 0,10-9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2:07.7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861 23 23773,'-9'-12'2790,"2"2"-8192,-77 40 5614,34-4-150,-11 2 0,-3 2 1437,-9 16-1398,-5 4 649,-1-3-683,6-5 179,-9 6-89,26-17-11,-3 3 3310,28-13-3300,6-3 12,9-3-55,6-5 202,7-4-315,18-4 0,17-1 0,24-1 0,17-11 0,9-2 0,5-10 0,0 5 0,3 6 0,-1 5 0,-2 4 0,-29-2 0,0 1 0,19-2 0,13-2 0,-50 5 0,-16 3 0,-12 0-1783,-7 0-1276,-5-3 3059,-7-1 0,5 1 0,-5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2:07.9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0 27225,'-4'65'328,"0"1"1,1-2-1,0-2-238,0 29-1565,1 3 1475,-1 1-269,0-5 41,-1-6-870,-1-8-986,0-8-4072,2-8 6156,2-10 0,1-23 0,0-9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2:08.5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1208 101 22527,'-77'7'688,"-1"-1"0,1 1 0,-19 16 0,-2 8 0,10 4-459,4 10 1,6 9-92,9-5 0,0 6 0,7 0-3,4 11 0,7 1-666,4 1 0,4 2 705,7-3 0,5 2-62,7 0 0,6 0-6,4 0 0,7 0-16,5 2 0,6 0-23,9 3 0,7-1-434,7 1 0,6-3 367,11 2 0,7-2 0,9-3 0,4-3-624,7-2 0,4-3 624,5-4 0,4-5 0,1-5 0,1-4-328,-3-7 1,0-5 276,-6-9 0,0-5-28,-7-4 1,-2-6 11,-6-5 0,-2-6 184,-2-6 1,-2-6-135,-2-6 0,-3-5 17,1-9 0,-3-4 17,-1-4 0,-3-3-1,-2-3 1,-2-1-12,-4-3 1,-2 0 166,-2-2 0,-3-1-150,-3-2 1,-3 0-12,-2-1 1,-2-1-7,-4-1 1,-4 0 10,-3-2 1,-2 0 22,-2-2 1,-3-1-7,-9-3 1,-7-5-23,-4-1 0,-5-5 1,-2 3 275,-8-12 1,-4 0-284,4 14 0,-2-3 0,0 8 1,-3 7 1,0 9 393,3 11 0,-2 6-500,-34-12-179,4 29-392,0 13-494,2 19-1725,2 10 2891,3 16 0,27-14 0,8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2:13.0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4 169 23180,'-2'-11'3395,"1"3"-8114,92 2 5088,-42 5 1,5 0-232,11 0 1,8-2-1,0 2 247,-1-1 1,0 2 0,2-1-386,7-1 0,1 1 0,1-1-434,3-1 0,1 0 0,1 0 434,0 1 0,1-1 0,6-1 0,-16 0 0,6-1 0,3 1 0,-1-1 0,-4 0-368,4 0 1,-4 1 0,0-1 0,6 0 367,-1 0 0,5 0 0,2-1 0,-2 0 0,-5 1 99,-2 1 1,-5-1 0,-2 1 0,1 0-100,-2 0 0,-1 1 0,0 0 0,-2 0 0,18 0 0,-2 1 0,-4 0-389,-9 0 1,-3 0-1,-3 2-2899,13 0 0,-8 5 3288,-21 11 0,-9 2 0,1-5 0,-30 19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2:14.5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0 211 26093,'84'-36'859,"0"-1"0,4 3 1,1 5-860,0 10 0,2 5 0,-24 4 0,2 2 0,1 2 0,5 1 0,2 1 0,0 1-1887,2 0 0,0 1 0,0 1 1887,-1 5 0,-1 1 0,0 2 0,-3 1 0,-1 1 0,-2 3-20,-4 2 1,-3 2-1,0 1 20,27 11 0,-4 0 324,-6-1 0,-2-1-324,-5-2 0,-3-2 0,-5-2 0,-3-3 0,-6-3 0,-2-2 0,40 6-1034,-19-7-2563,-15-2 3597,-16 7 0,-23-9 0,-8 4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8:07.7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 28671,'69'15'0,"-1"0"0,-4-1 0,-3-1-5661,16 0 5661,1-3 458,2-4-1187,4-4-1066,8-19-6440,3-5 8212,-45 6 0,-4 0 0,8-3 0,-14 9 1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8:10.5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1952 25409,'13'-35'785,"1"-6"-505,-2-8 22,2-7-55,-3-7-45,1-13-34,-3-13-68,-4 5 1,-1-6-73,-2 17 0,-1-3-385,0 8 0,0-5 0,0 4 374,-1-10 0,0 4-1,0 1 1,0 1-11,0 4 0,0 2 5,0 4 0,0 1-93,0 6 0,0 2 104,0-38 23,0 22 34,0 26 10,1 16-22,1 15-22,0 4 1072,-1 4-1105,-1 0 206,1 3-184,0 1-12,0 1 23,1 0 90,-2-2-35,3 2 12,1-5-99,5 2-13,10-5 0,7-2 0,13-1 0,7-1 0,8 3 0,5 4 0,33 2 0,-18 3 0,22 1 0,-28 2 0,2 4 0,-3 0 0,1 1 0,-4-2 0,-4-1 0,-3 1 0,-7-1 0,-2 2 0,-6-2 0,-5-1 0,-4 0 0,-7 0 0,-3-2 0,-4 3 0,-3-3 0,-3-1 0,0 1 0,-5-2 0,-2 0 0,-3 0 0,-3 0 0,3 0 0,0 0 0,0 1 0,2 0 0,-3 0 0,0-1 0,-1 0 0,2 0 0,-3 0 0,3 0 0,-2 1 0,2 0 0,1 2 0,0 0 0,-1 1 0,2-1 0,-2 0 0,0-3 0,0 3 0,-1 0 0,2 2 0,-2 3 0,3-3 0,-2 0 0,-1-3 0,0-2 0,-1 1 0,0-1 0,-1 2 0,1-2 0,1 0 0,1 0 0,0 0 0,6 0-3392,9 0 3392,3 0 0,6 0 0,-7 0 0,10 0 0,-7 0 0,7 0 0,-9 0 3392,0 0-3392,-1 0 0,-4 0 0,-1 0 0,-1 0 0,-4 0 0,0 0 0,-5 0 0,-1 0 0,0 0 0,-1 0 0,-2 0 0,2 0 0,-3 0 0,2 0 0,-2 4 0,0 3 0,0 9 0,0 5 0,0 8-3392,0 21 3392,0-7 0,0 12 0,0-15 0,0-1 0,0-3 0,0-1 0,0-3 0,0 1 3392,0 14-3392,0-12 0,0 11 0,-2-14 0,2-3 0,-1 2 0,-1-2 0,2 2 0,-4-1 0,2 3 0,-3 1 0,2-3 0,2-2 0,-2-5 0,2-3 0,0-2 0,0 1 0,0 1 0,-3 1 0,3 4 0,-4 0 0,3 2 0,-3-2 0,1-1 0,2 0 0,-2-2 0,3-4 0,0-3 0,1-1 0,0-3 0,0 0 0,0 2 0,-1 4 0,0-4 0,0 3 0,1-10 0,-2-1 0,2-4 0,-1-1 0,1-1 0,-2 0 0,-2 0-113,-4 0-1422,-5 0-729,-2 0-3103,-4 3 5367,-1 2 0,8-1 0,2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8:11.3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97 175 17386,'-14'-4'5098,"3"1"-4156,11 3 391,0 0-100,-29-10-662,21 8-100,-23-10-79,29 12-22,1-1-157,1 1-45,0-3 56,5-1 0,16-2-178,17-2-46,24-2 0,18-2-392,15-3 392,-44 7 0,2 1 0,2-3 0,1 1 0,-1-1 0,-1 2 0,-2 0 0,-1 0 0,44-3 0,-9 7 0,-6 2 0,-3 2 0,-3 0 0,-4 0 0,-4 0 0,-5 0 0,-4 0 0,-4 0 392,-3 0-392,-6 2 0,-3-2 0,-3 3 0,-1-1 0,-1-1 0,-2 1 0,-6-1 0,-4 1 0,-9 1 0,-3-1 0,-5 1 0,-1-1-1513,-5 0-2421,1-1 3934,-2 1 0,0-2 0,0 1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8:15.2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1 143 27718,'89'-27'238,"1"0"0,-25 10 0,2 1 1,0 3-2126,2 4 0,0 4 0,2 1 1887,8 0 0,3 1 0,0 0 0,6 1 0,2 1 0,1 0 192,4 0 1,2 2 0,1-1-193,-20 0 0,1 0 0,2 0 0,0 0-96,4-1 1,2 0-1,1 1 1,0-1 95,4 0 0,0 1 0,3-1 0,7 1-226,-20-1 0,5 1 0,4-1 0,2 1 0,0-1 0,-3 1 0,-3 0 226,13-1 0,-3 0 0,-2 1 0,2 0 0,5 0 0,-13 1 0,5 0 0,3 0 0,0 1 0,-1 0 0,-4 0 0,-5 1 0,6-1 0,-5 1 0,-3 0 0,-1 1 0,-1 1-126,17 1 0,-1 2 0,-2 0 0,-2 1 126,-8-1 0,-2 0 0,-1 1 0,-3 0 110,12 2 0,-3 0 1,-5 1-111,-15-1 0,-3-1 0,-5 1 0,6 2 0,-9 1 1496,2 6-1496,-91 5 0,16-16 0,-41 6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8:17.0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1428 13 23292,'-2'-13'3406,"-89"50"-8584,15 20 5295,-3-4 1,-5 6-51,19-3 0,2 2-567,-3 3 1,1 2 532,2 0 1,1 0 337,5-2 1,1-1-333,4-4 1,3 0 27,4-3 0,1-2 9,5-4 0,-1 1 176,-9 15 0,2 0-246,12-17 1,2 0 840,-7 11 1,3-1-848,-2 14 0,11-12 2896,14-9-2896,7-12 815,11-5-815,19-3 0,20-4 0,30-6-337,24-9 337,-40-7 0,3-2-78,5-5 0,2-2 78,5-1 0,1-1 0,2-4 0,1 0 0,1 0 0,1 1 0,1 3 0,1 0 0,0 2 0,4 1 0,-4 3 0,5 0 0,-3 1-661,15-1 0,-1 1 661,-13 1 0,3 0 0,-5 0 0,4 0 0,-5 0 0,-2 0 0,-2 0-262,-6 0 1,-3 0 261,-6 0 0,-3 0 0,38 0 0,-21 0 332,-21 0-332,-6 0 604,-21 0-604,1 0 1393,-17 0-1393,-3 0 692,-5 0-692,-2 0 0,-1 0 0,-19-20 0,-5 1 0,-24-22 0,-2 0 0,-9-7 0,-3-13-117,26 24 0,1-2 117,-5-5 0,0-3 0,-2-6 0,-2-2 0,-1-4 0,-2-1 0,0-2 0,0-1 0,2 2 0,-2-3 0,4 10 0,-2-3 0,2 4-428,-5-6 1,0 2 427,-12-12 0,1 5 0,-11-1 0,14 20 0,17 19 0,16 12 0,12 10 0,9 2-2263,2 2-348,15 7 2829,4 10 1,0-7 0,-4 5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8:17.4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25858,'7'34'-975,"3"3"-7577,10 7 8552,2 5 0,-8-22 0,-3-4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8:17.5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0 22967,'-7'0'2005,"2"0"-2106,5 0-1124,0 0 0,0 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9:21.2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523 2751 28210,'-48'-22'45,"1"1"0,3-12 0,11-10-1106,22-33 1,11-12 1060,-4-8 0,0-4 0,0 26 0,1-2 0,-1-2-976,-2-6 0,0-3 0,-2-1 935,0-4 0,-2-2 0,0-1-19,-1 0 0,-2-1 1,1 2 9,-2 4 0,0 1 1,0 3 49,1 9 0,1 2 0,-1 4 0,-5-19 0,0 7 5,4 16 1,0 5 5,-10-28 22,5 26 35,3 19 634,3 13-601,6 11 2743,-2 3-2788,7 8 1673,-1 2-1685,3 5-20,0 2 32,0 1 11,6 0 13,16-2-80,59-1 0,3-2-299,-19 3 1,2 0 298,-10 1 0,0 0 0,8 0 0,2 2 0,6-1 0,2 0 0,9 0 0,3 0 0,2 0 0,6 0 0,1 0 0,7 0 0,-3 0-596,-21 0 0,-3 0 0,3 0 596,-3 0 0,5 0 0,-1 0 0,-6 0 0,-3 0 0,-4 0 0,-1 0 0,29-1 0,-3 0-341,-11-1 1,-2-1 340,-8 0 0,-4-2 0,-9 0 0,-2 0 0,41-5 0,-19 0 0,9-3 0,-33 0 444,4-1-444,-34 5 1733,-11 0-1733,-4 3 889,-8 3-889,1 0 0,-2 1 0,0 0 0,0 1 0,0 9 0,-6 16 0,-3 20 0,-10 21 0,-3 14-370,-3 9 370,12-39 0,1 1 0,0 3 0,1 2 0,-1 5 0,0 0 0,2 3 0,0 1 0,0 0 0,1 0 0,1 1 0,1-1 0,0-1 0,1 0 0,2 0 0,-1-1 0,1 1 0,0 0 0,1-1 0,0 1 0,0-2 0,-1 1-362,-1-1 1,0 0 361,-1-3 0,0-2 0,0-1 0,-1-1 0,-7 41 0,3-12 0,1-12 0,3-17 0,1-7 343,4-22-343,1-7 750,0-16-953,-5-2-1825,-4 0-2891,-10-7 4919,-6-6 0,9 3 0,1-2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9:21.7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10 149 23874,'-5'-3'2779,"0"0"-1815,5 3-303,0 0-683,125-13 22,-74 7 0,4 0-430,16-1 0,11 0 1,-3-1 429,-11 0 0,-3 1 0,2 0-462,8 0 0,2 0 1,1 1 461,5-2 0,1 0 0,1 1-438,2 1 0,0 0 1,1 1 437,-1 2 0,0-1 0,-2 2 0,-4 0 0,-1 0 0,-2 1 0,-4 1 0,-1 0 0,-1 0 0,27 2 0,-3-1 0,-7 1 0,-3 1 0,-8 1 0,-3 1 11,-12-1 1,-4 1-12,29 5 955,-34 0-955,-28 0 669,-16 5-2518,-24 6-1389,-19 17 3238,-28 12 0,22-19 0,1-2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9:25.4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33 185 28671,'-25'-7'0,"17"-2"0,31 1 0,16-4-4252,7-2 4252,3-2 0,1-4 860,1-1-860,-2 0 0,-1 1 0,-7 4 0,-7 5 0,-9 4 3392,-7 4-4032,-10 3-1264,-2 8-3957,-6 11 5861,0 12 0,0-8 0,0-3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9:25.7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59 26496,'-6'72'186,"0"1"1,-2-4 0,-1-2-52,-8 28-62,6-45 0,0-1 39,-11 46 11,6-9 0,5-24 34,7-20-67,4-23 100,0-21 202,9-34-245,4-29-147,-2 17 0,0-4-245,0-4 0,-1-2 245,-2 1 0,-1 0 0,-2 3 0,-1 2 0,2-42-26,-1 14 26,2 20 0,1 20 0,2 21-1289,3 11-1412,4 30 2823,8 15 0,-10-8 0,-1 3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9:27.6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0 142 28671,'64'-22'0,"-1"0"0,0-1 0,5 2 0,1 2 0,2 5 0,8 6 0,2 5 0,1 0-1360,7 0 0,1-1 0,1 4 1360,6 4 0,2 3 0,0 1 0,-23-3 0,1 1 0,0 0 0,-1 2-474,0 1 1,0 3 0,0 0 0,-1 0 473,23 3 0,0 1 0,-3 0 0,-4 0 0,-2 1 0,-3 0-45,-7 0 1,-1 0 0,-4 1 44,25 6 0,-6 7-2750,-11 11 1,-10 6 2749,-29-11 0,-8 1 0,18 29 0,-53-32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0:50.2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299 6 24894,'7'-6'2734,"-33"87"-2320,-1-2-3149,0 0 0,0 6 2757,8-16 1,1 0-18,1 3 1,2 5 54,2-9 0,0 4 0,1-3-413,-2 11 0,1-1-101,-4 20 0,2-4-207,7-37 0,0-5-3077,-2 36 3738,5-34 0,4-25 0,1-20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0:50.6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26216,'47'81'280,"0"0"0,-3 2 0,-6 0-190,-19-12 0,-4 0-916,2 6 1,0 0 909,-1 0 0,0-1 281,1-5 0,2 1-197,8 14 0,3-4-84,-8-26 0,1-2 161,6 6 1,1-6-89,10-11-44,-2-22-113,3-12 923,5-27-923,4-19 0,5-30-492,-26 22 0,-2-4 492,0-6 0,-2-3 0,0-3 0,-1-1 0,-3-1 0,-1 0 0,-2 3 0,-1 3-76,-3 5 1,-2 2 75,10-36 0,-7 17 0,3 8 0,3 12-1749,7 4-1747,10 11 3496,2 8 0,-15 12 0,-6 7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0:51.1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2533 774 24300,'-74'-15'476,"0"-1"0,0 0 1,0 1-1,-4 0 0,4 2 1,-4 3-346,1 4 1,-4 2-1,-1 3 1,7 5-1538,-1 6 0,5 5 0,0 4 1462,-1 6 0,1 4 0,0 5 0,-2 7 0,0 6 0,2 3-261,-3 6 1,1 5-1,1 3 216,17-11 0,0 2 1,1 1-1,2 2-3,0 2 1,1 1-1,2 2 1,2 0-1,2 2 0,2 0 1,1 1-1,4 1-8,-9 20 0,5 1 0,5 1-166,6-3 0,6 0 0,4 1 166,4-4 0,4 0 0,6 0 4,8 1 0,6 0 0,4-1-287,4 0 0,3-1 0,7-2 298,6 2 0,7-2 0,4-1-8,5-1 1,5-2-1,4-4-4,5-3 1,4-5 0,4-4-4,5-5 0,3-5 0,3-6 0,5-5 0,2-6 0,3-7 69,1-4 1,2-7-1,1-5-69,0-5 0,1-5 0,-1-5 0,-1-7 0,-1-5 0,-1-6 3,-3-5 1,-1-4 0,-4-6 3,-2-6 1,-4-5 0,-3-5-4,-2-3 0,-3-4 0,-3-4-4,-4-4 0,-4-3 0,-2-3 0,-2-4 0,-3-2 0,-3-3 0,-13 18 0,-2-2 0,-2-2 0,-2 0 0,-1-3 0,-2-2 0,-2 0 0,-3-2 0,-2 0 0,-2 0 0,-4-4 0,-4-5 0,-6 7 0,-5-6 0,-2-3 0,-3-1 0,-2 2 0,0 4-130,-5-16 1,-3 4-1,-2 0 1,-3-4 129,2 16 0,-1-5 0,-2-2 0,-1 2 0,-2 3 0,0 7 0,-8-5 0,-2 6 0,0 4 0,-2 1 196,-9-16 1,-2 4 0,-1 6-197,3 14 0,-2 5 0,-2 9 0,-24-2 0,-4 18 0,0 23 0,-4 25-135,22 20 0,-3 18 1,2 8-1,6-1-629,-4 10 1,7 4-1,1 7-402,11-14 1,-2 6 0,2 3 0,3 0 0,8-2 1165,5 5 0,8 0 0,3-2 0,1-7 0,-6 19 0,5-8 0,8-12 0,1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0:53.7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28367,'49'28'41,"-1"0"0,-1-2 0,-4-2-735,15 5-617,-2-5-2274,-8 0 3585,-7-3 0,-20-8 0,-9-3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0:53.9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28278,'94'-5'-3698,"0"6"-6133,-2 21 8773,-1 8 0,-40-9 1,-13-3-1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0:54.5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200 7 23852,'0'-4'2790,"0"1"-2645,0 3-290,-71 68-516,44-31-314,-14 9 0,4 1-6645,23-6 7620,8-4 0,3-18 0,3-6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0:54.7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240 9 25577,'-3'-9'1210,"-35"35"1,-6 16-2063,19-8-342,-21 14 1,2 0 1193,26-9 0,6-17 0,3-3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9:45.6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0 166 26451,'71'-3'293,"-1"1"1,1-1 0,0-1-1,-1-1 1,-1-2-149,19-4 1,-1-3-1228,5-2 0,1 0 1177,1 0 1,0 1-85,2 2 1,-1 1-12,1 2 0,0 2 0,1 3 0,1 2 0,-31 2 0,0 0 0,0 1-298,0 0 1,1 2 0,-1 0 297,0 1 0,0 1 0,-1 1 0,27 6 0,-2 1-130,-9 1 1,-3 1 129,-13 2 0,-5 0 0,34 9-986,-36-1-297,-30 0 1283,-26 6 0,-5-14 0,-7 3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9:47.2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1875 21409,'0'15'3395,"0"-4"-2453,0-11-393,0 0 89,37-173-509,-26 122 0,0-2-795,5-27 0,1-12 1,-4 8 721,-4 8 0,-4 4-12,-1-5 1,-3-1 5,-3 2 1,-4 0-103,-3 2 0,-3 1 85,-3 5 1,-3 2-34,-2 4 0,-1 3 28,2 5 0,1 2 430,-9-34-402,9 19-22,10 15 44,6 12-33,14 6 1090,15 4-1023,27 1 67,29 2-84,-27 15 1,8 2 2,13 3 1,12 3 0,3 1-99,-12 1 0,2 1 0,3 1 0,0 0-575,3 2 0,1 1 0,0 1 0,1 0 575,2-1 0,1 1 0,-2 1 0,-3 0 0,8 3 0,-5 0 0,1 0 0,-18-2 0,1-1 0,1-1 0,0 1 0,2-1 0,2 0 0,-1-1 0,1 0 0,0 1 0,1-1 0,-1 0 0,0 0 0,-3 0 0,-1 0 0,0-1 0,-1 1 0,21 1 0,0 0 0,-3 0 0,-5 0 0,-1 0 0,-2 1 0,-5-1 0,0 0 0,-2-1 0,-4 1 0,-1-1 0,-1 0-371,28 0 0,-2 0 371,-7 0 0,-1-1 0,-6 0 0,-2-1 0,-3 0 0,-2 0 0,-5 0 0,-1 0 0,-5-1 0,-3 0 0,-7 0 0,-4 0 0,32 0 0,-12 0 0,-30 0 299,2 0-299,-16 0 2283,5 2-2283,3 3 1032,1 5-1032,-1 0 0,8 6 0,-15-4 0,7 2 0,-17-3 0,-2-1 0,-2-2 0,-5-1 0,-3-2 0,-2-4 0,-3 1 0,-1-2 0,-1 3 0,-6 16 0,-5 17 0,-8 32 0,-3 27-420,10-35 0,1 4 420,0 10 0,2 4 0,-1 6 0,2 2 0,2 4 0,1-1 0,2 0 0,1-3 0,1-6 0,0-3 0,1-11 0,0-3 0,3 36 0,0-32 0,1-25 0,-1-21-2007,-19-9-7824,-25-3 9773,-40 7 1,30-6-1,-6 2 1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9:47.6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41 25839,'93'-5'467,"0"0"0,0 0 0,-18 1 0,0 1 0,4-1 0,5 1-1407,-3 1 1,7 1-1,4 0 1,1 0-1,-1 0 1,-3 0 939,5 0 0,-3 0 0,-1-1 0,3 2 0,5 0-154,-9 0 1,5 2-1,3-1 1,2 1-1,-2 1 1,-2-1-1,-3 1 154,-3-1 0,-3 1 0,-1 0 0,-2 1 0,1-1 0,1 1-73,1 0 0,1 1 0,0 0 0,0 1 0,0-1 0,-1 0 73,-1 0 0,0-1 0,0 1 0,-1-1 0,0 1 0,-1-1-177,12 1 1,-1-1 0,0 0 0,-2 1 0,-1-1 176,-7 1 0,-1-1 0,-1 1 0,-1 0 0,-2 0 0,11 2 0,-1 0 0,-2 0 0,-1 1 0,-9 0 0,-1 1 0,-2 0 0,-2 0 0,16 2 0,-2 1 0,-3-1 0,-10 0 0,-2-1 0,-3-2 477,15 2 1,-7-3-1381,-20-2 1,-8-1-8929,3 0 9973,-83 10 1,19-8 0,-38 7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19:54.7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 18943,'82'0'219,"-1"0"0,0 0 1,1 0-1,4 0 1,1 0-1,1 0 1,0 0 160,0 0 1,0 0 0,0 0 0,2 0-381,6-1 0,2 1 0,0 0 0,0 1 0,2 0 0,0 2 0,0 0 0,0 1 0,-3 1 0,-1 1 0,0 1 0,-1 1-132,-7 1 1,0 2 0,-1 1-1,-3 1 132,-7 0 0,-2 1 0,-1 0 0,-3 2-42,12 2 1,-3 2 0,-5 0-1486,19 8 0,-8 1 1527,-19-3 0,-8-2 0,3 4 0,-29-8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0:37.1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1 545 27449,'72'-1'244,"1"1"0,-1-1 1,18 0-1,4 0 1,5 0-1661,-10 2 1,3 0 0,4-1 0,2-2 1415,-8-2 0,3-1 0,1-1 0,2-2 0,1 0 86,-9 0 0,2 0 0,0-1 0,1-1 0,1 0 0,1-1-86,-9-1 0,1 0 0,1-1 0,1 0 0,0-1 0,0 1 0,2-1-149,3 0 1,2 0 0,-1-1 0,2 1-1,0 0 1,0-1 0,1 1 148,-9 2 0,-2-1 0,1 1 0,0-1 0,2 1 0,2 1 0,3-1 0,3 2-112,-11 1 0,2 1 0,3 0 0,2 0 0,1 1 0,2 0 0,2 0 0,-1 1 0,2-1 0,-1 1 0,0 1 0,-1-1 112,-4 1 0,1 0 0,0 1 0,1 0 0,0 0 0,0 0 0,1 1 0,-1-1 0,1 1 0,-1 0 0,0 0 0,0 0 0,-1 0 0,6-1 0,0 1 0,1 0 0,0-1 0,-1 1 0,0 0 0,0 0 0,-1 0 0,0 1 0,-2 0 0,0 0 0,-2 1 0,10 0 0,0 0 0,1 1 0,-1 0 0,-1 1 0,-2-1 0,-4 1 0,-3 1 0,-5 0 0,-6 0-548,24 1 1,-8 1 0,-7 1 0,-4 1 0,-2 1 547,1 2 0,-3 2 0,-5 0 0,-9 0 0,15 3 0,-14 2 0,3 9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0:57.1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2007 22743,'0'7'2936,"0"-1"-2544,8-81-269,11-16-2920,-3 6 1,2-9 2824,3 1 0,0-1 39,-1-3 0,-1-2 244,-6 1 1,-2 1-200,-3 5 0,-3 3-28,-7 3 0,-5 2 184,-2 3 1,-4 2-236,-2 5 1,-3 2 10,-3 5 1,-2 2 28,3 11 0,1 4 84,-14-24 134,10 29 2637,9 25-2693,8 12 1180,3 7-1358,3 1 886,0-2-943,11-1 0,15-2 0,28-1 0,32 0 0,-24 5 0,11 0 0,-2 0-734,21 0 1,3 1 733,-5 0 0,6 0 0,-4 0 0,-17 0 0,-4 0 0,0 0 0,2 0 0,-1 0 0,1 0 0,-2 0 0,1 0 0,-1 1 0,1 1 0,-1-1 0,0 1 0,-1 0 0,-1 0 0,6-1 0,1 1 0,5-1 0,1 0 0,-3 0 0,5 1 0,-3-1 0,4-1-415,-4-1 0,4-1 0,1-1 1,-6 1 414,2-1 0,-5 0 0,0-1 0,0 0 0,-1-2 0,-1 2 0,-3 0 0,0 1 0,-2 0-185,25 0 1,-2 1 184,-10 1 0,-3 1 0,-8 0 0,-3 1 0,-7 2 0,-3 0 0,-4 2 0,-3 0 0,37 6 0,-7 1 0,-39-7 1127,-10 0-1127,-29-3 1837,-4-1-1837,0-1 531,-2 2-531,-7-1 0,-17 4 0,0 6 0,-13 13 0,8 15 0,-2 25 0,0 23 0,19-31 0,0 3-420,0 7 1,-1 6 419,-1 3 0,-1 7 0,0-3-1010,-5 16 0,-1 0 1010,2-11 0,-2 4 0,0-7 0,-2 4 0,1-5-198,1-6 0,3-3-1332,5-8 0,4-3 1530,3-6 0,2-5 0,3 5 0,3-15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1:07.8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1417 1 28671,'23'71'0,"1"1"0,1-5 0,5-7 0,39 6-2831,-32-33 1,2-1 2830,-1 0 0,1 1 0,38 30 1224,-7-4-1224,-4-11 0,-14-11 885,-15-14-885,-18-12 0,-11-6 0,-26-5 3313,-27 0-3313,-37-6 0,26 3 0,-5-1-265,-6-3 1,-3 1 264,-4 1 0,-2 1 0,-4 1 0,-1 0-945,-5 1 0,-2 3 945,-7 4 0,-2 4 0,28-2 0,0 2 0,0 2-279,-1 2 0,0 2 0,1 1 279,4 1 0,0 0 0,1 1-212,-34 11 0,6-2 212,36-9 0,5-2 512,-34 11-512,84-33 0,50-36 0,-3 7 0,7-4 387,23-15 0,8-2-387,-19 17 0,3 1 0,1 1 0,3 1 0,1 3 0,1 2 0,-2 4 0,0 2 0,2 5 0,14 2 0,3 5 0,-6 2 0,2-1 0,-4 7 0,12 7 0,-14 13 688,-31 30-688,-43 43 0,-28-27 0,-12 3 0,-10 13 0,-8 1-213,11-22 1,-4 0 0,-3 2 212,-15 12 0,-6 2 0,5-5 0,-3 0 0,2-5 0,-13 7 0,5-12-516,5-29 516,15-39 0,8-42 0,23 9 0,2-7 0,0-15 0,1-5 0,-2-6 0,0-2 0,0 0 0,-1-2 0,-7-14 0,0 5 0,11 34 0,1 4 0,-6-2 0,11 12-1873,29 27 1873,24 45 0,-10-20 0,4 19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1:37.1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26160,'0'-6'2511,"0"2"-2511,0 4 0,0 0 0,110 111 0,-60-65-174,18 21 1,-3 0 173,-29-23-1783,-13-1-1918,-12 6 3701,-9-1 0,-2-19 0,-1-6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1:37.3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28322,'84'14'78,"-1"0"1,-1-1 0,-4-2-270,-20-3 1,-2-2-387,4-2 0,1-1-701,1-2 1,1 0 1277,2-1 0,-4 0 0,11 0 0,-15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1:37.9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251 1 26037,'-38'62'190,"0"-1"1,2-3-1,2-4-190,-7 9-437,6-11-840,16-15-2802,9-19 4079,30-9 0,-15-9 0,16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1:38.0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240 0 26955,'-36'70'426,"1"0"0,2-6 0,3-3-650,-6 16-662,9-7-918,9-7-5625,7-4 7429,4-2 0,3-25 0,1-8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1:50.1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0 302 25835,'98'-16'709,"0"0"0,-25 4 0,2 1 0,2-1-2596,8-2 0,2 0 0,3 1 1887,-13 2 0,3 0 0,2 1 0,1 0 0,6-1 0,2 0 0,1 0 0,1 1-60,-14 2 1,2 1 0,0-1-1,1 1 1,-1 0 59,3 1 0,0-1 0,1 2 0,0-1 0,-1 1-125,3-1 1,-1 1-1,1 0 1,-1 1-1,0 0 125,-1 1 0,-1 1 0,0 0 0,0 0 0,-1 0 0,17 0 0,-1 0 0,-1 0 0,-1 1 0,-7 1 0,-2-1 0,0 2 0,-3-1-165,-7 1 0,-2 1 0,-1 0 1,-2 0 164,14 1 0,-2 1 0,-4 1 40,-11 2 1,-4 0 0,-2 2-1890,13 3 1,-8 4 2119,16 19 0,-43-16 1,-34 0-1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1:51.9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0 237 25241,'68'-17'686,"0"1"0,0-1 0,8 0 0,3-1 0,1 1-686,11-1 0,4 0 0,0 2-1693,3 0 0,0 1 0,1 2 1693,-3 3 0,1 2 0,-2 1 0,-6 1 0,-1 1 0,5 3-342,0 4 0,6 3 0,0 1 0,-4 0 342,5-2 0,-5 1 0,5 2 0,-5 0 0,5 3 0,0 0 0,-8 0-47,-2 1 0,-6 1 0,-2 2 47,-3 1 0,-1 2 0,-2 1-974,-7 0 0,-1 2 1,-3 1-3943,23 13 1,-6 3 4058,-13 1 1,-7 0-1,9 6 1,-31-7-1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2:07.7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0 515 26810,'58'-67'82,"-1"0"0,-3 4 0,-6 8-48,3 1 22,0 2-44,2 4 10,-3 5 0,-3 9 1,-14 14 212,-12 10 191,-12 9-34,-6 9-56,-3 19-279,-1 22-57,-11 24 0,-1 15-308,-11 3 308,4 1 0,1-3 0,2 0 0,2-3-292,2-2-997,5-12-593,4-12-2880,8-22 4762,17-18 0,-12-13 0,10-7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2:08.2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1507 217 23419,'-70'-44'717,"1"1"0,0 3 0,1 6-3002,12 14 1,-1 6 2474,-4 3 1,-3 5 454,-2 1 1,-2 7-434,-5 11 1,0 8-62,-4 4 1,1 7 136,0 13 1,3 7-289,2 3 0,5 4 0,8 2 0,5 3 0,9 0 0,7 3 0,8 2 0,8 2 0,6 3 0,6 1 0,2 6 0,6 2 0,11 2 0,8 0 0,3 2 0,8 0 0,13-2 0,9-3 0,8-5 0,6-5-511,8-6 1,6-8 510,6-9 0,6-9 0,2-13 0,3-8 0,-30-8 0,0-3 0,1-6 0,30-13 0,-1-10 0,0-1 0,-4-7 0,-3-12 0,-3-7 657,-6-4 1,-3-4-658,-5-3 0,-4-4 0,-7-2 0,-7-4 0,-6-1 0,-7-3 0,-9 0 0,-7-1 0,-8 1 0,-6 0 0,-8-1 0,-9 1 0,-8 0 0,-9 2 0,-8-2 0,-6 2 0,-11 0 0,-6 3 0,-3 5 0,-5 4 0,-1 7 0,-2 5 95,4 11 0,0 6-353,5 8 1,2 6-774,-35 0-197,28 12-6851,24 24 8501,22 17 0,11-9 1,4 3-1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2:11.2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61 24008,'66'-17'190,"0"0"1,-5 1 0,-8 5-34,-5 11-56,-7 1-34,-7 8-33,-6 6 33,-11 13 56,-6 7 101,-7 12 79,-16 10 78,-14 11-101,-18 4-67,-11 2-238,-4-4 216,3-8-1,3-8 57,5-7-12,4-6 12,5-7-12,8-5-33,8-11-90,12-5-90,5-9 12,8-2 156,16-2-144,15 0-46,28 0 215,15-2-215,-15 1 0,2 0 0,35 0-215,-33 0 1,-1 0 214,25 1 0,-3 0 0,-4 0 0,16 0 0,-29 0-740,5-1-772,-39-1-1055,-11 0 2567,-10 1 0,-6 1 0,-5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2:11.7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1375 112 22888,'-70'-12'367,"0"0"1,0 0 0,2 1-1,-1 1 1,5 4-212,-12 2 1,3 6-570,1 6 0,2 4 615,6 1 0,3 4-29,7 7 1,4 4-34,7 0 0,3 2 247,-33 38-219,40-30 0,2 1-17,-1 6 1,3 2-154,0 6 0,3 3 158,1 6 1,3 2-56,3 3 0,3 1 5,6 3 1,3 1-51,0-2 0,6 1-40,9-4 1,6-1 11,3 0 0,6-3-11,10-5 0,8-2-6,5-3 1,5-4-12,6-5 0,4-6 0,6-4 0,4-6 0,4-6 0,2-5-437,4-6 0,2-3 437,2-3 0,1-3 0,0-3 0,1-2 0,-1-2 0,-1-3 0,-3-1 0,-2-3 0,-5-3 0,-2-1 0,-5-1 0,-1-2-1160,-4 0 0,-1-2 1160,-1-2 0,0-1 0,-2-2 0,0-3-228,-2-2 0,-3-3 216,-4-1 0,-3-4 115,-7-1 1,-4-3-104,-6-2 0,-6-2 0,-6-1 0,-5-3 0,-3-3 0,-5-1 0,-3-4 0,-5-1 0,-8-4 0,-4-1-690,-4-4 1,-5 0 689,-7-2 0,-5 0 0,1 0 0,-6 2 456,3 15 0,-5-1 1,0 7-457,-6-2 0,-2 7-12,-15-4 0,-2 11 114,-30 21-348,-1 24-589,27 11 1,1 7-51,19-4 0,1 3-1704,-16 12 1,5 4 3133,21-7 0,6-3 0,-6 5 0,9-3 1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2:43.7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72 20994,'-8'-3'3709,"1"0"-2891,7 3 1737,0 0-1984,8 0-547,23 0-24,27 0 0,36 0-464,-35-1 0,3-1 464,8-1 0,2-2 0,7 0 0,1-2 0,3 0 0,1 0-1543,3 0 1,0 1 1542,0 1 0,0 1 0,0 2 0,-1 0-294,-1 1 1,-2 0 293,-4 0 0,-2 2 0,-3 4 0,-1 2 0,-2 1 0,-1 2 0,1 6 0,1 1 0,2 1 0,0 0 0,2-1 0,2-1 0,1-2 0,0-2 0,1-3 0,1-2 0,1-2 0,0-2 0,-2-1 0,4-1 0,-8-1 0,4 0 0,-3 0 0,8 0 0,-1 0 0,-14 0 0,3 0 0,-6 0 0,-5 0 0,-4 0 0,-5 0 0,-2 0 0,33 0 0,-20 0 0,-17 0 0,-16 0 562,-8 0-562,-13 0 3072,-3 1-3072,-8 4 248,-11 6-3654,-3 7 3406,-10 12 0,11-14 0,3 3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2:50.0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0 244 28291,'89'-25'0,"-1"1"0,0-1 0,4 1 0,1 1 0,-1 5-918,-4 7 0,-1 3 0,2 2 918,8-1 0,3 1 0,1 1-493,-20 1 1,1 0-1,1 1 1,2 0 492,5 1 0,2 1 0,1-1 0,1 1 0,-14-1 0,1 0 0,0 0 0,1 0 0,1 0 0,4 0 0,0 0 0,2 0 0,0 0 0,0 1-211,2-2 0,1 1 0,0 0 0,0 0 0,0 0 211,0 1 0,1-1 0,-1 1 0,0 0 0,0 0-266,1 0 1,0 0 0,-1 0 0,1 0 0,-1 0 265,-2 1 0,0 0 0,0 0 0,-1 0 0,0 0-92,-1 1 0,-1 0 1,0 0-1,-1 0 0,0 1 92,-4 0 0,-1 0 0,0 0 0,-1 1 0,-1 0 0,12 0 0,-2 1 0,-1 0 0,-2 0 0,17 2 0,-3 0 0,-5 0 0,-13-2 0,-4 1 0,-4-1 0,15-1 0,-6 0-1944,-21 0 0,-7-1 2172,14-2 0,-36 0 1,-22 0-1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3:05.1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1 198 22608,'9'0'2465,"-2"0"-1736,-7 0 1769,0 0-2127,70-44-371,-30 26-1696,9-7 0,4 1 1696,10 16-149,0 5 0,4 2 149,-5 0 0,3 2 0,31 0 0,7 1-799,-6-1 1,3 0 798,-22 0 0,3 0 0,1 0 0,7 0 0,1 0 0,8-2 0,-16 0 0,6-2 0,3 0 0,-1 0 0,-5 0 0,0 1 0,-5 0 0,0 0 0,4-1 0,-2 1 0,5-2 0,1 1 0,-2-1 0,-7 2 0,14-1 0,-7 1 0,0 1 0,-1 0 0,0 0 0,-2 1 0,-1 0 0,-1 0 0,-1 0 0,-4 1 0,-2 0 0,-1 0 0,28 1 0,-5 1 0,-15 2 0,-2 0 0,-1-2 0,-6 1 0,11 2 0,-14-7 2396,-56-16-6161,-20-3 3849,-21 1 1,13 6-1,-11 13 1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3:06.0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84 27063,'71'-13'168,"-1"0"0,0 0 1,2 2-1,0 0 0,-1 2-168,23 3 0,0 3-205,5-1 0,1 3 205,-32 3 0,-1 1 0,1 1-434,0 1 1,0 0 0,0 1 433,2 2 0,0 0 0,0 0-289,1 1 0,0 0 0,1-1 289,-1-2 0,1-1 0,-2-1 0,29 1 0,-4-1-409,-9-2 0,-4-2 409,-14-6 0,-4-1-1250,-11-1 1,-5-2 1249,18-12 0,-31 6 0,-19 10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5:26.3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82 205 24939,'-27'-22'1983,"5"5"-1131,9 2-438,4 7-56,2-4-233,4 5-125,3-1 0,0-3 0,12-3 0,16-6 0,24 2 0,24 2 0,19 5-336,-40 6 1,2 2 335,6 0 0,1 1 0,0-2 0,1 2 0,1 0 0,-1 1 0,-1 0 0,-1-1 0,0 2 0,0 0 0,2 3 0,2 0 0,0 3 0,4 1 0,0 2 0,5 3 0,-3-1 0,10 3 0,0 1-432,-11-4 0,2 1 0,-6-1 432,-3 0 0,-5-1 0,-7-3 0,-2-1-22,30 2 22,-22-5 0,-19-3 0,-17-3 578,-11-6-2607,-7-6-5238,-11 4 7267,-12 0 0,7 11 0,-6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5:27.5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1538 25591,'-2'-80'235,"1"0"0,0 3 0,3 4-145,5 22 0,2 3-360,-1-8 0,0-1 298,-2-3 0,-1 0-6,0-5 0,-1 0-16,-2 3 0,-1-3 5,1-16 0,-1 2-6,-1 22 1,0 3-1,0-10 1,0 4 39,0-4 421,0 15-276,0 12 231,0 11-141,0 9-6,0 4-139,0 3 363,0 2-420,0 3-33,0 2 0,0 0-23,0 1 1,1 0-1,4 0 13,7 1-35,11 0 0,19 1 0,18 0 0,20 0 0,-10 4 0,2 2-306,-14-3 0,0 1 306,23 3 0,0 1 0,-20-3 0,-2-2 0,3 0 0,1-1 0,-1 0 0,0-1 0,-2 0 0,-1-2-109,-5 1 1,2 0 108,15 0 0,-1 0 0,26 0 0,-37 0 0,-3 0 0,1 0 0,-10-1 0,-15-1 0,-6-1 0,-6 0 598,-2 1-598,-1-1 231,2-2-231,-5 1 0,0-2 0,-8 3 0,-5 0 0,1 1 0,-2 0 0,0 2 0,0 12 0,0 7 0,0 18 0,0 8 0,0 7 0,-6 35 0,1-35 0,-1 2 0,0 0 0,-1 1-196,-3 19 1,0 1 195,3-17 0,1-2 0,0 1 0,1-3 0,-4 34 0,6-39 0,-2-7 0,2-5 0,0-6 0,2-2 0,-1-1 0,2-8 0,0-3 391,0-13-672,0-2-1579,0-2 0,0 0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5:38.6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0 188 28244,'29'-49'213,"1"0"1,20-28-1201,-30 69 987,2 5 318,3 1-318,15 2 163,-10 0-163,9 0 0,-19 0-987,-4 10-132,-6 6-3363,-5 13 4482,-2 2 0,-3-12 0,0-4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5:38.8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42 27460,'55'-12'448,"0"1"0,42-8-426,-49 19-22,0 0-5783,1 0 4831,4 4-797,6 5-1805,2 7 3554,2 9 0,-28-11 0,-9 2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5:39.5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131 1 24087,'7'0'2913,"-1"0"-2879,-6 0-34,0 0-45,-46 60-560,25-29-952,-33 48-2724,41-48 4281,6-2 0,5-15 0,2-3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5:39.6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22529,'5'0'2342,"0"0"-2342,-5 0-67,0 0-7743,-2 113 7810,-1-65 0,2 13 0,0-5 0,-2-36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5:40.1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0 123 27338,'74'-13'110,"0"-1"0,0 1 0,0-1 1,8 0-1,-2 0 0,2 3-110,13 1 0,3 3 0,-4 2-1002,-16 1 0,-2 2 1,1 0 1001,4 2 0,1 1 0,2 1 0,5 2 0,2 1 0,2 1-328,-19-1 0,2 1 0,0 0 1,1 0 327,4 0 0,1 2 0,1-1 0,1 0 0,5 0 0,0 0 0,1 0 0,1-1-276,3-1 1,1 0-1,0-1 1,1 0 275,3 0 0,0 0 0,1 0 0,0 0 0,-19-1 0,0 0 0,0 0 0,0-1 0,-1 1-219,1 0 0,-1 0 1,0 0-1,0 0 1,-1 0 218,17 1 0,-2 0 0,0 0 0,-2 0 0,-5-1 0,-1 0 0,-1 0 0,-2 0 0,17 1 0,-2 0 0,-3-1-77,-13-1 1,-2-1-1,-4 1-1811,19-1 1,-8 1 2094,-23 2 0,-8-1 1,6-1-1,-36 3 1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5:50.1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0 169 27639,'72'-30'306,"0"0"0,-6 2 1,-5 9-3608,0 25 3301,-2-2 941,-3 2-1826,-1-3-3184,4-10-1904,2-11 5973,6-6 0,-31 5 0,-5 6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5:50.8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81 25476,'0'-3'2734,"0"0"-2560,48-3 0,23 3-61,18 0-1501,6-4 1,6 0 1387,-31 4 0,-3-1-1342,2 0 1,1-1 803,-3-1 1,0 1-780,-4-1 1,-2 2 1515,-2 0 0,-6 1 0,8-2 0,-18 5 1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5:58.0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13 286 25746,'-7'-4'2722,"1"1"-2621,42 19 1,22 8-102,24-8-2831,3 6 1,6-2 2830,-18-14 0,-1-6 0,6-3 0,-1-3 530,-1-2 1,-1-2-531,-2-3 0,-1-4 0,-7-2 0,-1-4-314,-3 1 0,-1-3-768,-4-2 1,-1-2-3216,-1-2 0,0 0 4478,0 1 0,-4 1 1,8-7-1,-14 13 1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6:48.5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1 195 18248,'93'-29'557,"-1"-1"1,-26 11 0,0 0 0,0 3 99,1 4 0,0 3 0,1 1-657,9-1 0,1 1 0,1 0 199,5 2 0,1 1 1,8 0-200,-14 3 0,6 0 0,4 0 0,-2 1 0,-3 0-208,2 0 0,-3 0 0,0 1 0,4-1 208,2 1 0,5 0 0,2 0 0,-2 0 0,-6 0 0,-3 0 0,-4 0 0,-3 0 0,1 0 0,0 0 0,-1 0 0,-1 0 0,0 0 0,18 0 0,-1-1 0,-3 2 374,-10 1 0,-2 1 0,-2 2-789,22 5 1,-6 6-1638,-18 5 0,-10 10 2052,-14 12 0,-10 2 0,4 5 0,-27 6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6:54.6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46 28558,'75'-3'22,"0"1"1,0-1-1,1 1 1,1-1 0,-3 0-23,21-4 0,-1 1-1377,-24 2 0,2 2 0,0-1 1377,1 1 0,1 0 0,1 0 0,-2 1 0,1 0 0,0 1-241,-4 2 1,0 0 0,0 2 240,29 2 0,-1 2 66,-7 4 0,-1 1-66,-7 2 0,-2 0-915,-6-1 1,-3-1 914,-8 0 0,-2 0-124,-7-2 1,-2 2-2128,36 20 2251,-19 14 0,-33-19 0,-14 2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6:59.3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4237 195 21936,'-64'-25'965,"1"0"1,-1 0 0,0 3 0,0 0 0,1 4-2062,-20 4 0,-2 4 1264,20 3 0,-2 1 0,-3 1-146,-9 1 1,-3 1 0,-2 0-1,-9 0 0,-3 0 1,-2 3-527,19 4 0,-2 1 0,-1 2 1,-1 2 505,-5 0 1,-2 2 0,0 2 0,0 3 2,-4 4 1,0 2 0,0 3-1,0 2 10,17-3 1,0 0 0,0 3 0,1 0 0,0 1 42,-16 8 1,1 2 0,2 2 0,1 1-12,5-1 1,0 2 0,3 2 0,2 0-143,8-2 0,2 2 0,3 0 0,2 1 95,-10 11 0,4 1 0,5 2 0,8-4 0,3 1 0,6 2 0,-11 25 0,10 4-310,11-1 1,9 2 309,7 2 0,14 0 0,18 0 0,17-4 0,15-3 0,17-9 0,-4-28 0,10-5 0,6-6-302,15-6 1,7-6-1,4-5 302,-13-5 0,3-2 0,3-3 0,1-4 0,-11-4 0,1-3 0,1-1 0,1-3 0,0 1 49,6-1 0,0-2 0,2 0 0,-1-2 0,1-1-49,3-3 0,-2 0 0,2-3 0,1-3 0,6-3-69,-22 2 0,5-2 0,3-3 1,0-1-1,1-2 0,-2 0 1,-2 1-1,-5 1 69,7-3 0,-4 1 0,-2-1 0,-1 0 0,1-1 0,2-3-104,0-1 0,5-2 0,1-1 0,-1-2 0,-3 1 0,-5-1 0,-9 2 104,10-9 0,-9 1 0,-7-1 0,-4 0 383,7-8 1,-6-1-1,-20-5-383,-25-4 0,-16-4 0,-13 5 0,-26-7 0,-22 7-3,-9 8 1,-13 3 0,-6 9 2,17 17 0,-4 6 0,-2 2 0,-2 1 0,-7-2 0,-2 1 0,-2 1 0,-1 1-48,-4 0 0,-2 2 1,-1 0-1,1 2-280,-1 2 1,0 0-1,1 2 1,0 2-2,5 0 0,0 1 0,1 2 0,2 3-1274,5 4 1,1 3 0,2 3 0,2 2 1605,-19 5 0,4 4 0,9 0 1,5 1-1,10 2 0,19 1 0,-1 0 1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7:06.1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1 172 20479,'78'-10'0,"1"1"0,-1 0 0,6-1 0,1 1 0,0 1 280,1 0 0,1 2 0,0 0-280,1 1 0,2 0 0,-2 2 0,-2-1 0,-1 2 0,-2 0 0,-8 1 0,-2 1 0,-2 0 520,24 0 1,-3 0-521,-12 0 0,-3 0-225,-7-2 1,-2-1-941,-5-3 0,-1-2-3751,-5-1 1,-1-1 4892,-2 0 1,-5 0-1,7-3 1,-16 9-1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7:17.9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164 299 26519,'-46'-22'705,"0"0"1,-26-15-392,79 18 113,32-3-427,33-2-517,-17 12 1,6 1 516,10 0 0,3 1-812,8 1 1,3 1 811,3-1 0,2 1 0,-2 0 0,0-1 0,-3-1 0,-2 0-492,-8 2 1,-3-1 491,-7 2 0,-3 0-422,-9 3 1,-2 2-1327,34 2-3283,-13 19 5031,-13 13 0,-28-7 0,-8-1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7:47.7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20479,'83'33'-471,"0"1"0,0-5 1,0-5-37,-12-12 1,0-4 506,5 2 0,-4-2 0,14 2 0,-20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7:48.2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19 143 22601,'-10'0'1759,"2"0"72,8 0-1786,114-15-45,-65 10 0,4 1-227,15-3 0,9-1 0,-2 1 181,21 0 1,-1 2-235,-26 1 0,0-1 0,2 0-258,2-1 0,0 0 0,0 0-1225,0-1 0,1 0 0,-1 0 1763,1 1 0,0 1 0,-7 0 0,-4-2 0,-7 2 0,36 2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7:48.7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70 28544,'79'-12'0,"0"-1"0,0 0 0,2 2 0,1 0 0,-3 3-232,-7 6 0,-1 3 0,1 0-2496,10-1 0,1 0 0,3 0-549,5 0 0,1 0 0,2 0 2568,8 0 1,1 0 0,-9 0 0,-5 0 0,-8 0 0,-11 0 0,0 0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8:03.28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13 24575,'19'0'0,"1"0"0,1-5 0,-2 3 0,-6-4 0,0 6 0,0 0 0,0 0 0,0 0 0,6 0 0,-5 0 0,5 6 0,0-4 0,-4 9 0,3-9 0,-4 3 0,-1-5 0,0 0 0,6 0 0,-5 0 0,5 0 0,-6 0 0,0 0 0,0 0 0,0 6 0,0-4 0,6 3 0,1-5 0,7 0 0,41 0 0,-31 0 0,32 0 0,-43 0 0,0-5 0,0 3 0,0-4 0,0 6 0,-5 0 0,-2 0 0,-6 0 0,0 0 0,0 0 0,0 0 0,0 0 0,0 0 0,-6 0 0,-1 0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8:04.35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24575,'19'6'0,"15"4"0,14-6 0,5 0 0,19 4-1250,-1-6 0,14-3 1,-12 0 1249,14 1 0,-3 0 0,17 0 0,-17 0 0,-2 0 0,-11 0 0,-7 0 1166,-31 0-1166,-20 0 613,-5 6-613,-8 7 0,-2 2 0,-53 64 0,25-33 0,0-4 0,0-1 1970,-1-3-1970,16-12 0,-4-11 0,0 2 0,5-10 0,-11 6-6784,10 0 6784,-4 0 0,6-5 0,0 3 0,-6-9 0,-16 21 0,11-19 0,-14 19 6784,17-16-6784,1 0 0,-5 5 0,10-5 0,-10 0 0,11 5 0,-5-10 0,6 3 0,5 1 0,-3-4 0,3-2 0,-5-2 0,0-10 0,0 5 0,-1-6 0,1 0 0,6-1 0,-11 1 0,16-6 0,-16-1 0,17-6 0,-11-1 0,10 7 0,-9 7 0,9 1 0,-4 11 0,6-5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8:14.4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1864 27186,'11'-76'82,"-1"1"1,0-1 0,0 2 0,0 1 0,0 4-55,6-12 0,-1 2-1546,-1-4 1,-1 0 1539,-1-3 1,-2 0-23,-1 0 0,-1 0 28,-2 3 0,0 2-12,-1 5 1,0 1 11,-2 9 0,0 3 17,0 7 0,0 3 803,1-28-770,1 22 536,1 25-546,-1 16 123,5 13-44,9 9 1546,8 19-1693,13 18 0,5 30 0,-19-26 0,0 2-495,1 8 1,-1 2 494,1 6 0,-2 1 0,0 3 0,-1 2 0,1 0 0,-2 0 0,-3-2 0,-1-1 0,-1-4 0,0-1-166,-3-5 0,-1-1 166,-1-3 0,-2 0 0,6 45 0,-8-2 0,-5-1 0,-5-2-729,-12-1-1590,-8-10-7512,-11-11 9589,-3-19 0,16-25 0,4-13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8:14.6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1 143 27998,'81'-19'224,"0"-1"0,-4 2 1,-6 2-225,16 0 0,-5 0 0,-6 3 0,-6 0 0,-2 6-517,-5 3-1477,-5 8-4449,-6 19 6443,-7 14 0,-19-9 0,-8 0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9:17.66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99 24575,'9'0'0,"56"-6"0,10-2 0,-34 0 0,48-3 0,-4-2 0,-56 3 0,17-1 0,-21 7 0,-11 4 0,4 0 0,0 0 0,-4 0 0,3-4 0,-7 3 0,8-3 0,-4 4 0,13 0 0,-6-4 0,3 3 0,-11-3 0,-4 4 0,4 0 0,-3 0 0,3 0 0,-4 0 0,0-4 0,-4 3 0,-1-3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29:19.7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95 27718,'66'-53'884,"-12"11"-815,-44 42-69,-4 10 0,-3 7 0,-2 14 0,-1 9 0,0 7 0,-5 5 0,-3 6 0,-7 3 0,-3 2 0,1 0 0,0-2 0,3-8 0,2-7 0,1-11 0,5-10 0,-1-10 0,5-7 0,0-13 0,2-13 0,0-15 0,0-14 0,0-8 0,0-1 0,1 0 0,7-18 0,1 19 0,4-12 0,0 30 0,-3 10-1357,0 14-1802,-5 6 3159,-1 23 0,-2-12 0,-2 12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30:25.7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6 277 21264,'-3'-3'3999,"0"0"-3337,3 3 21,0 0-369,18-69-113,-3 42-43,18-53 21,-6 60-112,4 0-11,3 3-22,2 3-1,0 2 79,-2 6-78,-2 2 44,-6 2 113,-1 2-23,-5 4 89,-2 8-76,-4 10-181,-2 7 0,-4 7 0,-4 1 0,-3 3 0,-1 1 0,0 0 0,0 3 0,-6 2-1457,-5 1 1457,-15 29 0,13-43 0,-4 16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30:25.9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0 27964,'-13'2'707,"3"-1"-707,10-1 0,0 0 0,-5 12 0,4-5-617,-1 13-1568,7-2-7646,1 11 9011,-1 15 0,-1-18 0,-2 1 1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30:27.2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13 28671,'-10'-7'-136,"3"3"-637,13 2-728,4 2-3037,8 5 4538,3 9 0,-8-7 0,-3 7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30:27.5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27460,'5'-4'-1535,"0"2"-662,7 6-7634,-1 7 9650,4 11 0,-7-7 0,0 0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30:27.7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 28502,'72'-14'-9831,"-13"21"9115,-51 23 0,-3-6 0,-2 2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30:55.4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83 28671,'-68'-46'0,"14"9"0,53 37 0,1 0 0,0 15 0,0 13 0,0 23 0,1 11 0,0 2 0,0-1 0,-1-2-920,0 1-2923,0 6 3843,0 10 0,0-34 0,0-4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30:55.6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0 28671,'-27'42'-1525,"4"1"-8306,26 3 9809,-1 20 1,1-25 0,-2 1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31:03.2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4 22518,'-7'-2'4191,"2"1"-3261,5 1-56,0 0-716,83 9-158,-6-2-687,1 0 0,7 0 687,-10-2 0,1-1-738,9 2 0,2-1 738,9-2 0,2 1 0,-31-2 0,2 1 0,-1-1-312,0-1 1,1 0-1,-1 0 312,32-1 0,-1 1 0,-8 2 0,-1-2 0,-8 0 0,-2-1-143,-10 2 1,-4-1 142,-9-1 0,-4 0 0,30-4 957,-26-7-10673,-22-3 10071,-20 2 1,-8 4 0,-7 8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35:24.4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22070,'0'8'3933,"0"-1"-3328,0-7 617,0 0-942,95 24 56,-34-13-861,10 6 0,4 0 525,19 2 0,-44-8 0,2 1-98,4 0 1,1 2 97,2-1 0,2 1 0,4-1 0,1 0 0,2-2 0,1 0 0,0-2 0,0 0 0,-1-4 0,0 0 0,-4 1 0,-1-1 0,-2-2 0,-1 0 0,-3 1 0,-1-1 0,-2-1 0,-2 0-241,45 0 241,-6-2 0,-11 0 0,-3 0 0,-5-1 0,-4-5 0,9-4 0,-31-1 894,-1 0-894,-35 5 535,-6 0-1712,-4 0-1569,-7 2 2816,-7 2 1,4 2 0,-3 0-1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36:32.4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 20636,'0'-12'4045,"0"3"-3451,0 9 997,0 0-1143,48 0-89,-19 0-57,43 2 34,-28 3-101,3 6-110,8 3-125,5 2 0,10 4 0,13 0 0,9 1 0,-41-10 0,0-2-125,1 0 1,0-1 124,44 7 0,-10-4 0,-15-3 0,-12 0 0,-11-3 0,-7 0 0,-8-1 0,-2-4-371,-4 2-3212,5-13 3583,-12-3 0,-2 1 0,-14 2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37:47.7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19291,'84'2'396,"0"0"0,-13-1 0,0 0 548,12 1 1,0 0-945,-13 1 0,-2 1-386,4 1 1,-1 2 385,2 1 0,-2 1 0,-2-1 0,-1 2 540,-4 1 0,-1 1-540,-6-2 0,-2 0 0,-3-1 0,-2-1 0,41 5-1222,-8-8-1893,-8-1 3115,-5-1 0,-33-2 0,-8 1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37:48.6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23594,'5'-3'3216,"82"0"-2432,-8 3-459,2-1 0,6 2-1738,-10 5 1,0 2 1435,11 1 0,4 3-23,-25-2 0,2 3 0,2-1 0,6 1 0,3-1 0,2 0 0,8 0 0,2-2 0,2 0 0,3-2 0,2-1 0,0 0 0,-1-1 0,1 0 0,-3-1 0,-4-1 0,-2 1 0,-2-1-366,-10 2 0,-1 0 0,-3 1-744,27 4 1,-4 2-3807,-11 1 1,-3 1 4434,-5 1 0,-6 0 1,10 3-1,-25-4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37:49.3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1 509 24950,'0'-10'1053,"51"-11"0,22 1-773,-25 10 1,3 0-928,16-4 1,10-2 0,-4 3 741,10 1 0,-1 4-73,7 1 1,3 2-23,-26 0 0,1 1 0,2-1-469,5-2 1,2 0-1,2-2 196,8-4 1,3-3 0,1-2-643,-16 1 0,1-1 0,0-1 0,1-1 915,8-3 0,2-2 0,-3 0 0,-7 2 0,24-8 0,-10 3 0,-12 3 0,0 1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38:24.4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29 134 24087,'-16'2'2835,"3"-1"-2017,13-1-112,95-21-481,-30 4-225,8-1 0,4 0-1101,19-4 1101,-45 12 0,0 1 0,0 2 0,1 1-21,1 3 1,1 1 20,1-1 0,0 2 0,1 3 0,0 3 0,-1 3 0,-1 4 0,-2 2 0,-3 4 0,33 29-673,-20 3-1747,-21 7-6724,-22 4 9144,-9 13 0,-10-34 0,0-2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39:08.6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0 722 26440,'73'-26'818,"1"-14"-734,-41 1 0,-3-5-686,3 1 0,-1 0 669,-1-1 0,0-1-17,-4 2 1,0 1 272,22-38-279,-8 9-10,-7 10 327,-7 16-226,-12 14 22,-6 15 22,-7 9 619,0 5-719,-2 2 25,0 13-104,0 17 0,-2 24 0,-6 26 0,-5 13-288,3-39 1,-1 1 287,-2 2 0,1 0 0,0 2 0,0 0 0,0 0 0,1-1 0,2-1 0,0-1 0,2-2 0,0 0-45,0-3 1,0-1 44,-7 40-584,-1-10-593,1-19-3596,5-10 4773,4-27 0,3-6 0,2-18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39:09.1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1414 1 22855,'-69'11'434,"0"0"1,0 0 0,0 2-1,1 1 1,3 4-228,-14 15 1,4 5-310,-3 3 0,2 3 348,2 6 1,3 4-731,3 4 0,4 4 640,1 5 1,5 5 78,2 7 1,5 5-113,20-26 0,3 3 1,2 1-38,2 3 0,4 2 0,2 0-49,5 3 0,3 1 1,3-1 3,-1 1 0,3 1 0,3-1-528,7 1 0,3 1 1,3-1 519,1 0 1,1-1 0,4 0-15,7 1 0,3-1 0,3 0-372,2-1 1,3-2 0,3 0 352,2-2 0,2-1 0,4-3 0,3-3 0,2-2 0,3-4 0,3-3 0,4-4 0,1-4 0,4-6 0,2-4 0,2-5 0,2-6 0,3-5 0,-1-4 0,2-3 0,-1-5 0,1-7-15,-1-8 0,0-6 0,-2-5-34,-1-3 1,-1-5-1,-2-5 37,-2-6 1,-2-7 0,-3-3 11,-4-3 0,-3-3 0,-3-4 4,-3-1 0,-4-2 0,-4-3-4,-6-2 0,-4-3 0,-4-2 7,-4 0 1,-5-3-1,-2 0-4,-4-2 1,-4 0 0,-3 0 3,-2-1 1,-4 1 0,-4 0-5,-4 1 1,-5 0 0,-4 2 3,-2 3 1,-4 1-1,-9 0-5,-11 4 1,-9-2 0,-5 2 0,2 5-22,-3-2 1,-1 6-1,-4 1-40,2 5 0,-5-1 1,0 3-1,4 7-294,-25-8 1,6 10-108,9 9 1,5 3-460,14 8 0,3 4 966,-29 8 0,43 4 0,10 14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6:56.9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87 28671,'95'-20'0,"-1"0"0,-17 3 0,0 4 0,14 5 0,-2 3-2831,-23 3 1,-4 1 2830,-4 0 0,-2 2 0,39 2 1409,-22 9-1409,-18 8 0,-16 8 860,-13 2-860,-10-4-651,-9-2-1882,-4-6-7298,-4 0 9033,-5-1 0,4-7 0,-4-1 1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0:31.7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24681,'11'93'537,"-1"0"1,-3-24 0,1 3 0,-2 1-1818,0 9 1,0 2 0,1 3 1393,1-11 1,2 2 0,0 2 0,1 2-311,1 12 1,2 1 0,0 3 0,2 0 224,-2-14 0,1 2 1,1 0-1,0 1 0,0 0-29,0 5 0,0 1 0,1 0 0,0 1 0,-1 0-153,1 2 1,0 1 0,0 0 0,0 0 0,-1 0 143,1 0 0,-1 1 0,1-1 0,-1 1 0,0-1-245,-1-1 0,0 0 1,0 0-1,0-1 1,0 0 69,0-4 0,0 1 1,0-1-1,0-1 1,1-2-238,-1-4 1,-1-1-1,1-1 1,1-1 0,0-2-1197,4 11 1,0-2 0,0-2 0,2-3 1616,6 17 0,1-3 0,-2-11 0,-1-7 0,-3-11 0,-4-21 0,0 0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0:33.2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1056 25746,'-65'-6'829,"20"-4"-449,84-5-121,38-16-1423,-13 10 0,7-2 1276,19-9 0,6-3-23,-21 9 1,3 0 0,2-2-663,10-3 0,3-2 0,2 1 629,-17 6 0,1-1 0,2 0 0,1 1-347,5-2 1,2 1-1,0-1 1,1 1 315,3-1 0,2 0 0,-1 0 1,1 1-21,1 0 1,1 1-1,0 1 1,0 0-318,-3 2 0,0 0 1,-1 1-1,1 1 312,-4 2 0,0 1 0,-1 1 0,0 1 0,-5 2 0,-1 1 0,0 1 0,-1 1 0,-4 2 0,-2 1 0,0 2 0,-1-1 15,18 0 0,-2 1 0,-2 2-15,-8 0 0,-1 2 0,-3 0 0,-8 1 0,-2 0 0,-2 0 0,19-1 0,-4 0 0,-13 1 0,-4 0 0,-10 0 0,-4 0 0,28-1 1122,-17 2-1122,-11 0 2147,-12 0-2147,-6 0 2576,-9 0-2576,-10 0 1183,-5 0-1183,-6 2 0,1 7 0,2 11 0,3 17 0,3 25 0,2 24-695,-7-30 0,0 4 695,-1 12 0,-1 4 0,-1 11 0,0 4 0,-1-22 0,0 2 0,0 0 0,0 6 0,-1 0 0,1 2-564,0 4 1,0 2-1,1 1 564,-1 0 0,1 1 0,0 6 0,-1-16 0,-1 5 0,1 2 0,0 0 0,0-4-440,0 2 1,0-3 0,-1 0 0,1 4 439,0-2 0,-1 5 0,0 1 0,1-1 0,-1-6 0,0 21 0,0-6 0,0 5 0,0-3 0,0 5 0,0 0 0,0-5 0,0 3 0,0-6 0,0 4 0,0-9 0,0 3 0,0-1 0,0-7-360,0-9 0,0-5 0,0-1 360,0 29 0,0 2 0,0-14 0,0 3 0,0-5 0,-2 9 0,-1-1 0,1-18 0,-1 3 0,-3-8 0,-3-8 0,-1-7 678,-13 33-678,-3-26 1181,3-21-1181,-3-11 2011,-5-7-2011,-6 2 2048,-6-3-2048,-7 4 0,-6 1 0,10-5 0,-2-1 0,-30 13 0,24-12 0,0-1-525,-26 6 525,-12-2 0,39-12 0,-2 0 0,-8 2 0,-3 1 0,-9 3 0,-4 0 0,-5 3 0,-7 1 0,-2-1 0,-7 0 0,2 0 0,20-6 0,3-1 0,-4 1-457,2-2 0,-3 0 1,-1 0-1,5-3 457,-3-2 0,5-3 0,-1-1 0,-2 0 0,0-2 0,-1 1-396,-1-2 1,-1 0 0,1-2 395,0-1 0,1-3 0,1 1 0,1-1 0,2-1 0,0-1 0,6-1 0,0-2 0,-3 1-226,-17-2 0,-4 1 0,4 0 226,-12 1 0,1 2 0,17 1 0,-3 2 0,7 0-256,-1 3 0,6 1 256,6-1 0,2 2 0,11-1 0,3 0 1277,-27 0-1277,23 0 0,23 0 1201,15-2-2378,15-10 766,27-7-1628,22-11-3183,35-2 5222,-33 16 0,-2 2 0,12-2 0,-12 5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0:34.2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3198 25409,'10'51'975,"14"-14"-605,29-73-270,-11 4 1,4-6-2858,13-22 0,5-9 2768,-10 12 0,2-2 0,2-3 8,6-10 0,3-2 0,0-2-5,-12 16 0,0-2 0,1-1 0,0 1-12,1-4 1,0 1 0,0-1 0,0 0-109,0 0 1,-1 0 0,-1 0 0,0 0 110,-1 1 1,-1 1 0,-1-1 0,-1 1-1,-1 2 1,-2 0 0,0 1-1,-1-1-5,11-15 0,0 0 0,-1 2 0,-4 5 0,1 1 0,-2 2 0,-3 3 0,-1 2 0,-1 1 126,-2 5 1,0 1 0,-1 2-122,19-22 1,-2 3-12,-6 7 1,-2 4 5,-6 7 0,-2 4-11,-7 9 0,-1 4 0,20-16 11,-13 16 2226,-7 18-2226,-4 5 0,6 10 67,6 1 2160,8 3-2159,8 13 1459,6 7-1314,13 19-146,-35-15 0,1 3-422,7 3 0,2 2 416,7 6 1,1 3-529,6 3 1,3 1 539,3 5 0,2 1-67,2 0 0,2 2-6,-1-1 0,0 1 0,1-1 0,0 0 0,-1-1 0,-1 0 0,0 1 0,0 1 0,-1 1 0,-1 1 0,1 2 0,0 1 0,1 4 0,-1 0 0,-24-21 0,0 0 0,0 0 0,0 0 0,1 0 0,0-1 0,0-1 0,0-2 0,1 1 0,26 16 0,-1-1 0,-3-2 0,-2-1 0,-1-2 0,1 1-181,-15-6 0,2 2 0,-4-3 181,7 4 0,-1-2 0,12 13 0,-5-3 0,8 3-23,-14-8-1411,-11-14-1479,-17-5 3101,-17-10 0,-11-8 0,-10-6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0:36.3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318 19 22395,'-10'0'3025,"2"0"-2576,8 0 907,0 0-1009,28-1-56,-5 0-78,32 0-45,-13 1-78,7 0 55,-2-2-78,-1 2-22,-1-4 22,-6 4-54,-2-3-13,-3 2 0,-7-2 0,-2 3 0,-7-2 0,-6 2 0,-3 0 0,-4 0 0,-1 0 0,-1 0 0,2 2 0,1 13 0,3 8 0,-2 18 0,2 4 0,-2 6 0,-1 5 0,-1 5 0,-3 11 0,1 4 0,-3-13 0,0 2 0,2 35 0,-2-34 0,0 0 0,0 23 0,0-30 0,1 0 0,1 36-183,-1-36 1,0-1 182,3 29 0,-4-7 0,2-8 0,-2-11 0,0-14 0,0-11 0,0-11 0,0-9 0,0-7 0,0-5 365,0-3-365,-8-1 0,-7 0 0,-14 0 0,-11 0 0,-42-8 0,12 3 0,-27-6 0,33 7 0,5 3 0,9 1 0,5 0 0,2 0 0,2 0 0,2 1 0,1 2-3392,3-1 3392,-1-1 0,-1-1 0,-4 7 0,16-4-46,3 4-1298,19-5-7419,17-29 9611,6-6 0,-2 1 0,-2 5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0:37.0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274 142 24155,'-58'15'231,"-1"0"1,4 0-1,12 4-41,19 24 34,7 3-100,6-1 10,6 1 68,3-3 314,21 14-292,3-19-146,19 4-11,1-28-67,2-8 34,3-21-1,2-10-33,-3-23 45,-3-10 11,-9-9-11,-7-3-11,-8 3-23,-8 2-22,-4 11-1,-6 11-380,-1 10-448,0 13-707,0 7-3663,-1 8 5210,-7 3 0,4 2 0,-4 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0:37.4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324 19 20535,'-2'-10'4751,"1"2"-3922,1 8-537,-7 49-113,6 1-67,-5-1 0,-1 3-528,-4 42 489,2-44 1,-2 0 15,-1 3 1,-1 0-51,1 1 0,-1-1-6,0 2 1,1-1-12,1 0 1,1 0-18,1 0 1,0 0 0,0-4 0,1-1-6,-9 39 86,1-17-198,0-14-169,0-18-111,0-8-291,-2-9-617,4-5-1015,2-6-7516,4-5 9143,5-5 0,1-1 0,2 0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0:37.6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27897,'65'71'78,"-1"-1"1,-4-5-1,-10-6-78,-18 1-79,-3-7-492,-8-8-214,-7-10-806,-5-7-1848,-5-13 3439,-3-6 0,-1-8 0,0-1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0:38.0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356 1 22762,'-68'37'227,"0"-1"1,4-2 0,12-2-5446,21 3 5218,3-5 1423,8-6-1513,6-9-135,7-4-3338,4-6 3583,3-3 1,0 0 0,0-2-1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0:38.2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23023,'8'0'3518,"-1"0"-3148,-7 0-158,91 37-177,-42-12-35,11 1 0,1 2-158,-7 5-951,-3-10-1961,-6-4 3070,1-8 0,-24-5 0,-3-3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0:39.8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464 1 24334,'-71'12'280,"0"0"0,7 0 0,9 2-79,17 12 58,2 5-35,2 4 45,2 9-45,5 5-135,7 3 34,10 3-44,5-4 33,8-4 89,18-9-44,13-10 12,23-11-46,9-8-33,6-8-1,2-5-55,-4-9-12,-4-10 23,-12-10-45,-10-6 0,-9-9 11,-9-4 12,-9-9-23,-6 1 0,-8 2-23,-1 10-89,-2 13-313,0 7-3875,-6 13 2641,-7 6-3371,-7 6 5030,-5 14 0,11-8 0,3 9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0:40.2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506 1 26451,'-8'72'740,"2"-2"-605,3-5 55,-4 5-22,-8 8-11,0-14 0,-2 2-113,2-13 1,-1 1-551,-6 18 0,0 1 511,4-18 1,-1-3-1,0 0 1,0-1-1,1-3 1,-1-1-6,-15 34-49,2-14-97,2-12 61,0-11-419,-1-8-427,1-9-940,6-8-2740,5-6 4611,8-8 0,6-1 0,4-4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0:40.5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27953,'65'46'97,"-1"0"0,-5-4 0,-10-2-86,-12 8-22,-7-7-34,-3-8-1019,-1 2-336,-9-12-1279,-3-1-7152,-7-6 9353,-5-6 0,-1-2 0,-1-3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0:40.8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328 0 20210,'-14'0'3541,"3"0"-3513,-29 26 0,-5 8-28,9-6-23,-15 9 1,1 0-168,23-15-426,4-3-516,6-8-1401,8-6-4425,5-1 6958,4-4 0,0 0 0,0 0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0:41.2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26 21129,'-8'-14'3978,"2"3"-3373,6 11-56,0 0 348,44 0-662,-15 8-101,35 4-123,-27 12-11,-3 0-56,0 5-571,-5-2-830,1-1-3070,-5-4 4527,0-4 0,-12-8 0,-3-3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0:45.6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55 319 25950,'12'93'67,"-1"0"0,0-7 1,-3-6-68,-8 13 34,0-11-23,-4-19 378,-4-19-389,-4-21 125,-4-19-125,-1-36 63,1-24-51,4-38-7,7 40 1,2-3-356,1-4 1,1-1 354,1-1 1,0 1-1,3 2 1,1 1-1,1 3 1,4 2 6,15-32-12,9 22 0,5 27 22,5 19-22,1 13 0,-1 18 902,-3 10-879,-10 18-23,-10 36 11,-10-18 11,-8 17-33,-12-28 11,-4-7 0,-9-5-11,2-5 22,-2-9-11,1 2 11,1-4 12,-4 16-23,11-6 45,1 13 101,12-7-45,2-1-57,9-2 12,22 15-44,-1-11-12,16 15-34,-19-14-650,0-5-1041,-1-8-4113,3-13 5838,4-7 0,-14-5 0,-2 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0:46.0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1 22967,'-15'0'2352,"2"0"-2150,13 0-100,0 0-24,-24 85-33,18-47-34,-4 14 0,6-2 0,21-25 23,10-11-34,5-8 0,0-6 11,-3-11 12,-4-9-23,-7-10 67,-9-5 246,-4 0-55,-12 3-34,-10-1-146,-9 7-66,-10 5-12,2 8-12,4 8-458,3 3-987,7 2-4885,9 0 6342,5 0 0,6 0 0,0 0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0:46.4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89 234 23068,'0'-10'2106,"0"1"-1949,0 9-68,-12 104-2724,5-45 2652,-1 13 0,0 1-17,-1-4 586,2-6-575,-2-15-11,3-13 0,1-14 0,2-12-45,-1-6 34,1-23 2067,-1-23-2056,2-35 0,1 26 0,0-2-180,1-3 0,0-1 196,0 1 1,0 1 130,5-37-91,6 17-11,5 24-45,7 16 11,-1 15 11,0 9-22,-3 8 11,-4 2 443,-3 2-342,-5 9 12,-4 14-91,-1 19-22,-2 21-22,-6 5-785,-4 4-2151,-4-9 2947,2-12 0,6-23 0,4-13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0:46.6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19 22608,'0'-10'3183,"0"1"-3066,-3 52 1,-2 23-29,-5 4-491,2 8 0,0 1 391,-6 7-1591,5-16-8229,3-14 9810,5-19 0,1-19 1,0-9-1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4:54.0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24983,'3'73'288,"0"-1"0,0-1 0,-2-5-143,-1 19-89,0 3-56,-2-9-5683,2-6 5437,-3-12 433,3-11-3257,-1-10 3288,0-9 1,-1-15 0,1-7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4:54.4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66 24961,'53'-23'190,"0"0"1,36 4-79,-61 58-67,-7 20-34,-5 8-11,-7 2 0,-5-6 11,-2-9 0,-2-10-11,-1-12 45,-5-8 12,-5-8-1,-7-7 123,-4-4 34,-1-4-56,-1-1 67,3-1 78,7-2-100,4 0 22,7 0-56,1 2 67,2 1-67,5 0-22,7 9 0,8 6 33,10 12-78,1 7-57,3 1-44,-2-3 0,-1-1 12,-3-5-24,-2-2-66,-1-3-325,-5-2-841,1-4-806,1-8 2050,21-17 0,-25 7 0,14-12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4:54.8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123 201 26227,'-37'39'67,"0"1"1,-12 32-5617,71-36 5728,20-10 1,8-5-169,16 2 693,-10-8 1,-1-4-716,3-12 870,-2-11-859,-10-5 34,-8-13 33,-9-25-67,-14 9 22,-6-21 3404,-9 18-3381,-7-1 67,-9 4-33,-10 6-23,-10 8-11,-3 10-34,1 10-11,-1 7 0,6 7-214,4 8-402,5 5-762,9 7-2599,6 3 3977,5-1 0,4-10 0,0-3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4:55.2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171 1 25454,'-10'25'-23,"9"1"23,14-2 12,7 1 10,0 0 0,-1 0 90,-5-1 113,-3 2 201,-6-2-23,-2 3-45,-3 0 35,-3 0-102,-5 0-112,-6-1-111,-9-1-35,-4 0 23,-1 0-56,-1-4 0,1 0 0,5-7-145,0-2-629,7-3-693,1-4-3060,4 1 4527,2-2 0,4-1 0,2-1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4:55.6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0 804 23314,'10'-3'2633,"-1"0"-2498,-9 3-113,33-85-11,-12 28-11,3-7 0,1-3 23,5-14-23,0-1 101,-1 4 279,1 3 124,-4 9 23,-2 12-179,-3 14-57,-3 13-112,0 14 11,0 6-177,2 6-13,2 5 0,1 11 0,1 15 0,-1 15 0,-2 11 0,4 5 0,1 2 0,3 4 0,-3-2-1401,-8 30-1087,-8-31-7343,-10 21 8818,-9-40 0,5-18 0,-5-10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4:55.8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75 27393,'63'-16'29,"-1"0"1,-4 0 0,-6 4-30,7 9-661,-8-2-594,-7 2-1546,-10 0 2801,-7 2 0,-14 1 0,-3 0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6:54.3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18 28671,'55'-4'0,"0"0"0,3 1 0,2 0 0,-1 2 0,2 0 0,1 0 0,1 1-155,-2 0 0,0 0 155,-6 0 0,-1 0 0,42 0 0,-22 0-362,-23 0-3357,-21 0 3719,-18 5 0,-8-4 0,-4 4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8:11.8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 28671,'53'-8'0,"4"2"0,8 6 0,1 3 0,4 0 0,-4 5 0,-5 2 0,-4 4 0,-8 2-1693,-6 0-1344,-6 0 3037,-8-1 0,-13-7 0,-7-2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8:12.2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159 76 23504,'-4'-5'3160,"1"0"-2779,3 5-33,0 0-57,-1 27-123,1 2-101,-4 28-22,0 1-45,-4 6 0,-2 4 22,-2 1-10,-1-6-12,3-11 0,1-15 0,5-19 0,2-9 168,1-22 145,2-16-121,4-27-192,0-19 0,1-11 0,-3-3 0,-3 7 0,-3 11 0,-4 14-326,-5 19-1254,-3 18-3529,-1 19 5109,-4 27 0,10-13 0,-1 11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9:05.1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0 150 22642,'0'-9'3160,"0"1"-2298,0 8-133,89-30-861,-8 14 315,-5 1 0,17-3 0,-5 4-896,4 4 1,2 2 712,-3 2 0,7 0 0,-2 2-548,-13 2 0,-2 0 1,3 1 547,11 1 0,2 0 0,3 0-443,-19 0 0,2 0 0,1 0 0,1 0 443,2 0 0,0 0 0,1 0 0,0 0 0,0 0 0,0 0 0,0 0 0,-1 0 0,-5 0 0,0 0 0,-1 0 0,-2 0 0,19 2 0,-1 0 0,-4 2-433,-10-1 1,-2 2 0,-3 0 432,23 4 0,-5 1 0,-17-1 0,-4 0 276,-13-2 1,-4-1-277,30 3-561,-26 3-2271,-29 12 2832,-16 20 0,-13-19 0,-4 6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9:14.2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0 195 27225,'6'-21'1030,"36"1"-1923,6 12 1,10 2 892,24-3 0,9 1 0,-18 3 0,4 1 0,2 0 0,12 0 0,4 0 0,1 2-736,-19 1 0,1 1 1,1 1-1,2 0 736,4 2 0,2 1 0,1 0 0,1 0 0,5 1 0,1 1 0,1-1 0,2 0-177,-17 0 0,2-1 1,0 0-1,1 0 1,1 0 176,4-1 0,1 0 0,1 0 0,1-1 0,-1 0-280,3 0 1,1-1 0,0-1 0,0 1 0,0-1 279,2 1 0,0-1 0,0 0 0,1 1 0,-1 0-57,-1 0 1,0 0 0,0 0 0,0 1 0,-1-1 56,-1 1 0,0 1 0,-1-1 0,0 0 0,0 1 0,-1 0 0,0 0 0,0 0 0,0 0 0,-1-1 0,0 1 0,0-1 0,-1 0 0,1 0 0,0 0 0,0-1 0,1 1 0,-1-1 0,1 0 0,-1 0 0,1 0 0,0-1 0,1 1 0,-1-1 0,0-1 0,-1 1 0,0 0 0,0-1 0,1 0 0,-1 0 0,-1-1 0,0-1 0,1 1 0,-1-1 0,-1-1-19,-2 1 0,0-1 1,0-1-1,-1 1 0,0-2 19,-2 1 0,0-2 0,-1 0 0,0 0 0,-1 0 0,17-2 0,0-1 0,-2 0 0,-1 1 0,-4-1 0,-1 1 0,-1 0 0,-2 0-348,-6 0 1,-2 0-1,0 1 1,2 0 347,8 1 0,3 0 0,-4 1 0,-9 1 0,8-3 0,-6 2 0,6 3 0,0-1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9:47.8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1 748 28166,'36'-65'168,"1"0"0,-3 3 1,-1 3-169,13-21 0,-1 2 0,-2 4 0,-2 9 0,-4 7 0,0 9 0,-5 12 0,-3 8 0,-9 14 0,-5 7 0,-7 5 0,-2 6 0,0 16 0,-3 16 0,-1 28 0,-2 20 0,0-34 0,0 3-744,0 6 1,-1 2 743,-1 5 0,-1 1 0,0 1 0,-1 4-330,-3-5 1,-1 4 0,1-4 329,0 6 0,-1-1 0,-3 18 0,2-6-1211,2-3-1882,3-27 3093,4-28 0,0-15 0,0-10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49:48.5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1481 23 24715,'-63'-6'844,"0"0"0,-1 2 0,1 0-637,7 2 1,0 2-543,-6 5 0,-2 3 587,-5 3 1,-1 3-842,-3 7 1,1 4 588,0 4 0,2 2 0,1 3 0,4 3 11,6 2 0,4 2-11,5 2 0,4 2 0,7 2 0,4 2-1310,5 3 0,4 3 1310,3 3 0,5 3 0,3 7 0,4 3-108,2 7 0,4 2 108,1 5 0,2 0 0,0 5 0,3-1 0,4-2 0,4-1 0,2-5 0,3-1 0,7-3 0,4-1 0,4-3 0,2-1 0,2-1 0,4 0 0,2-3 0,4-1 0,3-2 0,4-4 0,1-5 0,4-5 0,2-7 0,4-4 0,1-8 0,2-6 0,4-7 0,2-6 0,3-2 0,4-7 0,-1-11 0,5-9 0,-3-1 0,12-4 0,-2-7-5,-11-1 0,2-4 1,-6-3 4,0-11 0,-7-4 0,-2-2 0,-4-3 0,-5 2 0,-5-2-31,-4-2 1,-4 0 30,-7 0 0,-4-1 0,-5-2 0,-5-1 0,-4-2 0,-5 0 0,-4-1 0,-3-3 0,-8-30 0,-6-2 0,-5 22 0,-5 0 501,1 10 1,-2-4 0,-5 5-502,-15-11 0,-5 5 0,-3-2 0,-5-3 0,1 12 0,-4-3 0,1 6 0,-8-4 0,-2 5 0,12 12 0,-4 0 0,3 11 0,-1 14 0,1 9 291,2 3 1,1 6-292,-46 8 0,9 21 0,10 12 0,8 25 0,10 12 0,32-30 0,3 3-998,1 5 1,2 3-1143,-1 5 0,0 1 2140,-2 11 0,2-3 0,-4 9 0,2-7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52:05.2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0 28671,'6'94'0,"-1"0"0,0 0 0,-1-3 0,-4-17 0,0-1-791,0 4 1,0 0 790,-2 1 0,-1-1 0,2-3 0,-2-1 0,0-4 0,-1-1 86,1-8 0,1-3-1240,-2 37-572,3-31-1443,1-32 3169,0-18 0,0-13 0,0 0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52:05.8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1 136 24804,'0'-9'2667,"0"1"-2196,0 8-102,38 113-5749,-4-47 5419,1 13 1,5 2-40,-8-36 0,2-5 439,3-1 0,1-2-439,0-3 0,1-4 884,39 14-884,-4-21 0,-2-13 0,-7-33 0,-3-17 0,-6-32 0,-29 30 0,-1-1 0,20-44 0,-3 2 0,-7 12 0,-5 4 3140,-7 10-3140,-2 6 685,-5 10-685,-2 10 74,-4 11-74,-2 10 0,-1 8 0,2 59 0,-4 20 0,-2-3 0,-1 7-1508,-2 5 1,-2 3 1507,0 10 0,-1 2 0,0-32 0,-1 1 0,-1-1-112,-1 1 1,-1 0-1,-1-1 112,-4 29 0,-2-2-298,-2-6 0,0-3 298,1-13 0,0-4-712,2-13 0,1-5-2560,-1 5 3272,6-28 0,6-24 0,0-3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52:06.4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2580 401 24178,'-75'-18'325,"0"0"0,1 0 0,2 2 0,0 3 0,5 2-1693,-9 3 1,4 3 1557,-1 2 0,0 3 113,2 5 0,1 4 121,0 0 0,-1 4-206,-1 7 1,1 3-157,-4 3 0,0 2-82,0 0 0,2 2 20,-1 2 0,1 1 0,4-1 0,1 2 0,2 0 0,0 2 0,0 2 0,2 1 0,0 0 0,1 1-185,3 0 1,1 2 184,6-2 0,4 1 0,6-1 0,3 2 0,7 0 0,4 3 722,5 4 0,3 3-722,6 6 0,3 2 159,4 9 1,2 2-160,3 7 0,5 1-67,9 3 1,7 1 66,5 2 0,8-1-405,14 3 1,9-2 404,-14-27 0,3 0 0,2-1 0,4 3 0,2-1 0,1-1 0,3 1 0,1-2 0,1-1 0,1 0 0,1-1 0,1-3 0,1-1 0,1-2 0,2-3 0,0-3 0,1-3 0,2-4 0,0-2 0,2-4 0,2-4 0,-1-5 0,1-5 0,5-6 0,3-8 0,5-5 0,2-5 0,-6-2-442,3-5 1,-4-4 0,3-5 441,-5 1 0,4-4 0,-3-2 0,-7-3 0,-7-5 0,-6-3 0,-3-1 0,22-22 0,-5-2 0,-6 0 0,-5-1 0,-3 0 0,-2-6 0,-9 3 0,0-7 0,-4 3 0,6-13 0,-4-2 0,-8 11 0,0-4 0,-7 4 0,-5-7 0,-7 3 0,-3 0 0,-5 1 0,-3 5 0,-3 1 0,-4 6 0,-4 1 104,-7 3 0,-6 2-104,-6 0 0,-7 0-256,-13-3 0,-7-1 256,-12-7 0,-6 1 0,16 19 0,-4 1 0,-1 0 0,-4-3 0,-2 0 0,-1 1 0,0 1 0,0 0 0,0 3 0,2 3 0,2 2 0,-1 3 0,-20-12 0,1 6 488,11 13 1,1 8-489,8 9 0,1 7 604,6 3 1,1 7-2297,-42 19-3383,8 11 5075,4 24 0,39-22 0,7-1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51:56.9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180 170 19034,'1'-11'5714,"1"2"-4896,-2 9 1098,0 0-1580,-4 7-112,-2 10-11,-5 14-78,-3 11-46,1 10-10,-4-2-23,3 6 1,-1-3-57,2 4 0,-3 1 0,2 0 0,-1-1 0,4-4 0,2-8 0,4-10 0,1-10 0,3-9 0,1-6 0,0-2 0,0-1 0,0 1 0,0 2 0,0 1 0,6 1 0,2 3 0,9-2 0,21 20 0,-1-6 0,16 11 0,-6-11 0,2-2 0,4-3 0,30 6 0,-19-9 0,19 6 0,-29-13 0,-4 1 0,-4-3 0,-6 0 0,8 3 0,-18-4 0,5 2 0,-21-6 0,-3 0 0,-3-1 0,-3-1 0,0-1 0,-2 1 0,-1-3 0,0 2 0,-1-2 0,0 0 0,-1-3 0,0-14 0,0-21 0,0-29 0,0-29-715,0 38 0,0-3 715,0-4 0,0-2-200,0 0 0,0-2 200,0-14 0,0 3 0,0 26 0,0 1 0,0-4 0,0 6 0,0 9 0,-1 15 0,-1 8 0,0 4 1365,1-7-1365,1 2 465,0-9-465,0 5 0,0 2 0,0 4 0,0 8 0,0 1 0,0 5 0,0-2 0,-4-1 0,-13-7-326,-4 2-1332,-11 1-1133,7 6-7040,-2 13 8807,3 14 0,10-9 0,2 7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51:57.3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73 22384,'0'-5'3855,"0"0"-3307,0 5-144,0 0-68,37-19 157,-11 10-79,37-14-177,-17 16-237,7 4 0,6 1 0,2 7 0,3 9 0,-2 7 0,-1 6-35,-7-5-1175,-3-9-908,-6-7-6240,-3-4 8358,-3-2 0,-17 0 0,-6 0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51:58.1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 10 18126,'9'-6'4179,"-2"2"-3260,-7 4-224,0 0-471,14 4 12,-7 1 66,9 1 68,-13-1-23,-1-2 12,-2 1 44,0 0-56,0 3-11,0 4-123,0 9-22,-8 7 33,-3 8-45,-10 6-33,-3 4 44,0 2 23,1 1-11,6-4-45,2 0-44,6-3-113,1 6 0,3-2 0,2 3 0,1-6 0,2-6 0,0-6 0,0-5 0,22 14 0,-1-9 0,24 14 0,-3-15 0,8 0 0,6-4 0,7-7 0,4-5 0,3-6 0,0-2 0,1-3 0,-6-1 0,-3-1 0,-6 0 0,-6 0 0,-9 0 0,-9 0 0,-11-3 0,-9 1-248,-7-1-2295,-4 1-6231,-1 2 8774,0 18 0,0-14 0,0 14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52:47.1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5381 0 23101,'-82'18'840,"1"0"1,-4 2 0,1 0-651,8 2 0,-1 0-1518,-9 1 1,-3-1 1411,-5 0 0,-2-1-28,29-7 0,-1 1 0,-1-1 3,-5 0 1,-1 0 0,-2 2 26,-5 3 0,-3 2 0,0 2-685,14-2 1,-1 1-1,-1 1 1,-2 2 668,-8 5 0,-1 1 0,-2 3 0,0 1-39,12-3 0,-2 2 1,0 0-1,0 2 0,0 1-18,-3 1 1,0 1-1,-1 1 1,0 1 0,1 0-171,1 1 0,-1 0 1,0 1-1,1 1 1,2 0 189,4-2 1,1 1-1,1 0 1,2 1 0,0 0-166,-11 8 1,2 0 0,2 1 0,2 0 142,7-2 0,1 0 0,3 0 1,1 2-97,4-1 0,1 0 0,2 1 0,1 1 115,-14 18 0,2 2 0,3 1-15,2 2 0,3 2 0,2 3 4,14-19 1,1 1-1,2 2 1,2 1-9,1 0 0,1 2 0,2 0 1,2 2 81,0 1 1,2 1 0,2 0 0,1 1-89,2 2 1,1 0 0,2 0-1,2 1-13,2 0 0,2 0 0,2 0 0,1 0 8,2 0 0,0 0 0,3-1 0,2 0 72,3 24 1,3-1 0,4-1-69,5-4 0,4-1 0,5-2 10,3-4 1,6-2 0,4-2-4,5-5 0,6-3 1,3-3-5,5-4 1,3-5-1,4-3-3,3-3 0,2-5 1,10-3-22,6-7 1,9-3 0,3-3 0,-4-4 16,-15-8 0,-3-3 0,2-3 0,4-1 0,2 0 0,4 0 0,2-2 0,0-3 0,-5-4 0,1-5 0,-3-3 0,-1-4 0,1-1 0,5-1 0,1-3 0,0-1 0,0-3-148,3-1 1,1-2-1,0-3 1,0-2 147,2-4 0,0-3 0,0-3 0,0-2 0,-16 6 0,-1-1 0,1-3 0,1-2 0,3-4-58,-5-1 0,3-4 0,2-3 0,0-2 0,0-1 0,-3 2 0,-3 1 58,9-5 0,-3 2 0,-3 0 0,1-2 0,2-3 20,0 0 0,4-4 1,0-2-1,-1 0 0,-4 1 1,-7 4-21,0-3 0,-6 3 0,-3 1 0,-3-2 172,11-13 1,-4-2-1,-3 1-172,-10 4 0,-2 1 0,-5-1 0,-7 4 0,-4 0 0,-3 0 0,7-24 0,-6 1 0,-9 5 0,-6 0 0,-4 6 0,-5-4 0,-4 2 0,-2-5 0,-2 2 397,-5-18 0,-2-1-397,1 7 0,0-4 0,-3 3 0,-2 16 0,-1 4 0,-1-1 0,-2-5 0,-1 1 0,-1-1 0,1 1 0,-2 1 0,0 0 0,1 2 0,-1 0 0,0 3 0,-6-27 0,-1 2 0,8 26 0,-1-1 0,0 6 795,0-1 0,-1 3-795,-5-5 0,-1 7 0,-12 2 0,-11 10 2074,-4 5-2074,-12 3 401,12 9 1,-2-1-402,12 8 0,-1 0 0,-14-11 0,0 1 0,-18-13 0,10 2 1430,9 10-1430,13 5 442,10 10-442,8 6 0,6 5 198,4 3-972,-6 1-78,9 3-290,-3-3-405,8 5-1972,0-1 3519,-3 14 0,5-10 0,-1 10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53:15.1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4 23448,'-2'-2'2847,"1"0"-471,1 2-2376,81 25 0,-37-9 0,13 1 0,1 0 0,2 1 0,5-1 0,1-1 0,-2 0 0,-4-2 0,-8-2 0,-11 0 0,-12-4-853,-9-3-1197,-4-2-2365,0-3 4415,3-6 0,-8 5 0,-1-5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53:15.6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37 24681,'0'-9'2734,"0"2"-2263,0 7 122,0 0-425,7-9-144,1 6-24,9-5 0,2 18 0,4 13 0,2 19 0,-1 19 0,-1 13 0,-6 11-242,-4 5 242,-4 1 0,-5 0 0,-1-4 0,-3-9 0,0-13 0,0-17 0,0-21 0,0-13 0,0-11 0,-2-12 0,-4-19 0,-5-23 0,-7-26 0,-3-10 0,-1-6 0,-3 4 0,9 30 0,2-1 0,-8-27 0,11 34 0,1 2 0,3-9 242,0 20-1531,-1 17-1412,0 17 2701,-6 39 0,8-22 0,-2 22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3:54.7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1 23863,'-7'2'2902,"1"-1"-2061,6-1 133,0 0-883,121 11-2217,-54-7 0,7 0 2126,11 1 0,10 0 0,0 0 0,-3-1 0,0 0 0,2 0-353,-21 0 1,0-1 0,3 1 0,10 3 352,-2 1 0,9 2 0,7 2 0,3 1 0,-2-1 0,-3 1 0,-9-1-239,-1 0 1,-6 0-1,-3-1 1,2 2 0,7 1 238,0 0 0,8 2 0,5 1 0,-1 0 0,-2 0 0,-7 1 0,-11-2 0,24 9 0,-15-1 0,-2 2 0,-7-2 0,-2 1 0,-3-1 0,-7-3 0,-1 0 0,-3-1-111,18 4 1,-4-2-283,-13-5 1,-4-3-2365,22 2 3149,-40-8 0,-26-7 0,-17 0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4:00.0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0 606 24268,'83'-14'285,"0"0"0,-1 1 0,1-1 0,-1 0 1,13 0-1,2 0 0,1 1 0,3-1 1,3 0-822,-18 2 1,2-1-1,1 1 1,2 0-1,2-1 1,0 1-1,1 0 536,-3 1 0,1 0 0,1 0 0,2 0 0,0 1 0,1-1 0,0 1 0,1 0 0,-4 0 0,0 1 0,1-1 0,1 1 0,0 0 0,1-1 0,0 1 0,1 0 0,0 0 0,-6 1 0,0-1 0,1 0 0,0 1 0,0-1 0,1 1 0,0 0 0,0 0 0,1 0 0,-1 1-112,2 0 1,1 0-1,0 0 1,1 0 0,-1 1-1,1 0 1,-1 0-1,1 0 1,-1 0-1,1 1 112,-1-1 0,0 1 0,0 0 0,1 0 0,-1 1 0,0-1 0,0 1 0,0 0 0,-1 0 0,0 1-46,-3-1 1,0 1 0,0 0 0,-1 0 0,0 1-1,0-1 1,-1 2 0,0-1 0,-1 1 0,-1 1 45,4 0 0,0 0 0,0 1 0,-1 1 0,-1 0 0,-1 0 0,-1 1 0,0 0 0,-2 0-132,14 1 1,-1 0 0,-1 0 0,-2 2 0,-2-1 0,-1 2-1,-2 1 122,1 1 1,-2 1-1,-2 1 1,-2 0 0,-2 1-1,-3 0-450,19 5 1,-4 1 0,-5 0-1,-5 0-1568,3 3 0,-7 0 0,-8-1 2241,-2 2 1,-12-2 0,0 1 0,-48-14-1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52:35.3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26239,'4'63'343,"0"-1"1,0-3 0,0-5-154,-1 14-78,0-2-101,0-1 0,1 0-22,-3-2-101,2-2-236,-2-1-447,3-8-706,-2-9-2298,3-11 3799,-2-14 0,-1-8 0,-1-7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52:35.5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28671,'64'1'0,"-1"0"0,-6 0 0,-9 3 0,-15 5-337,-9 0-885,-6-2-895,-4-2-5436,-4-2 7553,2 2 0,-6-3 0,-1 1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52:35.7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151 7 24513,'-9'-3'2913,"2"0"-2700,-7 50 0,2 22-2064,0 6 1879,-4 10 0,-1 4-28,10-37 0,2-3 640,-8 49-1088,0-3-672,2-12-1345,3-8-7366,3-17 9292,4-18 0,1-18 0,0-13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52:36.1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23 884 22698,'-12'7'3227,"2"-1"-2768,10-6-123,0 0-89,11-103-68,1 37-95,-3-9 0,2-3 17,6-13 67,-2 2 0,-2 3-663,-4 8 630,2 8 125,-3 13-115,3 13-10,-1 14-35,-3 12-21,2 10-11,-1 5 425,7 9-493,3 13 0,5 12 0,-2 20 0,-2 6 0,-3 14 0,-2 4 0,-3 7-299,0-1 299,-3-3 0,-3-6 0,-2-6-942,-3-6-1164,-8-4 2106,-14 16 0,8-38 0,-6 8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52:36.4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53 28671,'59'-14'0,"0"-1"0,-4 1 0,-6 4 0,-7 10 0,-4 0 0,-6 0-1323,-9 6-1814,-2 1 3137,-4 13 0,-7-12 0,-3 4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52:36.6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138 0 28289,'-2'62'127,"0"0"0,-2-2 1,0-2-128,-5 34 0,-5 3 0,-4-4-169,2-3-998,-1-11 170,1-11-617,2-14-1153,2-14-7064,7-19 9025,1-9 1,4-10-1,0 0 1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52:37.0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17 179 23852,'-9'-3'2846,"2"0"-2443,7 3-55,19 82-23,2-39-197,-3 11 1,5-2 39,15-15-101,3-14-33,3-12 11,-1-8-34,-2-12 34,-1-11-45,-3-15 0,-1-15 0,-2-5-11,-2-6 22,-3-1-11,-2 5 0,-5 6 11,-2 14 11,-8 12 68,-2 14 44,-6 6-121,1 14-13,-2 18 0,0 22 0,1 29 0,-3 19 0,0-42 0,0 4 0,0 34 0,-2 2-469,-2-23 0,-1 1 469,-1 22 0,-3-3-847,-3-32 1,-1-4-2566,-2-3 1,1-2 3411,-10 44 0,8-44 0,8-13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5:35.9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141 1 26003,'-8'79'340,"-1"-1"0,1 3 0,0-2-3143,-3-6 1,1-1 2802,2 7 0,1 2-6,0 2 1,2 2-752,1 0 0,0 4-2520,0-10 0,-2 4 0,1-4 3223,-2 10 1,0-3 0,0-1 0,0-11 0,-1-13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4:03.7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57 25883,'77'-8'504,"1"0"1,0 0-1,11 1 1,2 0-1,3 2-1868,-14 1 0,2 2 1,2 1-1,2-1 1364,-8 1 0,2-1 0,2 1 0,2 0 0,0 2 25,7 1 0,3 1 0,0 1 1,2 1-1,0 0-25,-10-1 0,0 1 0,0 0 0,2 0 0,0 1 0,0 0-144,5 1 1,0 1 0,1 0 0,0 1-1,1-1 1,1 0 143,-11-1 0,1 0 0,0 0 0,0 0 0,2-1 0,-1 0 0,1 0 0,2-1 0,1-1 0,1 1 0,0-1 0,0-1 0,0 1 0,1-1-177,1 0 0,1-1 1,0 1-1,0-1 0,0-1 1,0 1-1,0-1 177,-1 0 0,0 0 0,0-1 0,0 0 0,0 1 0,0-1 0,-1 0 0,-2 0 0,1 0 0,-2 0 0,1 0 0,-1 0 0,0 0 0,0 0 0,10 0 0,0 0 0,-1 0 0,0-1 0,-1 2 0,0-1-66,-3 0 0,-1 1 0,0 0 0,-1 0 0,0 0 0,-1 1 66,-2-1 0,-1 1 0,0-1 0,0 1 0,-1 1 0,0 0 0,13 0 0,0 2 0,-1 0 0,-1 0 0,-1 1-48,-6 1 1,0 0 0,-1 1 0,-2 0 0,-2 2-777,12 2 1,-3 0-1,-2 3 1,-5 2 823,8 9 0,-5 4 0,-9-4 0,-5-3 0,-12 1 0,0 24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56:11.14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14 14 24575,'-6'-7'0,"4"1"0,-4 6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56:17.4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57 14003,'0'-31'-699,"0"6"1,0 25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56:21.6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 28022,'95'-6'78,"1"-1"1,-2 6 0,-3 4-79,-19 5 0,-1 3-932,6 6 1,0 1 931,-1 0 0,0 1 0,-1 1 0,-1 0 0,-5-1 0,-1 0 0,-6-2 0,-1 0-113,-3-2 1,-1-1-712,-5-2 1,-1-1-2359,39 11 3182,-27 2 0,-28-12 0,-23 2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7:56:22.6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1 282 24883,'86'-1'500,"-1"0"1,1 0-1,-10-1 1,1-1-1,2-1 1,2-1-347,15 0 0,2-2 0,3 0 0,2-1-1253,-12 2 1,1-2 0,2 1 0,0-1-1,2 0 1099,-12 1 0,2-1 0,-1 0 0,2 0 0,0 0 0,1 1-180,3-1 1,1 1-1,0 0 1,1-1-1,0 1 1,1 0 179,4 0 0,1 0 0,0 0 0,0 0 0,2 0 0,-1 1-63,-10 0 0,0 1 0,1-1 1,0 1-1,1 0 0,0 1 0,0 0 63,4 0 0,0 0 0,1 1 0,0 0 0,1 1 0,0-1 0,0 1-127,-9 0 0,0 0 0,1 0 1,-1 0-1,2 1 0,-1 0 1,1-1-1,0 2 127,2-1 0,1 1 0,0 0 0,0 0 0,1 0 0,-1 0 0,1 1 0,0 0 0,2 0 0,0 1 0,1 0 0,-1 0 0,1 1 0,-1-1 0,1 1 0,0-1 0,0 0 0,0 1 0,1-1 0,-1 1 0,1-1 0,-1 1 0,0 0 0,0 1-51,-1 0 1,1 0-1,-1 0 1,0 1-1,0-1 1,-1 1-1,0 0 1,0 0-98,-4 0 1,0 0 0,-1-1 0,1 1 0,-2 1 0,1-1 0,-2 0 0,0 1-126,7 0 1,-1 1 0,0-1 0,-2 1 0,0 0 0,-1 0 0,-2 1-1234,4 1 1,0 1 0,-1 0 0,-3 0 0,-1 1 0,-2 1 1554,3 1 1,0 1-1,-3 1 1,-5-1-1,-7 0 1,7 0 0,-8-1-1,-8 1 1,-2 4-1,0-1 1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2:45.2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138 0 20479,'-18'66'0,"0"0"0,0 0 0,-8 29 0,5-5 0,11-25 0,2-5 0,2-2 0,1-2 0,-1 39-136,5-29 333,6-32-914,11-18 1786,12-45-1461,6-18-67,2-40 1196,-19 37 0,-3 0-816,-1 0 1,-2 0 45,6-39 3148,-7 19-3014,-5 20 796,-4 16-460,-1 15-79,0 8-201,0 5 767,4-2-655,7-7 78,10-5-111,12-8-46,26-4-89,-12 13 100,13 3-188,-27 35-13,-5 17 0,-8 29 0,-9 19 0,-5 12 0,-4-45 0,-2 0 0,0-1 0,0 2-152,0 13 0,0-2-1674,0 20-4270,3 5 6096,10-63 0,-7-13 0,7-12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2:45.5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154 293 25779,'46'-58'104,"1"0"1,-5 5 0,-13 7 197,-24 15 90,-11 8 35,-11 7 32,-10 9 90,-12 8-157,-3 24-335,-1 15-57,0 26 0,7 8 0,4 6 0,13-4 0,7 0 0,7-1 0,3 0 0,15 0-1301,10-8-1825,19-15 3126,14-24 0,-25-15 0,-1-13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2:45.9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86 263 24491,'0'-8'2240,"0"2"-1904,0 6-89,-22 89-45,10-42-135,-3 11 0,0-2 45,6-17-44,1-18-68,5-12-34,1-38 23,8-20-68,5-38 51,-3 38 0,1-1-496,9-47 524,-6 14 11,-4 21 22,-5 24 102,-1 20-12,-2 12-22,0 14 100,1 19-100,-1 20 34,2 28-23,-2 9-45,0 4-55,0-6 502,4-10-514,7-16 0,10-16 0,8-20 0,9-11 0,2-28 0,5-8 0,-2-19 0,-3 0-237,0 6-860,-3 1-1133,7 2-4627,2-3 6857,11-4 0,-25 19 0,-4 3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2:46.2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152 251 26989,'-41'82'243,"0"0"0,5-7 0,9-6-120,21-3 34,6-10-79,17-19 23,13-18 212,21-30-132,11-28-181,3-33-291,-33 25 1,-3-4 290,-3-2 0,-4-2 0,-3 2 0,-5 1-3200,4-42 3200,-11 17 0,-5 17 0,-7 20 0,-1 17-886,-3 14-3622,3 10 4508,6 16 0,1-10 0,1 9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2:46.6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189 0 26104,'-49'67'328,"0"0"1,6-6 0,11-3-4,20 8 56,9-7 33,6-8-78,13-11-211,10-9-125,18-14 0,10-7 0,4-18 0,8-13 0,-1-15 0,2-9-909,-4-2-1074,-2 0-7848,2 1 9745,-2-3 0,-25 23 1,-8 3-1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2:46.9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233 4 23728,'-12'-2'2970,"2"1"-2645,10 1-101,0 0 56,-77 76-123,52-45-129,-17 14 0,6-3 50,31-25 34,5-6 79,12-4 33,4-1-56,13 4-10,-2 3-158,-4 6 0,-7 5 0,-8 5 0,-5 4 0,-3 5 0,-12 1 0,-3 4 0,-14-3 0,0 0 0,0-4-629,8-6-1398,5-4-5937,10-7 7964,3-3 0,3-8 0,0-3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2:47.2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1 764 25129,'19'-91'15,"0"0"0,-1 7 0,-2 7-3,2-9 66,0 6 157,1 9 250,-1 11-183,-1 12 40,-1 13-118,-1 13 71,0 9-3,0 9 233,4 2-66,-1 10-211,2 13-248,-3 14 0,-2 16 0,-5 5 0,-2 1 0,-3-4-416,-4-3-1567,1-9-3597,-2-6 5580,-3-8 0,2-13 0,-2-7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2:47.3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1 110 25487,'56'-30'-997,"1"0"0,23-15 0,-63 40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2:47.6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6 226 26216,'-3'0'2455,"0"0"-2455,3 0 0,98-81 0,-44 49-299,10-15 0,0 4 299,-12 28 146,-12 9-572,-11 4-1390,-9 2-2632,-5 0 4448,-7 6 0,-4-4 0,-2 3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2:47.7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198 1 28031,'-43'65'213,"-1"0"0,6-5 1,6-4-214,10 10-259,11-9-559,5-6-201,5-15-1323,16-17-4269,12-10 6611,19-18 0,-16 7 0,-5-7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2:48.0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565 376 26866,'-39'81'463,"1"1"0,3-8 0,9-9-47,15-10-416,7-13 0,8-14 0,13-15 0,11-5 0,33-32 0,-14-10 0,13-32 0,-32-12 0,-12-8-305,-9-8 305,-19 4-494,-24 0 494,2 47 0,-8 3-1885,-19 1 0,-11 5 1885,9 12 0,-4 4 0,5 1 0,3-1 0,3 4 0,-2 6 0,0 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8:23.03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1 624 20261,'6'-12'0,"17"3"2029,59 9-2029,-22 0 0,12 0 0,6 0-1687,6 0 1,7 0-1,5 0 1,-1 0 1686,-14 0 0,0 0 0,1 0 0,2 0 0,2 0 0,-4 0 0,3 0 0,2 1 0,-1-1 0,1 0 0,-2-1-519,13-2 0,-3-1 0,1-1 0,1 0 1,4 1 518,-17 0 0,1 1 0,2 0 0,2-1 0,1 0 0,0-1 0,1-2-322,-3 0 0,0-2 1,2-1-1,0 0 1,1-1-1,1 1 1,0-1-1,1 0 322,-3 2 0,2-1 0,1 0 0,0 1 0,1-1 0,-2 0 0,0 0 0,-3 0 0,-2 0-298,7-2 1,-3 1 0,-3-1 0,0 0 0,0 1 0,1-1-1,4 1 298,0 0 0,3 1 0,3-1 0,0 1 0,0-1 0,-3 2 0,-3 0 0,-6 0-21,16-1 0,-7 1 0,-4 1 0,3 0 0,5-1 21,-11 2 0,4 0 0,2 0 0,1-1 0,1 1 0,-3 0 0,-4 0 23,3-1 1,-1 0 0,-2 0 0,-2 0 0,-2 1-1,-4 0-23,17 0 0,-5 1 0,-2 0 0,1-1 157,4-2 1,1-2 0,-3 2 0,-5 2-158,-1 4 0,-6 3 0,1-1 377,8-4 1,2-2-1,-2 2-377,-1 4 0,-1 2 0,-6-1 1112,3 0 1,-6 0-1113,0 0 0,-4 0 1608,-18 0 0,-2 0-1608,42 0 3451,-17 0-3451,-30 0 3177,-16 0-3177,-10 0 1642,-8 0-1642,-1 0 192,-8 0 0,-4 0 0,0 0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5:42.7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4 16580,'-2'-2'4213,"0"0"-2533,2 2-1085,-2 13-103,1 0-167,-2 11-67,2-3-45,-1 3-11,-1 4-34,-1 3-67,1 6 55,-1 3-32,0 4-12,0 6 56,2 7-34,0 4 24,2 3-3405,-1 0 3404,-2-2 0,-1-1-23,-2 0-44,3 1-1,-2 2-33,2 3 0,1 1-22,1 0-34,-2 19-11,1-27-90,-1 2-403,1-40 2495,2-12-6226,0-14 4235,0-17 0,0 8 0,0-6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1:26.2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1 25634,'16'50'291,"0"1"0,-1-2 0,-4 0-201,-11 30-56,0 3-34,-6-2-112,-1-28 0,0-1-325,-6 16-214,-6 12-502,11-45-1391,2-16-7070,1-9 9614,2-24 0,1 12 0,1-12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1:26.6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0 226 18619,'13'0'5524,"-3"0"-4874,-10 0-180,0 0-369,85 46 11,-50-35-73,17 15 1,-1-8 72,-18-31-56,2-10 12,1-17-1,2-5 45,-4-6 67,-1 4 0,-7 5 12,-5 11 44,-9 12 0,-4 8 23,-5 8 22,-1 1-11,-1 2-56,1 6 22,0 19-67,-1 22-22,-1 32-46,0 18-467,-3-42 0,-1 1 367,-2 1 0,-1 0 0,-3-1 0,-1 0-102,-1-4 1,-1-2-515,-7 40-632,5-19-175,4-15-1994,6-14 3417,-1-9 0,4-17 0,-1-4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2:32.9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10 169 18864,'62'-30'159,"0"1"1,-1 0 0,25-11 0,-6 11-137,18 19 22,-13 9 1431,-15 19-1476,-17 14 0,-24 27-123,-13 19-124,-33 15 351,0-39 0,-6 1-239,-10 4 0,-5-2-33,-5 2 0,-3-2 917,1-4 1,-1-2-761,2-5 0,2-4 11,-34 23 34,11-18 3025,10-17-2656,11-12 68,9-8-56,13-7 1292,9-1-1539,7-2 354,5 0-386,9 0-136,17 0 0,18 0 0,18 1 0,10-1 0,6 3-493,7-1 493,1 0 0,3 0-1143,-3-2-1467,-2-3 2610,-23-14 0,-4-1 0,-3 7 0,18-23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2:33.4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2054 87 22944,'-86'-13'1034,"0"0"1,-6 3 0,-1 3-905,25 4 1,-1 1 0,0 3-950,-5 4 1,0 5 0,-1 1 1049,-1 1 1,0 3 0,1 4-5,0 5 1,1 5 0,2 4-105,2 3 1,2 3 0,3 5-124,2 4 0,2 5 0,4 3-340,1 6 1,4 4-1,3 3 340,2 5 0,3 3 0,4 3-206,5 4 1,4 4 0,5 1 205,4 2 0,4 3 0,7 0 0,7 3 0,6 2 0,6-1 0,2-23 0,4 1 0,3-1 0,4 0 0,2 0 0,4 1 0,3-1 0,3-2 0,4 2 0,3-2 0,2-1 0,3-1-332,1-1 1,3-1-1,2-2 1,3-3 331,2-3 0,3-3 0,2-3 0,2-3 0,1-4 0,3-3 0,2-4 0,1-5 0,1-6 0,3-5 0,0-3 0,1-5 0,1-2 0,1-5 0,-1-4 0,1-5 0,0-7 0,1-6 0,-1-5 0,-1-3 0,0-4 0,0-4 0,-1-4 0,-2-5 0,1-7 0,-2-5 0,-1-3 0,-2-3 0,1-5 0,-3-2 0,-1-3 0,-4-2-127,-2-2 1,-3-2-1,-3-2 1,-3-1 126,-4 3 0,-2 0 0,-5-3 0,-4-5 0,-8 3 0,-3-6 0,-4-3 0,-4 2 0,-5 5 0,-2-23 0,-8 4 0,-7-3 0,-3 8 0,-3-5 0,-7 2 0,-9 9 0,-17 0 0,-10 8 0,-6 3 0,11 17 0,-3 1 0,-4 1 0,-1 2 0,-6 0 0,-2 1 0,-3 3 0,-1 1 0,-1 3 0,-2 2 0,-2 3 0,0 2 0,2 3 0,0 3 0,-1 1 0,-3 3-40,-12 0 1,-4 2 0,1 4-1,6 2-476,3 3 1,6 4-1,-2 2-314,-10 0 1,-1 4 0,10 10 829,10 22 0,11 5 0,-6 0 0,13 19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7:14.2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22451,'7'8'4280,"-1"-2"-3383,-6-6-169,104 45-2029,-31-24 1301,11 7 0,4-1 0,-25-16 0,-3-2 0,7 1 0,0-1 0,1 0 0,1 0 0,-2 0 0,-1-1 0,-2-2 0,0-3 0,-1 1 0,-1-1-1642,0-2 0,0-1 1642,1 0 0,0 0 0,0 0 0,0 0 329,1 0 1,-1 0-330,-2 0 0,-1 0 0,-4 0 0,-1 0 0,36 0-4,-22 5-523,-25 6-4987,-6 15 5514,-10-5 0,-7 0 0,-7-15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7:15.1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30 25308,'90'-4'840,"0"0"1,-19 0 0,1 0 0,3 1-2728,8 1 0,3 0 0,3 1 1887,-13-1 0,3 0 0,0 0 0,2 2 0,4 2 0,1 2 0,1 0 0,1 1 0,3 1 0,0 0 0,2 1 0,-1 1 0,1 2 0,1 1 0,0 1 0,0 0 22,1 0 0,0 0 0,0 1 1,1-2-23,1 0 0,0-1 0,0-1 0,1 0 0,0-1 0,0-1 0,1-1 0,-1-1 0,0-1 0,0-1 0,-1 0 0,0-1-116,-3-1 1,0 0 0,-2 0 0,-1 0 115,-6 0 0,-2 1 0,-2-1 0,-1 3-333,15 1 1,-2 2-1,-4 3-773,-13 2 1,-3 2 0,-4 3 1105,15 14 0,-9 1 0,8 7 0,-37-5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2:58.7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0 28671,'-10'5'-9831,"11"5"8647,34 19-1,-15-13 1,-2-2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2:58.9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15 27158,'-18'-10'-9088,"1"6"9088,6 19 0,6-8 0,-5 8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2:59.4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211 97 25992,'0'61'213,"0"0"0,1-5 0,11-8-23,72 2-145,-12-20-715,-22-13 1,0-3 691,27-6 335,-2-5-357,1-12 34,2-11 218,-4-14-230,-5-8 34,-13 1 45,-16 4 56,-13 4-34,-16 4 12,-5-1 838,-6 0-682,0 1 60,-9 1-81,-10 3-270,-15 4 0,-18 2 0,-2 13 0,-4 2 0,7 0 0,-1 2-232,-24 1 0,-1 0 232,17 1 0,2 0 0,-2 2 0,2-1 0,5 1 0,1 0 0,-39 2 0,24 0 0,19-4 0,23 2 0,13-1 0,9 0-1077,17 0-318,15-1-3525,22-4 4920,14 0 0,-27-1 0,-5 2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2:59.9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1628 25 23941,'-77'-4'538,"-1"-1"0,1 0 0,0 0 0,0 1 0,0 2-1355,0 2 0,0 2 0,1 2 948,3 3 0,1 1 0,3 4 14,-27 9 1,4 7-6,10 8 0,5 8-34,9 5 1,7 8-1325,7 5 0,6 6 1263,7 8 0,8 5-17,7 9 0,6 4 17,10-25 1,3 1 0,3 2-31,3 4 0,3 2 0,4 0 7,3 3 1,4 2 0,4-1-23,4 0 0,3-1 0,6-1 0,6-2 0,4-1 0,5-4 0,4-2 0,4-3 0,5-6-289,3-4 0,5-5 1,4-6 288,4-7 0,5-5 0,2-5 0,3-6 0,2-6 0,2-7 0,2-7 0,0-7 0,1-5 0,-1-5 0,0-6 0,-3-5 0,-5-4 0,-3-5 0,-3-5 0,-4-3 0,-4-4 0,-4-3 0,-6-2 0,-4-4 0,-4-2 0,-4-2 0,-5-3 0,-3-2 0,-4-2 0,-4-3 0,-5-1 0,-5-2 0,-4-1 0,-3-1 0,-2 1 0,-3-1 0,-7 1 0,-8 1 0,-8 0 0,-3 2 0,-3 3 0,-4 1 0,-7 3 9,-9 2 0,-6 2 0,-5 4-9,-5 1 0,-3 4 0,-4 3 0,-2 3 0,-3 4 0,-2 3-38,1 3 1,-2 4-1,1 3-309,6 5 0,1 2 0,0 4 477,-32 0 1,8 4 0,-1 1-1,14 10 1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3:01.8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419 0 25207,'-74'23'332,"0"0"1,8-3 0,9-4-243,12-3-34,15-6-12,13-2-44,8-4-78,6 2 0,1-1 78,8 4-34,9 4-11,12 7 45,8 5 11,1 4 1,-6 4 32,-10 6 46,-10 6-23,-7 9 90,-19 6-45,-6 3-90,-17-1 12,1-11-12,4-8-22,9-15 0,7-9-22,7-8-359,3-2-1266,2 2-6185,2 3 7832,2 1 0,2-5 0,0-3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3:02.0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1 27583,'-5'75'119,"0"0"1,0-6 0,-1-4-132,-14 20-335,7-11-6064,7-12 4887,5-12-1157,7-12 2681,9-19 0,-5-7 0,4-12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3:02.1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26810,'14'43'-9831,"-3"8"8064,-11 8 1,0-24-1,0-4 1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3:02.3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27796,'18'73'-1743,"4"-16"1,-4-54 0,-3-3-1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3:02.7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150 0 26192,'-41'70'115,"-1"0"1,2-5 0,14-8-15,30-6 851,11-3-807,11-7 173,13-4-318,6-13 150,5-10-150,6-15 0,11-26-393,5-16-111,-32 13 1,0-2-410,0-1 0,0 2-5116,38-24 6029,-3 8 0,-34 23 0,-10 6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3:02.9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240 1 27247,'-84'11'0,"21"7"11,70 19 45,4 3 90,1 2 156,-3 2 46,-5 1-113,-2 11-134,-9 6-90,-11 12-11,-8 0-235,-5-2-706,4-15-819,10-19-2957,8-17 4717,6-13 0,3-7 0,0-1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3:03.1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27471,'0'87'-4168,"0"-11"2752,0-31 1,0-22 0,0-5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3:03.4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1 784 26429,'11'-96'71,"1"1"0,0 5 0,3 7-43,2 29 0,2 3 84,0 4 0,0 1 191,18-35 22,-3 20 11,-7 19-34,-4 18-168,-5 13-44,-1 8-34,1 12-22,-5 14-34,0 18-168,-8 17-751,-2 12-1143,-3 9-7769,-16 8 9759,-4 6 0,1-41 1,3-9-1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3:03.5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27 20849,'0'-15'-3978,"0"3"3978,0 12 0,0 0 0,0 0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3:03.9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166 176 22126,'0'-13'2824,"0"3"-2343,0 10-166,-32 104-5673,11-45 5486,-2 12 1,-1 0 51,-2-7 1363,7-15-1543,6-20 837,7-15-837,4-31-34,11-27-212,7-29-34,8-16 168,1 3 56,-7 12 45,-4 16 3403,-6 17-3370,-2 16 45,-1 11 79,0 9 33,1 3 0,5 2-145,6 0 22,7-7-56,7-4 34,4-9 33,-1 1 67,-1 4 79,-5 6 68,-6 5 111,-3 3 11,-5 2-157,-2 12-55,-3 4-147,-6 13-21,0 6-23,-3 5-258,0 8-559,0 2-830,-3 0-3340,3-6 4987,-3-10 0,3-16 0,0-9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3:04.2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115 44 25532,'-31'81'407,"-1"0"0,5-5 1,7-7-162,15 6-10,5-8-34,13-20 111,6-14-864,14-20 775,6-10-22,-2-23-190,-1-17-12,-6-21 0,-11-12 0,-8-3 0,-9 3-57,-9 2-1321,-6 8-1434,-5 7 2812,-4 11 0,11 18 0,3 11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3:04.6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23 113 24401,'-12'0'3115,"2"0"-2253,10 0-569,80-41-293,-30 26 0,9-9 0,2 2 0,6 16 0,2 2 0,-4 3 0,-4 1 0,-4 0-1312,-10 1-1366,-6 7-7153,-13 4 8871,-12 7 0,-9-8 1,-7-2-1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3:04.7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122 0 26185,'-31'70'37,"1"-1"1,2-4-1,6-7-619,16 1-159,1-7-2621,5-11 3423,8-11 1,-7-17 0,6-5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3:05.0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7 666 23247,'-4'9'2600,"1"-1"-2444,3-8 12,0 0-44,10-77-91,9 15-293,-4-1 1,2-3 315,20-25 73,-10 34 0,1 1 61,11-18 1,13-7 370,-8 48-393,-14 18 67,6 7-22,-13 27-11,-4 12-34,0 24 327,-3 13-483,-2 5-12,-1 5-314,-2-6-705,-4-4-1133,-3-8-7679,-2-7 8280,-18-7 0,12-20 1,-11-9-1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3:05.1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77 25757,'61'-21'-796,"-1"0"0,-2 1 1,-11 7-1,-19 11 1,-8 2-1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3:05.6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115 30 23560,'0'-16'2063,"0"2"-1739,-26 104-32,10-27-397,-2 4 0,1 2 497,0 12-22,5-16 219,6-17-309,3-22-119,3-13-105,0-22 56,3-25-89,10-24-12,5-19-11,7-6 0,-4 10 288,-2 14-299,-6 16 11,-1 18-11,-3 12-12,-2 8 23,0 5 12,-2 14-12,1 7 0,-3 16 11,2 1 0,0-1 0,1-9 23,2-6 167,4-11-76,3-4-125,4-6 0,5-5 0,2-9 0,3-8 0,-2-7 0,0-1 0,-3 6-1200,0 5-1310,-2 9-7321,4 2 8678,5 5 0,-13-2 0,-1 3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3:05.7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 24547,'0'-5'2252,"0"0"-1995,0 5 13,0 0-237,78 14-33,-49-4-56,62 11-852,-70-6-1501,-2-3-7422,-5 1 8369,0-3 1,-8-3 0,-1-2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3:05.9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0 25107,'-21'64'-1416,"-1"1"0,3-8 1,4-6 1415,11-9 0,2-20 0,2-8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3:06.2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364 200 26385,'-38'65'299,"-1"1"0,5-6 0,9-5-53,19 0 348,4-9-358,8-9-133,10-14-103,7-10-3288,10-8 3288,3-13 106,-2-16-106,0-20 0,-7-18 0,-8-12 0,-10-2 0,-6 1 0,-20 6-763,-13 9-1142,-33 7-5432,-26 14 7337,27 25 0,2 3 0,-11-2 0,3 11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3:46.4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82 21622,'-15'11'3059,"4"-2"-2185,11-9 560,183 4-1199,-92-3 1,10-1-514,-28 1 1,10 0 0,5 0 0,2 0-1,-2 0 331,2-1 1,0 0 0,2 0 0,1 0 0,4 0-416,-3 0 1,3 0 0,2 0 0,2 0-1,2 0 1,1 0 385,-16 0 0,1-1 0,2 1 0,0 0 0,2-1 0,1 1 0,1-1 0,1 1-243,-2-1 1,2 1-1,1-1 1,0 1-1,2-1 1,0 1 0,1-1-1,1 0 1,0 1 218,-11-1 0,-2 0 0,0 0 0,1 0 0,1 0 0,0 0 0,3 0 0,1 0 0,3 0 0,4 0 0,3 1-74,-17-1 1,4 1 0,3-1 0,2 1 0,2-1 0,2 1 0,2-1 0,1 1 0,1 0 0,0-1 0,1 1 0,-1-1 0,0 1 0,-1-1 0,-1 1 0,-1-1 0,-3 1 0,-1-1 73,0 0 0,-2 0 0,-1 0 0,-1 0 0,-2 0 0,1 0 0,-1 0 0,-1 0 0,1 0 0,1-1 0,0 1 0,2 0 0,1 0 0,1 0 0,2 0 0,3 0-28,-12 0 0,1 0 1,2 0-1,2 1 1,1-1-1,1 0 1,1 1-1,0-1 1,2 0-1,0 0 1,0 1-1,0-1 1,0 0-1,0 1 1,-1-1-1,0 0 1,-1 0-1,-1 0 0,-1 0 1,-1 1-1,-2-1 1,-2 0 27,12-1 0,-2 1 0,-2 0 0,0-1 0,-2 1 0,0-1 0,-1 0 0,0 1 0,-1-1 0,0 1 0,0-1 0,0 1 0,0-1 0,0 1 0,1-1 0,1 1 0,1-1 0,-4 1 0,1 0 0,1 0 0,-1 0 0,0 0 0,1-1 0,0 1 0,-1 0 0,1 0 0,0 0 0,0 0 0,0 0 0,0 0 0,1 1 0,-1-1 0,0 0 0,0 0 0,1 1 0,0-1 0,0 0 0,1 1 0,0-1 0,-1 0 0,1 0 0,0 1 0,0-1 0,0 1 0,-1-1 0,1 1 0,0 0 0,0 0 0,0 0 0,0 0 0,0 1 0,0 0 0,0 0 0,-1 0 0,1 1 0,0 0 0,0 0 0,0 0 0,0 0 0,0 0 0,0 1 0,0-1 0,0 1 0,0 0 0,0 0 0,0 1 0,0-1 0,-1 1 0,1 0 0,-1-1 0,1 1-31,-3 0 0,0 0 1,0 0-1,-1 0 1,-1 0-1,1 0 1,-1 0-1,0 0 1,1 0-1,0 1 1,1 0-1,0 1 1,0 0-1,2 1 1,1 0-1,1 0 1,1 2-1,2 0-109,-11 0 1,1 0 0,2 1 0,1 1 0,1 0 0,2 0 0,0 1 0,1 0 0,1 1-1,0 0 1,0 0 0,1 1 0,-1 0 0,0-1 0,0 1 0,0 0 0,-2 0 0,0 1 0,-1-1-1,-1 0 1,-2-1 0,-1 1 0,-1-1 0,-2 1 139,15 1 0,0 1 0,-3 0 0,0 0 0,-2 0 0,0 0 0,-2 0 0,0 0 0,-1 0 0,-1 0 0,0 1 0,0-1 0,-1 0 0,0 1 0,1-1 0,-1 0 0,1 1 0,2-1 0,1 1 0,2 1 0,1-1 0,0 0 0,-1 1 0,0-1 0,0 1 0,-3-1 0,-1 0 0,-3 0 0,-3 0 0,-3-1 0,-4 0 0,-4 0 0,-4-1 0,22 9 0,0-1 0,0 0 0,0 1 0,0-1 0,0 0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03:49.6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552 49 28278,'74'-11'131,"0"0"0,0 8 0,-3 11-846,-14 17 1,-3 9 714,2 9 0,-3 6 0,-2 5 0,-5 5 0,-7 5 0,-8 4 0,-7 3 0,-7 1 0,-5 1 0,-11 1 0,-14-1 0,-10-2 0,-4-3 0,-8-3 0,-14-5 0,-8-4 0,-3-4 0,-4-5 0,-4-4 0,-2-6 0,-1-5 0,0-4 0,0-4 0,1-5 0,3-7 0,1-4 0,6 0 0,2-5 0,5-12 0,2-6-174,-33-25 174,49 4 0,7-9 0,6-5 0,10-8 0,14-9 0,11-10 0,5 4 0,11-18 0,9 0-388,-1 9 1,5-5 0,4 9 387,-3 20 0,2 6 0,2 2 0,23-21 0,3 7 0,-3 9 0,2 7 0,-2 10 0,-1 6 0,-7 10 0,-2 5 0,-6 5 0,-2 7 0,24 16 0,-46 35 0,-14 14 0,-17-1 0,-10 7-231,-3 4 0,-5 7 0,-6-2 231,-8-2 0,-6-1 0,-2 0 0,-5 8 0,-2 2 0,-2-1 0,-1 1 0,-1 1 0,-2 2-15,4-8 1,-3 3 0,0-1 0,4-7 14,4-4 0,3-6 0,-1 0 0,-3 6 0,-1 0 0,9-16 423,2-10-423,20-32 0,12-55 0,2-41-692,3 8 0,3-10 692,1 18 0,2-4 0,2-1 0,1-7 0,1-2 0,2 0-338,4-2 0,2-1 1,1 2 337,0 7 0,2 1 0,2 0 149,6-2 0,2-1 1,1 9-689,0 4 1,2 7-756,6-4 0,1 25-7110,0 61 8404,-7 43 0,-17-16 0,-8 7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0:14.5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0 432 26395,'86'-20'379,"0"-1"0,0 0 1,-14 6-1,3 1 0,1 2 1,1 2-1796,7 3 1,1 2 0,3 3 0,3-1 1415,-5 0 0,3 2 0,3-1 0,1 1 0,2-1-122,-6 0 1,3 1-1,1-1 1,1 0-1,2 0 1,1-1 121,-5 0 0,1 0 0,2 0 0,1-1 0,0 0 0,1 0 0,1-1-71,-6-1 1,0 0 0,2 0 0,0-1 0,0 0-1,1 0 1,1 0 0,-1 0 70,-7 0 0,0 0 0,0 0 0,1-1 0,0 1 0,0-1 0,0 1 0,0 0 0,0 0-121,2-1 0,-1 1 0,1 0 0,0 0 0,0-1 0,0 1 0,-1 1 0,1-1 0,0 1 121,-2 0 0,1 0 0,-1 1 0,1 0 0,0 0 0,-1 0 0,0 0 0,0 1 0,0 0 0,9 1 0,1-1 0,-1 1 0,0 1 0,0-1 0,-1 1 0,0 0 0,0 0 0,-3 1 0,-1-1 0,0 0 0,0 1 0,-1 0 0,0 0 0,-1 1 0,0 1-22,7 0 0,0 1 1,-1 1-1,0-1 1,-2 2-1,0-1 1,-2 1 21,7 0 0,-1 0 0,-2 1 0,0 0 0,-3 1 0,-2 1 0,6 2 0,-2 1 0,-2 1 0,-3 1 0,-3 0-358,5 2 1,-4 1 0,-4 0 0,-4 0 357,0 2 0,-6 0 0,-7-1 0,-6 0 0,-11-2 0,-6 2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0:03.8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1 525 27897,'46'-77'85,"1"1"1,-3 4 0,-1 10-18,13 3-57,-2 6 0,-4 8 79,-12 10 10,-9 11 46,-13 10-55,-7 8-91,-6 5 0,-1 1 0,-1 0 0,-1 0 0,3 0 0,-1 4 0,0 15 0,-1 16 0,-1 23 0,-7 16 0,-2 14-1074,-8 10 1074,8-45 0,0 2 0,0 3 0,-1 0-239,0 2 0,-1 0 239,2 1 0,-1-1 0,0-2 0,-1-1 0,2-3 0,1-1 0,-10 42-126,7-38 0,-1-2 126,-5 23-91,-5 8-1242,8-43 80,7-16-7722,1-12 9104,6-11 1,0-4 0,0 0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0:04.5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1827 57 23896,'-68'-10'840,"0"0"1,0 0 0,3 7-623,12 11 1,2 6-662,-5 4 0,1 4 661,-6 9 1,1 5-397,-5 3 0,0 3 357,-4 3 1,-1 2-68,-1 0 0,0 2-101,1 1 1,2 0-12,4-1 0,2 1 0,5-1 0,2 2 0,7 0 0,2 0 0,3 1 0,2 1 0,3 1 0,3 2 0,1 2 0,2 1-61,4 4 1,3 2 60,4 4 0,4 1 0,5 4 0,5 1 0,0 0 0,6-1 0,9 0 0,6-1 0,3-3 0,5-1 0,9-1 0,6-2 0,6-2 0,5-3 0,5-1 0,5-5-693,7-5 1,6-5 692,5-5 0,5-5 0,3-7 0,3-7 0,-2-4 0,0-6 0,-3-2 0,3-5-87,-14-5 0,4-3 0,-4-3 87,11-4 0,-1-4 0,-14 1 0,2-2 0,-6-3-12,3-11 0,-6-4-27,-2-3 0,-2-4 39,-4-1 0,-3-4 0,-3-1 0,-4-2 0,-1-3 0,-2-1 335,-3-1 1,-2-1-336,-2-1 0,0-5 40,7-29 0,-2-3-142,-11 22 0,-2-1 102,4-22 0,-3 1 0,-12 29 0,-4 3 0,-3 2 0,-2-1 0,0 2 0,-3 0 0,-5-3 0,-4 0 0,-4-1 0,-5-4 0,-5 2 0,-5-4 0,-1 3 0,-8-8 0,-1 1 0,6 11 0,-2-1 0,0 6 0,-4 6 0,0 7 0,2 5 0,-1 4 1182,-36-14-1182,1 23 0,4 13 0,5 11 687,3 17-3533,-12 34-3910,17 5 6756,20-11 0,4-1 0,5-7 0,5-2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0:18.3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1670 26384,'0'-27'1110,"11"-12"-864,16-20-44,12-19-587,-17 32 0,0-3 458,2-2 0,0-3-45,-1-2 0,-1-2 5,0 0 1,0-1-17,-2 0 0,0-1-12,-1 1 1,0 1-1,-1 2 1,-1-1-6,-1 4 0,-1 0 5,-2 2 1,-1 1-6,8-46 2,-5 7-2,-3 8 12,-1 16 211,-3 15-223,-1 17 0,-2 14 0,-1 9 435,-3 4-424,0 4 244,0 0-166,2 2-10,-3 0-22,1 0-57,4 0 0,0 6 0,6 10 0,0 12 0,2 10 0,-2 7 0,0 6 0,-2 9 0,-2 8-3392,0 7 3392,-1 3 0,2-1-107,2-6 107,2-6 0,4-7 0,1-4 0,3-1 0,-4-1 0,5-4 0,-4-4 0,2-6 0,9 5 0,-5-13 0,6 3 0,-4-18 0,3-7 3340,6-3-3340,6-8 159,10-19-159,-9-9 0,1-6 0,-8 1 0,-1-2-247,13-15 1,-2-1 246,-13 11 0,-2 1 0,1 1 0,-1-1 0,27-38 0,-2 2 0,-1 7-138,-18 24 1,-1-1 137,16-20 0,-18 27 0,-1 1 0,3-8 0,-1 5 0,-7 6 0,-1 4 0,-6 5 0,0 5 478,-4 4-478,0 3 290,-5 7-290,0 1 0,-6 5 0,-1 1 0,1 1 0,-3 1 0,1 0 0,-1 0 0,1 0 0,1 1 0,2 10 0,0 8 0,0 15 0,-2 11 0,-2 10 0,-1 7 0,0 1 0,0 0 0,0-1 0,0-3 0,0 1 0,0-2 0,3-4 0,-1-6 0,6-8 0,-2-7 0,4-2 0,0-3 0,1 1 0,-1-1 0,2-5 0,1-1 0,0-6 0,2-2 0,7 0 0,-4-6 0,5 1 0,-9-6 0,2-1 0,-3 0 0,0-2 0,-1 0 0,4 0 0,-2 0 0,5-2 0,-1-7 0,5-7 0,2-9 0,2-5 0,2 2 0,1-3 0,2-2 0,23-29 0,-7 5-228,-15 17 1,2-1 227,21-22 0,0 0 0,-3 6 0,-9 3 0,-8 7 0,-9 1 0,-7 3 0,3-17 0,-8 19 0,4-8 0,-10 26 0,-2 6 455,-2 6-455,-3 1 0,-1 5 0,1-2 0,-2 5 0,1 1 0,-1 1 0,0 6 0,2 13 0,-2 13 0,2 18 0,-2 10 0,1 8 0,1 7 0,2 2 0,0 2 0,1-4 0,-2 1-3392,0-1 3392,-1-2 0,1 3-8,-2-2 8,3-3 0,-1-1 0,-2-8 0,1-2 0,-1-8 0,0-1 0,2-7 3389,-3-3-3389,1 5 11,-1-18-11,0 1 0,0-20 0,0-3 0,0-4 0,0 1 0,0-2 0,-14 7 0,-1-2 0,-16 2 0,-1 0 0,-5-1 0,-8 1 0,-4 2 0,-7-3 0,-1 3 0,-1-2 0,-36 8-281,19-5 281,23-3 0,0-1 0,-27-2 0,0-2 0,-5-3 0,1 0 0,-4-5 0,27 2 0,0-1 0,-28-1 0,34 1 0,2 2 0,-11 2 0,2 0 0,4 0 0,-1 0 0,0 0 0,-31 0 0,15 0 0,-25 0 0,27 0 0,3 0 0,5 3 0,7 3 0,7 2 0,6 1 281,4-4-281,-11 0 0,13-1 0,-7-3 0,17 1 0,2-2 0,-1 0 0,-2 0 0,0 0 0,-14-5 0,13 0 0,-13-7 0,16-1 0,-3-1 0,1 0 0,2 2 0,1 0 0,5 4 0,4 0 0,4 3 0,6 1 0,3 3 0,4 1 0,0 0 0,6 0-1816,5 0-1456,7 6 3272,3 9 0,-9-6 0,-3 4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0:19.3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303 133 12434,'-5'0'5950,"1"0"-4594,4 0 1703,0 0-2454,-29 2-303,15 2-67,-25 6-123,22 3-44,-1 3 78,1-1 22,-1 1-23,0 3 79,-1-2-56,0 4-33,1-1-35,2 3 24,-1 0-24,4 1-66,0-1 0,7 1-12,3 0-11,3 4 12,0-3-23,16 15 22,2-12-11,16 9 0,2-16 1,0 1-12,0-4 12,-1-4-12,-5-6 11,-1-5 22,1-3-10,-1-15-1,4-6 23,1-19-45,-1-5 67,-1-2-22,-5-1 11,-4 5 45,-7 0 11,-7 3-23,-4-1 23,-4-23-67,-8 15-34,-6-15 1,-10 28 10,-4 6-22,0 8 0,1 9 0,4 6-90,6 4-380,2 3-2466,4 18-4302,4 1 7238,1 17 0,4-17 0,1-4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0:20.3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243 50 24222,'-67'14'773,"8"4"-594,42 8 11,-1 7-89,-3 3-45,4 2 0,1-2-34,3 0 2,5-2-13,3 2 22,4-1-33,1 2 0,4-2 0,7-2-11,7-5 22,9-6-11,5-7 34,2-8-34,4-5 56,-3-2 11,2 0 34,-1-2-11,-2-7-34,4-7 33,13-24-78,-10 6 12,8-14-12,-22 18 11,-6 2 68,-7 3-56,-4 3 10,-4 0-10,-3-13-12,-1 6-22,-2-9 0,0 13 12,-5 0-1,-1 1 0,-9 0-11,-1 1 11,-4 1 12,-1 5-1,-12 1-11,10 7 0,-7 3-11,12 5 0,-1 1-190,3 0-392,0 5-718,6 9 1300,2 31 0,7-24 0,-1 16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0:21.4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204 28 16176,'0'-8'3810,"0"2"-2903,0 6 628,0 0-1063,-11-6-36,4 5 35,-11-5-146,9 6-78,-3 3-12,4 2 11,-5 5-89,2 2 11,-2 3-22,1 0-12,-1 3 24,-1 2-24,1 1 34,-2 4-11,5-1-68,1-1 12,6 1-22,-2 0-1,4 2 23,-1 2 0,-1 1-1,3-1-32,-2 0-46,2-3 12,0 0-34,2 0 11,4-2 45,4 2-56,3-3 33,2 2 46,8 7 22,-5-5-45,8 2 45,-11-12-34,2-3-33,-4-5-34,3-3 45,-2-2-34,2-3 22,2 0-21,-2 0-1,1-1 34,-1-4-45,0-2 22,-1-3-11,-1-3-11,-1 1 0,-2-6 0,0 1 0,-3-3 23,2-3-12,-4 0-11,1-4 0,-1-1 22,-4 1-22,1-2 0,-3 2 0,0-3 11,0 5 1,0-3 10,-9-4-11,1 6-11,-9-3 0,4 11 0,-1 3 0,0 4 11,1 1-11,-3 5 0,-1 0-11,3 3-157,0-1-89,8 1-987,-3-7-90,3 6-8497,-10-5 7947,-1 17 0,4-7 0,2 7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1:04.8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77 20479,'84'8'0,"0"0"0,-2 0 0,-4-3 1211,-24-3 0,-2-4-1211,5-1 0,2-2 0,4-2 0,0 0 515,0-4 1,-1-1-516,0 1 0,-2-1 0,-5 2 0,-1 2 0,37-4 925,-24 6-925,-21 4 3183,-19 2-3183,-16 0-86,-5 0-1304,-6 0-930,0 11 2320,-15 9 0,12-5 0,-11 2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1:05.3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332 13 23426,'4'-7'2667,"-1"1"-2578,-28 42 1,-11 20 78,8-5-129,-11 11 1,1 2 27,13-5-34,2-5-21,4-7-12,3-7-124,-1-4-234,2-3-404,-2-1-885,3-4-3933,0-5 5580,8-8 0,1-7 0,4-5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1:05.6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22642,'4'-4'3473,"-1"1"-2913,-3 3 203,0 0-450,48 71-100,-32-31-180,12 8 1,-2 1-34,-20-3-33,-1-4-359,-4-3-315,-1-2-547,0 1-674,0 0-3899,0 1 5827,0-4 0,0-16 0,0-6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1:05.9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0 23112,'-3'0'2028,"0"0"-1288,3 0-684,-2 68-56,2-35-45,-2 54-325,2-54-604,0 0-1537,-1-3-4951,-2 0 7462,-2-3 0,1-13 0,2-4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1:09.0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1 223 26485,'33'-15'1177,"9"3"-752,16 12-66,17 3-134,17-1-550,-40 0 0,0 0 325,4-1 0,0-1 0,-1-1 0,-2-1 0,-2-2 0,-2-1 0,35-8 108,-14-3-108,-16 1 0,-10 0 0,-10 1-24,-6-3-1230,-4 0-353,4-6-6058,3-1 7678,4 4 1,-14 6-1,-5 8 1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1:09.5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172 4 23964,'2'-2'2700,"0"0"-2128,-2 2-12,2 105-157,-1-23-1262,1 7 1,-1 5 970,-3-23 1,0-3-113,-2 6 0,0 1-137,-2 1 1,0 0 136,-2 0 0,-1-2 0,0-2 0,0-1 0,-1-3 0,-2-1 0,0-8 0,0-1 0,0-8 0,0-2-427,-11 26-637,7-23-729,6-19-1423,6-16-6615,4-10 8526,4-4 0,-2-2 0,2 0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1:09.8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 25925,'0'-9'2073,"0"1"-1681,0 8-124,0 0-255,75 5-13,-28 0 0,8 1 0,2 0 0,7 4 0,-3 0 0,-8-5-102,-7-2-1186,-9-3-998,-2 0-7216,-6 0 9502,-4 0 0,-11 0 0,-6 0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1:10.1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50 28671,'67'21'0,"0"1"0,-4-2 0,-5-6 0,7-23 0,-4-10-595,-6-7-716,-12-4-1120,-10 7-6432,-12 11 8863,-9 4 0,-7 8 0,-4 0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1:15.8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256 223 24502,'0'-13'2857,"0"2"-2498,0 11 201,0 0-437,6 96 0,0-29-422,-3 7 0,1 4 327,-2-24 1,0-3-29,-1 3 0,-2 2 0,-4 3 0,-2 1 0,-1 1 0,-2 0 0,-5 0 0,-2-1 0,-2-1 0,-1-2 0,2-5 0,-1-2 0,-13 35 0,5-22 0,10-22 168,3-19-168,1-13 0,3-16 0,-1-22 0,3-28 0,3-31-247,3 30 1,1-2 246,1-8 0,2-2-598,3-8 1,3-1 597,1-1 0,6-5 0,7 9 0,5-4 0,1 5 0,6-8 0,3 2 0,-5 15 0,2-1 0,1 9 0,0 9 0,0 9 0,24-17 0,-10 30 0,-7 16 0,-4 11 0,16 30 428,-16 1-428,4 32 0,-27 0 0,-8 9 0,-20 6 0,-17 2 0,-23 0 0,4-30 0,-4-3 767,13-14 0,1-1-767,-11 5 0,2-5 0,-5-4 0,13-11-449,13-9-1444,14-5-2242,7-6 4135,31-11 0,-19 7 0,18-6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1:16.2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1 256 27494,'69'-10'261,"1"-1"0,-5 1 1,-8-2-3765,-3-11 3548,-6 1 978,-9 2-1012,-10 2 550,-8 3-572,-9-3-123,-7 0-102,-2-2 1987,-3-3-1897,-4 5 79,-11 7 67,-12 5 22,-16 16 102,-7 16 189,-6 17 1,-2 17-1,4 0-300,3 1-13,11-3 0,10-4 0,8-1 0,11-7 0,4 1 0,6-7 0,2-2 0,11-5 0,7-6 0,14-4 0,7-13 0,6-2-461,7-13-1544,6-13-4808,5-10 6813,6-10 0,-31 15 0,-6 9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1:16.5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332 4 24502,'-10'-2'2397,"1"1"-1914,9 1-13,-72 71-56,38-26-240,-10 6 0,1 3-117,16 3-57,6-3 0,5-7 0,2-1 0,1-3 0,3-1 0,1-3-3392,4-4 3392,2-5 0,2-7-629,1-9-626,0-6-638,14-7-2824,9-12 4717,20-9 0,-17 5 0,-2-2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1:16.8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249 1 28121,'-41'60'183,"-1"-1"0,4-3 1,6-5-184,4 5 0,5-2 0,4-5 0,5 11 0,7-21 0,3 7 0,4-25 0,0-4 0,10-8-1110,6-5-806,17-7-3463,9-7 5379,5-4 0,-19 3 0,-7 2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1:17.4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118 0 26888,'-29'66'373,"-1"0"1,2-8 0,7-8-105,15-16-113,2-9 35,4-6-145,0-6-46,7-8 0,5-2 0,10-14 0,4-7 0,2-16 0,-3-6 0,-3-3 0,-2 1 0,-4 2 0,-2 7 0,-4 8 0,-3 7 0,-2 11 0,0 2 0,-2 5 0,3 11 0,-2 5 0,-1 13 0,-2 5 0,-1 4 0,0-1 0,0-1 0,0-2 0,0-6 0,3-5 0,-1-5 0,3-6 0,-3-4 0,0-4 0,-1-3-998,0-1-100,-1-3-594,3-11-2174,4-9 3866,2-12 0,-1 15 0,-3 2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1:17.7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205 0 27000,'-26'71'403,"0"1"1,2-5-1,4-5-134,5 6-77,1 8-192,4 3-4252,1 5 4252,3 0 0,1-4 608,-3-7-608,4-12-125,-4-9-726,2-13-572,0-9-975,0-4-5293,1-7 7691,1 2 0,2-11 0,2-2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1:17.9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67 27270,'90'-37'-1928,"-15"7"-1434,-56 32 3362,-2 13 0,-8-10 0,-2 10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1:18.3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128 50 27986,'-34'65'142,"-1"-1"0,4-4 0,8-7-120,20 2 68,1-8-23,16-7 13,7-8-80,14-9 0,2-9 0,-2-7 0,-3-6 0,-3-4 0,-1-12 0,-3-16 0,-1-14 0,-7-12 0,-4 0 0,-7-2 0,-3 2 0,-3 2 0,0 5-192,0 10-558,-7 13-427,-3 13-8654,-28 26 7644,4 18 0,1-7 1,15 4-1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48.2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16 22260,'0'-8'3766,"0"1"-3195,0 7 270,0 0-483,-4 75 12,-1-22-286,1 7 0,-1 4 16,-2 20-55,2 5-688,3-3 598,2-1 45,0-8-548,0-7-416,0-9-1512,0-14 2476,-2-9 0,2-20 0,-1-7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0:39.0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4 24871,'-3'-2'3194,"0"1"-2588,3 1-606,45 0 0,20 7 0,-6-3 0,5 0 0,6 3 0,2 1-672,11-1 1,4 0 671,-20-2 0,2 0 0,3-1-808,8 0 1,4-2 0,1 1 807,11-1 0,4 0 0,0 0 0,-21-2 0,1 0 0,1 0 0,0 0-341,-1-1 1,0 0 0,0 1-1,-1-1 341,22 0 0,-1 0 0,-2 1 0,-10-2 0,-2 1 0,-3 0 0,-10 1 0,-1-1 0,-3 1 0,20 0 0,-5 0-278,-14-1 1,-5 0 277,-12 0 0,-4-1 689,24-2-735,-29 1-1645,-23 1 1691,-22 14 0,-1-9 0,-7 9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0:46.3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27180,'77'40'127,"1"-1"0,-4-2 0,-7-7-161,9-5-672,-3-5-1288,-2-1-7508,-2 4 9502,3 6 0,-33-12 0,-8-1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0:46.8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25824,'87'11'642,"1"1"1,6-1-1,1 0-1914,0 4 0,2 0 1331,-24-5 1,2-1 0,2-1-363,4 0 0,1-1 0,1 0 303,0 0 0,0 1 0,1-1-34,-1 0 1,1-1-1,-1 0-187,-3 1 1,1 0 0,-1 0-284,0-1 0,-1 0 0,1-1-2773,-2 1 0,-1-1 0,-1 1 3229,-2-1 1,-1 0-1,-7-1 1,-2 0-1,-7 0 1,25 3-1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0:47.9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174 120 25791,'-49'13'1013,"0"-1"1,-26 8-689,76-19 203,46-1-528,47-9-974,-18 3 0,8 0 974,-17 1 0,3-1 0,2 1-463,9 0 1,3 1-1,2 0 463,7 1 0,2 0 0,1 0-442,-16 0 0,0 0 0,2 0 1,0-1 441,5-1 0,1-1 0,0-1 0,1 0 0,1 0 0,1 0 0,-1 0 0,0 0-389,-2 0 0,0 1 0,-1-1 1,-1 2 388,-6 0 0,-2 1 0,0 0 0,-2 2 0,15 2 0,-2 1 0,-3 3 49,-11 1 1,-3 2-1,-2 2-49,19 6 0,-5 4-286,-16 2 0,-5 2-644,-13-1 0,-5 2-2784,16 21 3714,-31 6 0,-17-24 0,-13-2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0:49.5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3078 25 24110,'-81'-5'381,"1"1"0,-1 0 0,1 1 0,-1-1 0,3 2-247,10 0 0,1 2 1,-1 0-1884,-3 4 0,-2 0 1,0 2 1878,-1-1 1,0 1 0,0 2 3,0 2 1,1 2 0,0 0 239,5-1 0,0 0 0,1 0-251,-26 7 1,2 0-40,6 1 0,3 2-34,3 2 1,2 3 5,0 4 0,2 3-17,2 5 1,1 2-40,0 2 0,3 2 0,6 0 0,3 2 0,3-2 0,4 1 0,8-2 0,2 0 0,4 3 0,2 1 0,4 1 0,3 3 0,1 3 0,4 2 0,3 2 0,3 1 0,6-1 0,5 0 0,0 1 0,6 0 0,11-3 0,6-1 294,4 3 1,5-2-295,11 0 0,7-2 0,5 2 0,3-1 0,7 0 0,3-2 0,1-1 0,6 0 0,0-7 0,7 1 0,-2-3-421,10 5 0,2-3 421,-11-7 0,5 1 0,-5-6 0,7-3 0,-3-5 884,-1-2 0,1-4-884,-1-3 0,-1-3 0,-1-3 0,-1-2 0,-2-3 0,-1-2 0,-3 0 0,0-3 0,-4-4 0,-2-4 0,-4-1 0,-2-4 15,-2-6 0,-2-4-15,-4-3 0,-2-3 72,-1-2 1,0-3-73,-1-1 0,-1-3 0,0 0 0,0-2 0,-1 1 0,-1 0 580,-1 0 1,-1 0-581,32-31 0,-8 4 653,-5 3-653,-4 0 0,-1-3 0,-2-6 0,1 1 0,-7-2 0,-2 4 719,-6 8-719,8-10 358,-15 23-358,4-7 0,-17 22 0,-3-5 293,-3-1-293,-4-5 0,-3-6 0,-1-5 0,-4-9 0,-12-9-3392,-11-10 3392,3 37 0,-2 0 0,-3-4 0,-3-1-217,-3-1 1,-2-1 216,-1 1 0,0 1 0,-2 3 0,0 2 0,3 7 0,-1 3-236,-34-18 236,4 18 0,-1 17-24,-1 10 24,-4 7 0,-2 2 0,2 6 0,4 5-752,10 9-1130,10 8-3373,12 14 5255,8 24 0,13-29 0,4 6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2:09.6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594 110 28671,'-37'58'0,"31"11"-2154,36-27 0,15-1 2154,5 6 0,5 1 0,8 5 0,4 0-27,6 1 0,3 0 27,4 5 0,1 0 0,-26-20 0,-1-1 0,1 1 0,26 20 0,-1-1 0,-5-2 0,-1-1 0,-7-4 0,-3-2 0,-9-5 0,-3-1 0,-10-9 0,-3-2 0,15 16 875,-26-15-875,-16-10 0,-40 1 0,-29 6 0,6-10 0,-8 0 788,-12 2 1,-4-1-789,-11 4 0,-3-2 80,-3-1 0,-2-2-80,1-1 0,-1-4 0,3-4 0,0-2 0,6-3 0,1-3 0,4-2 0,1-3 0,5-5 0,1-2 0,4 0 0,2-2 0,5-4 0,3-1 0,8 2 0,2 1 0,-26-10 0,29 5 0,22 6 0,14 1 0,15-1 0,19-10 0,29-18 0,-11 11 0,5-3-124,13-10 0,5-2 124,11-8 0,4 0-101,-22 15 0,1 0 1,1 0 100,2 1 0,1-1 0,0 2 0,0 2 0,-1 1 0,1 1 0,-1 2 0,0 2 0,0 1 0,27-10 0,-1 3-385,-1 5 1,-1 3 384,-6 3 0,-1 4 0,-6 4 0,-3 3 0,-8 4 0,-3 3 0,35-1 0,-27 5 0,-24 11 0,-24 10 0,-19 22 0,-33 23 0,3-22 0,-5 1 140,-12 7 0,-6 3-140,-7 6 0,-3 0 328,-4 3 0,-2 1-328,1 1 0,-5 3-247,20-19 1,-4 2-1,-2 1 1,4-2 246,-4 5 0,2-3 0,-2 2 0,2-3 0,-2 3 0,-1-1 0,6-4 0,2-1 0,4-3 0,1-2 0,-17 18 0,3-4-271,10-7 1,3-4 270,8-7 0,3-2 0,-22 20 0,14-17 369,12-11-369,4-15 557,11-7-557,3-30 978,10-33 1,5-13-979,2 1 0,2-7-653,2-1 1,2-7 0,2 1 652,1 9 0,2 0 0,2 0 0,3-4 0,2 0 0,1 0-379,-1-1 1,0 1 0,1 0 378,1 1 0,0 0 0,1 2 0,-2 2 0,1 0 0,0 2 0,-1 3 0,1 1 0,-1 1 0,10-25 0,-1 1-286,-2 8 0,0 2 286,-4 10 0,0 3 0,-3 10 0,-1 3 0,11-21 0,-11 31 0,-10 21 0,-6 15 0,-4 4 2112,2 20-2112,-2 16 825,1 29-2976,-1 27 2151,-12-3 0,-1-1 0,6-5 0,-5-20 0,-1 0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2:19.9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31 21292,'-9'0'3037,"2"0"-2555,7 0 817,0 0-1142,0-6 525,31 4-279,25-4-224,-4 6 1,6 0-724,12 0 1,4 0 605,11 0 0,3 0-62,7 0 0,2-1-419,2-1 1,-1 1 418,1-2 0,0 0 0,-2 1 0,-1 1 0,1-1 0,1 1 0,-29 1 0,0 0 0,1 0 0,6 0 0,1 0 0,1 0-460,6 0 1,1 0-1,1 0 460,3 0 0,1 0 0,0 0 0,1 0 0,0 0 0,0 0 0,-4 0 0,0 0 0,0 0 0,-3 0 0,0 0 0,-1 1 0,-3 2 0,-2 2 0,0-1 0,-3 1 0,0 0 0,-1 2 0,-4 1 0,0 3 0,-1-1 0,26 5 0,1 0-270,-18-1 0,1 1 0,-4-2 270,8 3 0,-2-2 0,19 2 0,-3-2 0,-33-6 0,-3-3 384,3-2 0,0-1-384,2 0 0,0-1 0,1 0 0,1-2 0,-1-1 0,1-2 0,2 0 0,0-2 0,0-1 0,4-1 0,0-1 0,6 0 0,-3 0 22,14-2 1,1 1-23,-9 2 0,4-1 0,-5 1 90,10-3 1,-4 0-91,5 2 0,1 0 0,-1-2 0,0 2 162,1 1 1,0 1-163,-3 0 0,5 2 0,-9 3 0,5 0 0,-4 1-405,-19-1 1,-4 1 0,4 0 404,17 0 0,4 0 0,-7 1 0,4-1 0,-5 0 255,-3 0 1,3 0-256,-10 1 0,4 0 0,0 0 0,1 0 0,0 0 0,0 0 0,0 0 0,-1 0 0,-1 0 209,-5 0 1,-2 0 0,-5 0-210,3 0 0,-5 0 0,2 0 0,0 0 0,-2 0 0,0 0 0,-1 2 0,1-1 0,-3 2 0,0-1 0,0 2 0,-1 0 0,-1 0 0,0 0 0,1-2 0,0 1 0,1-1 0,-1 1 0,1-2 0,-1-1 0,-2 2 0,-2-1 0,44 3 483,-13 1-483,-7 3 0,-4-1 0,3 0 0,1-3 0,1-2 0,-3 0 0,-8-1 1860,-3 1-1860,-2 4 439,-1 1-439,4 6 0,-2 1 0,-3 1 0,-8 1 710,-11-2-710,-9-2 211,-13-4-211,-4-3 0,-7 1 0,0-1 0,-3 7 0,-2-4-1345,-1 7-964,-8 0-7522,-15 5 9826,-22 6 1,15-12 0,-5 1-1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2:22.9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11 22249,'-7'-6'4023,"1"2"-3429,6 4 358,0 0-840,17 44-56,-4-27-44,13 34-12,-9-39 0,-1 1 0,-1-2-56,-1 0-213,-1 0-650,-2-2-661,3-2-2274,-4-4 3854,3-3 0,-8 0 0,-1 0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2:23.1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27650,'55'8'-151,"0"0"0,36 7-1328,-61 0-8023,-7 3 9502,5 3 0,-16-7 0,0-1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2:23.9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17 23616,'9'-9'4001,"-2"1"-3385,-7 8-178,0 0-4690,-11 61 4252,-3-24 0,-14 54 860,0-37-2205,-2 1-2309,7-7 3654,8-11 0,8-17 0,7-11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2:24.1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166 1 24457,'-27'74'-367,"-1"-1"1,-3 1 0,2-10 0,4-19 0,-1-7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2:24.5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1 367 24559,'66'-13'542,"0"-1"1,0 1-1,7-2 1,0 1 0,2-1-543,5 0 0,1 0 0,3-1-1529,11 0 0,4-1 1,2 1 1528,-21 4 0,1 0 0,1 0 0,1 1 0,5-1 0,1 1 0,1 1 0,0 0-191,1 0 0,1 0 0,0 2 0,1-1 191,2 1 0,1 1 0,-1 0 0,1 1 0,1 0 0,0 1 0,0 1 0,-1 0 0,-2 1 0,-1 1 0,0-1 0,-1 2-109,-6-1 0,-1 0 0,-1 2 0,-2 1 109,17 3 0,-4 3 0,-3 1 0,-13-1 0,-3 2 0,-3 3-78,18 13 1,-8 5-1705,-16-1 0,-9 5 1782,-16 6 0,-7-1 0,3 4 0,-26-2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3:13.3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26384,'85'0'457,"-1"0"0,1 0 1,8 0-1,3 1 1,0 0-1874,-19 1 1,0 0 0,1 0 0,2 1 1415,9 1 0,2 0 0,1 1 0,2 0 0,-13 0 0,0 1 0,1 0 0,4 0 0,6 1-135,-11-2 0,4 2 1,5-1-1,2 1 1,1-1-1,-1 1 0,-1-1 1,-4-1 134,14 2 0,-3-2 0,-1 0 0,0 0 0,2 0 0,5 0-49,-18-1 0,3 1 0,3-1 0,1 0 1,1 0-1,-1 0 0,-1-1 0,-3 0 0,-4 0 49,18-1 0,-3 0 0,-3-1 0,-2-1 0,0 1 0,0-1-169,-4 0 0,1-1 0,-1 1 0,-1-2 0,-1 1 0,-1 0 169,7-1 0,0 0 0,-2-1 0,-2 0 0,-2 0-721,7-2 1,-2 0 0,-3-2 0,-4 0 720,7-4 0,-5-2 0,-9 1 0,-7 2 0,-11 0 0,8-10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4:20.4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28143,'82'10'20,"0"1"0,0-1 1,4 1-1,1 0 1,0 1-21,-3 2 0,0 1 0,1 1-1468,4 0 0,1 1 0,0 0 1468,2 1 0,1 1 0,0 0 0,3-1 0,1 1 0,2-2-375,-21-4 1,1-1 0,2-1 0,1-1 374,7 0 0,2-2 0,1 0 0,1-2 14,4-1 0,2 0 0,0-2 0,0 0-14,0 0 0,1-1 0,0-1 0,-2-1 0,-5 0 0,0-1 0,-2-1 0,-2 1 0,-11 0 0,-1 0 0,-2 0 0,1 3-3277,26 4 0,-1 4 0,-10 3 2821,-5 10 0,-9 2 0,-1-5 0,-16 4 0,-34 15 1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5:29.6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438 0 28671,'-46'66'0,"-1"-1"0,3-3 0,3-3-5661,-6 23 5661,-1 0-1077,4 3 1077,6-6-440,6-7 440,8-14 0,9-12 0,7-9 1517,5-17-1517,10-4 2269,6-11-2269,13-1 3392,11-2-3392,12 1 0,10-2 0,-10 0 0,3 0 0,26 0 0,-26-1 0,-3 0 0,12 1 0,-9 0 0,-9 0 0,-7 0 0,-8-1 0,3-6-1805,-14-2-2633,1-4 4438,-13 2 0,-3 5 0,-2 2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5:29.9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88 26082,'-9'-11'2589,"2"3"-2589,7 8 0,0 0 0,54-15 0,-28 7 0,42-10 0,-41 9 0,-1 2-729,0 1-1983,1 3-7119,-2 1 8952,0 2 1,-13 0 0,-3 0-1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5:30.2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243 7 25936,'-3'-4'2689,"1"1"-2643,2 3-46,-13 94 0,0-18-843,0 5 1,-1 5 842,1-21 0,-1 1 0,0 0 0,0 5 0,0-4 0,-2 11 0,-1-2-448,-3 24 1,1-5 447,8-36 0,1-5 0,-4 37 94,7-28-2335,6-30-2768,14-22 5009,8-37 0,-4 15 0,0-15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5:30.4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1 28671,'9'85'0,"0"1"0,-2 2 0,-3-1 0,-8-6 0,-4 0-1094,0 5 1,-2 2 1093,-1 0 0,0 0-304,2-7 1,0-3-2073,4-10 1,1-3 2464,2 31 0,3-46 1,1-24-1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5:30.9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3175 5 21409,'-79'-2'1214,"0"0"0,-6 1 0,-1 4-822,-9 7 0,-2 4-1442,24-1 0,-1 2 1,-1 4 1187,-10 5 0,-2 5 0,-1 3-29,17-5 1,-2 3-1,0 1 1,0 2 44,-7 5 0,0 2 0,0 1 0,0 4-545,-3 3 1,0 2-1,1 3 1,1 2 460,0 2 0,1 2 0,1 1 1,2 3-231,1 1 1,2 2 0,2 2 0,3 2 159,4-1 0,2 2 0,3 1 0,4 1-235,4-2 0,3 1 0,3 1 0,4 1 235,5-1 0,4 0 0,3 1 0,5 0 0,-3 20 0,6 1 0,9 0 0,10-4 0,8 1 0,7-2-9,9-2 0,7-3 0,8-2 9,11-2 0,8-4 0,7-4 0,-8-20 0,4-3 0,4-3 0,3-3 94,9-2 1,5-4-1,2-4 1,4-3-95,8-4 0,3-4 0,3-4 0,2-3-25,-13-5 0,3-2 1,1-2-1,0-2 1,1-4 24,5-3 0,0-4 0,1-2 0,0-2 0,0-2-58,-17 2 0,1-3 1,0 0-1,0-2 1,-1-1-1,-1-3 58,13-4 0,0-4 0,-1-1 0,-2-3 0,-1 0-86,-6-1 1,-1-2 0,-1 0 0,-3-3-1,-1-1 86,10-8 0,-2-2 0,-3-2 0,-4-2 19,-9 3 1,-2-1-1,-4-2 1,-5-2-20,9-15 0,-5-3 0,-9-2 225,-9 4 0,-6-2 0,-10-9-225,-13-6 0,-8-9 0,-8-3 0,-3 5 0,-4 14 0,-4 4 0,-4-1 0,-4-4 0,-2-4 0,-4-5 0,-3-2 0,-5 3 0,-3 6-3,-11-2 0,-5 5 0,-4 4 0,-3 1-361,-4 0 0,-4 2 0,-3 2 0,-2 5-233,-3 5 1,-3 2 0,-2 5 0,-2 5-1862,1 6 0,-3 5 1,-1 5-1,0 6 1880,-2 5 1,-2 7 0,2 3 0,8 2 0,-21-4 0,9 8-1,15 11 1,-1 1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01.6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479 39 16681,'3'-10'5972,"-1"2"-5087,-2 8 1143,0 0-1635,-48-10-158,19 8-101,-40-6 23,32 16-11,0 7-12,1 7 34,1 2 45,2 2 0,4 2 22,2 0-44,3 4-68,4-2-33,1 2-23,2 0-45,5 0 1,3 4-1,6 1 12,3 20-34,10-12 11,5 13-11,11-21-11,3-3-12,3-5 23,1-4 0,2-6-45,1-4 12,0-6-34,22 0 11,-13-6-45,16 0-67,-19-3 11,-2 0 34,-3-4 33,-3-8-11,-3-7 22,6-22 79,-13 6 23,4-11-23,-16 11 0,-1-1 0,-4 1 34,-2-3-34,-3-2 22,-1-22 1,-1 15 10,0-13-10,-2 25 10,-3 4 23,-4 5 12,0 7 21,-4 4-33,1 6-45,-7 3 23,-15 1-12,4 4-10,-11-1-12,14 2 0,3 0-23,6 0-66,6 0-3606,4 0 3123,3 0-616,1 0-6307,0 10 7495,2 0 0,-1 2 0,3-4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04.7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11 19392,'1'-5'4157,"1"1"-3607,-2 4 502,0 0-895,4-2 45,-3 10 90,3 8-23,-4 15-135,0 9-44,1 8-1,-1 3 1,2 7-23,-2 4 0,0 6 0,0 4-11,0 2-56,0 2-3369,0-1 3369,0-4-709,-4-4 709,0-5-11,-5-7 11,3-5 0,-1-6-23,2-9 3030,2-4-3018,1-7 1071,0-2-1071,0-2-78,0-1-1,0-4-235,1-1-448,-2-8-594,3-3-2140,-2-2 3507,2-1 0,0 0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05.3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47 22653,'0'-7'2812,"0"1"-2352,0 6 436,0 0-492,7-11 122,-1 6-167,9-8-68,-2 10-34,5 1-244,0 2-13,3 0 0,1 0 0,-1 2 0,2 1 0,-2 3 0,0 1 0,-2 0 0,-1-1 0,-2-1-13,-1 1-401,-2-3-471,-5 2-280,0-4-762,-6 2-3105,1-1 5032,-3 4 0,0-4 0,0 2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05.7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10 24053,'-3'0'3642,"0"0"-2666,3 0-976,-1-2 0,6 2 0,0-3 0,10 2 0,1-1 0,4 0 0,0 2 0,2 0 0,1 0 0,0 0 0,1 0 0,-2 0 0,-2 0 0,-3 0 0,-5 0-181,0 2-479,-4 0-203,-3 2-179,0-1-560,-4 2-2186,2-1 3788,0 0 0,-1-1 0,1-2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06.3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66 148 20905,'-7'0'3653,"2"0"-3239,5 0 68,0 0-257,-21 25-57,13-8-23,-14 20-100,19-14-23,3-2-10,0-2-12,0 1 0,6-6 0,4-2 11,11-4 11,7-5 45,6-2 45,4-5 90,-1-8-23,-4-7 12,-4-6-12,-7-2 1,-3-1-35,-5-1 34,-5-3-33,-4-1 11,-3-1-45,-1 4-23,-1 3-10,-5 7-34,-4 6-34,-13 5-11,4 6 0,-5 1-23,8 2-145,2 0-246,1 5-236,3 2-313,2 7-640,4 1 1603,0 7 0,3-14 0,0 5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06.7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1 27718,'0'30'817,"0"8"-681,0 11-136,0 10 0,0 6 0,0 8 0,0 2 0,0 3 0,-1-1 0,-2-3 0,-2-2 0,-1-4-46,0-2-77,-1-5-113,1-3-156,0-6-280,-1-6-56,2-7-270,-1-7-155,1-6-472,3-6-1603,-2-2-4334,2-4 7562,0-4 0,1-4 0,1-5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07.1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44 23068,'-3'-4'2577,"0"1"-2207,3 3 369,0 0-459,17-13-89,-1 8-12,14-10-101,-7 13-66,-2 0-12,-3 2-101,1 0-337,-4 0-435,-1 0-875,-2 0-1771,-4 0 3519,-4 0 0,-3 0 0,-1 0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07.4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13 23661,'0'-7'2387,"0"2"-2196,0 5 369,0 0-213,-2 45-33,1-8 0,-2 42-113,-1-14-55,-1 4-34,-3 7-79,-3 4 1,2 0-23,-1-1-11,2-5 0,2-6 0,2-8-11,3-9-45,-1-8-179,1-11-415,1-6-246,-2-7-628,2-7-1513,0-5 3037,0-3 0,0-3 0,0-1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08.5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0 111 19112,'0'-3'5087,"0"0"-2779,0 3-1759,19-21 12,-6 12-102,20-18-45,-6 16-233,5 0-181,8 1 0,5 3 0,6 1 0,3 4 0,2 1 0,-2 1 0,-3 0 0,-5 0 0,-7 0-57,-8 0-985,-10 0-504,-8 4-1379,-4 3 2925,-6 6 0,-1-5 0,-2 0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08.8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 23146,'-1'2'2577,"0"-1"-1546,1-1-785,27 0-88,-7 0-102,24 0-45,-12 0-11,1 0-214,2 0-368,-2 0-483,-1 0-828,-3 1-4248,-5 5 6141,-3 6 0,-12-4 0,-2 2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09.1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0 25757,'-28'46'145,"0"0"1,-16 30-112,43-53-34,2-1 0,14-6-11,7-5 11,18-7-12,3-4-66,2-10 78,-5-2-11,-9-8 11,-7 3 11,-9-1 146,-5 4 78,-6-3-89,-1 0-102,-3 1-10,0 1-34,0 3-202,-4 2-302,-1 4-404,-5 3-1019,-1 2-4135,0 1 6062,0 0 0,5 0 0,2 0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09.4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12 23224,'2'-6'2667,"-1"0"-1692,-1 6-650,0 0-90,10 93-67,-8-38-140,3 10 0,-1 2-5,-4 4-23,0-1 0,0 0-314,-3-2-683,-5-1-1110,-6-6-5501,-3-8 7608,4-13 0,6-18 0,4-11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09.6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0 145 24379,'5'-8'2084,"-1"1"-1961,-4 7-90,0 0-33,69-32-201,-36 19-348,51-25-2588,-48 22-6243,-15 5 9380,1-1 0,-15 7 0,-3 2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09.9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128 7 23628,'-5'-4'2039,"1"1"-1523,4 3-147,0 0-78,-7 95-55,3-40-135,0 11 0,-2 2 11,-1 3-112,-2-3-45,-1-4-605,-3-5-1535,-1-7-7025,-1-4 9210,0-5 0,7-20 0,2-5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0.2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477 0 23370,'-12'0'2925,"3"0"-2746,9 0-45,-65 88-4341,11-14 4168,7-11 0,-1 1-208,16-21 1,2-3 86,-14 15-1711,4-3-3463,3-6 5334,6-11 0,14-16 0,6-9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0.4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22440,'10'-1'2902,"-2"-1"-2453,-8 2-80,0 0-358,71 44-11,-49-21-425,50 36-942,-68-30-4830,-4 2 6197,0-4 0,0-9 0,0-9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0.6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172 15 22529,'3'-8'3732,"0"1"-3351,-3 7 33,0 0-414,-8 73-22,-10-22-270,5 6 1,-3 2-1389,-20 16-2198,2-3 3878,6-11 0,12-27 0,7-14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0.8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26474,'49'43'-157,"-7"-6"-785,-27-22-1041,1-7-7283,6-4 9266,5-10 0,-12 4 0,0-5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1.2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113 0 20871,'-9'0'3496,"3"0"-2992,6 0-56,0 0-32,-42 82-148,30-45-156,-11 14 0,4 0 56,17-16-33,2-3-1,2-2-44,6-3 22,3-6-56,8-3-56,2-10 11,2-3 11,4-5 46,1-13-35,2-8 91,-4-17 122,-6-4-111,-9-1 44,-6 0-56,-5 0-78,-4 4-45,-6 3-101,-7 12-168,-7 6-134,0 12-437,-3 3-942,1 7-4033,2 8 5815,5 4 0,10-2 0,4-5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1.5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21252,'95'0'-1188,"-19"3"1839,-59 0-6657,-5 4 6245,1-4 0,-6 0 1,-2-3-1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1.7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152 0 26003,'-13'62'231,"1"0"1,0-3 0,1-3-199,-3 19 1,-1 5-34,0-2-11,-1 0-157,2-5-325,0-8-325,6-10-673,2-11-4043,5-12 5534,1-10 0,0-12 0,0-5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2.1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0 25791,'-21'67'164,"0"0"0,0-6 0,7-8-63,14-11-34,4-5 34,9-6 0,10-7-56,12-7-45,6-7 0,5-6 22,1-7 34,-1-14 23,-1-9 66,-7-17-33,-9-7-44,-8-1-68,-10 0 0,-5 5-146,-5 7-246,-1 9-515,-3 8-797,-5 11-5299,-7 6 7003,-9 9 0,10-3 0,1 3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2.4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1 22720,'-8'0'2532,"1"0"-2161,7 0-2,0 0-134,-16 87-78,7-47-140,-1 14 0,0-1-6,2-20-11,5-7-515,0-7-1020,3-6-2701,0-4 4236,0-6 0,0-2 0,0-1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2.6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27270,'32'92'268,"-7"-8"-626,-27-42-572,-2-3-1031,-2-8-3731,-4-5 5692,-2 0 0,5-14 0,0-1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2.9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13 115 23583,'-7'0'3855,"2"0"-3071,5 0-335,0 0-449,50-10 0,-14 0 0,45-9 0,-23 4 0,0 2 0,1 1 0,-4 4 0,-6 1 0,-6 2-528,-5 3-1556,0 1-2633,5-2 4717,4 0 0,-18 0 0,-6 0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3.3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0 173 27505,'33'-47'397,"-1"0"1,23-26-5958,-38 68 5616,1 5-1099,3 0 1065,1 8 1089,1 6-1100,-3 11-11,-2 9 23,-4 2 2223,-5 6-2392,-5 5 3157,-3 1-3963,-1 1-808,0-1-3830,-5-2 5590,-4 0 0,1-20 0,0-6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3.5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0 28671,'-2'42'-1581,"3"-7"-2240,4-30 3821,2-2 0,-2-1 0,-1-2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4.8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219 1 25510,'-50'63'89,"-1"-1"1,3-3 0,11-5 90,23 5-80,3 0 1,6-5-4218,2-9 4139,3-8 838,11-17-983,5-8-202,12-16-1,7-21 69,3-18 33,0-15 134,-2-2 90,-9 11 79,-8 13 133,-9 13 3494,-4 10-3313,-5 8-80,1 3-77,-1 2-1,1 3 78,2 9-66,3 7-168,1 12-79,4 1-67,-2 2-539,2-6-1041,2-7-3003,5-11 4650,4-6 0,-8-4 0,-3 0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5.0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 22451,'4'0'2756,"-2"0"-2442,-2 0 0,-2 76-11,6-42-124,3 59-168,8-69-11,5-9-89,4-9-68,6-16-359,7-15-559,3-17-651,2-10-2420,-5 0 4146,-5 10 0,-16 18 0,-4 10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5.3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50 18832,'7'6'5983,"-2"0"-5333,-5-6-100,0 0-483,66 7-56,-42-6-11,49 3 11,-60-10 23,-5-3-12,-3-4-22,-3 1-22,-1 0 22,-1 1 33,-7 4-33,-3 3 101,-9 4 22,-1 13 79,-2 7 67,2 18 123,3 5-123,4 5-11,6-5-101,3 3-101,4-7 0,2-2-56,7-5 0,4-7-56,9-6-381,3-10-370,3-5-302,4-7-1771,3-15 2880,1-13 0,-15 8 0,-4-1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5.5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24008,'2'-2'2455,"-1"1"-2086,-1 1-32,12 73-91,-9-20-196,3 5 1,0 3-51,-6 19-67,0 3-774,0-5-1411,0-2-3843,0-9 6095,0-11 0,0-26 0,0-12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5.7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59 20749,'2'-9'1906,"-1"2"-450,-1 7-2767,0 0-515,41-19-8005,-25 14 9778,31-14 0,-40 19 0,-2 0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6.1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1 115 24535,'86'-41'45,"-14"7"-45,-61 27 0,-1-2 34,-4 3 33,-3 0-33,-2 0 22,-1 4 67,0-1 134,0 3 68,-2 0-33,-7 1-90,-3 12-23,-6 5 23,3 11 22,2 1 0,5-2 44,4 0 24,2 2-23,2 2-90,0 4-179,6-2 0,0-3-123,9-4-550,1-8-693,6-7-1570,5-6 2936,7-4 0,-15-2 0,-1 0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6.5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349 1 26899,'-52'22'521,"0"0"1,-36 21-186,52-4-56,5 1-167,3 2-113,4-1 0,5-5 0,8-3 0,4-5 0,6-5-181,14-4-916,10-8-461,22-5-1657,11-5 3215,10-10 0,-28 6 0,-7-6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6.9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13 22507,'-5'-5'2756,"1"1"-2408,4 4 313,0 0-414,-28 53-1,21-29-11,-20 39-21,27-44 88,2-9-134,6-3-123,6-5-12,8-2-33,3-5-123,4-9 45,0-11 33,-1-6 45,-3-5 11,-6 7 12,-5 5 21,-6 12 102,-5 7 22,-1 5-34,-2 0-10,0 9 122,0 21-179,0 2-56,0 14-11,0-15-44,0-2-360,0-4-727,0-7-561,0-4-1401,0-8 3093,14-3 0,-10-3 0,10 0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7.3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1 336 24715,'21'69'1468,"-4"11"-1177,-17-35-11,0 8 258,0-23-146,0-14-67,-2-4-101,-2-12-67,-3-14 11,-1-12-55,2-25-113,2-17 0,3-11 0,3-2 0,8 7 0,6 12 0,7 14 0,3 12 0,3 7 0,2 5 0,2 5 0,1 5 0,-3 4 0,4 6 0,-12 3 0,-1 1 0,-14 8 0,-4 3 0,-3 15 0,-1 4 0,-10 9 0,-6 5-427,-11 2-559,-3-1-325,2-6-829,4-7-7608,5-9 9748,8-6 0,6-9 0,4-4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7.5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6 22832,'3'-3'2835,"0"0"-2364,-3 3 89,0 0-437,8 100-123,-13-49-34,6 14 1,-2 0-650,-13-14-1458,4-8-6509,4-11 8650,3-10 0,3-12 0,0-5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7.9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0 26787,'0'71'217,"0"0"0,0-4 0,0-7-5878,0 4 5639,-1-1 851,1-5-1882,-3-2-1289,1-4-7489,-2-3 9280,-2-2 0,2-22 1,1-6-1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8.1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24311,'1'-4'1143,"1"2"-4471,-2 2-6503,31 4 8246,-16 4 1,18-3 0,-26 2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7:18.5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13 24188,'-12'53'325,"1"-1"0,-8 39-79,19-65-44,0-1 100,2-4 13,5-5-103,5-5-100,6-5-56,4-5-44,2-5 10,0-11 45,2-7-11,-5-13 168,-2-4 45,-7-2 23,-6 1-1,-3 6 23,-3 5-79,-4 8-134,-6 5-101,-6 6-23,-5 5-234,-1 2-326,1 3-526,1 4-1032,2 5-7690,4 3 7751,6 6 0,3-11 0,4 2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7:51.9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21 117 21185,'-11'-1'3104,"2"-1"-1364,9 2-663,0 0-1077,72-29 0,-26 17 0,7-6 0,2 2 0,10 5 0,3 3 0,2 2 493,-3 0-493,-7 4 0,-16-2 257,-14 4-930,-17-2-361,-8 4-4748,-17 14 5782,-8 12 0,4-6 0,-1 0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7:52.2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240 7 24782,'0'-4'2443,"0"2"-2085,0 2-335,-50 83-12,33-46-6,-13 16 1,2 0 5,15-19-11,-1 3 0,0-6-45,-2 0-324,0-5-416,-1-6-985,4-8-3295,5-6 5065,4-4 0,4-2 0,0 0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7:52.4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28042,'38'78'-201,"-8"-9"-550,-24-39-548,-5 1-1312,0-3-7220,-1 2 8762,0-4 0,0-10 0,0-7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7:52.6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25824,'21'42'-8404,"-6"0"8404,-13-2 0,-2-19 0,0 0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7:53.1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166 10 23762,'0'-5'2633,"0"1"-2453,0 4-124,0 0-56,-39 50 11,20-19-11,-31 42 0,33-35 11,3-1 45,3-3 0,3-6 0,3-3 34,3-7-1,2-3 69,0-2 99,1-1 23,6-1 34,3 0-57,7-2-77,1-2-102,4-2-56,0-2-22,5-1-78,-2-2-504,3 0-371,0 0-627,2-6-6966,1 1 8546,6-6 0,-18 6 0,-1 1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7:53.4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86 24502,'0'-6'2678,"0"0"-2163,0 6 236,0 0-539,57-20-199,-26 14-13,48-15 0,-41 19 0,1 0 0,-3-1-225,0 0-694,-4-1-504,-4-3-964,-8 4-4156,-8 0 6543,-8 9 0,-4-5 0,0 5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7:53.7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287 1 28087,'-41'56'-11,"0"0"0,3-4 0,4-4-812,6 2 353,3-4-190,1-10-964,6-7-2778,1-5 4402,6-5 0,4-8 0,4-4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7:53.9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24726,'5'-3'2319,"-1"0"-1982,-4 3 43,0 0-301,59 8-68,-32 4-11,46 9-146,-50 0-481,-1 0-426,-5-4-942,0 0-4862,-5 0 6857,2-2 0,-8-5 0,-1-3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7:54.1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0 161 27000,'52'-27'314,"0"0"0,37-16-314,-50 32-34,-6 2-358,-2-2-482,-2 0-795,-4 0-2074,-4 5 3743,-8 2 0,-6 4 0,-4 0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7:54.4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226 1 23628,'-3'0'2846,"0"0"-2589,3 0-257,-50 91-33,26-46-247,-9 14 0,-1-1-796,10-17-728,1-7-3417,8-9 5221,5-11 0,5-7 0,4-6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7:54.6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 22944,'10'-10'3530,"-3"1"-3071,-7 9 225,0 0-415,29 33-180,-21-4-89,21 32-78,-29-13-718,-4 2-806,-4-4-2745,-1-6 4347,0-6 0,4-16 0,4-7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7:54.8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1 26675,'3'51'-3277,"0"1"0,-8 11 0,-5-4 1110,-14 4 0,-1-5 0,12-32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7:54.9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80 26362,'49'-22'-592,"-1"0"0,36-14 1,-70 36-1,-2 0 1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7:55.9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34 21622,'5'-7'3507,"-1"2"-3305,-4 5-146,0 0-224,37-10-1020,-16 8-2353,29-8 3541,-29 10 0,-9 0 0,-5 0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7:56.1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25891,'0'-5'1267,"0"1"-1245,0 4-235,0 0-627,38 0-1065,-14 0-3194,30 3 5099,-27 13 0,-13-10 0,-5 9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7:56.5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4 22518,'-2'-2'2678,"1"1"-1243,1 1-1200,0 77-11,0-29-129,0 5 1,0 2 72,0 0-56,0-11-23,1-13-44,5-13 90,3-11 111,8-4 12,7-6-57,9-12-145,7-12-56,7-16 0,2-4-246,3-5-684,-3 2-683,1 2-2175,-2 6 3788,-4 15 0,-18 11 0,-9 10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7:56.9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62 207 23661,'15'-3'3339,"-3"0"-3114,62-16-169,-36 6-34,56-18-22,-60 14-22,-9 0-113,-10 5 45,-8-2-123,-4 2 1,-3-8 122,-9 4 23,-5-1 33,-13 9 34,-5 4 79,-7 15 133,-4 12 57,-2 19 79,1 10 100,5 3-67,7-2 22,8-4-312,8-1-91,7-2 0,5 0 0,2-1 0,7-2 0,9-4 0,6-8 0,8-10-449,1-10-907,3-7-851,3-7-7624,-2-8 9568,2-4 1,-17 1 0,-3 5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7:57.2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4 24737,'2'-2'2263,"-1"1"-1904,-1 1 33,2 81-67,-13-31-213,6 8 0,-3 1 34,-16 1-79,2-6-22,4-13 68,8-12-113,4-14 0,5-8 0,1-5 0,0-2 0,0-9 0,8-4 0,2-7 0,9-3 0,1 0 0,4-2 0,3-4-573,4-3-939,1-4-1245,7 2 1909,-1 6 0,-15 12 0,-4 8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7:57.5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104 111 27583,'-29'54'190,"1"0"1,1-3-1,9-5-78,16-4 56,2-2 12,7-5-123,4-10-57,11-6 0,6-12 0,6-7 0,4-20 0,0-12 0,-1-19 0,-3-9 0,-7 1 0,-8 0 0,-8 5 0,-7 11 0,-3 5 0,-1 11 0,-2 7 0,-8 8-1570,-8 6-1388,-12 3 2958,-9 22 0,17-14 0,1 14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02.7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19 28671,'-30'-10'0,"15"2"0,39 8 0,13 4 0,12-2 0,10 7 0,9-4 0,7 4 0,-1-4 0,-6-1 0,-7-2 0,-12-2 0,-11 0 0,-10 0 0,-9 0 0,-7-2-1233,-5 2-1502,-4-1-7096,-1 1 8199,-9 9 0,6-6 0,-6 6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03.0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231 7 22451,'0'-3'4157,"0"0"-2734,0 3-1087,-38 26-246,19-3-23,-29 23-56,29-9-11,1 0-78,0-1-661,2-1-304,-2-2-1052,5-4-4359,-1-4 6454,8-5 0,2-11 0,4-2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03.2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24008,'0'-5'2880,"0"1"-2678,0 4-169,0 0 2,49 33-47,-20-10-492,31 19-1043,-34-20-3461,-9-11 5008,1-2 0,-9-4 0,-1-2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03.4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0 130 24390,'0'-9'2610,"0"2"-2284,0 7-226,0 0-44,74-16-11,-37 8-45,54-13-33,-60 14-472,-7-1-794,-5-1-1895,0-3 3194,1-4 0,-8 7 0,-1 1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03.6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4 24177,'-5'-2'2498,"1"0"-2442,4 2-33,0 0-23,-16 74-560,7-43-460,-15 58-1636,11-61 2656,-5 4 0,9-16 0,0 1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04.0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242 1 27101,'-49'22'252,"0"1"1,-31 22-153,58-4-32,4-1-1,6-2 0,3 13-56,6-12-11,3 7 56,13-20 0,7-7 79,53-12-23,-25-15-12,28-10 1,-43-13 91,-8-2-192,-7-3 0,-8-3 0,-6-1 0,-2-2-3392,-8 5 3392,-5 5-996,-9 7 996,-5 11-13,-1 7-703,1 5-405,3 5-549,1 6 950,7 3 720,6 3 0,5-7 0,3-2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04.3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1 27538,'-13'72'460,"1"-9"-460,12-36-23,-1-3-358,-2-1-549,1-1-1120,-6-2-4180,1 0 6230,0-3 0,2-7 0,4-3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04.7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154 71 25992,'47'-22'157,"1"1"0,30-6-45,-59 41 56,-2 8 67,-4 4-45,-4 3 35,-5 4 21,-2 4-44,-7 0 89,-10 0 12,-8-3-79,-8-5-112,-2-3-55,1-4-57,-4-2 0,1-5 0,-5 3 0,4-5 0,1-1 0,9-3 0,5-5 0,10-2 0,3-2 0,5 0 0,2 0-1121,1 0-616,4-6-2264,12-6 4001,9-9 0,-5 8 0,-2 1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04.9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10 24883,'0'-5'3294,"0"1"-2800,0 4-494,0 0 0,5 46 0,-3-11 0,0 39 0,-8-22 0,-2-3 0,-2-2-998,1-5-1255,1-7-7204,1-5 9457,3-12 0,3-7 0,1-7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05.1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23 24995,'2'-6'1658,"-1"2"-1602,-1 4-56,0 0 0,63-5-190,-39 3-628,49-3-1009,-57 5-3484,-2 4 5311,-4 8 0,-5-5 0,-3 4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05.6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81 23672,'0'-7'1804,"0"2"-1692,0 5-101,0 0 113,76-30 123,-48 22-46,57-22 46,-70 30-68,-6 0 11,-5 1 1,-2 8-102,-6 7 125,-12 7-46,-6 8-90,-9-2 180,3 1 145,3-3-33,5-3-257,4-3-113,6-1 0,2-2 0,5 0 0,2-4 0,1-2 0,5-5 0,9-2 0,7-2 0,10-3-80,4-4-1320,6-8-830,0-9-4537,3-5 6767,-2-2 0,-18 13 0,-5 4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05.8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 28671,'83'-7'0,"-13"2"-595,-54 9-906,-2 2-2040,-7 8 3541,-2 6 0,-5-9 0,0 1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06.0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68 26171,'-11'-5'2500,"2"1"-2500,9 4 0,0 0 0,54-3 0,-28 2 0,45-3 0,-43 3 0,-2-5 0,-2 1-976,-3-6-1299,-2 2-7556,-4-1 9490,-3 4 1,-6 3-1,-4 3 1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06.9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1 27214,'10'33'448,"-3"7"-448,-7 12-135,-5-3-750,-1-9-1479,-6-8-7385,-3-6 9749,-1-4 0,6-11 0,1-2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07.2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41 26295,'55'-13'324,"0"-1"1,41 0-123,-59 34-11,-7 13-102,-8 12 124,-12 3 11,-4-3 23,-6-2 33,-10-6-191,-9-5 57,-16 0-113,-9-4-33,-5 0 0,0-1-22,1-2-269,5 3-325,5-5-326,6-1-1186,9-5-7016,11-8 9144,5-3 0,7-5 0,0-1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07.5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7 26250,'-12'86'571,"2"-12"-403,9-49 146,1-7-213,0-10-45,9-4-22,4-12-1,12-11-33,2-11 0,1-7 0,-3 1-11,-3 6 11,-4 5 0,-3 7 11,-3 7 12,-1 5-23,-2 4 33,3 2 46,-3 10 122,4 3-100,-2 11-56,5-1-23,-1 0-22,4-3-33,2-2-494,0-3-571,1-4-930,-3-5-3832,0-2 5860,1-4 0,-9 0 0,0 0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07.8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13 23874,'0'-7'2118,"0"1"-1793,0 6 280,0 0-313,-8 85-12,6-47-185,-2 14 0,0-1 129,4-19-90,0-5-10,5-1 66,3-4-145,6-3 33,-1-8-11,4-5-55,1-5 10,7-11-22,2-7-34,3-14-212,-3-5-460,-3-2-190,-5 5-841,-4 2-2588,-2 7 4325,0 3 0,-6 10 0,-1 4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08.1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 23594,'5'-11'2510,"-1"3"-2140,-4 8 279,0 0-424,4 44 44,-3-15-23,3 37-44,-6-29 11,2-3-68,-1-6 12,1-7-66,0-5-91,0-7 0,7-5 0,6-2 0,12-4 0,5-8 0,3-4 0,1-10 0,-3-2-774,-2 0-828,-2-5-4550,-5 3 6152,-1 3 0,-11 11 0,-2 7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08.5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54 136 27112,'50'0'140,"1"0"1,32-3-119,-61-6-22,-6-7-33,-4-6-35,-6-2-44,-3 2 112,-3 2-11,-6 9 22,-4 4-11,-12 5 34,-8 10 78,-9 10 146,-2 9 145,-1 6-56,5 0-56,9-4-267,7 0-24,9-2 0,6-1 0,4 1 0,2-2 0,0 0 0,5-4 0,6-3-550,8-6-1299,6-6-2700,4-3 4549,1-3 0,-13 0 0,-2 0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08.8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12 23303,'1'-6'2218,"1"0"-1926,-24 85-124,7-34-39,-2 8 0,1 0 139,-2-8 68,5-11 1,7-14-124,3-10 257,3-7 225,0-3-582,0-8-113,3-5 0,9-12 0,7-4 0,9-4 0,2 2 0,-3 2 0,-1 6 0,-1 6-1065,3 6-1210,5 7-3271,4 2 5546,7 9 0,-20-5 0,-2 5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09.1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196 158 22586,'-12'0'3865,"3"0"-3439,9 0 247,0 0-360,-70 64-33,48-33-185,-17 10 1,4 0 60,29-10-133,4-6 22,2-7 68,13-9-113,7-5 0,17-6 0,8-18 0,1-10 0,-1-19 0,-7-2 0,-10 0 0,-10 2 0,-9 4 0,-7 5 0,-4 6 0,-12 9-595,-9 10-1186,-17 7-3418,-10 6 5199,-11 11 0,26-6 0,3 6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14.6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225 0 24939,'-48'22'168,"1"0"0,-33 20-146,60-3 0,5-1-22,6 4 0,5 0 0,2-1-3392,2-1 3460,0-3-35,8-3-22,5-6 1,12-8-12,3-8 89,4-7 102,-4-4 3448,-3-8-3281,-7-7-33,-2-11-79,-7-10-55,-2-5-180,-4-8 11,-2 1-44,-1-10-112,-2 23-348,-4 2-560,-1 25-897,1 5-7892,4 2 9554,2 3 1,0-2 0,0 1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15.0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0 25431,'-36'53'41,"1"0"0,1 4 1,10-6-9,18-13-33,2 3-56,4-28 56,10-8 23,6-5-23,12-12-34,5-4 12,-3-11 22,-2 3 0,-9 6 33,-5 7 12,-9 6 113,-2 4 234,-3 1-258,0 14-100,0 2-12,0 15-22,-3-1-224,0 2-841,-3-4-1781,3-3 2846,0-9 0,3-7 0,0-7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15.4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16 21028,'-2'-8'2499,"1"1"-2242,1 7 35,0 0-191,-21 44 33,16-22-134,-16 31-11,21-36-22,0-9 33,6-4 0,4-4 33,7-6-22,4-6-11,1-7 0,1-6 45,-4 3-45,-4 4 45,-3 5 67,-6 6-34,-1 4-10,-2 1 21,2 2-33,-1 0 101,2 0 89,-3 7 46,0 9-12,-3 12-134,-8 12-90,-6 8-56,-8 0-11,-1 0-135,5-11-303,7-11-379,6-9-2691,3-11-3529,5-11 7048,10-10 0,-6 4 0,5-1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15.8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1 167 24390,'46'-32'-12,"0"-1"1,30-24 11,-65 41 12,-4 1 100,-4 7 56,-3 4 280,0 2-112,-1 2-123,-6 2 123,-5 6 0,-7 7-33,-1 8-46,0 6-100,3 2-22,2 3 11,3 0-79,3 0 34,3-2-68,3-2-22,2-3-22,1-6-45,0-3-269,2-7-470,8-5-606,8-3-1255,9-10-7175,9-14 9123,2-13 1,-14 10-1,-4 2 1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16.0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6 23482,'0'-3'2253,"0"0"-1346,0 3-851,0 74-45,-2-33-11,-2 57-34,-2-56-694,0-8-1323,0-8-6397,4-8 8448,1-4 0,1-8 0,0-2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16.1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80 24334,'82'-29'-9831,"-15"2"7638,-52 16 1,-8 4 0,0 1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16.3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19 23068,'0'-10'2453,"0"2"-2183,0 8 43,0 0-279,0 41-34,0-16 0,0 35-56,-1-29-628,-2-5-728,-2-6-1523,-1-3-6896,0-3 9812,0 0 0,3-6 1,0-3-1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16.4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52 22227,'-10'-5'1748,"3"1"-1748,7 4-4000,0 0 4000,40-19 0,-30 14 0,31-14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16.6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1 25992,'-2'46'-179,"-1"-4"-942,-10-12-1960,1 0 3081,4-3 0,3-11 0,4-4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16.9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59 18720,'0'-14'4068,"0"3"-3296,0 11 528,0 0-695,4 9 1,-1-5-170,6 7-32,1-7-1,2-2-223,5-1-57,0-1-112,4 0-11,-3-2-78,-1-3-461,-2-2-704,-3-3-998,0 0-6936,-2 0 9177,2-1 0,-5 6 0,-2 1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17.3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0 25543,'-38'85'393,"8"-18"-303,30-65-45,11-2-12,2-4 1,12-9-34,0-5 0,-1-7 22,-2 4-22,-4 6 0,-3 5 0,-4 7 23,0 1 66,-3 2 57,3 0 33,-1 2-67,2 2-67,0 1-45,-2 3 0,2-3-23,0-1-324,0-2-594,1-1-1558,-1-1-7332,1 0 8666,2 0 1,-7 0 0,0 0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25.1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294 19 14764,'0'-4'7631,"0"2"-4494,0 2-2699,1-6-136,2 5 1,0-5-46,2 6-22,-3 0-55,0 0-101,-1 0-23,-1 3-45,0 9-11,0 6 0,0 11-11,0 3-12,0 2 12,0 0-11,0-4-46,0-4-10,0-5-46,0-4 12,0-4-45,0-6 124,0-2 33,0-4 0,0 1-34,-1-2 23,-8-2 0,-6-2 11,-10-3 33,-3-1-33,-3 2 23,-3 3-1,1 2 1,1 4 21,3 6-21,4 5-1,6 5 12,4 2-34,6-1 33,5 15-21,3-3 44,1 13-45,4-3 22,4-2-33,6 0-11,5-7-146,2-11-380,3-10-875,5-8-8419,20-23 8311,-10 0 0,-2-3 0,-21 8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25.3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 22709,'3'-7'2230,"-1"2"-2085,-2 5-78,0 0-67,0 71-56,0-41-481,0 52-1256,2-62-3922,9-10 5715,4-5 0,-1-5 0,-2 0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25.7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170 7 25275,'-35'-7'145,"8"7"-100,29 10 45,4 7 90,2 2 44,3 4-12,-4-2-55,0 4 11,-5 1-22,-1-1 44,-1 0 12,0-4-11,-4-1 10,-5-3-77,-6 0-24,-4-2-21,-5 1-46,3-1-33,-1-1 0,7-3-100,3-3-562,6-5-907,3-2-1904,2-1-6208,14-7 9681,9-4 0,-4 2 0,0-1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26.0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1 25532,'-48'41'897,"11"-4"-695,36-27-5773,1 3 5649,0 2-78,0 4 1409,0 1-1543,6-1 187,5-5-1364,10-5-1032,4-5-2945,6-2 6136,-1-2 0,-11 0 0,-5 0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26.3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13 25813,'-43'51'325,"9"-8"-303,34-22 23,8-2-45,6-1 11,11-1 0,6-3-11,3-3 0,1-3 12,-3-5-12,-5-2 44,-4-1 68,-6-5-22,-4-9 11,-3-10-45,-4-8-23,-1-4 12,-4 2-45,-1 5 11,-1 7-11,-2 8-168,-1 8-492,0 4-1010,3 2-3283,-1 0 4953,2 1 0,0 1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26.6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1 25017,'3'51'762,"-9"-1"-661,-3-3-34,-5-5-55,2-7 10,6-10 12,3-11 22,1-9 22,1-3 101,0-2-179,9-3 0,1-5-313,7-3-707,0-6-885,-1 3-3687,5-2 5592,1 3 0,-7 5 0,-3 2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28.6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341 1 24827,'-52'18'414,"-1"1"1,-34 14-314,62-14-34,6-2-44,5 0-1,6-5-22,4-2-11,3-3 0,1-2-1,0 4 12,4 0 12,5 5-1,3-2 56,2 2 146,-5 0 44,-4 0 102,-3 1-79,-1 1-67,-1-1-45,-6 0-67,-4 2-23,-17 10-78,5-8-11,-8 6-213,14-14-516,2-3-638,9-5-1916,2-2 3294,3-1 0,0 0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28.8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25 20893,'1'-13'3037,"1"2"-2756,-2 11-225,0 0-202,-15 85-672,8-49-773,-3 16 0,2 0 1591,3-23 0,2-11 0,3-7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29.0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 19583,'0'-6'3832,"0"2"-3440,0 4 303,0 0-393,9 48-11,-2-28-44,10 36 90,-3-44-46,3-6-134,1-3-90,6-3-67,2-7-11,6-4-493,1-9-707,2-5-1064,-2 2-4660,2-2 6935,-4 5 0,-12 8 0,-5 4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8:29.4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59 25499,'-26'84'404,"5"-14"-326,21-47 23,4-6 67,6-5-56,6-4-45,6-5 45,0-2-90,2-2 34,-2-9-22,-1-6-12,-6-9 1,-4-3-12,-6 1-11,-2-2 0,-6-1-325,-10-1-482,-8 2-1299,-14 4-7725,-8 9 9022,-8 8 1,23 6-1,3 2 1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9:31.4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1 28671,'3'84'0,"0"3"0,-3-5-427,0 5-682,-7-3-539,0-12-1545,-3-17-6638,3-20 9652,4-17 1,1-11 0,2-6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9:31.7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21532,'4'0'3451,"-2"0"-2991,-2 0-382,35 79 24,-18-29-74,6 8 0,0 1 72,-1 5 113,2-10-90,0-12 45,-2-16-22,0-14 100,-2-7 146,5-17-77,2-13-24,4-17-56,-3-11-213,-2 0-22,-4 4-33,-5 7-538,1 10-640,-3 7-1355,6 11-7265,0 7 8683,5 4 1,-12 3 0,-1 0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9:32.0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28 182 25499,'-10'59'73,"0"-1"0,2 40 17,30-68-46,9-5 1,6 0-45,3-8 0,0-8 45,2-3-45,-2-18 157,-3-13 190,-3-22 123,-9-13 69,-6-9-91,-10 1-23,-5 8-78,-4 8-278,-5 12-69,-8 10 0,-8 8 0,-9 9 0,-1 6 0,2 4 0,0 6-1693,-4 40 102,10-4-2959,0 36 4550,16-19 0,6-25 0,1-7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9:32.7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35 22294,'0'-14'3642,"0"3"-3272,0 11-79,0 0-123,0-9-11,0 23-90,0 2 34,0 32-22,0 9-57,0 5 34,0-1-45,-1-4 79,1-12 0,-2-9-46,2-12 57,0-9-67,0-9-23,0-3 56,0-16-33,3-14 33,4-22 45,3-13 56,3-1 22,-4 8-111,0 13-34,-3 13-23,0 11 0,1 10-33,2 4 11,1 4-33,2 5-113,0 9-145,0 7 67,1 5 179,2 0-11,12 6 45,-7-10 11,7 3-11,-10-14 67,4-3 100,-5-5-10,2-2 33,-7-2-44,-2-8-79,-1-5 22,-3-8-78,2-4 0,-2 1-11,-1 0-796,2 0-481,-2 8-2365,4 3 3653,-2 10 0,-1 4 0,-3 0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9:33.4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128 90 27897,'22'-7'213,"5"-1"-191,13 3-44,-3-4-12,-6-1-156,-10-1 22,-8 1 11,-7 2 56,-5-3 34,-15 6 44,-7 1 12,-18 2 22,-5 11-11,-1 5 124,1 9-12,7 5 33,7-3 113,8-2-1,7-2 1,6 0-111,5 7-147,3 5 0,1 8 0,4 3 0,4-6 0,6-7-1043,16-10-649,-6-10-2801,14-9 4493,-7-20 0,-13 11 0,-2-11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9:33.6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28671,'50'25'-79,"-1"0"0,29 10-1546,-40-8-1826,-14-13 3451,-4 2 0,-8-7 0,-5 0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9:34.4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41 27123,'-8'83'112,"1"0"0,0-3 1,2-3-113,4-17 0,0-3-303,1 0 1,0-2 302,0-4 0,0-2-45,0 34 166,0-17-155,0-19 23,0-20-112,0-13 178,0-10-66,0-14 11,0-18 11,0-25 22,0-28-21,0-15 56,0 45 0,2-1-68,3-1 0,2 1 67,11-44 34,12 7-68,2 12 80,7 12-57,-3 12-11,1 16 0,-4 14-45,-1 12-3292,0 6 3292,0 4-26,4 2 48,-3 9 3,-2 5-25,-6 7 112,-8 1 11,-6-3 3375,-6 2-3374,-4-1 209,-2 6-321,-9-2-12,-4 6-269,-7-5-358,0-1-180,3-5-964,6-3-3584,4-5 5355,5 0 0,1-7 0,2-1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9:34.8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7 24244,'0'-4'1726,"0"1"-1368,0 3-22,-22 96 56,16-44-291,-6 10 0,2 0 34,10-14-124,7-14 11,1-14-22,8-11 0,2-7-11,4-7-11,0-12-113,5-11 0,-5-11 91,0 0-1,-5 5 45,-5 10 0,-5 9 11,-3 8 0,-1 6-11,-1 1 11,0 0 57,1 3-68,2 8 45,2 10-45,0 10-169,0 2-424,0-1-674,2-6-1456,3-7-5254,5-8 7977,4-7 0,-7-4 0,-3 0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9:35.1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4 20419,'4'-2'3361,"-2"1"-2721,-2 1-281,2 87-247,-2-38-90,0 10 1,0 0 257,-4-6 0,-1-13 24,-1-12 178,1-15 57,3-7-113,-1-6 33,-2 0-89,3-13-12,0-6-121,2-13-237,0-4 0,0 3 0,0 4 0,0 4 0,1 8 0,6 3-785,4 4-594,9-2-1433,8-5-7019,8-3 8563,8-6 0,-18 12 0,-4 1 1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9:35.4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102 127 24143,'-14'-14'2364,"4"3"-2117,10 11 89,0 0-246,-34 55-79,25-32 45,-25 44 34,34-45 44,8-3 68,4-5-191,9-7 0,6-4 23,0-14-12,1-10 45,-1-13 124,-6-7 44,-7 4-22,-5 4-146,-6 5-33,-2 3-34,-2 1-68,-10 3-290,-2 2-493,-9 9-740,3 3-2477,2 7 4068,4 8 0,7-6 0,2 6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9:35.7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152 0 27326,'-22'82'44,"0"0"1,1-5 0,2-5-902,-1 14-600,0 2-4548,6-4 6005,5-9 0,5-34 0,4-13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9:36.0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0 166 26317,'11'50'-302,"3"-25"44,16-73 236,-3-7 22,-2 2 112,-7 12 683,-5 13-482,-5 14 114,-3 13-103,-3 21 113,-1 14-179,-1 18-169,2 6-44,1 0-45,2-5-78,7-4-460,3-9-616,10-6-1849,10-9 3003,14-11 0,-19-7 0,-2-6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8:36.2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190 192 28671,'-29'66'0,"1"1"0,1-5 0,6-3 0,5 23 0,1-2-357,1-4 357,1-6-3215,3-13 3215,2-16 0,3-19 0,3-13 0,1-30 0,3-25 0,11-36 0,-6 31 0,2-1 16,2-2 0,0 1-16,-1 1 0,-2 2 0,5-35 0,-3 17 0,-1 21 3319,-1 18-3319,-1 14 0,2 9 0,2 4 0,7 2 0,23 0 221,-3 0-221,23-9 0,-5-11 0,9-12 0,-2-5 0,-5 4 0,-15 11 0,-7 10 0,-17 8 0,-1 11 0,-11 10 0,-1 14 0,-3 16 0,-1 12 0,-5 12 0,-10 10 0,-5 5-920,1-28 1,1-2-3181,-1 16 4100,0 0 0,17-54 0,0-12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8:39.0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33 389 23258,'-2'3'2981,"1"0"-2354,1-3-246,70-34-67,-28 7-247,7 0 0,2-2 56,-1-10-67,-5 2-11,-8 5-22,-11 0-12,-6 5 22,-12-2-33,-4 4-22,-4 2 11,-14 5 11,-9 8 0,-19 5 11,-7 10 23,-2 16 10,0 15 80,0 20 122,6 11 13,4 10-569,11 7 310,9 5 0,11 2 0,6-1 0,4-7 0,8-9 0,9-15-135,13-16-1546,12-21-1591,12-16 3272,8-32 0,-25 14 0,-6-13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8:39.5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75 133 26104,'-10'62'358,"0"0"1,1-4 0,1-5-45,-4 12-79,3-10-112,2-15-123,1-20-56,4-10 56,1-34 0,2-16 22,6-32-22,3-15-171,2-2 171,-2 7 44,-5 16 24,-3 18 44,-2 17 33,0 18-55,0 7-23,0 10-11,2 15 194,1 14-205,1 17-34,5 10 0,1 4 34,4-1-3414,3-3 3369,1-7-580,4-13 580,2-13-11,4-14 11,4-10 33,7-30-33,3-14 46,0-32-46,-5-6 0,-9 1 0,-8 14 0,-8 14 0,-3 17 0,-5 12 3110,1 10-3110,-4 7 851,2 2-1849,0 2-1692,4 0 2690,5 6 0,-5-5 0,1 5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8:39.8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80 142 27964,'-22'58'183,"0"0"0,2-4 0,6-4-138,13 5 11,4-3 1,10-8-57,11-12 0,11-15 0,9-8 0,4-25 0,2-15 0,-2-23 0,-8-15 0,-13-5 0,-12 4 0,-10 4 0,-8 11 0,-9 8 0,-5 11 0,-5 12 0,4 6-1716,8 12-2429,4 2 4145,5 4 0,1 0 0,0 0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8:40.2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143 170 26619,'-38'59'388,"0"1"1,5-5 0,8-4 25,18 10 1,5-6-358,13-5-57,9-11 0,17-15 0,13-11 0,8-31 0,8-19-261,-2-27 261,-4-15 0,-31 37 0,-2 0 0,20-39 0,-5 10 0,-8 12 0,-3 18-640,-3 9-1186,2 9-538,1 6-2880,4 5 5244,4 1 0,-18 7 0,-2 0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8:40.6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427 1 27919,'-53'2'376,"0"1"0,-36 7-376,65 5 0,2 5 0,8 3 0,5 2 0,7 4 0,2 2 0,11 0 0,6 0 0,9-3 0,1-2 0,-6-2 0,-6 1 0,-8 0 0,-4 1 0,-8 3 0,-14 3 0,-13 5 0,-11 0 0,-6-1 0,4-8 0,0-3-797,19-14-1601,5-1-3417,19-21 5815,12-6 0,-7 3 0,7 0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8:40.9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3 635 25342,'-1'3'2353,"-1"0"-1748,2-3-504,50-93-3903,-23 37 3880,7-9 1,0-1-22,-1-5 722,-2 6-779,0 4 0,-3 6 0,0 12 0,-2 9 0,-4 16 0,-2 7 3047,0 9-3047,-1 7 32,3 14-32,-2 17 0,1 16 0,-3 12 0,4 3 0,1 0 0,2-4 0,-1-8 0,-5-6 0,-7-7-830,-6-7-1288,-5-11-3753,-1-8 5871,-7-8 0,6-5 0,-6-2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8:41.1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1 148 28671,'63'-24'-1289,"1"0"0,-6 1 0,-6 1 1289,7-5 0,-28 11 0,-9 5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8:41.4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1 28671,'-32'17'0,"18"0"0,56-5 0,10-2 0,9-3 0,2-2 0,-1-4 0,-8 1 0,-11-2 0,-10 0-998,-10 0-2330,-9 0 3328,-5 2 0,-6-1 0,-2 2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8:41.6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167 1 27998,'-41'61'224,"1"0"0,4-6 1,8-4-225,14 0 0,8-6-505,5-10-1210,10-10-3013,14-11 4728,17-9 0,-13-5 0,-2 0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8:41.9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1 213 27662,'6'54'106,"0"-1"0,11 34-94,6-70 100,7-8 22,6-8-56,0-6-44,2-9 246,-5-11-133,-4-9-147,-2-6 0,-8-2 0,-3 0 0,-7 4 0,-4 4 0,-4 5 0,-2 4 0,-8 4 0,-2-1 0,-7 4 0,-1 1 0,-1 3-136,-4 6-726,-3 4-460,-5 2-1749,-5 2 3071,-7 10 0,18-8 0,4 8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0:18.1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0 240 25465,'95'-14'405,"-1"0"0,1-1 1,-14 4-1,3-1 0,1 0 1,4 0-1384,-6 1 1,2 1 0,3-1 0,1 1-1,0 1 978,8-1 0,1 0 0,2 1 0,0 0 0,1 1-180,-14 1 1,2 0-1,-1 1 1,1 0-1,0 1 1,0 0 179,0 1 0,0 0 0,0 1 0,-1 0 0,1 1 0,-1 2-74,0 0 1,-1 2 0,0 0 0,0 1 0,0 1-1,0 1 74,-2 0 0,1 1 0,-1 1 0,0 0 0,0 2 0,0 0-169,-1 1 0,1 2 0,-1 0 0,1 1 0,-1 0 0,1 0 169,-1 1 0,1 0 0,0 1 0,-1 0 0,1 0 0,0-1-66,0 1 1,0 0-1,-1 0 1,1 0-1,0 0 1,-1 0-112,15 2 0,-1 0 0,0 0 0,-1 1 0,0-1-5,-5 0 1,0 0-1,0 0 1,-2 1-1,-1-1-361,-7-1 1,-1 0 0,-1-1 0,-1 1-1,-3 0 565,10 3 0,-2 0 0,-4 0 0,-7-2 0,21 4 0,-13-2 0,-28-5 0,-1-1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16.3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1 258 24950,'82'-13'1180,"1"0"0,13-2 0,5-2-2664,-22 5 1,4-1 0,3 1 1483,-11 2 0,2-1 0,2 1 0,2 0 0,10 0 0,3-1 0,1 1 0,2 0 0,-13 2 0,1 1 0,2 0 0,0 1 0,1 0 0,4 0 0,1 0 0,1 2 0,0-1 0,0 1 0,2 0 0,0 1 0,1 0 0,-1 0 0,-1 1-310,-2 0 0,-1 0 1,-1 0-1,0 2 1,-1 0 309,-5 1 0,0 1 0,-1 0 0,-2 1 0,-1 1 0,12 1 0,-2 1 0,-3 2 0,-1 1-75,13 6 1,-2 2-1,-5 4-758,-13 0 0,-4 3 0,-6 4 830,6 17 1,-10 2 0,9 5 0,-49-3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00.2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128 181 19134,'80'-51'205,"0"1"0,-7 3 1,-1 15 1115,-14 31 1,-1 15-1300,-3 12 1,-2 6-23,-1-2 0,-5 4 616,-8 13 1,-10 3-628,-8 33-34,-10 4-78,-27 9 61,2-45 0,-4-1 312,-10 1 1,-4-1-263,-5 1 1,-3-1 1585,-1-5 1,-1-1-1570,2-5 1,-1-1-6,-35 23 23,8-16-23,7-10 33,2-11 46,4-4 122,4-6 250,8-5-171,12-3 318,11-4-598,12-1 0,5-1 0,5 0 0,17 4 0,15 4 0,24 6 0,18 3 0,11-1-1018,12-2 1018,-47-10 0,2-2 0,0 1 0,1-2 0,-2 0 0,1-2-105,-2-2 0,0-2 105,45-7-125,-7-8-1566,-8-3-1850,-8 0 3541,-7-2 0,-30 12 0,-8 2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00.8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2266 11 23066,'-69'-2'450,"0"1"1,-1-1-1,1 1 1,-1 0-1,0 0-2022,-1 0 0,1 0 0,-1 2 1732,-2 1 1,0 2 0,0 2-102,-1 2 1,0 2 0,0 4 113,-2 2 0,0 4 0,1 3-117,0 3 0,1 3 0,1 2 18,3 2 1,1 2 0,2 2 14,4 1 1,2 2 0,3 1 32,-18 22 0,7 5-55,11-1 0,8 5 28,11 2 0,8 2-28,10 2 1,9 2-318,10 4 0,9 1 311,12 3 1,9 0-58,-4-26 0,5 0 0,3 0-4,7 1 0,3 0 0,3-1 0,4 2 0,3-1 0,2-1 0,3 0 0,4-2 0,1-1 0,3-1 0,2-1 0,3-3 0,1-2 0,3-2 0,1-3 0,2-3 0,2-3 0,1-3 121,1-5 0,1-3 0,2-4-121,2-5 0,0-5 0,2-2 0,2-2 0,1-3 0,0-5-139,2-7 0,0-5 1,-1-3 138,2-3 0,-1-3 0,-1-4 0,-4-6 0,-2-4 0,-3-3 0,-4-2 0,-2-3 0,-3-2 93,-7 0 1,-3-3 0,-3-1-94,-7 2 0,-3-1 0,-4-7 0,4-20 0,-4-8 0,-7 1 0,-11 16 0,-6 1 0,-1-5-208,2-20 0,-4-5 1,-6 2 207,-10 15 0,-5 3 0,-5-1 0,-3-4 0,-4-1 0,-4 1 133,-3-5 0,-5 1 1,-4 2-134,-6 2 0,-5 1 0,-3 4 0,-4 1 0,-3 3 0,-3 5 0,-3 5 0,-4 5 0,-2 5 0,-1 5 0,-2 5 0,-7 6 0,1 10 0,-8 4 0,0 5 0,5 2 0,-1 4 0,3 4 0,-1 3 199,-16 2 1,-2 5-1,12 6-849,13 10 1,10 6-511,11 0 0,5 3-8671,-27 39 9601,11 10 0,24-36 1,7-5-1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42.0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512 9 23224,'7'-5'3317,"-2"1"-2432,-5 4-5301,0 0 4416,-24 30 349,-4 6-349,-30 40 356,27-35 1,1 0-357,-3 5 0,0 0 0,1 1 0,0 0 0,3-2 0,2 1 0,-20 39 0,7-3-35,9-11 35,7-9 0,9-18 2776,8-14-2776,4-9 1319,4-5-1319,13-1 474,8 0-474,14-2 65,6-1-65,4-4 0,5-2 0,2 1 0,24 2 0,-19 0 0,14-1 0,-26-6 0,-3-3-629,3-17-2340,4-13 2969,6-19 0,-22 19 0,-5 5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42.4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199 327 25353,'-3'0'1681,"0"0"-1648,3 0-33,79-64-67,-41 27 39,11-5 0,-2-1-95,-19 6 11,-15 5 78,-6 8-10,-9 3-24,-10 7 46,-6 6-45,-15 4 67,-9 19 179,-8 12 112,-8 23 180,0 7 56,5 5-23,7-2-279,13-3-225,8-1 0,12-1 0,6-1 0,4 0 0,4 0 0,11-9 0,10-9-685,18-18-1018,13-10-2107,14-30 3810,10-11 0,-32 5 0,-7 0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42.8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131 1 27628,'-36'44'17,"0"1"0,-22 25-5745,66-66 5493,11-4 1307,13-10-1442,8-5 1006,-2-8-647,-6 2 11,-11 9 89,-7 7 3550,-7 5-3337,-2 0-10,-4 1 44,1 9-22,-2 9-102,0 16-88,-13 14-91,-8 16-33,-17 9-101,-3 3-403,1-9-415,9-17-1008,14-20-4896,8-17 6823,19-10 0,-7-4 0,7 0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43.2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1 27662,'-56'77'0,"11"-17"-202,45-56-33,11-4-1,3-1-55,12-6 100,10-8 158,-10 2 33,4-1 33,-14 10 57,-4 3 168,-3 1 112,-3 7 201,-3 12-67,-2 16-133,-4 17-371,-8 9 0,-6 5 0,-8-2 0,1-4 0,0-13 0,6-9-472,2-16-1320,8-10-3621,3-8 5413,6-10 0,0 5 0,0-5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43.5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119 213 25656,'52'-45'101,"1"0"0,-9 10 0,-10 3-45,-22 5 0,-12 15-45,-8 1-11,-7 7 145,-13 2 68,-8 20 202,-4 9 123,-2 22-1686,15-7 1,2 2 1328,-10 25-181,-2 20 0,24-31 0,6-5 0,6-5 0,1-8 0,3-9-494,7-15-1232,9-8 1791,11-15-65,10-10 0,-18 7 0,-1-6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43.8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7 23101,'0'-3'3149,"0"0"-2668,-3 79-32,-3-28-169,1 7 0,0 0 269,-6 1-167,1-13-382,4-13 0,3-15 0,2-10 0,1-3 0,0-2 0,0-7 0,5-7 0,5-12 0,8-6-1088,5-2-1019,3 5-3831,2 4 5938,6 8 0,-15 8 0,-2 5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44.1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0 27583,'-27'93'213,"6"-19"-224,24-68-45,7-3-191,4-14-77,8-8 121,-1-16 47,-2 0 122,-2 2 34,-6 11 34,-3 10 55,-1 6 113,-4 6-11,3 0 33,0 4-11,1 5-113,1 6-77,0 2-23,-2 1-291,3 1-259,-1 1-637,1 4-2198,-2 1 3385,0 3 0,-3-13 0,-2-3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45.2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176 139 12837,'-4'-3'7642,"2"0"-5681,2 3 280,0 0-1558,-12-8-32,6 6-136,-8-6-78,10 8-101,1 6 23,-1 10 10,-2 13-134,-3 16-100,-3 13-79,-1 8 22,-2 5-67,-1-6 23,1-8 0,-1-12-23,3-16-11,6-14-34,3-9 34,4-28 11,0-21-11,9-37-22,-3 30 0,1-1-117,4-4 0,0 0 127,0 3 1,-1 3 11,8-30 0,-7 28-11,-6 26-11,-1 16-45,1 8 111,17 21-32,1-4 21,16 16-33,-2-16 278,7-6-256,5-7-22,6-2 0,3-8 0,-1-7 12,-7-2-1,-8-3 34,-9 12-12,-14 3-9,-4 4-24,-10 0 0,-1 5 0,-2 18 0,-2 17-763,-10 8-1119,-1 1-3631,-6-13 5513,8-8 0,4-11 0,5-8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45.5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0 232 27191,'65'-32'67,"0"0"0,-6 3 1,-11 1-35,-15-3 1,-12 5 33,-11 8-33,-6 3-23,-5 4 0,-12 4-11,-5 5 11,-15 7 101,-3 13 180,-2 13 44,-1 16-12,5 7-311,3 2-13,9 1 0,5-5 0,9-1 0,3-5 0,4-5 0,1-8 0,0-8-1222,8-9-717,8-9-2857,15-7 4796,14-18 0,-19 10 0,-1-9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45.9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25 23392,'0'-14'2645,"0"3"-2264,0 11-135,0 73-33,-6-25-73,2 6 1,0 2 217,-10 5-112,4-9-190,2-16-33,5-15 44,2-12-67,1-6 34,0-28 22,5-7-12,6-26-21,4 0 44,3 5 45,-3 10-45,-3 13-33,-3 10-34,-1 10-11,1 6 11,3 4 11,3 11 0,-2 11 34,3 14-34,-5 9-11,2 0 11,-3-6-11,4-7-11,0-10 0,3-10 0,-1-6-34,3-5-34,-1-13-559,4-9-718,2-15-1221,0-1 2577,1 1 0,-12 18 0,-3 6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46.2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1 27202,'-21'60'272,"1"0"1,2-5 0,4-4-161,11 5-45,2-6-11,5-12 0,10-10 11,9-14 1,12-7-12,5-21 22,3-15-11,-2-20-43,-7-15-24,-12 2 0,-10 4 0,-8 11 0,-8 10 0,-9 14-57,-7 8-851,-8 9-1131,0 3-7792,2 16 9266,7 9 0,8-5 1,6 2-1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46.9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38 20154,'3'-6'3619,"0"2"-2901,-3 4-315,0 0-78,19 77-45,-15-24-123,6 7 0,-1 1 134,-9 15-78,0-6-23,0-9-55,0-17-46,0-14 1,0-13-45,0-11 11,0-6 0,0-24-45,7-17 0,7-32 0,13-12 1,6-7 32,4 7-21,1 15 33,0 17-22,-4 20 11,-5 15 44,-2 11 46,-6 6 134,-1 16 55,-7 13-77,-5 26-68,-5 19-118,-16-10 1,-4 1-256,4-15 1,-2-1 193,-10 15 0,-2-4-235,-10 3-179,8-19-416,9-16-2744,6-16-6257,7-5 8187,2-6 1,5 0 0,0 0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47.2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1 26138,'1'61'369,"0"-1"1,0-1 0,-1-4-90,-4 23-112,-3-5-67,-3-13 0,-2-14-68,6-20 46,2-12 44,3-10 67,1-4 102,0-10-235,0-9-57,7-15 0,6-4 0,9-3 0,5 4-584,3 0-503,2-1-840,5 2-4068,3 2 5995,2 8 0,-18 11 0,-5 7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47.6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122 1 25611,'-32'55'272,"1"1"1,1-7 0,9-7-105,16-18 34,3-5-1,2-5-100,0-6-90,4-4 12,6-4-12,7-14 1,5-6-12,-1-14 22,-3 1-22,-6 5 0,-5 10 0,-4 9 0,-2 5 34,0 4 89,1 5 0,1 7-22,0 10-101,0 6 0,-1 3-168,-1-2-650,-1-2-1356,0-8-7657,5-9 9199,4-6 0,-1-4 0,-1 0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48.0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1 26003,'-1'58'272,"0"1"1,-1-4 0,-1-5-38,-4 10-179,-3-10-22,2-15-11,2-12-1,3-14-22,2-5-45,1-4 45,0-9 12,4-8 10,5-8-11,3-1-11,3 6 0,-3 6 0,-2 8 23,-1 3 10,1 3 23,1 0-11,-1 0 0,2 0 22,-2 0-45,4 0-10,-2 0-1,2 0 0,-2 0-11,2 1 11,-4 1-11,0 4 0,-4 0-89,0 4-394,-4 0-838,-1 0-2713,-1 2 4034,0-4 0,0-2 0,0-3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48.4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1 25387,'-20'52'594,"1"0"0,-13 35-314,30-70-213,1-3-1914,1-6 1847,0-5 386,0-2-386,0-1 44,6-5-21,3-5 10,7-6 1,-4-1 1461,0 3-1427,-4 3-46,-3 7-11,1 1 12,-2 3-12,-1 3 34,4 4-34,-1 6 0,2 1-11,-2-1-11,0-7 0,-3-4 11,6-2 44,-2 0-44,5 0 0,-5 0-33,2 0-472,-3 0-1243,4 0-5030,1 0 6778,6 0 0,-8 0 0,2 0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48.8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19 24487,'-12'52'302,"0"1"1,-7 42 67,18-73-403,3-2 103,9-24-328,7-17-26,7-11 206,0-15 78,-1 2 22,-5 5 240,-3 9-5,-2 10 2,-7 8-2,2 8 79,-6 3-67,2 10-79,-3 10-111,2 11-79,-3 9-101,0-2-549,-1-7-818,1-9-4963,2-11 6431,5-5 0,-4-4 0,1 0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49.0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10 23908,'1'-6'2409,"1"2"-2275,-2 97-100,0-30-892,0 6 1,0 2 477,-5 12-1241,-1-11-8210,-4-11 9125,3-17 0,2-21 0,2-10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49.1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50 10293,'84'-27'0,"-17"5"0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49.3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7 22104,'2'-4'3877,"-1"2"-2858,-1 2-738,0 80-180,-2-42-101,1 13 0,0-1-101,-3-16-583,2-5-1064,1-6-4448,1-3 6196,0-6 0,0-6 0,0-4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49.5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161 10 20751,'-7'-5'3271,"2"1"-1229,5 4-1538,0 0-459,-61 67-45,42-34 273,-14 8 1,4 0-823,24-12-356,4-12-2210,5-3 3360,9-10 0,-6-1 0,4-3 1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49.9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19 23560,'0'-11'2555,"0"3"-2252,0 8-57,-21 78-44,13-40-12,-14 59-32,19-64 54,3-6 12,0-7 12,6-4 32,3-6-77,6-4-102,3-3-10,0-1-34,-2-2 44,1-7-65,-1-4-24,0-10 0,-3-2 0,-1-1 0,-1-3 0,-1 0 0,0-4 0,-1 0 0,-2 0 0,1 6 0,-5 7 0,1 8 0,-4 6 0,1 4 0,-1 0 0,0 10 0,0 5 0,0 11 0,2 5 0,1 4 0,4 1 0,2-1 0,6-7-517,2-10 517,19-10 0,-19-6 0,8-2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19:58.7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28625,'71'15'9,"0"1"0,-1-1 0,2-2 0,0-1 1,-1-5-1310,27-9 0,-1-3 1300,-28 2 0,0 1 0,1 0 0,2 0 0,1 0 0,0 0 0,2 2 0,1 1 0,0 0 0,1 1 0,0 1 0,1-1 0,1-1 0,2 1 0,-2-1 0,-1 2 0,0 1 0,0-1 0,-3-1 0,1 0 0,-1-1 0,-3 1 0,-1 0 0,0 0-322,-2 0 1,-1 0-1,-1 0-1135,30 3 1,-4 1 1456,-5 3 0,-7 0 0,12 1 0,-32 4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0:00.5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71 28671,'74'-12'0,"0"0"0,0 0 0,-2 2 0,-1 0 0,-3 3 0,13 3 0,-3 2-2152,1 1 0,-1 1 2152,-2 0 0,-1 2 0,-2 2 0,0 0 480,-3-1 1,1 1-481,16 2 0,-2 0 0,-25-3 0,-2 0-656,9 1 0,-5 0-2179,0 5 3014,-14 6 0,-24-7 0,-9 3 1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0:50.2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94 20479,'68'-50'0,"-24"27"0,5 6 809,22 14 1,6 8-810,11 1 0,5 2 0,-23-2 0,3 0 0,1 3 0,8 2 0,3 3 0,1 1 21,9 1 1,3 2-1,2 0-21,-17-4 0,2 1 0,1 0 0,1 0-42,6 1 1,2 1-1,1-1 1,0-1 41,-16-3 0,1-1 0,1 0 0,-1-1 0,1-1 35,0-1 0,0-1 0,0-1 0,0-1 0,0 0-35,15 1 0,0-1 0,-1-1 0,-1-2 0,-5-1 0,-2-1 0,-1-2 0,-1 0-155,-6 0 1,0-2 0,-2 0 0,-2 0-1520,18-2 1,-3 0 0,-4-1 1704,-10 0 1,-4-1 0,-6 1 0,-2 0 0,-9 2-1,11-1 1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0:52.3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7 24255,'-3'-3'2678,"1"0"-5262,49 4 1,31 5 3098,-18-1 0,7 1-444,15 0 1,11 0-1,-1 0-99,-8-1 0,0-1 1,1 1 27,10-1 0,2 0 0,0 0 0,1-2 0,0 0 0,1 0-209,-1 1 1,0 1 0,-1 0 208,-1 1 0,-1 0 0,-1 1 0,-3 1 0,0 1 0,0 0-178,1 1 1,-1-1 0,0 0 177,1 0 0,0-1 0,-1 0 267,-4 0 0,0-1 0,-2-1-267,-6 0 0,-1-1 0,0 1-1192,6 1 1,0 0-1,-6 1 1313,3 2 1,-7 0-1,-4-1 1,-10-1-1,-21 3 1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0:54.2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1 382 19324,'70'9'231,"-1"0"0,1 0 0,5-1 0,0 0 0,1-1 84,-3-4 0,-1-1 0,3-1-315,13 1 0,3 0 0,2 0 0,-15-1 0,1-1 0,2 0 0,1 1-22,4-1 0,2 0 0,0 1 0,1-1 22,5 1 0,1-1 0,0 0 0,2-1-49,-16-1 1,2-2-1,0 0 1,1-1-1,0-1 49,5 0 0,0-1 0,1 0 0,0-2 0,1-1 0,6-2 0,1-3 0,0 0 0,1-1 0,0 0 0,-15 2 0,0-1 0,1 0 0,-1 0 0,1 0 0,-1 0 0,1-1 0,-1 1 0,0 0 0,0 0 0,-1 0 0,1 2-92,13-3 0,-1 2 0,0 0 0,0 1 0,-1 1 92,-2 2 0,-1 0 0,0 2 0,-1 0 0,0 2-31,-1 0 0,-1 2 0,0 1 1,0 0-1,0 1 31,0 0 0,0 0 0,-1 1 0,0 1 0,0 1-79,-1 1 0,-1 2 1,0 0-1,0 2 1,-2 0-441,16 2 1,0 0 0,-2 3 0,-3 2-992,-9 1 0,-2 3 1,-2 2-1,-4 2 1510,11 7 0,-5 2 0,-9-1 0,-5-3 0,-12 0 0,12 18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40.9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 28244,'0'57'427,"0"1"-427,0-8 0,0 9 0,0 10 0,0 7 0,0 7 0,0 0 0,0-5 0,-1-9 0,-1-13-427,1-10-1074,-1-11-1121,2-8-7209,0-8 8420,0-8 0,0-5 0,0-4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41.6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220 210 25062,'-13'-7'2521,"2"2"-1927,11 5-100,0 0-494,65-23 0,-25 7 0,6-1 0,3-2 0,5-5 0,-1 3 0,0-1 0,-3 4 0,-2 3 0,-5 3 0,-10 6 0,-7 3 0,-8 2 0,-5 1 0,-5 0 0,-4 0 0,-3 0 0,0 5 0,1 8 0,1 10 0,1 11 0,-2 8 0,2 4 0,-4 5 0,2 0 0,-2 4 0,0 2 0,0 6 0,0 5 0,0 0 0,0 0-3392,0-9 3392,0-9 0,-2-10 0,-7 3 0,-1-14 0,-10 4 0,-4-12 0,-7 0 3392,-12 3-3392,-31 14 0,17-11 0,-18 7 0,32-18 0,-1-5 0,1-2 0,-7-4 0,-5-1 0,-3 1 0,1-2 0,8 3 0,12-1 0,16 0 0,9-2 0,10-2-1177,1-1-672,14 0-2656,9 0 4505,17 0 0,-16 0 0,-2 0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42.0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7 22732,'10'-3'3115,"-3"0"-2533,-7 3 415,0 0-616,8 68-34,-8-22-229,2 5 0,-1 2-40,-9 11-11,-1-1-56,1-2 1,-1 1-12,0 2 0,-1-2-191,0 0-447,2-8-382,2-9-1344,3-8-7217,1-14 9581,5-8 0,-2-9 0,1-5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42.5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113 21 23090,'-4'-2'2633,"0"1"-2308,4 1 45,0 0-247,-39 57-78,25-20-34,-28 46 11,36-37 1,3-3-23,3-5 0,3-8-11,6-7-1,7-7 1,8-8 11,2-4 34,1-4-34,1 0 0,-1-2 0,-2-6 11,-1-5 0,-2-9-11,-3-1 11,-2-3 1,-4 1 32,-4-16-32,-5 11 32,-1-11 147,-3 13-46,0-1-21,-5 0 11,-6 0-79,-6 2 0,-5 9-101,-9 6-224,5 14-415,-7 17-806,9 11-2555,5 12 4045,2-1 0,10-18 0,3-8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43.0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113 1 25095,'-6'34'1356,"-4"18"-1255,2-10-90,-4 16 12,2-13-23,1 1-11,-3-1-57,2-2-212,0-6-313,0-5-371,6-7-1278,-2-5-7349,3-2 9591,1-3 0,1-5 0,1-3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43.2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 26575,'50'-4'-252,"0"-1"0,36 2-589,-60 6-773,0 3-3517,-6-3 5131,-4 2 0,-7-3 0,-5 0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43.8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157 19 20546,'-3'-10'3676,"0"2"-3351,3 8-45,0 0-23,-35 50 57,20-26 336,-32 51-370,34-47-67,-3 7 33,6-12-100,4-2-34,0-3 23,5-4-1,-1-1 23,2 0 0,0-1 0,0-1 89,4 0-33,5-5-11,5-1 23,6-4-225,3-1 0,6 0 0,2-3 0,8-4 0,-2-3 0,3-5 0,-4 1 0,9-7-830,-16 8-929,2-1-5200,-21 11 6959,-4 1 0,-5 2 0,1 0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45.7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63 25947,'-10'1'1524,"2"1"-1087,8-2-135,0 0-89,12 0-112,4 0 0,17 0-55,2-3-46,7-2 0,0-1 0,-2-3 0,-5 2 0,-8 1-136,-4 2-3749,-8 2 3101,-3 1-942,-1-2-4448,-3-1 6174,2-3 0,-5 3 0,-1 0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46.1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131 0 26115,'0'20'213,"0"9"-213,-3 17 11,-4 8 1,-4 11-12,-5 2-4252,1 1 4263,-1-4 860,2-8-871,1-8 0,1-13 11,3-10 68,2-13 55,2-6 3527,4-6-3347,-1-20 11,2-10 22,0-28 34,0-10-157,0-2-45,0 3-144,0 8-35,0 12 0,0 12 0,0 12 0,2 11-259,1 6-839,4 5-740,5 1 1838,16 27 0,-15-20 0,8 20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52.8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1 28434,'-8'13'237,"1"12"-237,7 26 0,0 10 0,0 6 0,0 1-528,0-3-525,3-8-594,1-12-1064,7-13-3508,3-16 6219,6-8 0,-8-8 0,-2 0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53.2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21 26071,'54'-9'302,"0"1"0,39 4-156,-64 35-68,-2 6 68,-7 5-33,-4 2-35,-7 6 79,-5 3-34,-2 3 67,-5 5 79,-11 0-67,-6 1 33,-13-7-145,-2-4 10,-1-8-31,-2-7-69,2-6 0,0-7 0,4-4 0,5-7 0,3-6-46,9-3-380,4-3-246,5 0-336,3 0-841,2-4 1849,2-19 0,-1 13 0,2-11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53.4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10 23135,'5'-5'3193,"-2"1"-2588,-3 4 493,0 0-717,10 71-122,-8-20-259,2 4 0,-1 5 0,-11 18 0,-3 1 0,-1 0 0,1-8 0,3-6 0,1-10 0,2-10-1121,2-10-638,2-9-2735,1-8 4494,0-1 0,0-10 0,0 0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54.0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1 19986,'-10'0'3686,"2"0"-3327,8 0-90,0 0-56,-38 79-23,28-44-117,-10 14 0,2 0 39,18-19-22,0-3-79,9-8 11,7-5-22,11-8 0,5-3 11,3-3 23,-2-7-34,-3-6 22,-4-6 90,-6-5 124,-5 2 145,-6-3-34,-5 2-78,-2-3 0,-2 1-135,0 1-44,-7-1-56,-2 5-23,-7 0-22,0 7-1,3 3-301,0 7-281,4 0-874,0 3-2039,4 7 3507,2 3 0,2-1 0,1-1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54.3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1 27292,'3'18'504,"0"9"-504,-3 21-179,0 7-292,-4 6-436,-2-2-393,-2 0-1031,-1-6-3092,3-8 5423,3-5 0,0-20 0,3-6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54.5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80 26373,'85'-44'168,"-9"8"-168,-44 36-414,3 4-338,-3 2-671,3 7-4548,-5 4 5971,-9 6 0,-10-9 0,-7-1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54.8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148 0 26317,'-38'42'336,"0"-1"0,-25 29-100,59-51-46,1 1-11,1 2 12,2 1-146,0 2 11,0-1-23,3-2-22,6 0-11,4-7-11,8-2-22,4-7-91,3-4-424,5-2-528,3-2-1311,-1-7-7444,1-4 8563,0-7 0,-17 9 0,-2 2 1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55.2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1 157 28671,'50'-30'0,"1"0"0,-3 1 0,-2 6 0,12 12 0,1-3 0,1 6-909,-8 0-861,-7 5-2869,-10 2 4639,-10 5 0,-13-3 0,-6 3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55.4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28 28671,'-21'0'0,"14"0"0,24 0 0,14 0 0,8 0 0,7-4-841,6-3-616,2-1-1916,-1 2 3373,-11 3 0,-18 3 0,-11 0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55.8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34 21600,'-15'14'2689,"3"-3"-2353,12-11 34,-28 71-79,21-38 68,-20 56-68,27-57 12,0-4-35,5-4-88,7-8-68,8-7 44,6-6 35,3-7 112,0-11 10,-2-12-44,-5-9 45,-5-5-113,-10 1-122,-3 1-33,-4 2-46,-1 3-24,-6 3-200,-1 6-481,-4 7-282,3 7-1041,2 7-3910,2 2 5938,2 2 0,2 0 0,1 0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56.1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7 23583,'2'-4'3238,"-1"1"-2207,-1 3-807,0 99-146,-3-40-22,1 11 0,-1 3-44,-5 3-12,-3-1-56,5-7-527,1-5-381,2-9-548,1-6-1267,-2-8-7052,1-8 9512,-3-6 1,3-13 0,0-5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56.3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0 108 25499,'95'-30'-426,"-16"4"-795,-62 16-2958,1-2 4179,-2-2 0,-6 6 0,-2 1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56.5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193 0 26384,'-19'70'399,"1"-1"1,1-2 0,-1-4-176,-8 29-1059,2 4 857,12-47 1,1 2-18,-2 17 1,2-1-151,-1 28-79,5-38 0,2-3-186,5 2-1651,3-12-5663,7-13 7724,4-10 0,-3-11 0,-1-4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57.9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56 28121,'6'-25'550,"3"3"-6211,14 18 5661,3 1 0,3 1 1409,14 2-1409,-10 0 0,7 4 30,-18 1-1263,0 7-761,-5 4-2847,1 5 5689,-1 4 0,-7-9 0,-2-4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58.3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19 20871,'0'-9'4661,"0"2"-4111,0 7-35,0 0-381,0-2 34,4 5-44,1 5-57,3 13 23,-4 13-79,-1 12 12,-3 10 21,-4 6-44,-2 0 0,-2-6-11,1-11 22,4-13-11,1-14 0,2-9 12,0-6 245,-1-3-22,-1-7 45,-1-8-11,2-13-168,-1-14-45,2-7-56,0-7 11,0-3-11,3 8 0,2 8-45,2 14-111,1 12-337,0 9-269,3 5-729,2 3-2049,3 0 3540,2 6 0,-8-5 0,-2 5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59.1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10 21118,'0'-5'4056,"0"1"-3451,0 4 224,0 0-515,-12 14-180,5 4-44,-9 16-90,7 2-23,3 1-133,0-1-516,4 0-494,1-1-369,1-2-2532,0-2 4067,0-5 0,0-11 0,0-6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59.5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38 25869,'62'-26'459,"-9"14"-347,-34 34-33,-1 8-23,1 5 33,-4 5-33,0 3 34,-6 2-12,-3 0-11,-3-5 124,-3-2-79,-10-2 23,-6-4-1,-13 0-111,-8-1 44,-2-2-67,-2 0 22,5-4-67,4-4 45,11-5-179,6-8-169,9-2-391,4-5-572,2-1-1882,0-4 3193,0-5 0,0 3 0,0-2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59.8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0 27897,'1'51'387,"1"0"0,1 47-387,-3-27 0,-7 2 0,2-5-147,-8-5-480,5-10-606,-1-6-1367,5-11-7231,1-7 9148,1-11 1,2-8 0,0-6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0.2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13 22182,'-1'-7'2297,"-1"2"-1882,2 5-46,-45 78-156,29-37-134,-10 10 0,2 1 44,18-5-22,2-5 44,4 2-66,9-5-46,8-3 1,11-8-34,5-10 0,-1-9 22,-3-4 1,-3-5 10,-2-10 91,0-10 100,-5-15 67,-2-11-45,-5-1-32,-7 0-13,-2 3-145,-3 6 56,-5 3-89,-8 8-23,-10 7-124,-7 9-324,-4 7-471,1 3-1300,3 12-7612,8 4 9330,9 12 1,7-11 0,5-2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0.4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10 24031,'3'-5'2163,"0"1"-1973,-3 4 34,0 0-224,5 64 0,-6-18-381,-1 53-851,-9-37-2399,-4-8 3631,0-5 0,7-24 0,2-5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0.6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34 25521,'49'-10'-3770,"1"0"0,26-4 3770,-69 26 0,-5-7 0,-2 6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0.9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1 23359,'-3'0'2005,"0"0"-1478,3 0-359,-35 71 23,23-38 33,-27 54-112,36-58 56,0-6-11,3-3 33,6-6 23,5-2-33,12-5-12,8-3-101,5-2-45,5-2-44,2-6-45,4-6-314,1-9-381,-2-5-942,-4-2-2374,-6 0 4078,-2 1 0,-16 11 0,-3 4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1.2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 27796,'39'-12'392,"-3"3"-392,-9 9-336,-1 0-561,-1 0-963,-6 3-3652,-5 4 5512,-6 9 0,-5-7 0,-2 2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1.3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19975,'0'0'0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1.3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19975,'0'0'0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1.7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65 26530,'-25'52'128,"-1"-1"1,-15 36-17,41-67-22,3-2 44,5-7-77,6-3-35,6-5 23,3-3-11,0-13 78,2-6 78,-4-15-111,-5-6 10,-6-1-44,-5 2-23,-4 4-22,-1 6-168,-3 4-392,-4 7-807,-4 5-1838,-5 7 3205,1 3 0,5 3 0,4 0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2.0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4 23426,'2'-2'3081,"-1"1"-1949,-1 1-841,-8 93-89,-1-34-185,1 10 0,-1 4 16,-8 10-66,3 2-1051,-1-5 232,5-8-420,0-11-1192,2-10-3464,1-13 5928,2-9 0,2-14 0,2-7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2.2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1 145 27460,'50'-27'-2068,"0"-1"1,32-18-7378,-66 34 9445,0-2 0,-7 5 0,-2 1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2.4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148 22 22911,'0'-12'3484,"0"3"-2980,0 9 214,0 0-449,-21 89-101,7-30-152,-2 8 1,-1 2-685,-2 13 668,1-3-477,3-7-476,2-7-1321,5-8-4248,3-4 6522,4-6 0,1-20 0,0-8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2.8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143 84 26418,'-35'37'72,"1"-1"1,-22 35-61,46-19 77,5 0-89,2-5 67,3-7 1,8-10-68,7-7 100,11-10 35,7-6 11,2-5 56,1-12-79,0-9 22,-4-14-10,-4-11-102,-3-6 46,-6-7-79,-8 0 0,-5 0 0,-5 6-56,-1 8-224,0 12-56,-5 8-438,-2 12-806,-7 5-3327,-2 5 4907,-5 17 0,9-12 0,1 13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3.1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1 21779,'-7'1'3720,"2"1"-3260,5-2-214,0 0-179,-13 53-67,3-22-67,-12 43-482,9-37-773,1-4-1883,3-5 3205,5-7 0,1-10 0,3-4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3.3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16 24502,'5'-9'2241,"-1"3"-1905,-4 6-22,0 0-236,14 83-67,-10-35-17,2 9 1,-1 4-1205,-12 17-784,-1-20-5099,-1 4 7093,-2-27 0,6-19 0,-2-3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3.5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0 24659,'-7'0'2408,"2"0"-1914,5 0 616,0 0-1110,46 15 0,-8-7 0,46 14 0,-19-11 0,1 0 0,-2-2 0,-6-4 0,-5-2 0,-3-3 0,-5 0 0,-1 0-707,-7-5-671,-6 2-1491,-6-2 2869,-7 2 0,-9 3 0,-2 0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4.6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71 28423,'-24'-18'248,"4"1"-248,30 16 0,5-3 0,11 3 0,4-1 0,3 2 0,2 0 0,1 0 0,3 0 0,-2 0-1032,1-2-503,-3-3-1401,-2-3-6895,-3 2 9064,-7 1 1,-10 4-1,-5 1 1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4.9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187 0 26787,'-13'9'191,"0"12"-180,2 22 0,-5 13 23,-1 12-12,-4 3-22,2 4 0,-2 1 0,2-2-33,2-6-3359,6-11 3380,5-13 1,3-17-67,3-13 78,0-10 89,4-27-10,11-16 45,10-29-68,7-7 0,-6 1 33,-9 6 3303,-11 11-3392,-4 5-269,1 7-784,1 6-1491,8 6 2544,4 9 0,-5 10 0,0 7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6.1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56 26496,'-56'15'1121,"12"-3"-628,44-12 68,10 0-561,15-4 0,19-4 0,18-6 0,-9 3 0,2 0 0,34-5-173,-29 8 0,0 1 173,27 3 0,0 4 0,-3 0 0,-7 0 0,7 10 0,-30-2 0,0 9 0,-29-5 0,-4 0 42,-6-3-1790,-3-1-2162,-8 3 3910,-1 1 0,-3-4 0,0-1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6.5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296 0 24731,'-51'59'235,"0"-1"1,5-5-1,6-10-201,8-17 326,8-8-449,5-4-540,6-7-984,4-3-4331,3-2 5944,3-2 0,2 0 0,1 0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6.7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 21443,'11'-2'4572,"-2"1"-4236,-9 1-258,0 0-33,60 67-45,-39-39-264,14 13 1,-3-1-1328,-19-19-3395,-6 2 4986,-3 0 0,-4-10 0,0-1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6.9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7 22709,'-6'-4'2073,"0"1"-1984,6 3-492,0 0-863,-4 54-4886,-2-30 6152,-6 43 0,5-53 0,1-3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7.1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0 105 26799,'83'7'1635,"-3"-2"-1422,-25-5-189,23-12-24,-20 5 0,14-12 0,-24 8 0,-1-3-561,-4 0-538,-4 1-794,-11 2-2444,-9 4 4337,-6 1 0,-8 4 0,-1 1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7.5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22 21409,'0'-12'4101,"0"3"-3384,0 9-280,0 0-101,-11 92-122,1-34-426,-1 10 0,0 3 313,-7 11-101,-1-3-11,4-5-68,3-14-896,6-8-986,3-12-4919,3-9 6880,0-9 0,0-11 0,0-6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7.8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308 12 23639,'0'-7'2286,"0"2"-2051,0 5 23,0 0-258,-48 81 0,24-39-202,-8 12 1,0 3-607,2-2-883,-3 5-3721,-5 2 5412,3-4 0,14-25 0,6-12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8.0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25992,'58'-2'134,"0"0"1,38 4-135,-70 4-437,-6 6-840,-8 5-1749,-5 2 3026,-6 5 0,-1-11 0,0-1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8.2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25645,'6'72'-2768,"0"-11"-7063,-6-40 9193,0-5 1,0-7-1,0-3 1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8.5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6 111 21521,'-3'0'4180,"0"0"-2399,3 0-1120,55 0-246,-7-3-302,50-4-113,-23-5 0,-4-2 0,-6 1 0,-5 0 0,-1 1 0,-2-2-673,0 4-437,5 2 483,-1 4-2275,3 3 2902,-10 4 0,-23-3 0,-13 3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8.9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53 27146,'-32'63'287,"-1"0"1,3-5 0,9-8-120,21-14-56,9-5-101,7-4 11,12-9-22,8-8 0,1-6 12,3-9 10,-4-11 12,-5-13 44,-5-14-33,-10-5 0,-6-6-45,-8 3 11,-4 0-34,-11 9-223,-10 8-482,-10 11-617,-7 12-2913,0 6 4258,3 8 0,15-3 0,7 3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9.6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40 22821,'-3'0'3630,"0"0"-2554,3 0-740,-5-5-56,11 1-123,-1-5-90,14 3-67,2 1 0,2 2-33,4 0-438,0 1-167,0 1-942,-4-1-1782,-1 2 3362,-4 0 0,-7 0 0,-4 0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09.9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27785,'29'0'101,"-2"0"-124,0 0-302,4 0-403,3 0-774,5 0-1870,-4 0 3372,-3 0 0,-15 0 0,-7 0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10.3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40 24435,'-32'84'739,"5"-14"-325,34-51-256,5-2-91,10-2 11,7-2-55,2-3-1,-2-3 23,-6-1-45,-7-5 78,-7 1 46,-5-5 10,-2-14-33,-2-11-56,0-15-45,0-2 0,0 2-12,-4 7-122,-2 8-135,-4 8-336,3 8-504,1 6-1312,5 3-7410,-1 3 9410,2 0 1,0 0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10.5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0 25992,'0'68'56,"0"1"0,0-5 0,0-6-101,0 7-549,0-2-6545,0-6 2792,-6-3 4699,-2-8 0,2-19 0,-1-10 1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10.6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83 22608,'3'-8'2667,"-1"1"-2488,-2 7-112,0 0-89,86-29-303,-48 21-202,14-8 1,-2 3-1727,-23 11-6632,-10 2 8885,-9 4 0,-4-3 0,-4 4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11.0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226 0 24703,'-51'64'295,"1"0"0,5-6 0,8-4-115,18 2-12,6-2 11,7-3-33,2-5 44,4-6 57,0-5-135,8-7 0,3-6-23,14-10-10,3-6 56,10-6-12,5-18-45,4-10-10,0-20-68,-4-7 0,-4-3-146,-8 0-471,-9 4-582,-7 5-1299,-9 8-7333,-4 13 9554,-8 12 1,4 10 0,-5 5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11.2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12 169 22564,'-6'2'3966,"0"-1"-3507,6-1-223,0 0-236,66-2-11,-23-7-113,54-7-739,-39-7-1008,-3-5-3832,-5-1 5703,-3-3 0,-22 14 0,-7 3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11.5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266 0 21544,'4'0'3955,"-2"0"-3137,-2 0-594,-44 77 101,0 2-236,10-19 1,0 1 11,8-13 0,3-4 123,-3 11 23,7-8-102,7-9 34,6-6 68,3-4-57,2-4-44,4-5-100,9-4-46,10-7 0,11-3 0,5-4 0,2-1 0,2-4 0,-1-7-35,2-6-995,-2-8-427,1-1-1602,-4-1 3059,-3 0 0,-16 13 0,-6 2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11.7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26 23784,'2'-14'2354,"-1"3"-1973,-1 11 89,0 0-324,4 72-67,-14 7-1787,8-22 1,-1 2 1180,-14 35-1389,5-36-4930,4-7 6846,4-8 0,3-20 0,1-8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12.0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27101,'60'0'134,"-1"-1"1,-4 0 0,-9 0-102,-16 1-33,-6 0-1109,1 3-1143,-8 1-5199,3 0 7451,-8 1 0,-6-4 0,-2 1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12.4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220 1 25813,'-20'63'343,"-1"0"1,2-4-1,1-7-28,-5 0-125,-3-1-22,2-3-34,-1-5-66,7-7 44,4-7-23,7-7 12,4-8 89,2-5 124,4-6-167,9-2-147,9-1 0,14 0 0,3-3 0,4-3 0,-3-1 0,-4-2 0,-7 5 0,-3-1 0,-4 1 0,0-2-1021,-1-2-1130,2 0-4191,1 3 6342,0 2 0,-10 3 0,-2 0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12.7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0 28671,'-14'94'0,"1"-3"-854,5-21 854,4-1 197,1-4-1395,3-5-697,-1-1-3516,-6-1 5446,-2 3 0,0-28 1,3-6-1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12.9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56 27751,'67'-15'209,"1"-1"0,3 1 0,-2 5-243,-14 16 1,1 5-502,10-2 0,2 2-552,4 8 0,0 2-2465,-1-2 0,-2 1 3552,-2 1 0,-5-2 0,7 3 0,-21-6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13.6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1 201 25956,'92'-12'200,"0"0"0,0 0 1,0 1-1,-4 0 1,1 1-1,3 0 1,3-1-1,2 2-887,-13 1 1,1 0 0,3 0-1,1 0 1,2 1 0,1 0 0,1 1 686,-2 1 0,2 0 0,2 0 0,1 1 0,0 0 0,2 1 0,0-1 0,1 1-106,-4 0 0,0 0 0,2 0 0,0 0 0,1 1 0,0 0 0,1 1 0,0 1 0,0 0 106,-5 2 0,0 0 0,1 1 0,0 1 0,1 0 0,0 1 0,0 0 0,0 0 0,0 1 0,0-1-40,2 1 1,0 0-1,0 1 1,0 0 0,1 0-1,-1 0 1,1 1-1,-1 1 1,0 0 0,0 0 39,0 1 0,-1 0 0,1 2 0,-1-1 0,1 1 0,-1 0 0,0 1 0,0-1 0,-1 1 0,-1-1-93,-2 1 0,-1-1 0,0 1 0,0 0 1,0 0-1,-1 0 0,-1 0 0,0 0 1,0 0-1,-2-1-42,4 1 1,0 0-1,-1 0 1,-1 0-1,0-1 1,-1 1-1,-1-1 1,-2 0-1,0-1-834,12 2 1,-1-1-1,-1 1 1,-1-2 0,-3 0-1,-1 0 1,-3-2 968,15 2 0,-1-2 0,-4-1 0,-5-1 0,-8 0 0,7 0 0,-9-1 0,-10-2 0,-7-4 0,-1 0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15.0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276 2587 26664,'-48'-64'101,"0"0"0,5-8 0,11-5-85,18-8 1,9-5-1904,1 24 0,1-3 1,0 0 1878,-1-4 1,-1-1-1,1 0 8,-1-1 0,0 0 0,0 0 84,0 1 1,-1 1-1,0 1-92,1 1 1,0 1 0,0 1 7,-1-29 0,2 1-45,1 5 0,2 2 17,0 7 0,0 4 6,1 7 0,0 3 456,0 11 0,0 4-434,2-28 11,2 25 23,1 23 2963,2 12-2862,-2 9 1438,0 5-1405,0 2 159,4 0-114,8 1-23,16-3 102,26-1-1,28 1-583,-30 6 0,4 0 292,10 1 0,4 1 0,8 4 0,3 1-480,11 2 1,3 1 479,-29 0 0,2 1 0,2 0-601,5 0 0,3 0 1,2-1 600,9-1 0,4 0 0,1-1-485,-16-3 0,0 0 0,3 0 0,1-2 485,10 1 0,1-1 0,2 0 0,2-2-261,-13-1 1,0-1-1,2 0 1,1-1-1,0 1 261,5-1 0,2 1 0,0-1 0,1 0 0,1 0-147,-14-1 1,2 1-1,0-2 1,0 1 0,1 0-1,0 0 147,1 1 0,1 0 0,0 0 0,0 1 0,0 0 0,-1 0-65,0 0 1,0 0 0,0 1 0,-1 0-1,0 1 1,-1-1 64,-4 1 0,-1-1 0,1 1 0,-2 0 0,-1 1 0,-1 1 24,8 2 1,-2 0 0,-1 1 0,-2 2 0,-3-1-25,9 1 0,-4 1 0,-1 1 0,-4 2 202,10 6 1,-3 2-1,-4 1-202,-13-1 0,-3 1 0,-2 0 0,22 7 0,-2 0 0,-6-2 0,-1-1 510,-1-4 0,-2 0-510,-2-2 0,-2-1 0,-4-1 0,-1 0 0,-6-1 0,-2 1 0,-8-2 0,-3 0 0,33 11 0,-16-5 0,-15-3 1308,-7-5-1308,-6-4 956,-9-4-956,-7-1 660,-8-2-660,-5 0 3392,-1 0-3392,-3-2 0,-1-5 0,-3-1 0,0-7 0,0 0 0,0 1 0,-5 4 0,-1 1 0,-3 5 0,2 1 0,-11 75 0,-1 17 0,3-3 0,-1 11-1131,5-29 0,2 1 1,-1 2 1130,-2 11 0,0 1 0,1 3 0,-1 3 0,0 3 0,0 5-349,1-20 1,0 5 0,-1 3 0,1-3 0,1-4 348,-3 19 0,1-6 0,0 3-175,1-10 1,0 4-1,0-3 1,2-10 174,1 7 0,3-11 0,2-13 0,0-5 0,0 25-69,-11-27-7797,-22-21 7866,-37-16 0,30-9 0,-10-5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17.0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96 641 24188,'-12'0'2846,"3"0"-2554,9 0 133,0 0-190,-9-22-201,6-5 22,-4-30-56,11-6 0,2-9 22,3-2-10,-2 5-12,-1 11 33,-1 14-33,-2 14 56,-2 13 11,1 4 12,-1 8 22,-1-1-90,3 4 22,-2 1-33,1 1 23,-1 0-23,3 0 22,4 4 34,9 5 24,9 7-80,7 1 0,4 2 0,4-5 0,1 1 0,2-3 0,-1 2 0,-3-2 0,-3-1 0,-4-2 0,-6-2 0,-3-3 0,-6-1 0,0-1 0,-5 1 0,0-2 0,-2 2 0,-1 3 0,-1-1 0,-3 4 0,1-1 0,2 5 0,-1-2 0,6 2 0,0-4 0,3-1 0,5-3 0,6-2 0,6-3 0,9-7 0,6-9 0,5-9 0,-1-7 0,-5-2 0,-8 3 0,-13 3 0,-8 6 0,-9 7 0,-4 3 0,-1 6 0,-1-2 0,0 6 0,-1-1 0,0 3 0,-2 0 0,2 0 0,0 0 0,0 0 0,3 0 0,4 13 0,0-2 0,7 14 0,-2-3 0,5 3 0,0 0 0,3-5 0,-3-2 0,2-8 0,-2-4 0,28-15 0,-8-8 0,23-14 0,-15-8 0,-3 0 0,-7 2 0,-7 8 0,-5 7 0,10 2 0,-5 9 0,9-3 0,-9 9 0,-4 0 0,-5 4 0,-6 1 0,-3 0 0,-1 11 0,-1 5 0,0 29 0,-5-10 0,-1 12 0,-5-16 0,0-2 0,0 3 0,0 0 0,-4 11 0,-17 34 0,1-10 0,-12 21 0,8-27 0,6-5 0,2-8 0,3-7 0,0-6 0,-2-8 0,-5 0 0,-8-6 0,-9 0 0,-13-4 0,-11-4 0,-13-3 0,-12-7 0,-11 0-109,44-3 0,-3-3 109,-5-2 0,-3-3-765,-6-2 1,-1-2 764,-7-3 0,-1 0 0,-1-1 0,2 1-292,2 3 0,2 1 292,8 3 0,4 0 0,10 3 0,3 0 0,-27 0 0,22 1 0,12 1 0,12 0 172,6 0-172,1-3 1455,10 2-1455,2 0 378,8 2-2216,3 2 1,0 0-1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17.4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12 20972,'-11'-7'2588,"2"2"-2565,9 5 290,0 0 192,-12 99-102,9-35-447,-1 6 0,5 3 201,18 5 11,12-16 79,9-14-30,-1-21-128,-1-13-33,-1-22-56,-4-23 90,-2-21-90,-9-20 11,-5-5 56,-10 4-67,-5 10 0,-2 14 0,-1 12 197,-6 13-455,0 8-325,-3 10-1031,3 4-5198,4 4 6812,0 11 0,3-7 0,0 6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17.8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1 24871,'-22'51'179,"1"0"1,-10 39 89,46-58-11,11 0 0,15-1-158,11-7-5738,3-3 5672,2-11-23,-7-4 1476,-8-6-1296,-15-9 870,-10-6-848,-11-16-112,-4-11-101,-9-5 3448,-12-2-3448,-11 5-23,-7 8 23,4 8-246,5 11-213,10 8-550,4 6-1826,6 3 2835,4 6 0,1-5 0,3 4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18.2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187 4 25645,'-48'46'254,"0"0"0,4-4 0,11-2-5691,24 8 5661,5-5 1331,4-7-1477,1-7 883,7-11-939,4-7 1,7-7 33,0-8 3336,1-15-3448,-1-8-113,-3-18-346,-4 0-168,-5-1-348,-4 3-560,-3 3-2084,-4 4 3675,-11 4 0,7 15 0,-6 5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35.03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15 24575,'59'0'0,"-6"0"0,29 0 0,-6 0 0,-11 0 0,31 0-2045,3 0 2045,-42 0 0,2 0 0,-1 0 0,-1 0 0,2 0 0,-2 0 0,43 0 0,-44 0 0,-1 0 0,28 0 0,-1 0 558,-20 0-558,-23 0 361,-3 0-361,-10 0 0,-8 0 0,6 0 1045,-13 0-1045,6 0 81,-8 0-81,1 0 0,-5-6 0,-1 4 0,-4-4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2:36.71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 1 18321,'-3'4'0,"7"-1"2843,29-3-2843,2 0 0,57 0 0,-46 0 0,43 0 0,-17 0 0,27 0 534,-42 0 1,2 0-535,17 0 0,-1 0 0,-21 0 0,0 0 0,12 0 0,-2 0 0,15 0 0,0 0 0,0 0 0,0 0 0,0 0 64,16 0-64,-12 0 0,12 0 0,0 10 0,-12-7 0,-27 7 0,0 0 0,27-7 0,-1 14 0,-7-15 1736,-22 12-1736,9-5 0,-13 8 0,13 1 0,4 0 0,13 10-615,16-4 615,-12 4 0,-28-11 0,1-1 0,-6-3 0,0-1 0,0 3 0,-1 2 0,46 13 0,-16-9 0,0 8 0,-13-11 0,-4 7 0,-13-7 0,0 6 0,0-8 525,0 0-525,-11-7 0,-2-2 0,-10-7 0,-8 0 0,-1 0 158,-25-32 0,9 23 0,-14-23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26.2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323 0 27191,'-17'71'328,"0"0"1,1 2 0,1 0-599,1-4 1,1 0 341,1 9 1,-1 2-582,-2 6 0,-1 0 526,1 4 0,0-1-12,-1-3 1,0 0-6,-1-4 0,1-3-6,2-6 1,0-4-119,0-7 1,3-3-408,-5 38-321,8-27-604,5-23-1973,3-24 3429,4-14 0,-3-9 0,3 0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23:26.8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41 25701,'2'-4'2263,"-1"1"-1681,73 3-457,-4 0-1723,1 0 1,6 0 1597,-10 1 0,0 1 0,6 3 0,1 2-10,2 1 1,-1 3 9,-1 2 0,-1 2 0,-3 0 0,-2 1 0,-4-1 0,-1-1 0,-2 1 0,1-1 0,3-1 0,2-2 0,11-3 0,3-2 0,14 0 0,3-3 0,-26-7 0,2-3 0,1 0-252,0 0 0,1-1 1,-2-2 251,-6-2 0,-1-1 0,-3 0 0,14-4 0,-7 1 0,23-5 0,-45 11 1289,-28 4-1289,-12 4 757,-5-1-757,-2 0 1923,-1 0-1923,-1-3 0,0 1 0,-1-2 0,-7-1 0,-5-2 0,-4 3 0,1-1 0,5 3 0,3 1 0,2-1 0,2 3 0,-1 0 0,0 2 0,-1 0 0,0 0 0,1 0 0,1 0 0,-2 5 0,1 6 0,-5 12 0,0 9 0,-5 13 0,-3 12 0,4-3 0,-2 4 0,4-8 0,0 3-248,-6 21 0,0 2 248,4-12 0,-1-2 0,-3 5 0,0 1 0,-1-2 0,-1-1-485,0-1 1,-1-1 484,1-6 0,1 0 0,1-6 0,-1-1-572,-13 39-2163,-1-6 2735,2-6 0,13-34 0,4-9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38:26.1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1 106 27677,'76'-19'0,"0"0"0,0 0 0,2 1 0,-1 2 0,-1 5 0,-8 8 0,-2 4 0,2 1-318,6-3 0,2 1 0,2 1 318,6 0 0,2 2 0,2 0-700,4 0 1,2 2 0,2 1 699,-19-1 0,1 0 0,0 2 0,2 0 0,2 1 0,2 0 0,0 1 0,0 1 0,1-1 0,1 1 0,0 1 0,-2 0 0,-2 1 0,0 0 0,-1 1 0,-3 1 0,19 5 0,-3 2 0,-4 2 33,-13-2 1,-3 2 0,-6 2-197,15 11 0,-13 5-2437,-24-1 1,-12 4 2599,-11 45 0,-24-38 0,-14-7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1:45.0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0 604 25396,'82'-48'87,"0"0"1,0 1 0,-9 10 0,1 1 0,3 2 0,3 3-982,9 2 0,4 3 1,2 2-1,2 1 894,-12 4 0,1 1 0,2 1 0,0 1 0,1 1 0,1 0 0,1 2 0,1 0 0,0 2 0,1 0-153,1 2 1,1 0 0,1 2 0,0 0 0,0 1 152,-13 1 0,1 1 0,0 1 0,0 0 0,1 1 0,0-1-54,3 1 0,0 0 0,1 0 0,0 1 0,0 0 0,0 0 54,1-1 0,0 1 0,0 0 0,0 0 0,-1 1 0,1 1-337,-3 1 1,0 1 0,0 1 0,0 0 0,-2 1 0,-1 2 306,10 1 1,1 2-1,-2 1 1,-5 1-1,-7-2 1,8 2-1,-7-1 1,-7 2-1,7 10 1,1-1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1:46.8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0 110 27059,'96'-20'192,"0"-1"0,0 0 1,-17 7-1,1 0 1,2 3-1,0 3-192,6 7 0,1 5 0,2 2 0,3-1-1062,-4 0 1,2-1 0,2 1 0,3 0 0,1 0 1061,-5 1 0,1 0 0,3 0 0,0 0 0,2 0 0,1-1-147,-7-1 0,2 1 1,1-2-1,1 1 0,0-1 1,2 1-1,-1-2 147,-7 0 0,0 0 0,1 0 0,0-1 0,1 0 0,0 0 0,0 0 0,-1 1-53,2-1 0,0 1 1,0-1-1,0 0 0,0 1 1,0 0-1,-1 0 1,0 1-110,-2 0 1,0-1 0,0 2 0,0-1 0,-1 1 0,-1 0 0,0 2 0,-1 0-1244,6 1 1,0 1 0,-1 1-1,0 1 1,-2 1 0,-1 1-1,-2 1 677,7 4 0,0 3 1,-1 1-1,-3 1 1,-5-1-1,-6-2 1,25 5-1,-9-2 1,-9 4-1,-25-1 1,1 1-1,-1 0 1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1:50.2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1 555 22014,'0'4'3451,"0"0"-8024,0-4 4618,72-65 1102,-34 24-1130,9-5 0,0-1-17,-7-4 0,-4 2 895,-6 2-895,2-2 0,-2 1 0,-3 3 0,-2 9 23,-10 12 3257,-8 13-3280,-3 7 348,-4 4-314,0 18-23,0 11-11,0 26 45,0 12-34,-4 12-11,-3 7 0,-3 7-261,-2 0 205,1-3-280,5-5-381,1-10-594,3-8-1322,2-14-6309,0-14 8942,7-19 0,-6-9 0,6-11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1:50.6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732 329 21256,'-64'-68'758,"1"0"1,4 6-1,4 11-433,-7 18-34,7 15 486,6 11-698,8 23-2297,-2 18 2330,-1 27 11,-3 26 35,22-36 1,2 2-81,1 4 1,2 3 44,3 3 0,2 1 34,4 0 0,3-1-45,2 1 0,3 0 34,3-3 0,7 1 16,18 21 1,9-2-91,-5-20 1,5-3-34,19 15 1,7-7-18,-10-27 1,3-9-7,4-3 1,2-7-6,3-5 1,3-6-7,2-8 1,0-8 10,1-8 1,-1-8-17,-3-8 0,-4-8 45,-5-9 0,-5-7 5,-6-4 1,-8-6-7,-7-2 1,-7-4 5,-6 0 1,-6-2-34,-2 1 0,-6 0 16,-9 3 1,-6 1-34,-3 3 0,-5 2 0,-10 2 0,-6 4-6,-5 2 1,-4 3-1,-2 6 1,-2 3-57,-2 5 0,-1 4-95,3 7 1,0 4-793,-43-4-1090,12 14-7792,11 27 9316,3 32 1,33-20 0,3 16-1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1:54.0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0 161 20356,'8'-8'3675,"-1"1"-3070,-7 7 202,0 0-527,99-63-44,-57 45-119,18-16 1,0 5-85,-26 27 91,-5 2 10,-7 7-33,-10 16 11,-5 13-101,-5 20 0,-2 5-11,-4 0-22,-6-2 11,-5-2-45,-10-4-12,-2 4 46,-7 0 22,-4-2 0,1-3 0,2-13 22,8-6-10,6-13 10,7-5 12,6-7 55,0-4-78,6-2 23,1-2 0,1 0 33,15 0-34,9 0-33,21 0 56,10 0-56,6-2 0,3-3 0,-1-4-78,-3-3-224,-5-1-348,-4-3-2757,15-19-4133,-18-3 7540,14-22 0,-39 30 0,-5 2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1:54.6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1764 88 14203,'-74'-24'877,"-1"1"1,4 4 0,2 5 1826,-25 7-2233,-4 23-303,47 0 0,0 7 273,-7 13 1,-2 8-431,-9 13 0,-2 5-182,17-14 1,-1 2 0,-1 0 173,-2 3 1,0 1 0,0 2-4,1 0 0,0 2 0,3 0 0,3-3 0,2 1 0,3 1 153,5-2 0,3 2 1,3 0 611,-11 27 1,8 0-721,11-6 0,7 1-34,4 1 1,8 0 32,11-2 1,7 1 16,4 1 1,5 0-62,11 1 0,6-1 28,7-3 0,7-3 17,5-5 0,7-5-310,8-4 0,4-6 349,4-4 0,3-4-45,2-4 1,1-3-18,2-5 1,0-5-18,-1-6 1,2-6 5,0-3 0,1-7-11,3-13 0,0-8 0,1-4 0,-2-8-11,-2-10 0,-2-6-6,-4-4 0,-3-10 17,-17-2 0,-1-9 0,-5 1 0,-14 11 0,-4 1 0,-2-5 11,7-19 0,-2-4 1,-7 1-12,-8-14 0,-9 1 0,-5-3 0,-4-1-172,-4 2 0,-5-1 200,-9-1 0,-6 0-28,-1 4 0,-9 0 33,-7 16 1,-8-1-1,-1 6-27,-7-6 0,-5 5 360,8 16 1,-4 1 0,0 8-367,-8 8 0,0 8-6,0 4 1,-1 4-12,1 4 0,0 4-67,5 6 0,0 3-1781,-41-2 1315,12 20-1565,13 28 278,10 35 1868,34-10 0,2 12 1,3-9-1,-10 27 0,12-15 1,0 0-1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6:25.9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590 1 24166,'-76'32'582,"0"1"1,6 0 0,8 0-281,5 14-33,8 8 45,8 6-123,3 4-191,4 8 0,0 0 0,9 4 603,8-3-603,8 1 0,7 0 0,11-1 0,11-1 0,15-4-3602,14-7 3602,6-10 0,4-12 917,2-9-917,1-13 0,-3-7 297,-4-7-297,-6-2-84,-9-2-1440,-8 0 2003,-3 0-479,-6-5 0,-8 4 0,-5-5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6:26.4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30 257 25869,'-4'70'638,"-1"10"-570,1 7-68,1-37 0,0 0-468,0 2 1,1-1 467,-1 0 0,2 1-6,0-2 0,0 0 232,1 37-215,5-12-11,8-20 22,8-20 57,11-17 111,6-11 79,11-26 101,8-26-196,-25 7 0,-1-4-544,3-12 0,-2-3 516,-2-6 0,-1-2-62,0-1 1,-2-1-85,-2-1 0,-2-1 0,-2 5 0,-1 1 0,-1 3 0,-2 2 0,-1 8 0,-2 2 542,9-31-542,-6 26-427,-6 22-861,-7 17-1009,0 11-7534,-4 29 8535,-14 21 1,11-11 0,-10 4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6:27.1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783 67 20781,'4'-17'3598,"0"3"-3027,-4 14 1042,0 0-1153,-108-16 33,54 12-258,-17-5 0,-2 2 45,7 11 0,-4 4-155,-1 2-125,5 7 0,9 1 0,8 8 0,11 7 0,10 12 0,6 12 0,12 14 0,3 6 0,7 2 0,10-2 0,8-7 0,16-6 0,9-6 0,12-10 0,7-10 0,9-15 0,4-11 0,4-9 0,3-15 0,1-9 0,-5-9-741,-1 3-1074,-12 12-3295,-5 17 5110,-12 29 0,-22-16 0,-10 15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3:58.3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81 23986,'-5'0'3474,"1"0"-2656,41-9-425,1 4-393,39-6 0,-22 8 0,2 2-1589,38 0 1589,-30 0 0,2 1 0,-13 0 0,1 0-214,32 0 1,3-1 213,-17 0 0,0-1 0,26-1 0,0-1-606,-25-1 1,-2 0 605,3-1 0,-1 1 0,-1 0 0,0 0-184,-3 3 0,-1 0 184,-7 0 0,-3 1 0,39 3 0,-28 4 0,-23 0 896,-19 2-896,-11-4 733,-9-2-2437,-3-2 140,-21 4 1564,3 6 0,-4-3 0,8 3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09.8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182 1 28671,'-18'67'0,"0"1"0,1 0 0,4 0-2831,7-7 1,1 0 2830,0 1 0,-1 4 286,-4 27 1,0 3-287,1-23 0,1 1-531,-4 21 1,0-3 530,6-32 0,0-5-259,-3 40-1119,5-30-650,4-30-3352,0-19 5380,-3-14 0,2-2 0,-2 0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10.5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242 107 28468,'72'-18'67,"0"0"1,-3 1 0,-4 3-68,20 6 0,0 0 0,-5 2 0,-7-1 0,-8 2 0,-12 2 0,-8 1 0,-14 2 0,-11 0 0,-9 0 0,-5 0 0,-4 0 0,1 0 0,-1 0 0,3 9 0,3 8 0,3 17 0,1 13 0,1 9 0,-5 8 0,1 5 0,-5 8 0,0 4-287,-2 7 287,-2 5 0,0 0 0,0-1 0,0-7 0,0-7 0,-4-9 0,-3-8 0,-8-8 0,-25 17 0,2-18 0,-20 15 0,11-26 0,0-5 0,4-11 0,-2-5 0,-2-9 0,-35 1 0,18-8 0,-23 2 0,22-6 287,-2 0-287,-8 0 0,2 1 0,3 0 0,8 1 0,16-2 0,9 0 0,16 0 0,9 0 0,7 0 0,5 0-808,0 0 80,4-6-359,10-2-851,9-8-3844,19 0 5782,4-1 0,-17 8 0,-5 2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10.9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1 26642,'35'39'695,"-8"6"-561,-21 8-44,-4 10-57,0 10 1,-2 6-34,0 9-479,0 5 468,-2-2-23,-2-1-56,-2-11-44,0-6 40,-1-9-387,1-7-539,-3-2-728,-2-6-3641,-3-3 5389,-1-2 0,7-21 0,1-4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11.2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59 27191,'64'-16'93,"1"0"1,-6 0-1,-7 6-70,-8 10-23,-3 0-124,-4 0-492,1 0-796,0 0-2711,-4 0 4123,-5 8 0,-13-5 0,-8 5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14.6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337 5 20938,'0'-2'3911,"0"0"-1434,0 2-2321,-2 0 46,-2 10-34,-2 16-67,-3 19-12,-6 24-66,-2 12-1,-8 10 23,2 2-23,-3-4 34,1-9 12,-1-5-1,-1-12 56,3-4 34,3-10-111,0-2-46,8-7 0,-2-3 0,4-9 0,1-9 0,4-9 0,3-7 0,3-3 0,-2 0 0,2 0 0,-4 0 0,4 0 0,-2 0 0,16 0 0,9 0 0,21 0 0,9 0 0,9-7 0,8 0 0,8-8 0,10 3 0,-38 5 0,0 0 0,3 1 0,3 1 0,26-4 0,1 0-272,-22 4 0,-2-1 272,17-2 0,-4 1 0,6 1 0,-16 2 0,-15 3 0,-15 1 0,-9 0 0,-10 0 0,-7 12 0,-3 10 106,-8 16-3994,-10 6 3888,-5 1 0,4-21 0,4-5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18.3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56 24670,'0'-7'3182,"0"2"-2667,0 5-211,0 0-304,60-16 0,-8 10 0,2-3 0,4 0 0,30 7-3392,6 1 3392,0 1-2269,0 0 2269,-5 6-42,-8 8 42,-16 9 0,-13-3-180,-14-3 993,-12-11-2986,-2-2-517,-5-14 2690,-1-7 0,-9 3 0,-4 0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18.7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129 322 22810,'2'0'2509,"0"0"-1903,-2 0-516,0 100-1,-4-31-61,1 7 0,-3 4-507,-2-29 0,-1-2 535,-11 48-2898,-2-5 2943,3-18 67,4-14 11,2-22-23,5-18 12,4-12 488,3-34-611,1-26 67,5-45 1284,1 36 0,1-3-1212,0-4 1,0 0-34,1-2 1,-1 0-46,-2 5 0,-2 2-27,-2 4 0,-1 1-206,-1 7 1,-1 2 126,-6-30 0,-3 20 0,-1 19-226,4 18-938,5 11-966,3 7 2130,13 46 0,-9-32 0,9 32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21.9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881 91 20210,'0'-8'3798,"0"1"-3203,0 7-147,-99-32 44,42 23-268,-13-8 1,-2 2 22,-6 13-46,-3 7 1,-1 9-23,8 6-33,5 9-68,12-1 0,7 3-21,13-1-35,10 7 1,10 6-1,10 10-11,3 12 1,16 8-1,15 6-11,20 5-248,-14-42 1,3-2 247,3 0 0,3-2 0,3-2 0,3-4 0,3-3 0,2-3-12,0-5 1,2-3-34,1-5 1,1-4 10,-1-2 0,2-3-22,18-8 0,0-4 56,-19-2 0,-1-3 0,14-6 0,-3-5 22,17-28 34,-12-9 124,-15-4 67,-21-4 145,-18-3-45,-11-1-101,-22-4-100,-16 2-123,-13 24 0,-9 3-364,10 12 1,-4 4 340,-18-9 0,-1 5-12,17 16 0,1 4-234,-49-4-247,13 9-314,11 10-391,16 22 1198,-3 40 0,34-26 0,-4 21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23.8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10 18496,'5'-4'4672,"-2"1"-3764,-3 3 515,0 0-840,0-2-191,0 5-79,0 7-111,-2 13-135,-1 11 0,-3 9-67,-4 5 12,4 1-12,-1-1-68,5-2-66,0-8-247,2-3-358,0-9-774,0-4-1546,5-8-6432,3-7 9491,11-3 0,-10-4 0,3 0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24.1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40 27180,'0'-22'504,"0"5"-325,0 19 101,0 12-157,0 12-44,0 20-23,0 11-56,0 6 0,0 6 0,0-2-157,0 0-269,-3-8-246,-3-6-594,-6-11-774,1-11-4178,-6-9 6218,0-12 0,6-5 0,1-5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24.5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73 22518,'-2'-11'3855,"0"2"-3161,2 9-99,0 0-13,98-23-190,-20 18-1181,4-7 1,7 1 788,-21 9 0,-2 4 0,7 1 0,0 3 0,3 0 0,1 2 0,5 3 0,0 0-480,2 1 0,1-2 480,3-1 0,2-2 0,-1-2 0,-1-2-375,-1-1 1,-1-1 374,-4 0 0,-1 0 0,-8-1 0,-1 1 0,-5-1 0,-2 1 0,-8-1 0,-3 0 0,40 0 0,-23 0 948,-16-1-948,-14-10 665,-12-8-4116,-9-5 3701,-10 5 0,-5 8 1,-5 10-1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27.3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28 24323,'0'-15'3081,"0"3"-2555,0 12 68,0 0-2157,60 0 1563,-21 0-34,49 3-649,-39 12-695,-2 13-1897,-2 16 3275,-1 11 0,-19-24 0,-7-3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27.5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19 122 25936,'-10'-15'2655,"1"3"-2575,9 12-80,0 0 0,66-32 0,-13 21 0,3-8 0,5 2-5227,30 11 3109,7 0-7713,-1 4 9173,-6 0 0,-40 2 0,-16 0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27.9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28 24053,'2'-15'2846,"-1"3"-2576,-1 12 10,0 0-45,0 97-101,0-27-84,0 7 1,0 4-396,0-24 1,0-3 344,1 2 0,-2 0 89,0 2 0,-3-2-196,0-2 1,-1-1-544,-9 45-963,-1-13-3183,3-11 4796,5-18 0,3-23 0,3-16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28.5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1 118 27101,'66'-32'116,"0"-1"0,-4 2 0,-5 9-15,2 22-57,-2 7 1,-1 11 11,-8 10 23,-2 12-23,-6 3 11,-4 4-67,-2 2 33,-9 4-21,-1 1 10,-8 4-22,-2 3 22,-2 8-22,-1 0 0,2 0-33,-1-6 22,1-6-1,-4-9 1,-1-9 0,-3-6 11,-2-9 22,-2-1 46,-1-2-46,-3 3 23,-13 4 67,-10 0-3347,-12 1 3380,-5-3-89,-2 1 80,-28 4-136,16-8 0,-18 0 0,24-13 0,-20-6 0,18-3 0,-12-1 3392,29 0-3392,11 0 0,9 0 0,10 0 0,2 0-91,4 0-346,0-3-212,0-2-102,0-2-785,0-1-2778,0 0 4314,2 0 0,-2 4 0,2 0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28.9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216 13 24042,'0'-7'2398,"0"2"-1972,0 5-67,-12 91-57,3-25-162,-2 7 0,0 5-84,3-25 0,0-3-45,-2 3 1,0 0-2138,2-1 0,-1 0 2048,-14 45-348,1-1 76,-3-11-1846,2-8-7430,7-14 9626,7-19 0,8-21 0,1-12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29.1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27516,'67'-1'-269,"0"0"0,-7 0 0,-8 0-795,-17 1-864,-8 5-4918,-10 14 6846,-8 14 0,-7-10 0,-2-1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29.6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16 21801,'-2'-8'2779,"0"1"-2499,2 7 67,0 0-145,-15 42-34,8-16-33,-12 35-34,11-25-34,4-3 0,0 1 34,4-5 0,0-1 33,0-1 46,0-5-1,2 1-22,2-3-45,2-2 11,5-1 57,-1-1-68,6 0-45,0 1 56,4 0-67,1-2-45,4-3 0,3-4-11,4-1 0,9-4-78,5 0-157,5-3-214,0 0-1724,15-24-2634,-16 4 4807,10-22 0,-37 25 0,-4 3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30.2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311 1 27505,'-67'32'153,"-1"-1"0,5 2 0,13 4-481,22 31 372,8 5-32,9 1-12,8-3 0,11 3-12,15-2 1,17-5 0,17-8 0,13-14 11,7-17 56,9-13 22,4-11 23,2-20-34,0-13-33,-8-24-12,-45 22 1,-3-3-1,23-43-22,-17-4 0,-18-3-4125,-13 1 3766,-8 2-77,-9 12 702,-11 10-1420,-12 15-1109,-13 22-7568,-7 10 8734,-7 29 0,23-12 0,5 12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30.6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22631,'0'-2'2576,"0"0"-1802,0 2-438,0-2-78,0 12-102,0 7-100,0 15-56,0 5 0,0 4-224,0-1-425,0 1-674,0-5-1635,0-3 2958,0-5 0,0-13 0,0-5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30.8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12 23124,'2'-6'2879,"0"0"-2576,-2 6 290,0 0-402,22 27-67,-12-7-3427,17 27 3314,-21-13-11,-3 4-123,-3-5-314,0 0-470,0-3-651,-2-1-1579,-12 1-4856,-7-1 7993,-15 1 0,14-13 0,4-5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31.3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37 21241,'-8'-6'4527,"1"0"-3776,7 6 336,0 0-427,3-10-255,33 7-3797,22-7 3392,-9 9 0,6 2 0,5-1 0,1 0-213,5 0 1,2 0 212,1-1 0,1 2 0,-2 1 0,0 1 0,1-1 0,0 1 0,-1 2 0,-2 1 0,-1-3 0,-1 1 0,-1 0 0,-1 1 0,-5-3 0,-1 0-71,-2 1 0,-2 0 71,41-1 0,-12 0 0,-13-2 0,-13 0 0,-12 0 0,-12 0 0,-11-4 0,-5-2 1206,-7-4-5744,-3 4 4693,-6 0 0,0 6 1,-3 0-1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54.0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367 1 27796,'-44'49'82,"0"0"0,2-1 0,7 0-82,9 24-123,-8 11-196,18-35 0,0 1-661,-2 0 1,0 1 82,0 0 1,2-2-2712,-6 36-6223,7-19 9194,12-30 1,3-16 0,0-16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54.4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24 22081,'0'-2'2902,"0"0"-1938,0 2-885,62 39-1,-33-23-44,55 30-1,-48-33-33,6-4 12,1-4-1,-2-3-11,1-2 0,-5-2 0,-1-10 11,-3-5 11,-2-13-10,-1 2-12,-5 3 11,-8 7 34,-6 6 100,-7 8 79,-2 3 314,-2 1-414,1 14-1,0 7-56,0 21-22,-1 8-45,0 9-235,-1-1-494,-7-1-1209,0-8-7893,-3-4 8958,3-4 0,4-19 0,3-5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54.8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0 960 24099,'0'2'1983,"0"-1"-1591,0-1-325,37-106 56,-11 36-67,3-10 0,0-3-6,-11 31 1,-2 1-1630,5-19 1,-1-1 1634,-7 20 1,-1-1 155,6-27 1,-1 6-33,-3 16-57,2-4 0,-9 54 11,-1 7 34,3 0-33,2 7 3415,13 40-3550,-5 1 0,7 37 0,-11-16 0,-2 1 0,-2 1 0,-1-2-393,-1-2-369,-5-4-247,0-6-884,-4-6-3643,-5-6 5536,-8-9 0,5-15 0,-4-9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55.0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1 107 27818,'73'-28'-30,"0"0"0,-7 4 1,-9 5-475,-14 13-606,-5 5-1366,-4 1-7355,-4 0 8801,-4 0 0,-11 0 0,-5 0 1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55.3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4 21588,'2'-2'3373,"0"0"-2521,-2 2-796,-4 112-771,-3-52 715,2 14 0,-2 3-34,-8-8-325,-2-4-347,1-6-536,0-6-3017,1-11 4289,1-9 0,6-17 0,3-7 1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55.7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 21185,'4'-9'2823,"0"2"-2520,-4 7 134,0 0-336,30 45 56,-19-4-68,22 45-55,-26-14 11,-1 1 11,3-3-23,2-3 23,3-6 0,1-7-11,0-9 22,2-13 34,-3-11 90,2-11 134,1-7 90,2-15-124,9-17-90,1-22-43,3-16 10,-3-4-101,-5 4-45,-5 9-22,-6 17-11,-3 14-146,-7 13-381,-1 9-818,-2 3-5478,0 4 6834,-5 15 0,4-10 0,-4 10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56.2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32 24614,'0'-18'2386,"0"4"-1859,0 14 212,0 0-559,88 60-91,-46-31-84,13 8 1,-1 1 6,-15-11-24,-4-3-189,-5-5-415,-4-1-438,0-1-1377,-3 1 2431,2-1 0,-13-7 0,-2-5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56.5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567 12 23325,'0'-6'2790,"0"1"-2577,-14 44 0,-7 23-816,-5 11 799,-2 6 1,-3 5 4,9-27 1,0-3-85,-1 3 1,0 0-62,1 0 0,-1 0-22,1-2 0,1 1-29,-2-1 1,1 1-6,-1-3 0,0-1-23,-1 0 1,-1-2-370,-21 37-348,10-16 104,8-20-1235,16-21-3911,5-13 5782,7-12 0,0-3 0,0-2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57.0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220 4 24008,'-4'-2'2320,"0"0"-1950,4 2-68,0 0-44,-70 91 22,44-42-311,-16 13 0,3 1 255,23-1-67,5 2 31,5 1-87,5 2-56,1 2-23,15-5-22,7-2 11,16-10-3315,7-6 3293,1-12 11,3-8 0,0-14 167,-1-7-55,-1-5-21,-5-16-91,-3-9 0,-6-20 0,-9-10 3392,-7-8-3392,-9-3 0,-5-2 0,-3 3 0,-10 0 0,-4 0-349,-13 4-580,-3 0-80,-6 13-974,-4 11-5009,-7 19 6992,-10 9 0,25 9 0,0 0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9:06.2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32 22014,'15'-17'3429,"-4"3"-2813,-11 14 426,0 0-862,0 124-997,0-50 822,0 16 1,0 3-12,0-39 1,0-2 5,1 2 0,-2 1-101,-1 1 0,-1-1-20,0-1 1,-2-1-272,-1-2 0,-1-1-1020,-5 42-1355,5-17-7064,3-17 9706,4-27 0,0-17 0,0-12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9:06.6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5 264 23292,'-2'-11'2285,"0"2"-2038,2 9-101,0 0-124,104 31 1,-54-21-12,16 7 0,1-2 0,-17-13 12,-7-2-12,-4-9 0,-6-9-11,-1-16 45,-2-9-45,0-10 22,-1 3-11,-6 2-3212,-6 15 3492,-10 13-11,-4 11-11,-3 7 23,0 2 55,0 11-67,0 12-146,0 19 3348,0 17-3449,0 10-33,0 12 23,0 4-203,-1-20 1,-1 0-908,-2 31-122,2-34 0,0-2-8622,-2 10 9465,4-10 0,0-28 0,0-11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9:07.0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1283 24423,'0'10'1659,"0"-1"-1587,18-51 1,7-26 51,1-8-74,5-11 0,-1-5 23,-13 30 0,-2 2-570,0-4 0,-1 0 609,0-1 0,0 2 56,-2 3 0,-1 1 48,1 5 1,0 2 7,9-42-22,0 17-12,0 14 242,-4 18-297,-2 15-68,-2 15-44,-2 7-23,1 6 611,2 11-611,2 16 191,1 23-191,1 25 0,-2 21-1696,-7-39 0,-1 1 1696,-2 4 0,0 0 0,-1 2 0,0 0-112,-1-2 1,-2-1 111,0-3 0,0-2 0,0 44-46,-2-11-996,0-9-537,-4-9-2131,-6-6 3710,-7-8 0,5-25 0,2-9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9:07.2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0 225 24983,'0'-13'2242,"0"2"-1985,0 11-122,0 0-135,110-61-112,-56 37-2233,15-13 1,1 2 1291,-14 19-463,-6 1 1516,-5 8 0,-20 2 0,-9 5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9:07.5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337 1 25051,'-9'0'2230,"2"0"-1950,7 0 11,0 0-56,-50 117-1272,26-34 1054,-9 9 0,1 5 5,15-33 1,4-2-23,-1 1 0,1 0 0,-3-2 0,0-2-118,3-4 0,1-1-742,-13 40-249,7-17-729,4-20-2733,7-25 4571,3-16 0,4-14 0,0-2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9:07.8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26787,'20'87'204,"1"0"1,-7-18 0,0 2 0,-4-7-144,-6-7 1,0-3 5,1 15 0,3-4 12,7 5 10,4-16-89,5-19 0,3-18 67,5-10 12,2-15-12,2-19 0,-2-19-56,3-20 1,-6-7-24,1 2-133,-4 2-460,-1 8-392,-2 6-1267,-1 6-7567,0 10 9580,1 7 0,-10 16 0,-3 7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9:08.1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0 25499,'-6'0'1950,"1"0"-1592,5 0-100,0 0-258,19 58-11,0-35-124,19 42-324,-6-53-270,-2-6-615,-3-5-1637,-3-1 2981,-1 0 0,-11 0 0,-2 0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9:08.3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556 7 24871,'0'-6'1238,"-19"42"1,-9 24-858,-7 11-1001,-2 8 0,-1 5 693,10-27 0,2-3-23,-1 4 1,0 0-40,-1-1 0,-2 0-11,2 0 0,-1-2-107,1-4 1,1-1-252,2-4 0,1-1-4220,-13 28 2214,13-20-7467,13-20 9380,11-18 1,1-9 0,2-6-1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9:08.8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196 87 26955,'-65'36'371,"9"6"-259,32 14-34,3 5-44,7 3 66,3 2-32,8 1-57,1-6 78,7-10-77,10-8 21,10-15 46,11-9 10,4-11 12,2-4 45,-1-18-90,-1-18-23,-2-25-10,-6-21-293,-7-9 247,-8-3-111,-10 5-213,-3 4-146,-4 14-269,-7 14-1087,-10 21-6600,-15 15 8449,-12 26 0,16-6 0,4 9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9:09.6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24 23168,'-4'-2'2455,"1"0"-1974,3 2 415,0 0-548,64-9-79,-18 7-135,4-3 1,2 1 44,11 4-90,-3 2-33,-14 2-33,-12 0 33,-16 0 33,-11 1-33,-5-4 34,-2 3-68,-12-3-22,-9 3 12,-17 4-12,-10 2 0,-3 4 0,-5 0 0,0 2 0,0-1 0,6 1 33,9-2 23,14-4-32,9-2-24,12-6 0,2-1 0,4-1 0,15 0 0,14 0 0,23-5 0,16-5 0,6-4 0,2-2 0,-4 1 0,-9 6-1289,-10 2-1513,-12 5 2802,-12 9 0,-14-5 0,-8 5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2:30.2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57 27774,'-54'17'403,"32"-8"-291,68-19-23,28-7-66,14-3-349,3 3 348,-2 6 1,-9 5-23,-9 5 22,-11 2 12,-12 10 207,-15 6-241,-15 14 0,-10 9 0,-10 11 0,-14 10 0,-10 5 0,-14 7 0,-4-1 0,-1 2-486,1 0 486,1 3 0,2 4 0,15-29 0,2 0-348,-2 14-1557,-1-4-1972,43-63 3877,17-41 0,-7 18 0,2-13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2:30.5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6 273 25634,'-3'-2'1714,"1"1"-7139,2 1 5436,66-60 23,-22 24 653,3-5 1,1 0-677,4 4 842,-11 10-853,-10 10 0,-8 9 0,-8 5 3389,-7 7-3355,-3 12 66,-3 11 225,-1 18 56,-5 9-190,-6 7-147,-7 3-44,-9 5 0,0 5-376,-4 8 376,0 5 0,0 3 0,3-1 0,6-9 0,8-12-1099,6-15-918,5-20-1837,13-15 3854,6-12 0,-3-6 0,1 0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2:30.8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152 6 25577,'0'-3'2936,"0"0"-2778,0 3-158,0 66-4252,-8-12 4252,3 5 0,-2 3 0,-15 33 282,10-44 0,-1 1-282,1-2 0,1 0-133,-8 44-663,6-10-1535,5-12-4089,0-9 6420,3-12 0,0-23 0,1-9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2:31.0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1 153 28558,'50'-38'-202,"-1"1"0,0 0 1,-6 10-1245,-16 19-1422,-6 3 2868,-15 30 0,-6-16 0,0 16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2:31.4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190 9 23124,'-3'-4'3148,"0"0"-2666,3 4 213,0 0-404,-38 56 11,21-21-78,-30 48-67,31-35 34,1-2-134,0-2-57,3-5 0,2-4 0,2-5 0,5-5 0,1-4 0,2-5 0,6-3 0,7-3 0,12-1 0,9-2 0,5-3 0,4-1 0,4-2 0,8-1 0,8-5 0,7-5-91,-21 1 1,1-2-1915,19-4-4035,11 0 6040,-40 10 0,-20 3 0,-5 1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2:31.8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0 28110,'-3'82'187,"0"0"0,-1-3 0,-2-6-187,-7 25 0,2-3-741,6-5-872,4-13-2242,3-12 3855,3-16 0,-2-22 0,1-12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2:32.3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171 96 27538,'58'-27'298,"0"1"1,-4 0 0,-5 9-62,0 25-237,1 12 0,-3 16 0,-4 15 0,-7 9 0,-10 3 0,-6 3 0,-9-6 0,-5-1 0,-3-4 0,-3-3 0,-6 0 0,-7-2 0,-10 2 0,-10-1 0,-8 0 0,-6-3 0,-4-5 0,1-4 0,3-8 0,0-7 0,0-3 0,-1-7 0,-4-3 0,4-5 0,4-3 0,9-3 0,10 0 0,11-4-91,7-1-1163,5-5-641,2-1-2766,5-2 4661,9-3 0,-5 7 0,3 1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2:32.6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 21 25847,'0'-11'2599,"0"2"-2374,0 9-225,0 0 0,0 78 0,0-28 0,0 7 0,0 1 0,0 5 0,0-1 0,-1-2 0,-3 3 0,-3 8 0,-5 8-1604,-3 11-1364,-6 1 2968,-3-1 0,9-41 0,3-13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2:32.8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0 124 28671,'50'-33'0,"1"1"0,-5 2 0,-5 8 0,-3 18 0,-2 1-80,0 3-1578,1 3-1580,1 8 3238,-10 12 0,-9-7 0,-12 1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2:33.2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149 0 26504,'-26'77'415,"0"0"0,1-4 0,3-3-415,7-17 0,2-3 0,-2 47 450,9-11-450,14-8 0,12-12 0,16-8 155,14-15-155,9-15 0,7-14 0,5-17 0,4-26-231,4-17 231,-39 13 0,1-3-1211,-1 0 1,0 0-8397,33-23 9607,-14 24 0,-27 18 0,-14 17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2:37.9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1 150 18773,'98'-11'728,"0"0"0,-26 3 1,3 0-1,1 0-969,6 1 1,2 1-1,3-1 342,-13 1 0,3 0 0,2 0 0,1 0-87,9 0 0,1 0 0,2 1 1,2-1-87,-13 2 1,1 0 0,2 0 0,0 1 0,2 0 71,6 0 0,1 0 0,1 1 0,2 0 0,0 1-13,-12-1 0,1 1 0,1 0 0,1 1 0,0-1 0,0 0 13,4 1 0,2-1 0,-1 1 0,2 0 0,-1 0 0,1 0-74,2 0 0,0 1 0,1-1 1,0 1-1,1 1 0,-1-1 74,2 1 0,-1 0 0,1 1 0,0 0 0,0 0 0,0 0 0,0 1 0,-1 0 0,1 0 0,-1 1 0,0 0 0,0 1 0,-2 0 0,-1 0 0,1 2 0,-1-1 0,-1 0 0,0 1 0,-3-1 0,0 1 0,0 0 0,-2 0 0,1 0 0,-2 0 0,-3 0 0,-1 0 0,-1 0 0,0 1 0,-1-1 0,0 0-14,11 1 0,-1 0 0,-1 1 1,0-2-1,-2 1 14,-6-1 0,-1 0 0,-1 0 0,-2 0 0,0 0 58,11 0 1,-1 0 0,-2 1 0,-2-1-198,15 2 1,-4 1-1,-4 0-1015,-15-1 0,-4 0 1,-5 1 1153,9 7 0,-11-1 0,5 2 0,-42-3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2:38.5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475 60 28311,'38'38'120,"1"0"0,-4 3 0,-7 4-120,-15 3 0,-6 4 0,0 7 0,-2 4 0,-1 7 0,-3 3-1108,0 9 1,0 2 1107,-1 5 0,0 3 0,0 2 0,0 2 0,0-4 0,0-1 0,-1-6 0,2-2 0,2-9 0,1-4 0,-2-11 0,2-5 679,10 28-679,-6-34 361,-3-26-361,-2-44 0,-3-36 0,0 8 0,0-7-684,-3-14 0,0-4 684,-1-10 0,-1-2 0,-3-11 0,-1-1 0,2 30 0,0-2 0,0 1 0,0 0 0,-1-1 0,0 2 0,-5-32 0,-1 4 0,1 9 0,-3 5 0,0 13 0,-3 5 499,1 11 0,-6 5-499,-13 5 0,-5 6-584,-24-2-722,19 20 1,-2 8-7020,-26 17 8325,-8 18 0,36-10 0,5 8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15.8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889 1 25073,'-78'52'736,"0"0"0,4-2 0,5 0-546,17-6 1,3 0-29,5 0 0,1 1-1022,4 1 0,1 2 1039,4 0 0,1 1-150,1 1 0,1 2 71,0-1 1,2-1-101,2-2 0,2-1 0,-15 39 0,14-13 415,15-7-415,6-5 0,5-4 0,6 0 0,13-4 0,12-3 0,14-4 0,7-8 0,4-4 1011,5-14-1011,0-9 0,-1-8-303,-5-3-1277,-1-3-838,1-10 2418,30-15 0,-44 11 0,15-4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16.5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21 26989,'-10'-21'717,"2"25"-526,11 55-57,4 28-95,-1-36 1,0 3-12,2 6 0,-1 1-23,2 3 1,-1 1 5,1 1 0,1 0-6,1-2 1,1 0-847,0-3 1,2-2 851,1-5 0,2-1 12,19 37 524,6-19-502,3-20 326,4-20-259,4-15 12,5-16-124,8-33 0,8-24-356,-33 13 0,-2-5 356,2-5 0,0-2 0,-1-3 0,-1-1 0,-3-1 0,-1 0 0,-2 2 0,-1 0 0,-4 1 0,-3 2 0,-1 4 0,-1 1 0,15-39 0,-9 15 0,-7 14 823,-10 9-823,-5 20 6,-5 10-1822,-2 26-2139,-9 31 3955,-10 31 0,7-21 0,-5 4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8:17.2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1391 64 25342,'-88'-35'1333,"-5"7"-1636,8 38 785,-11 4-241,43-2 0,0 3-107,-4 1 1,-1 3-732,-7 3 1,-1 3 641,-2 6 0,0 4-45,-2 4 0,3 3 0,2 6 0,5 3 0,6 1 0,5 2 0,8 2 0,5 1 0,8-2 0,5 0 0,6 0 0,4 0 0,5-3 0,3 0 247,1 0 1,3 0-248,8 1 0,5 0 0,3 1 0,6-1-341,9 3 1,7 0 340,7-1 0,6-2 0,4-3 0,4-4 0,6-5 0,3-7 0,2-11 0,2-7 0,-1-2 0,1-8 0,-1-14 0,-1-8 0,-3-3 0,-1-7 0,-3-13 0,-1-5 0,-1-5 0,-2-2-712,-2 0 0,-2-1-1160,-2 6 1,-1 3 1871,-9 11 0,-2 4 0,6-4 0,-20 23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2:39.5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23552,'1'83'594,"-1"-1"0,0 1 0,0 11 0,0 2 0,1 4-1853,-1-14 1,0 2 0,0 2 0,1 2 1305,-1-13 0,0 1 0,0 2 0,0 0 0,0 0-34,0 4 1,0 0-1,0 1 1,0 0-1,0 0-179,0 2 1,0-1-1,0 1 1,0 0-1,0 0 166,0 0 0,0 0 0,0 0 0,1 1 0,-1-1-83,0 2 1,1 0 0,-1 0 0,0 0 0,0 0 84,1 0 0,-1 0 1,0 0-1,1 0 0,-1 0-199,0 2 1,1 0 0,-1 0 0,0 0 0,0-1 182,0-2 1,0 0-1,0-1 1,0 0 0,0-2 20,1-4 1,0-2-1,0 0 1,0-2 0,1-1-137,0 10 0,0-1 0,1-2 0,1-4 102,2 10 1,2-5-1,1-4-931,4 12 0,4-10-1103,0-31 1,3-11 2060,13-11 0,-12-29 0,-9-15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2:40.1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0 938 20886,'0'7'1894,"0"-2"61,0-5-1552,99 11-196,-45-11 1,6-2-1100,14-2 1,10-1-1,2-3 1000,3-4 0,2-4 1,3-2-53,-12 0 0,3-2 0,2-1 0,1 0-148,-11 2 1,1-1-1,2 0 1,0 0 0,1-1 131,5-1 0,1 0 0,0-1 1,1 0-1,-1 0-269,1-1 1,1 0 0,-1 0-1,0 0 1,0 0 228,-3 1 0,1 0 0,-2 0 0,0 1 0,-1 0 0,13-4 0,0 1 0,-3 1 0,-2 0-298,-9 3 0,-2 0 0,-2 1 0,-2 1 298,13-3 0,-4 1 0,-4 1 0,19-5 0,-6 2 465,-20 6 0,-7 1-465,-15 3 0,-5 2 0,15-2 1142,-23 7-1142,-19 3 2051,-7 3-2051,-5 0 3235,2 0-3235,2 8 476,6 12-476,3 25 0,4 32 0,-11-25 0,0 5-812,1 14 1,0 3 811,2 11 0,0 3 0,-6-23 0,1 1 0,-1 2 0,0 4 0,1 3 0,-1 0 0,-1 7 0,-1 0 0,-1 3 0,-2 6 0,-1 2 0,-1 2 0,0-20 0,-1 0 0,-1 2 0,-2 7 0,-3-5 0,-1 6 0,-2 4 0,-1 1 0,1-1 0,-1-5-571,1 2 0,0-4 0,-1-1 0,0 2 1,-1 4 570,-2 5 0,-1 4 0,-1 2 0,0 0 0,-1-2 0,1-6 0,-1-4 0,-1-4 0,1-3 0,-1 0 0,0 1 0,-1 0 0,0 0 0,0 0 0,0-1 0,-1 0-422,-3 15 0,0-1 1,0-1-1,0-1 422,0-5 0,0-1 0,1-2 0,0-1-255,-4 16 1,0-2 0,2 0 254,4-21 0,0 2 0,2-3 0,0-5 171,-4 23 0,2-5-312,1 5 1,3-13 809,4-24-2137,-2-27 939,-9-16 529,-16-9 0,15-3 0,-4 0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2:40.4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0 254 27000,'86'-19'417,"0"0"1,-16 6 0,3-1 0,4 2-1685,-5 2 1,2 1 0,4 1 0,1 0 1266,13-2 0,4 1 0,1 0 0,2 0-262,-11 1 1,1 0-1,2 0 1,1 1-1,-1 0 262,5 0 0,1 1 0,1 0 0,-1 0 0,0 1-114,1 0 0,-1 0 1,0 0-1,0 1 1,0 0 113,-4 1 0,1 1 0,-2-1 0,0 2 0,-1-1-191,-6 1 0,-1 0 0,-1 0 1,-1 1-1,-1 2 191,12 1 0,0 2 0,-3 1 0,-2 1 76,-9-1 0,-1 2 0,-3 0 0,-2 2-114,13 5 0,-3 3 1,-4 0-363,-12-1 1,-2 1 0,-4 1 62,13 7 1,-8 2-1843,-14-2 0,-7 2 2644,13 26 1,-32-24 0,-16-5-1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42:45.4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27082,'90'21'0,"-1"1"0,0 0 0,0 0 0,1-1 0,1-1 0,-1-2 0,-1-3 0,-6-7 0,-1-3 0,0-2 0,2 0-1111,3 2 1,2 0-1,0-1 1,1 0 1110,4 1 0,1 0 0,0-1 0,1 0 0,1-1 0,1 1 0,0-2 0,-1 1 0,1 0 0,0-1 0,-1 0 0,-1 1 0,-3-1 0,-1 0 0,-1 1 0,-1-1 0,-7 0 0,-1-1 0,-1 1 0,-2-1 0,17 2 0,-3 0 0,-2-1 0,-12 0 0,-2 0 0,-3 0 0,21 0 0,-6 0 464,-19 0 1,-6 0-465,19 2-2096,-43 3-6008,-61 10 8104,-62 18 0,29-14 0,-20 5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5:49.3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18 27617,'70'-5'351,"1"0"0,2 0 1,-1 2-352,-6 5 0,0 3-921,9-1 0,1 2 921,5 2 0,1 2 0,4 1 0,1 1 0,-1 0 0,0 0 0,-5 0 0,-1-1 0,-10 0 0,-3-1 0,-10-3 0,-5-1-595,24 5-1061,-30-2 1656,-23 1 0,-15-3 0,-8-1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5:50.6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225 1 26171,'-68'30'650,"9"-1"-482,38-6-11,0 3-45,3 1 45,2 2-78,4 2-12,6-1-11,2-1-34,4-2 34,5-3 11,6-4-67,7-5 45,8-7-22,4-3 44,5-6 45,-1-9-11,-3-3 22,-7-13 0,-6-3-101,-7-4 12,-6-3-34,-3-2 0,-2 3-45,-6 3-224,-1 5-179,-6 6-347,1 6-718,3 6 1513,3 5 0,3 3 0,2 1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5:50.8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 22866,'9'-2'3944,"-2"0"-3574,-7 2-124,5 60-100,-3-24-146,1 51-190,-8-39-617,-1-1-953,-2-4-2554,4-5 4314,1-5 0,3-16 0,0-5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5:51.0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29 25263,'67'-16'-2173,"-14"3"-2779,-41 13 4952,-7 0 0,-3 0 0,-2 0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5:51.3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 21286,'-7'7'3216,"1"-1"-2768,6-6 493,0 0-504,-16 49-56,12-29-90,-8 38 12,18-42-135,6-1-123,5-3-45,3-2-22,7 0-46,2-4-391,3-2-617,1-2-851,2-6-4729,3-10 6656,3-9 0,-17 6 0,-4 0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5:51.6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147 0 26967,'-56'75'874,"5"4"-706,38-45-34,-1 11 12,7-15 33,4 0-67,0-1-21,3-2-91,2-3 0,5-6 0,4-7 0,7-5 0,1-4-136,2-2-312,1-3-257,0-5-472,2-6-1143,-1-9-7511,2-2 9159,1-4 1,-12 13 0,-2 3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5:51.8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28 23807,'-3'-3'3115,"0"2"-2622,3 1-493,40-7-101,-23 4-370,30-5-727,-37 5-1413,-2 2-7220,-4-1 8980,-1 2 1,-2 0-1,-1 0 1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5:52.0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32 27460,'28'9'34,"-1"-1"-438,-9-9-783,0-6-1514,-1-3 2701,0-5 0,-9 6 0,0 2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5:52.2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119 13 23639,'0'-7'2756,"0"2"-2364,0 5-212,-30 49-5841,16-20 5628,-22 41 870,24-35-2517,4-1-3075,1-2 4755,2 1 0,1-14 0,2-2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5:52.6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132 49 26407,'-31'40'324,"1"0"1,-19 31-201,37-42-57,6-2-22,2-4 0,5-6 11,10-7 11,3-5-11,11-3-11,2-13-12,1-3 1,-2-13 56,-5 0-46,-5-4-10,-8 3-34,-4 1-11,-3 1-336,-1 2-707,-1 1-1691,-1-1 2745,1-1 0,0 12 0,1 0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5:52.8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26541,'80'0'-840,"-11"0"-684,-44 0-2790,-5 3 4314,-7 4 0,-7-2 0,-3 2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5:53.0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 27101,'-3'9'79,"9"-2"-79,15-7-281,7-1-671,0-3-1076,0 0-4314,-4-1 6342,-3 3 0,-9 2 0,-4 0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5:53.3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0 24849,'-36'77'897,"8"-12"-640,26-42 35,4-5 21,5-3 1,6-7 0,4-4-23,3-3-56,-3-3-55,-2-5-46,-5-5-67,-3-6-67,-5-3-78,-1 0-527,-1 0-504,-4 3-1334,0 5 2443,-4 3 0,4 6 0,2 3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5:53.5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4 22193,'5'-2'3350,"0"0"-3136,-5 2-113,0 53-101,0-20-79,-5 45-515,-1-33-997,-5 1-7362,-2 0 8953,0 0 0,5-21 0,2-5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5:53.7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18 23661,'75'-6'-1051,"-16"0"1,-36 3-1,-13 1 1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5:53.9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182 10 22507,'0'-5'4000,"0"0"-3776,0 5-123,-45 62-101,25-27-84,-9 8 0,1 2-767,9-1-1166,3-4 2017,2 3 0,8-23 0,1-1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5:54.1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21790,'2'-4'3877,"0"0"-3373,-2 4-168,0 0-302,29 20-34,-16-9-67,23 17-572,-24-16-952,0-2-2230,1-2 3821,0-5 0,-5-1 0,-2-2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5:54.3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24468,'0'-4'2319,"0"0"-2319,0 4-862,23 9-1178,-11-7-4817,18 7 6857,-17-9 0,-7 0 0,0 0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5:54.4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103 12 22462,'0'-6'3126,"0"0"-2879,-6 51-146,-1-12-90,-8 40-11,2-24-448,-2-3-695,1-4-2028,1-7 3171,2-6 0,5-14 0,3-5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5:54.7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 3 22316,'3'-2'2735,"-16"47"-2679,0-13-56,-14 42-6187,6-27 6187,1 12 0,9-30 0,3 3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5:55.0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1 25611,'-26'78'807,"5"-11"-628,21-44-22,0-5 44,0-5-89,7-6 1,4-4-12,7-10-56,2-8 22,-2-10-56,-3-6-11,-5-1-190,-5 2-629,-3 4-861,-2 5-5257,-3 8 6937,-5 6 0,3 5 0,-3 2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5:55.2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0 23034,'-2'5'2353,"1"0"-2219,1-5-100,-16 53-34,7-28-124,-12 41-514,12-47-2029,3-5 2667,4-8 0,1-4 0,1-2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5:55.4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1 21331,'2'0'2364,"0"0"-2364,-2 48-527,0-24-2084,-2 39-6554,-4-38 9165,-3-1 0,3-12 0,1-3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5:55.6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 24670,'0'-6'3574,"54"-1"-3160,-2 7-408,0 0 1,3-1-443,-4 1 0,1 0 436,6 3 0,3 0 0,7 0 0,1 0-522,7 2 1,0-1-292,2 0 1,-2-2 812,1 0 0,-6-1 0,11-1 0,-23 0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08.4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63 22372,'-7'-7'3676,"1"2"-2914,6 5 22,0 0 45,56-8-581,5-1-248,-2 2 0,7 0-652,-5 1 1,2 1 651,6 2 0,1 1 0,4 0 0,0 0 0,2 4 0,0 2 0,2 1 0,1 1 0,0 3 0,1 1 0,3 2 0,0 0-91,2-1 1,-1 1-991,-1-1 0,-1 0-3835,-5-1 1,-2 1 4075,-8 2 1,-6 0-1,8 1 1,-25 0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0.3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37 21936,'-5'0'3563,"1"0"-3148,4 0 156,0 0-392,10-1-78,7-4-67,13-2 22,6-2-23,1 2-33,0 2 0,-4 3 11,-5 1 1,-6 1 32,-7 3 102,-7 4 79,-4 7-1,-4 6-45,-1 5-90,-6 1-44,-1 2-34,-5 1 1,0 3-12,-3 3-23,0 6-44,-1 1-135,0 0-78,3-4-135,3-6-2329,4-2-2333,3-16 5077,4-1 0,0-13 0,2 0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0.6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10 23997,'2'-5'2835,"-1"0"-2544,-1 5 382,0 0-404,0 19-101,2-9-11,1 17-79,1-14-56,1 2 34,-2 3-56,0 2-22,-2 5-101,-1 4-236,-3 3-156,-2 4-90,-4 1-246,-1 0-427,3-4-593,3-7-1715,3-5-4952,1-7 8538,0-3 0,0-6 0,0-1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0.9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78 26754,'70'-36'-79,"-12"7"-425,-44 23-572,-3 2-884,-4 2-3710,-1 1 5670,-3 1 0,-1 0 0,-2 0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1.1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1 25275,'-16'62'-202,"4"-9"-772,9-29-1559,2-2-7298,-1-1 9692,0-2 0,1-9 0,0-3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1.5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1 24468,'66'20'471,"-13"1"-315,-39 1 35,-8 4 100,-2 7 12,-6 1-12,-7 2-55,-2-2-124,-6-7 11,2-7-45,2-8 12,1-7-1,-1-2-89,-1-3-11,-2 0-22,0 0-203,0 0-514,4-6-785,4-3-4113,4-8 5648,3-5 0,1 9 0,0 2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1.7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126 6 21835,'0'-3'3428,"0"1"-2553,0 2-842,-6 42-33,-1-15 0,-7 36-291,-1-25-494,-2 1-850,0 1-4562,-1-1 6197,2-6 0,7-14 0,3-8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1.9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22160,'2'-3'3439,"0"1"-2318,-2 2-998,24 18-111,-12-8-12,18 15-348,-19-13-840,0-2-1355,-1-5-7288,1-2 9476,4-3 0,-7 0 1,0 0-1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2.1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1 25992,'-5'82'-123,"-2"-10"-908,-3-35-2219,1-2 3250,0-4 0,4-14 0,1-5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2.3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 24334,'43'-11'-9831,"-9"4"7638,-34 18 1,0-7 0,0 7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4.2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27 23560,'-5'-3'3104,"1"0"-2701,4 3 505,0 0-549,17-1-169,-4-1-89,16-1-90,-7 0 11,1 1-22,0 1-78,0-1-460,-2 1-290,-3-1-562,-3 0-1422,-5 1-7019,-3 0 8288,-3 1 1,-2 0-1,-2 0 1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4.4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27045,'15'0'-1187,"0"0"-561,1 0-3216,-1 0 4964,-2 2 0,-6-2 0,-3 2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4.5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18731,'0'0'0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4.5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18731,'0'0'0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5.8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6 16916,'4'-3'5367,"-1"0"-4750,-3 3 1802,0 0-2026,-1 0-34,-1 0-158,-3 4-78,-1 1 1,-2 4-35,-1 1-33,1-1-45,1 1-11,1 2 12,-1 1-1,1 4-11,-1 2 0,1-1 0,4-1 0,0-2 0,2-3 11,0 0 0,1 0 23,5-2 44,2-2 12,6-4-23,2-1-33,1-4-1,2-7 1,0-4-12,-1-9 1,-3-1 56,-5-1 10,-5 1 1,-3 3-57,-2 1-10,-1 2-191,-3 5-258,-3-1-616,-4 6-695,2 0-5367,0 1 7104,4-1 0,2 4 0,3-1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6.0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4 22305,'1'-2'2600,"0"1"-1871,-1 1-628,0 51-79,1-19-22,-1 43-438,0-35-951,-3-2-2812,-1-7 4201,-1-6 0,2-12 0,2-6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6.1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75 25679,'65'-40'11,"-13"8"-650,-41 30-773,-5 2-2745,-4 0 4157,-1 6 0,-1-5 0,0 5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6.5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1 25757,'-32'65'694,"6"-9"-503,24-35 10,1 2-21,0 3 44,1 0 23,0 2 10,1-3 1,4-3-23,4-5-45,6-5-100,3-6-34,0-4-11,4-11-45,-1-7-45,0-15-213,0-6-414,-4-4-235,-3-2-685,-5 1-2497,-3 4 4089,-3 7 0,-3 15 0,0 6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6.6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20860,'0'0'0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6.6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20860,'0'0'0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7.0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119 2 23448,'0'-2'2578,"-30"65"-2231,14-26 0,-22 52-11,24-46 1,4-4-12,4-7-34,2-5 45,4-8-90,0-3-166,5-4-80,3 0 0,6-3 0,3-2 0,1-3 0,0-2 0,-1-1 0,0-3-785,-3-6-370,1-5-884,-1-7-3148,2-3 5187,0-5 0,-7 13 0,-1 1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7.2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7 23986,'0'-4'2779,"0"2"-1546,0 2-953,-18 58-157,6-21-56,-13 49-45,11-38-22,5-2 0,0-8-44,4-5-371,-1-10-391,3-7-438,1-8-986,2-3-3473,0-4 5703,0 0 0,0-1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7.9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24 27123,'12'2'1020,"2"-1"-829,-3 3-91,4-2-55,0 1-34,1-1-22,0-1-90,-2 0-571,-1-1-504,-3-3-1323,1-5 2499,-2-4 0,-3 3 0,-3 2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8.3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0 23740,'-3'1'3283,"1"0"-2331,2-1-549,-9 52-110,4-25-293,-8 44 0,9-38 0,-1 2 0,1-1 0,2-3 0,1-1 0,1-7 0,5-4 0,3-6 0,9-4 0,6-5 0,3-2 0,4-4 0,0-4 0,7-9 0,-14 2 0,0-3 0,-16 7-1312,-5 1-1220,-1 0-7299,-1 2 7955,0 1 0,0 3 0,0 0 1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8.5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8 24423,'1'-4'3160,"0"0"-2589,-1 4-67,0 0-491,6 35-13,-5-13 0,5 31 0,-6-22-237,-1-2-457,0-2-203,-2-3-795,0-5-2510,0-1 4202,-3-4 0,4-6 0,-2-3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8.7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85 26933,'68'-11'426,"-10"2"-426,-31 3 0,-2-3-829,4-5-2253,-1 0 3082,-6 2 0,-9 6 0,-7 3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19.6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71 20804,'2'-4'2891,"-1"0"-2645,-1 4 483,0 0-248,10-2-66,-4 0-101,8-2-90,-5 2-89,0-1-79,2 1 0,1 0-34,0 0-22,1 2-45,1 0-347,1 0-493,2 0-942,2-5-6902,1-3 8729,2-6 0,-10 5 0,-2 2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52.2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128 8 24748,'-59'32'314,"10"-2"-258,40-13 11,3 4-22,3 2-23,2 2-11,1-1 12,3 1 89,5-5 78,4 0-55,7-7-79,2-5 0,3-5 135,1-12 44,1-8-11,-4-11 0,-2-6-34,-7 1-3414,-3 3 3303,-7 2-45,-1 7-34,-2 1-79,-3 4-179,-2 2-257,-4 4-482,-2 4-8834,-4 4 8329,6 8 1,0-5 0,6 6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52.4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14 22900,'3'-7'3742,"0"1"-3563,-3 54-179,0-17 0,0 42-381,-2-31-740,0-2-1747,-1-5-6963,1-2 8683,1-6 1,1-12 0,0-4-1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52.5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19269,'0'0'0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52.9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0 24188,'-13'82'1008,"3"-13"-638,10-45 11,0-3-89,0-2-57,0-2-67,3-1-79,4-2-21,6-5-46,5-4-22,4-4-11,0-1-90,1-5-291,0-4-348,-1-7-593,-1-2-1748,-2-2 3081,-1 1 0,-9 9 0,-2 2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53.3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4 23605,'0'-2'2186,"0"1"-1772,0 1-324,-18 48-1,11-25 46,-14 40-12,17-38 22,1-2-10,1-2 10,1 0 46,1-2 67,0-2 0,0 0-68,0-2-33,0-1-34,5-3-22,2-4-12,6-3-33,2-3-33,-1-1-23,-1 0-11,0 0-57,-2-2-346,1-3-236,0-3-403,-1-3-1020,-1 1-3809,-1-1 5882,-3 3 0,-2 2 0,-1 3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53.5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40 23247,'0'-7'2499,"0"2"-2432,0 5-359,0 0-537,30-9-695,-17 4-3394,22-5 4918,-27 8 0,-4 1 0,-2 1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53.6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20300,'0'0'0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53.6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20300,'0'0'0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53.9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6 24110,'0'-3'2431,"0"0"-2185,0 3-145,-7 48-67,2-21-34,-6 41-34,3-34-145,0 0-325,-1-3-897,2-3-1400,1-7-7030,4-5 9070,1-8 0,1-4 0,0-3 1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56.0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18462,'2'0'4225,"0"0"-2578,-2 0-1266,6 0-101,-3 0 0,7 0-56,-5 0-89,4 0-57,0 0-78,2 0-11,2 0-34,2 0-202,2 0-89,-2 0-90,-2 0-190,-3 0-953,-3 0-3719,-2 0 5288,-2-1 0,-1 1 0,-1-1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56.8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23303,'9'1'1031,"0"2"-919,0 3-45,0-1-67,2-1-134,0 0-4936,0-1 2358,1 1-6647,-1-2 9359,0 1 0,-5-2 0,-1 0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57.4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88 106 20356,'-5'0'4437,"1"0"-4023,4 0-89,0 0-10,-33 31-136,23-15-22,-24 24-34,32-25 0,2-1 11,6-3 34,5-2-11,8-4 11,4-3-78,2-1-45,-1-2 11,-2-7-33,-2-4 10,-4-7-10,-3-6-1,-6-2-22,-2-3 0,-4 0-67,-1 3-158,-3 3-156,-1 6-167,-3 4-405,1 5-392,-1 5-3574,2 3 4919,2 1 0,0 0 0,3 0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59.2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25185,'0'24'-224,"0"-2"-785,0-12-1825,0 0-6997,0-2 8734,0 0 0,0-4 0,0-1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59.5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26832,'37'5'382,"-1"-2"-382,-4-1-68,-1-2-324,-5 0-448,-2 0-975,-5 0-4236,-3 0 6051,-2 0 0,-7 0 0,-2 0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59.7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2 24961,'-40'57'818,"7"-9"-493,33-29-67,2-2-45,2-2-68,4-4-78,2-5 1,-1-3-57,-1-3 56,0-6-45,-1-7-22,1-9-302,-2-6-404,-1 1-605,-2 1-1849,1 4 3160,-2 3 0,1 10 0,-2 3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6:59.9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1 28121,'2'75'134,"-10"7"-1209,0-44-1301,-5 5-7455,7-23 8874,3-7 0,2-5 0,1-4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00.4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27123,'80'0'35,"-14"0"-24,-44 0 11,-6 0 124,-6 0 167,-4 7 46,-4 4-57,-1 12-123,-1 5-100,-6 6-68,-4 5-11,-8 3-146,-4 3-391,-4 0-427,0-1-605,1-5-2655,6-8 4224,8-13 0,5-8 0,6-8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00.5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10 23896,'4'-6'3037,"-1"2"-2847,-3 62-178,-2-22-12,-4 48-493,-4-38-751,-3-6-1523,-4-2-7064,1-6 7752,-1-5 0,8-11 0,2-7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00.7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1 114 24076,'6'-6'1995,"-1"0"-1995,-5 6-135,46-18-605,-24 9-918,38-17-3754,-34 13 5412,0-4 0,-11 8 0,-4 0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00.9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169 0 26227,'-41'79'-33,"2"-7"-763,16-29-1523,0-4-7512,4-7 7373,5-9 0,8-12 1,2-5-1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01.0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24143,'1'-3'2264,"0"2"-1805,-1 1-448,18 25 0,-9-14-11,16 18-101,-14-22-1658,9-4-683,-6-7 2442,7-5 0,-12 2 0,-3-2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01.2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72 25443,'3'-1'1031,"0"0"-2656,-3 1-89,39-8-1995,-25-1-6122,32-9 9361,-35 1 1,-3 8-1,-3 0 1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01.3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 4 22799,'1'-2'3440,"-1"0"-3082,-16 58-134,2-22-112,-12 45-90,8-37-22,3-4-257,3-6-650,3-7-999,4-9-7405,3-7 9311,1-6 0,1-3 0,0 0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01.5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1 26552,'-11'53'-303,"0"0"1,-4 26-1592,-3-30-5064,12-25 6958,3-11 0,3-6 0,0-6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01.8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59 26855,'-7'58'739,"1"-11"-515,7-37 191,5-6-68,4-2-256,5-2-91,2-8 0,-1-4 0,-2-10 0,-2-4 0,-3 0-113,-4-1-907,-2 4-235,-2 5-975,-1 6-7601,-2 7 9213,-4 5 0,3 1 0,-3 2 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01.9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1 27281,'-27'66'-337,"4"-11"-872,9-39-1257,3-1 2466,1-4 0,5-4 0,3-4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02.1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25073,'2'64'-459,"0"-11"-1962,-2-39 2421,0-5 0,0-5 0,0-2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02.3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39 28671,'55'-3'0,"0"0"0,44-3 0,-37-1 0,2 2-1211,5-1 326,11 2-8946,7 1 7373,-5 1 0,-34 2 1,-16 0-1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20.4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70 23034,'54'0'832,"1"0"1,2-2 0,0-2-637,-2-1 1,0-2-52,4-1 1,1-1-62,-1 0 0,0 0-218,-2 3 1,-2 1 149,-2 2 1,0 1 6,46 1-23,-1 6 0,2 5-448,-3 8-762,-6 5-2679,-15 7 3889,-17 6 0,-29-15 0,-13-2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34.8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147 85 7829,'1'-9'2499,"0"2"-259,-1 7 2164,0 0-3911,2-13-213,-1 10-123,1-11-135,-1 14 6690,-1-1-6353,0-1-1,0 2-100,0-3-78,0 2 55,0 0-157,-2 0 57,-4 1 55,-4 0-33,-4 3-34,-2 1-45,0 5-33,-1 1-34,0 2 34,2 2-45,1-1 11,4 2-22,1 0 22,5 2-11,1 3 0,2 1 0,1 0 0,1 1 0,4-2-3425,3-1 3425,6 0-23,3-3 12,2-3 0,3-3-23,1-5 12,1-2-12,1-3 3415,-2-2-3392,-1-5 22,3-13 23,-9 0-34,1-11 22,-11 7 12,-3-2-12,-1-1 45,-2-3-44,0 1-1,-5-1-11,-2 3 12,-11-1-23,3 13-45,-4 3-89,6 10-438,-1 5-582,0 10-8677,-4 19 9540,9-3 1,-1-1 0,9-18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35.0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26317,'14'62'134,"-4"-4"-134,-10-19-100,0 2-472,0-4-806,0 0-2376,-2-2 3754,-2-3 0,1-13 0,-1-5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35.2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20098,'41'9'-3277,"-9"-8"0,-32 10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35.6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0 26295,'-37'51'403,"8"-6"-314,28-26-21,1-2-57,3-1 67,5-3-22,7-2 34,5-1-3381,2-4 3314,2-1-1,-2-4-22,1 0 0,-3-1-67,1-3-449,0-6-818,2-6 1130,3-6 204,1-3 0,-10 10 0,-4 3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36.0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0 23527,'-4'0'2005,"1"0"-1870,3 0-112,-26 47 22,14-20 33,-22 39 68,21-33 33,2-4-22,3-4 22,5-7 22,1-6-77,2-4 111,0-4-22,0 1 22,4 0 68,1 2-23,6 0-67,-1 0-79,3-1-100,0-2 10,3-1-44,1-1 23,1-1-23,0-1-23,0 0-33,-1 0-201,-2 0-292,-1 0-247,-4 0-795,-1 0 1591,1 0 0,-5 0 0,1 0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36.3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35 26205,'64'-19'-280,"-10"3"-1793,-35 16-7758,-2 0 9395,-3 4 0,-6-4 0,-4 4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36.5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63 25667,'-4'0'1804,"1"0"-1546,3 0-225,18-1-33,-5 0 0,16-4-33,-12-1-348,-1-2-336,-3 0-718,-4 0-2251,1 0 3686,-2-1 0,-3 5 0,-1 0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36.8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100 7 23807,'-3'-4'2980,"0"2"-2621,3 2-135,0 0-224,-20 54-190,10-21-796,-16 47-1200,16-32-6799,-1 4 8985,3 0 0,2-22 0,4-7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37.2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140 165 27594,'-66'57'348,"10"8"-304,47-34-32,2 8-4241,6-18 4229,3-3 859,9-3-848,8-6-11,13-3 45,8-5-23,6-12 57,2-4 66,0-16-89,-6-3 23,-7-7 111,-10 0-166,-10-2 3368,-8 3-3392,-4 3 0,-7 4 0,-7 4 0,-10 4 0,-8 5 0,-4 5 0,-1 6 0,-13 7-909,13 14-592,-7 11-1547,17 12 3048,5 9 0,10-20 0,4-2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39.7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696 4 22003,'-2'-2'3395,"0"0"-2521,2 2-527,-58 33-11,20 1-218,-7 1 0,-1 4 84,-12 35-135,26-30 0,0 2-34,-1 3 1,0 2-844,-1 2 0,1 1 810,1 1 0,0 0 11,1-2 0,2-1-123,4-4 0,1 0 112,-13 33-23,14-19 1,11-18-68,8-22 34,6-12 56,14-29 1660,15-18-1660,21-35 0,-21 28 0,1-3-113,2-4 1,1-2 112,-1 0 0,-1-1-12,-3 1 1,0 0 11,-4 3 0,-2 1 0,16-39-93,-13 17 116,-10 16 44,-10 14-22,-4 20-45,-3 8-23,-3 15 148,-8 14-1032,-8 14-855,-11 23-5678,-3 11 7440,-1 8 0,15-30 0,4-10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48.1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67 21723,'-2'-6'3563,"0"2"-2633,2 4-90,0 0-78,43-11-123,-10 9-425,41-9-214,-18 11 0,7 1 0,5-1 0,5 1 0,9-1-318,2-5 318,6-1 0,0-4 0,0 2 0,-4 4 0,-4 2 0,-10 2 0,-8 5 0,-11 4 0,-11 5 0,-8-1 0,-8 0 0,-10-4 137,-6-2-7745,-6 5 7608,-3 0 0,-1-2 0,-1-3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57.7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28345,'57'-1'326,"-2"2"-5987,-16 4 5661,3-1 1409,2 0-1409,-1-1 860,0 0-860,-3 0 0,-4-2 0,-5 2 3392,-4-3-3392,-5 1 0,-5 0 0,-6 0-113,-4 1-559,-4 1-572,-1 1-1210,-2 1-7377,-1 3 7809,-5 3 1,4-5 0,-4 0-1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57.9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182 0 25499,'-34'43'276,"0"1"1,-1 7-1,6-3-276,9 2 0,0 11 0,14-30-190,3-10-427,2-8-761,1-7-8453,0-3 9753,3-18 1,-3 11 0,3-10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58.1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27056,'21'83'79,"-1"-9"-147,-9-34-200,0-4-1978,1-3 699,0-5-2478,0-8 4025,0-4 0,-5-9 0,-2-3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58.3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57 24031,'-2'-1'2577,"0"0"-2297,2 1-302,25 0-337,-10-2-705,20 0-1401,-15-5-7366,0-2 9619,1-7 0,-9 7 0,-2 0 1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58.5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6 23516,'0'-3'2555,"0"1"-2747,-9 50 237,4-13 110,-9 40-155,9-27-107,2-5-879,2-5-1479,1-8-7366,6-7 9486,4-12 1,-2-5 0,0-6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58.8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78 23191,'0'-2'1927,"0"0"-1670,0 2-223,43-21-34,-21 12 45,35-17 11,-35 19 79,-2 1 145,-3 3 0,-5 1 56,-1 2 123,-1 2-10,-2 5-91,0 6-111,-4 9-124,-2 5-56,-2 5-67,0 4 0,-3 1-11,-1-1-180,-4-3-626,2-4-539,2-9-1121,3-8-5915,1-6 8392,6-6 0,-5-1 0,5 0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59.0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8 23583,'0'-4'2633,"0"0"-2342,0 4 360,0 0-539,-1 41-112,-3-11-90,-3 37-975,-1-20-1288,0-1-7478,2-4 8185,3-7 1,1-16 0,2-8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59.4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86 23852,'0'-2'2275,"0"0"-1783,0 2-324,-6 31 45,5-12-22,-5 25 0,6-21 10,6-4-22,5-4 45,9-4-100,5-6-24,2-2-10,-2-3 0,-3-4 33,-3-5 11,-5-8-110,-2-8-24,-2-2 0,-4-3 0,-2 2 0,-2 0 0,-2 2 0,0 4 0,-1 4-24,-5 6-1567,-11 7-638,-1 6-6096,-9 14 8325,5 10 0,8-6 0,4-2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59.6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6 23180,'0'-3'2958,"0"0"-2085,0 3-772,0 27-101,0-7 0,-1 24-179,-4-13-650,-2 1-1211,-1 0-7791,0-4 9462,4-6 1,2-12-1,2-4 1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7:59.8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1 26821,'15'69'-235,"-2"-8"-785,-13-31-1378,-5-3-7433,-2 0 9412,-7-3 0,6-10 0,1-5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8:00.0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61 28300,'59'-17'123,"-1"1"1,-2 1 0,-3 4-124,16 10 0,2 1-438,3 0-1422,7 0-6084,10 1 7944,8 6 0,-41-5 0,-11 5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8:08.9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1 133 23258,'83'-6'2510,"3"-7"-2163,-7-9-650,8-5 560,8 2-44,0 5-56,2 7-90,0 8-56,-47 3 0,1 2-368,1 4 1,1 2 356,0 0 0,0 2-51,-2 4 1,0 2-868,43 12-1200,-13-1-7630,-12-5 9748,-15-1 0,-25-11 0,-12 0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8:31.3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86 26194,'57'-1'362,"0"1"0,0-1 1,-2 1-162,30 0-1653,11 0 1485,-45 0 1,0 0-29,3 0 1,0 0 108,-1 0 1,1 0-115,-2-2 0,0-2-168,46-4-370,-3-8-335,-7-1-551,-4 2-861,-8 3 2285,-13 6 0,-27 2 0,-15 4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8:52.5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21980,'3'-3'2051,"-1"1"-1983,-2 2-68,0 47 0,0-24 0,0 39-191,0-18-1221,0-9-2566,0 9 3978,0-19 0,0-12 0,0-5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8:52.9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4 25835,'55'-4'258,"-9"6"-236,-28 22 12,-3 1-12,-2 5-22,-4 3 23,-2 3-23,-4 5-3381,-2-1 3370,-1-1 11,0-6 0,0-7 45,-3-7-23,-1-5 0,-5-4 12,-4-3 3403,-1-2-3359,-2-1-11,-1-2-33,-3 1-12,2-1-22,1 2 0,2-3 0,4 2-33,4-1-337,4-2-683,2 1-5155,1-1 6208,7-4 0,-5 4 0,6-4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8:53.3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25656,'11'11'975,"-1"3"-707,-4 22-234,-2-7 22,-1 13-45,-2-12-11,0-1 0,-1-1-11,0-2-224,0-2-448,0-2-808,0-3-1545,0-5-6795,2-4 9022,4-5 0,-3-4 1,2-1-1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8:53.7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36 27000,'-33'-19'460,"5"9"-1461,15 21 1035,3 5 360,1 3-394,3-1 180,3 2-180,1 1 12,2 1-12,0 1 560,4-2-571,3-1 0,6-6 11,3-5 0,3-5 11,1-3-11,0-6 34,-1-5 89,-2-7 0,-3-3 34,-3-2-45,-4 2-79,-4 0 1,-1 2-34,-2 0 0,0-2 0,-4 2-101,0 1-89,-3 6-169,1 4-224,2 5-413,-1 2-955,2 4-3259,-1 6 5210,3 5 0,0-4 0,1-2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8:53.9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5 21152,'0'-3'4067,"0"1"-2812,0 2-998,-4 30-133,0-7-91,-4 27-33,0-14 0,0 0-3694,2 0 2820,2-3-1210,1-5-5110,3-7 7194,0-9 0,0-6 0,1-4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8:54.1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49 24871,'51'-27'-2398,"-11"5"-2330,-37 26 4728,-1 6 0,-2-4 0,0 3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8:54.5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0 25735,'-21'39'492,"5"-6"-301,16-19 22,0-1-57,0 1-21,0-1-79,1 0-45,3-1 0,3-2-11,5-3 0,3-3 0,3-3 0,1-2-56,3-6-224,0-3-582,2-6-651,0 1-3742,1-3 5255,0 1 0,-10 7 0,-3 2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8:54.8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26754,'3'0'1076,"1"0"-1020,16 0-56,-3 0 0,1 0-269,-2 1-460,-1 1-974,-2 1-4112,-1 1 5815,-1 0 0,-5-2 0,-2-1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8:55.0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25813,'12'-2'-3441,"2"1"-6390,5 1 9039,-1 5 1,-8-3-1,-2 2 1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8:55.4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16 25174,'-11'43'841,"7"-6"-561,15-25-124,7-3-32,2-3-35,0-3-78,-1-2 12,-1-1 33,-3-3-11,-4-1 78,-3-4 0,-4-1 12,-2-1-68,-2-2-56,0-2-11,-4 0 0,-2-2-112,-3 4-56,-1 0-146,1 5-302,1 3-594,-1 3-1502,1 1-7119,2 4 9406,2 2 1,2-1-1,1 0 1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8:55.8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106 1 25992,'-20'72'1177,"1"-3"-1065,6-20-90,1 1-22,1-2-22,1-3-505,3-6-504,1-8-1244,3-4-7556,1-6 9462,1-5 1,1-8-1,-1-4 1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8:55.9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23818,'0'-2'2286,"0"-1"-1894,0 3-493,40 3-1221,-24-3-3115,32 2 4437,-32-5 0,-6 2 0,-3-3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8:56.2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1 27337,'-15'80'1334,"2"-6"-1334,6-28 0,1-2 0,1-5 0,0-4 0,2-9-752,1-6-682,0-6-1423,1-3-6974,1-2 8389,0-1 0,0-3 1,0-1-1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9:17.9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28671,'58'0'0,"1"0"0,-3 0 0,-4 1 0,21 7-5661,-2-3 5661,-4-1 980,-8-2-980,-8-2 917,-11 0-2733,-10 1-1735,-11 4 3551,-10 6 0,-5-4 0,-4 2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9:27.1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25 14809,'3'-4'5793,"0"1"-4437,-3 3 1289,0 0-2018,3-8-100,-2 6-124,1-6 34,-2 14-79,0 6-88,0 11-80,0 6-22,-1 5-112,-3 2 23,-1 0-35,-1 0-21,3-2 22,1-4-23,2-3 12,0-3-34,0-4 11,0-1 0,0-4-11,0-3-22,0-5 22,2-2 0,1-2-12,2-2 12,1 0 12,-2-1 100,3 0-79,-3 0 34,1 0 1,0 0 10,1 0-22,0 0-34,5 0 57,1 0 44,4 0-11,2-1-77,8-2-35,-7 0 0,4-1 0,-8 2 0,0 0 0,-1 0 0,-1 0 0,-1 1 0,1 0-69,-6 0-603,-1 1-605,-6 0-2644,0 8 3921,-1 2 0,0 0 0,-1-3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9:27.7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42 21308,'-2'0'3317,"0"0"-2207,2 0-864,0-7-33,0 6-79,0-7 1,0 7-35,3-1-10,0 0 11,4 0-23,0 2 1,0-1 21,1 0-21,-3 1 11,2-1-56,-2 0-12,1 1 0,-1-2-22,0 1 0,0-2 0,0 1 23,1 0-34,0 0 11,-1 0-90,1 2-202,-2 0-413,-2 0-875,0 0-3597,-2 0 5177,1 4 0,-1-2 0,0 3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9:28.0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0 25420,'-3'62'347,"0"0"1,-2 33-325,4-33-12,0-22-11,1-2-11,0-1-348,0-4-694,0-4-1625,0-9-7153,0-8 9610,0-7 1,0-4 0,0-1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8:59:28.2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9 21409,'-3'-5'2835,"2"1"-2331,1 4-123,0 0-67,-1 63-146,0-24-100,0 54-68,1-42-124,0 0-1400,-1-5-4605,-1 0 6129,0-3 0,0-18 0,1-6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9:00:03.4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373 13 22844,'-7'-7'2688,"2"2"-2239,5 5-203,-55 23 1,27-9-46,-45 21-10,42-14-23,1 2-67,4-1-11,3-2-68,10-6-22,6-4-11,5-2 11,2 1 0,2 2-11,4 0 11,4 2 0,3-2 11,0-1 11,-1-1 113,-2-1 66,-1-2 91,-5 1 32,0-1 12,-3 4-211,-1 3-125,-7 7 0,-6 3 0,-7 2 0,-3-1 0,-4 1 0,9-8 0,-3 1-136,10-11-726,3 0-416,2-3-1176,4-1 2454,2-1 0,0-1 0,1-1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9:00:03.6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22081,'3'-4'3384,"1"1"-2767,-4 3 335,0 0-571,28 51-78,-21-18-214,21 43-89,-32-34-78,-2-3-606,-3-3-727,-1-6-1929,3-5 3340,2-8 0,3-8 0,2-5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9:00:03.8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23294,'4'0'1938,"-1"0"-8459,-3 0 6521,19 57 0,-14-43 0,14 43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2T19:00:04.0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17073,'0'0'0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마루 부리 중간"/>
      </a:defRPr>
    </a:lvl1pPr>
    <a:lvl2pPr indent="228600" latinLnBrk="0">
      <a:defRPr sz="1200">
        <a:latin typeface="+mj-lt"/>
        <a:ea typeface="+mj-ea"/>
        <a:cs typeface="+mj-cs"/>
        <a:sym typeface="마루 부리 중간"/>
      </a:defRPr>
    </a:lvl2pPr>
    <a:lvl3pPr indent="457200" latinLnBrk="0">
      <a:defRPr sz="1200">
        <a:latin typeface="+mj-lt"/>
        <a:ea typeface="+mj-ea"/>
        <a:cs typeface="+mj-cs"/>
        <a:sym typeface="마루 부리 중간"/>
      </a:defRPr>
    </a:lvl3pPr>
    <a:lvl4pPr indent="685800" latinLnBrk="0">
      <a:defRPr sz="1200">
        <a:latin typeface="+mj-lt"/>
        <a:ea typeface="+mj-ea"/>
        <a:cs typeface="+mj-cs"/>
        <a:sym typeface="마루 부리 중간"/>
      </a:defRPr>
    </a:lvl4pPr>
    <a:lvl5pPr indent="914400" latinLnBrk="0">
      <a:defRPr sz="1200">
        <a:latin typeface="+mj-lt"/>
        <a:ea typeface="+mj-ea"/>
        <a:cs typeface="+mj-cs"/>
        <a:sym typeface="마루 부리 중간"/>
      </a:defRPr>
    </a:lvl5pPr>
    <a:lvl6pPr indent="1143000" latinLnBrk="0">
      <a:defRPr sz="1200">
        <a:latin typeface="+mj-lt"/>
        <a:ea typeface="+mj-ea"/>
        <a:cs typeface="+mj-cs"/>
        <a:sym typeface="마루 부리 중간"/>
      </a:defRPr>
    </a:lvl6pPr>
    <a:lvl7pPr indent="1371600" latinLnBrk="0">
      <a:defRPr sz="1200">
        <a:latin typeface="+mj-lt"/>
        <a:ea typeface="+mj-ea"/>
        <a:cs typeface="+mj-cs"/>
        <a:sym typeface="마루 부리 중간"/>
      </a:defRPr>
    </a:lvl7pPr>
    <a:lvl8pPr indent="1600200" latinLnBrk="0">
      <a:defRPr sz="1200">
        <a:latin typeface="+mj-lt"/>
        <a:ea typeface="+mj-ea"/>
        <a:cs typeface="+mj-cs"/>
        <a:sym typeface="마루 부리 중간"/>
      </a:defRPr>
    </a:lvl8pPr>
    <a:lvl9pPr indent="1828800" latinLnBrk="0">
      <a:defRPr sz="1200">
        <a:latin typeface="+mj-lt"/>
        <a:ea typeface="+mj-ea"/>
        <a:cs typeface="+mj-cs"/>
        <a:sym typeface="마루 부리 중간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1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Test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30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9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8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9" name="텍스트 개체 틀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6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7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8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91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2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9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101" name="그림 개체 틀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.xml"/><Relationship Id="rId18" Type="http://schemas.openxmlformats.org/officeDocument/2006/relationships/image" Target="../media/image12.png"/><Relationship Id="rId26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customXml" Target="../ink/ink9.xml"/><Relationship Id="rId34" Type="http://schemas.openxmlformats.org/officeDocument/2006/relationships/image" Target="../media/image20.png"/><Relationship Id="rId7" Type="http://schemas.openxmlformats.org/officeDocument/2006/relationships/customXml" Target="../ink/ink2.xml"/><Relationship Id="rId12" Type="http://schemas.openxmlformats.org/officeDocument/2006/relationships/image" Target="../media/image9.png"/><Relationship Id="rId17" Type="http://schemas.openxmlformats.org/officeDocument/2006/relationships/customXml" Target="../ink/ink7.xml"/><Relationship Id="rId25" Type="http://schemas.openxmlformats.org/officeDocument/2006/relationships/customXml" Target="../ink/ink11.xml"/><Relationship Id="rId33" Type="http://schemas.openxmlformats.org/officeDocument/2006/relationships/customXml" Target="../ink/ink15.xml"/><Relationship Id="rId2" Type="http://schemas.openxmlformats.org/officeDocument/2006/relationships/image" Target="../media/image4.jpeg"/><Relationship Id="rId16" Type="http://schemas.openxmlformats.org/officeDocument/2006/relationships/image" Target="../media/image11.png"/><Relationship Id="rId20" Type="http://schemas.openxmlformats.org/officeDocument/2006/relationships/image" Target="../media/image13.png"/><Relationship Id="rId29" Type="http://schemas.openxmlformats.org/officeDocument/2006/relationships/customXml" Target="../ink/ink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11" Type="http://schemas.openxmlformats.org/officeDocument/2006/relationships/customXml" Target="../ink/ink4.xml"/><Relationship Id="rId24" Type="http://schemas.openxmlformats.org/officeDocument/2006/relationships/image" Target="../media/image15.png"/><Relationship Id="rId32" Type="http://schemas.openxmlformats.org/officeDocument/2006/relationships/image" Target="../media/image19.png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28" Type="http://schemas.openxmlformats.org/officeDocument/2006/relationships/image" Target="../media/image17.png"/><Relationship Id="rId36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customXml" Target="../ink/ink8.xml"/><Relationship Id="rId31" Type="http://schemas.openxmlformats.org/officeDocument/2006/relationships/customXml" Target="../ink/ink14.xml"/><Relationship Id="rId4" Type="http://schemas.openxmlformats.org/officeDocument/2006/relationships/image" Target="../media/image5.jpeg"/><Relationship Id="rId9" Type="http://schemas.openxmlformats.org/officeDocument/2006/relationships/customXml" Target="../ink/ink3.xml"/><Relationship Id="rId14" Type="http://schemas.openxmlformats.org/officeDocument/2006/relationships/image" Target="../media/image10.png"/><Relationship Id="rId22" Type="http://schemas.openxmlformats.org/officeDocument/2006/relationships/image" Target="../media/image14.png"/><Relationship Id="rId27" Type="http://schemas.openxmlformats.org/officeDocument/2006/relationships/customXml" Target="../ink/ink12.xml"/><Relationship Id="rId30" Type="http://schemas.openxmlformats.org/officeDocument/2006/relationships/image" Target="../media/image18.png"/><Relationship Id="rId35" Type="http://schemas.openxmlformats.org/officeDocument/2006/relationships/customXml" Target="../ink/ink16.xml"/><Relationship Id="rId8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1.xml"/><Relationship Id="rId18" Type="http://schemas.openxmlformats.org/officeDocument/2006/relationships/image" Target="../media/image30.png"/><Relationship Id="rId26" Type="http://schemas.openxmlformats.org/officeDocument/2006/relationships/image" Target="../media/image34.png"/><Relationship Id="rId3" Type="http://schemas.openxmlformats.org/officeDocument/2006/relationships/image" Target="../media/image1.png"/><Relationship Id="rId21" Type="http://schemas.openxmlformats.org/officeDocument/2006/relationships/customXml" Target="../ink/ink25.xml"/><Relationship Id="rId34" Type="http://schemas.openxmlformats.org/officeDocument/2006/relationships/image" Target="../media/image38.png"/><Relationship Id="rId7" Type="http://schemas.openxmlformats.org/officeDocument/2006/relationships/customXml" Target="../ink/ink18.xml"/><Relationship Id="rId12" Type="http://schemas.openxmlformats.org/officeDocument/2006/relationships/image" Target="../media/image27.png"/><Relationship Id="rId17" Type="http://schemas.openxmlformats.org/officeDocument/2006/relationships/customXml" Target="../ink/ink23.xml"/><Relationship Id="rId25" Type="http://schemas.openxmlformats.org/officeDocument/2006/relationships/customXml" Target="../ink/ink27.xml"/><Relationship Id="rId33" Type="http://schemas.openxmlformats.org/officeDocument/2006/relationships/customXml" Target="../ink/ink31.xml"/><Relationship Id="rId2" Type="http://schemas.openxmlformats.org/officeDocument/2006/relationships/image" Target="../media/image4.jpeg"/><Relationship Id="rId16" Type="http://schemas.openxmlformats.org/officeDocument/2006/relationships/image" Target="../media/image29.png"/><Relationship Id="rId20" Type="http://schemas.openxmlformats.org/officeDocument/2006/relationships/image" Target="../media/image31.png"/><Relationship Id="rId29" Type="http://schemas.openxmlformats.org/officeDocument/2006/relationships/customXml" Target="../ink/ink2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png"/><Relationship Id="rId11" Type="http://schemas.openxmlformats.org/officeDocument/2006/relationships/customXml" Target="../ink/ink20.xml"/><Relationship Id="rId24" Type="http://schemas.openxmlformats.org/officeDocument/2006/relationships/image" Target="../media/image33.png"/><Relationship Id="rId32" Type="http://schemas.openxmlformats.org/officeDocument/2006/relationships/image" Target="../media/image37.png"/><Relationship Id="rId5" Type="http://schemas.openxmlformats.org/officeDocument/2006/relationships/customXml" Target="../ink/ink17.xml"/><Relationship Id="rId15" Type="http://schemas.openxmlformats.org/officeDocument/2006/relationships/customXml" Target="../ink/ink22.xml"/><Relationship Id="rId23" Type="http://schemas.openxmlformats.org/officeDocument/2006/relationships/customXml" Target="../ink/ink26.xml"/><Relationship Id="rId28" Type="http://schemas.openxmlformats.org/officeDocument/2006/relationships/image" Target="../media/image35.png"/><Relationship Id="rId36" Type="http://schemas.openxmlformats.org/officeDocument/2006/relationships/image" Target="../media/image39.png"/><Relationship Id="rId10" Type="http://schemas.openxmlformats.org/officeDocument/2006/relationships/image" Target="../media/image26.png"/><Relationship Id="rId19" Type="http://schemas.openxmlformats.org/officeDocument/2006/relationships/customXml" Target="../ink/ink24.xml"/><Relationship Id="rId31" Type="http://schemas.openxmlformats.org/officeDocument/2006/relationships/customXml" Target="../ink/ink30.xml"/><Relationship Id="rId4" Type="http://schemas.openxmlformats.org/officeDocument/2006/relationships/image" Target="../media/image23.png"/><Relationship Id="rId9" Type="http://schemas.openxmlformats.org/officeDocument/2006/relationships/customXml" Target="../ink/ink19.xml"/><Relationship Id="rId14" Type="http://schemas.openxmlformats.org/officeDocument/2006/relationships/image" Target="../media/image28.png"/><Relationship Id="rId22" Type="http://schemas.openxmlformats.org/officeDocument/2006/relationships/image" Target="../media/image32.png"/><Relationship Id="rId27" Type="http://schemas.openxmlformats.org/officeDocument/2006/relationships/customXml" Target="../ink/ink28.xml"/><Relationship Id="rId30" Type="http://schemas.openxmlformats.org/officeDocument/2006/relationships/image" Target="../media/image36.png"/><Relationship Id="rId35" Type="http://schemas.openxmlformats.org/officeDocument/2006/relationships/customXml" Target="../ink/ink32.xml"/><Relationship Id="rId8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1.png"/><Relationship Id="rId21" Type="http://schemas.openxmlformats.org/officeDocument/2006/relationships/customXml" Target="../ink/ink41.xml"/><Relationship Id="rId42" Type="http://schemas.openxmlformats.org/officeDocument/2006/relationships/image" Target="../media/image59.png"/><Relationship Id="rId47" Type="http://schemas.openxmlformats.org/officeDocument/2006/relationships/customXml" Target="../ink/ink54.xml"/><Relationship Id="rId63" Type="http://schemas.openxmlformats.org/officeDocument/2006/relationships/customXml" Target="../ink/ink62.xml"/><Relationship Id="rId68" Type="http://schemas.openxmlformats.org/officeDocument/2006/relationships/image" Target="../media/image72.png"/><Relationship Id="rId84" Type="http://schemas.openxmlformats.org/officeDocument/2006/relationships/image" Target="../media/image80.png"/><Relationship Id="rId89" Type="http://schemas.openxmlformats.org/officeDocument/2006/relationships/customXml" Target="../ink/ink75.xml"/><Relationship Id="rId16" Type="http://schemas.openxmlformats.org/officeDocument/2006/relationships/image" Target="../media/image46.png"/><Relationship Id="rId11" Type="http://schemas.openxmlformats.org/officeDocument/2006/relationships/customXml" Target="../ink/ink36.xml"/><Relationship Id="rId32" Type="http://schemas.openxmlformats.org/officeDocument/2006/relationships/image" Target="../media/image54.png"/><Relationship Id="rId37" Type="http://schemas.openxmlformats.org/officeDocument/2006/relationships/customXml" Target="../ink/ink49.xml"/><Relationship Id="rId53" Type="http://schemas.openxmlformats.org/officeDocument/2006/relationships/customXml" Target="../ink/ink57.xml"/><Relationship Id="rId58" Type="http://schemas.openxmlformats.org/officeDocument/2006/relationships/image" Target="../media/image67.png"/><Relationship Id="rId74" Type="http://schemas.openxmlformats.org/officeDocument/2006/relationships/image" Target="../media/image75.png"/><Relationship Id="rId79" Type="http://schemas.openxmlformats.org/officeDocument/2006/relationships/customXml" Target="../ink/ink70.xml"/><Relationship Id="rId5" Type="http://schemas.openxmlformats.org/officeDocument/2006/relationships/customXml" Target="../ink/ink33.xml"/><Relationship Id="rId90" Type="http://schemas.openxmlformats.org/officeDocument/2006/relationships/image" Target="../media/image83.png"/><Relationship Id="rId14" Type="http://schemas.openxmlformats.org/officeDocument/2006/relationships/image" Target="../media/image45.png"/><Relationship Id="rId22" Type="http://schemas.openxmlformats.org/officeDocument/2006/relationships/image" Target="../media/image49.png"/><Relationship Id="rId27" Type="http://schemas.openxmlformats.org/officeDocument/2006/relationships/customXml" Target="../ink/ink44.xml"/><Relationship Id="rId30" Type="http://schemas.openxmlformats.org/officeDocument/2006/relationships/image" Target="../media/image53.png"/><Relationship Id="rId35" Type="http://schemas.openxmlformats.org/officeDocument/2006/relationships/customXml" Target="../ink/ink48.xml"/><Relationship Id="rId43" Type="http://schemas.openxmlformats.org/officeDocument/2006/relationships/customXml" Target="../ink/ink52.xml"/><Relationship Id="rId48" Type="http://schemas.openxmlformats.org/officeDocument/2006/relationships/image" Target="../media/image62.png"/><Relationship Id="rId56" Type="http://schemas.openxmlformats.org/officeDocument/2006/relationships/image" Target="../media/image66.png"/><Relationship Id="rId64" Type="http://schemas.openxmlformats.org/officeDocument/2006/relationships/image" Target="../media/image70.png"/><Relationship Id="rId69" Type="http://schemas.openxmlformats.org/officeDocument/2006/relationships/customXml" Target="../ink/ink65.xml"/><Relationship Id="rId77" Type="http://schemas.openxmlformats.org/officeDocument/2006/relationships/customXml" Target="../ink/ink69.xml"/><Relationship Id="rId8" Type="http://schemas.openxmlformats.org/officeDocument/2006/relationships/image" Target="../media/image42.png"/><Relationship Id="rId51" Type="http://schemas.openxmlformats.org/officeDocument/2006/relationships/customXml" Target="../ink/ink56.xml"/><Relationship Id="rId72" Type="http://schemas.openxmlformats.org/officeDocument/2006/relationships/image" Target="../media/image74.png"/><Relationship Id="rId80" Type="http://schemas.openxmlformats.org/officeDocument/2006/relationships/image" Target="../media/image78.png"/><Relationship Id="rId85" Type="http://schemas.openxmlformats.org/officeDocument/2006/relationships/customXml" Target="../ink/ink73.xml"/><Relationship Id="rId3" Type="http://schemas.openxmlformats.org/officeDocument/2006/relationships/image" Target="../media/image1.png"/><Relationship Id="rId12" Type="http://schemas.openxmlformats.org/officeDocument/2006/relationships/image" Target="../media/image44.png"/><Relationship Id="rId17" Type="http://schemas.openxmlformats.org/officeDocument/2006/relationships/customXml" Target="../ink/ink39.xml"/><Relationship Id="rId25" Type="http://schemas.openxmlformats.org/officeDocument/2006/relationships/customXml" Target="../ink/ink43.xml"/><Relationship Id="rId33" Type="http://schemas.openxmlformats.org/officeDocument/2006/relationships/customXml" Target="../ink/ink47.xml"/><Relationship Id="rId38" Type="http://schemas.openxmlformats.org/officeDocument/2006/relationships/image" Target="../media/image57.png"/><Relationship Id="rId46" Type="http://schemas.openxmlformats.org/officeDocument/2006/relationships/image" Target="../media/image61.png"/><Relationship Id="rId59" Type="http://schemas.openxmlformats.org/officeDocument/2006/relationships/customXml" Target="../ink/ink60.xml"/><Relationship Id="rId67" Type="http://schemas.openxmlformats.org/officeDocument/2006/relationships/customXml" Target="../ink/ink64.xml"/><Relationship Id="rId20" Type="http://schemas.openxmlformats.org/officeDocument/2006/relationships/image" Target="../media/image48.png"/><Relationship Id="rId41" Type="http://schemas.openxmlformats.org/officeDocument/2006/relationships/customXml" Target="../ink/ink51.xml"/><Relationship Id="rId54" Type="http://schemas.openxmlformats.org/officeDocument/2006/relationships/image" Target="../media/image65.png"/><Relationship Id="rId62" Type="http://schemas.openxmlformats.org/officeDocument/2006/relationships/image" Target="../media/image69.png"/><Relationship Id="rId70" Type="http://schemas.openxmlformats.org/officeDocument/2006/relationships/image" Target="../media/image73.png"/><Relationship Id="rId75" Type="http://schemas.openxmlformats.org/officeDocument/2006/relationships/customXml" Target="../ink/ink68.xml"/><Relationship Id="rId83" Type="http://schemas.openxmlformats.org/officeDocument/2006/relationships/customXml" Target="../ink/ink72.xml"/><Relationship Id="rId88" Type="http://schemas.openxmlformats.org/officeDocument/2006/relationships/image" Target="../media/image82.png"/><Relationship Id="rId91" Type="http://schemas.openxmlformats.org/officeDocument/2006/relationships/customXml" Target="../ink/ink7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png"/><Relationship Id="rId15" Type="http://schemas.openxmlformats.org/officeDocument/2006/relationships/customXml" Target="../ink/ink38.xml"/><Relationship Id="rId23" Type="http://schemas.openxmlformats.org/officeDocument/2006/relationships/customXml" Target="../ink/ink42.xml"/><Relationship Id="rId28" Type="http://schemas.openxmlformats.org/officeDocument/2006/relationships/image" Target="../media/image52.png"/><Relationship Id="rId36" Type="http://schemas.openxmlformats.org/officeDocument/2006/relationships/image" Target="../media/image56.png"/><Relationship Id="rId49" Type="http://schemas.openxmlformats.org/officeDocument/2006/relationships/customXml" Target="../ink/ink55.xml"/><Relationship Id="rId57" Type="http://schemas.openxmlformats.org/officeDocument/2006/relationships/customXml" Target="../ink/ink59.xml"/><Relationship Id="rId10" Type="http://schemas.openxmlformats.org/officeDocument/2006/relationships/image" Target="../media/image43.png"/><Relationship Id="rId31" Type="http://schemas.openxmlformats.org/officeDocument/2006/relationships/customXml" Target="../ink/ink46.xml"/><Relationship Id="rId44" Type="http://schemas.openxmlformats.org/officeDocument/2006/relationships/image" Target="../media/image60.png"/><Relationship Id="rId52" Type="http://schemas.openxmlformats.org/officeDocument/2006/relationships/image" Target="../media/image64.png"/><Relationship Id="rId60" Type="http://schemas.openxmlformats.org/officeDocument/2006/relationships/image" Target="../media/image68.png"/><Relationship Id="rId65" Type="http://schemas.openxmlformats.org/officeDocument/2006/relationships/customXml" Target="../ink/ink63.xml"/><Relationship Id="rId73" Type="http://schemas.openxmlformats.org/officeDocument/2006/relationships/customXml" Target="../ink/ink67.xml"/><Relationship Id="rId78" Type="http://schemas.openxmlformats.org/officeDocument/2006/relationships/image" Target="../media/image77.png"/><Relationship Id="rId81" Type="http://schemas.openxmlformats.org/officeDocument/2006/relationships/customXml" Target="../ink/ink71.xml"/><Relationship Id="rId86" Type="http://schemas.openxmlformats.org/officeDocument/2006/relationships/image" Target="../media/image81.png"/><Relationship Id="rId4" Type="http://schemas.openxmlformats.org/officeDocument/2006/relationships/image" Target="../media/image40.png"/><Relationship Id="rId9" Type="http://schemas.openxmlformats.org/officeDocument/2006/relationships/customXml" Target="../ink/ink35.xml"/><Relationship Id="rId13" Type="http://schemas.openxmlformats.org/officeDocument/2006/relationships/customXml" Target="../ink/ink37.xml"/><Relationship Id="rId18" Type="http://schemas.openxmlformats.org/officeDocument/2006/relationships/image" Target="../media/image47.png"/><Relationship Id="rId39" Type="http://schemas.openxmlformats.org/officeDocument/2006/relationships/customXml" Target="../ink/ink50.xml"/><Relationship Id="rId34" Type="http://schemas.openxmlformats.org/officeDocument/2006/relationships/image" Target="../media/image55.png"/><Relationship Id="rId50" Type="http://schemas.openxmlformats.org/officeDocument/2006/relationships/image" Target="../media/image63.png"/><Relationship Id="rId55" Type="http://schemas.openxmlformats.org/officeDocument/2006/relationships/customXml" Target="../ink/ink58.xml"/><Relationship Id="rId76" Type="http://schemas.openxmlformats.org/officeDocument/2006/relationships/image" Target="../media/image76.png"/><Relationship Id="rId7" Type="http://schemas.openxmlformats.org/officeDocument/2006/relationships/customXml" Target="../ink/ink34.xml"/><Relationship Id="rId71" Type="http://schemas.openxmlformats.org/officeDocument/2006/relationships/customXml" Target="../ink/ink66.xml"/><Relationship Id="rId92" Type="http://schemas.openxmlformats.org/officeDocument/2006/relationships/image" Target="../media/image84.png"/><Relationship Id="rId2" Type="http://schemas.openxmlformats.org/officeDocument/2006/relationships/image" Target="../media/image4.jpeg"/><Relationship Id="rId29" Type="http://schemas.openxmlformats.org/officeDocument/2006/relationships/customXml" Target="../ink/ink45.xml"/><Relationship Id="rId24" Type="http://schemas.openxmlformats.org/officeDocument/2006/relationships/image" Target="../media/image50.png"/><Relationship Id="rId40" Type="http://schemas.openxmlformats.org/officeDocument/2006/relationships/image" Target="../media/image58.png"/><Relationship Id="rId45" Type="http://schemas.openxmlformats.org/officeDocument/2006/relationships/customXml" Target="../ink/ink53.xml"/><Relationship Id="rId66" Type="http://schemas.openxmlformats.org/officeDocument/2006/relationships/image" Target="../media/image71.png"/><Relationship Id="rId87" Type="http://schemas.openxmlformats.org/officeDocument/2006/relationships/customXml" Target="../ink/ink74.xml"/><Relationship Id="rId61" Type="http://schemas.openxmlformats.org/officeDocument/2006/relationships/customXml" Target="../ink/ink61.xml"/><Relationship Id="rId82" Type="http://schemas.openxmlformats.org/officeDocument/2006/relationships/image" Target="../media/image79.png"/><Relationship Id="rId19" Type="http://schemas.openxmlformats.org/officeDocument/2006/relationships/customXml" Target="../ink/ink4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customXml" Target="../ink/ink81.xml"/><Relationship Id="rId18" Type="http://schemas.openxmlformats.org/officeDocument/2006/relationships/image" Target="../media/image92.png"/><Relationship Id="rId3" Type="http://schemas.openxmlformats.org/officeDocument/2006/relationships/image" Target="../media/image1.png"/><Relationship Id="rId7" Type="http://schemas.openxmlformats.org/officeDocument/2006/relationships/customXml" Target="../ink/ink78.xml"/><Relationship Id="rId12" Type="http://schemas.openxmlformats.org/officeDocument/2006/relationships/image" Target="../media/image89.png"/><Relationship Id="rId17" Type="http://schemas.openxmlformats.org/officeDocument/2006/relationships/customXml" Target="../ink/ink83.xml"/><Relationship Id="rId2" Type="http://schemas.openxmlformats.org/officeDocument/2006/relationships/image" Target="../media/image4.jpeg"/><Relationship Id="rId16" Type="http://schemas.openxmlformats.org/officeDocument/2006/relationships/image" Target="../media/image91.png"/><Relationship Id="rId20" Type="http://schemas.openxmlformats.org/officeDocument/2006/relationships/image" Target="../media/image9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6.png"/><Relationship Id="rId11" Type="http://schemas.openxmlformats.org/officeDocument/2006/relationships/customXml" Target="../ink/ink80.xml"/><Relationship Id="rId5" Type="http://schemas.openxmlformats.org/officeDocument/2006/relationships/customXml" Target="../ink/ink77.xml"/><Relationship Id="rId15" Type="http://schemas.openxmlformats.org/officeDocument/2006/relationships/customXml" Target="../ink/ink82.xml"/><Relationship Id="rId10" Type="http://schemas.openxmlformats.org/officeDocument/2006/relationships/image" Target="../media/image88.png"/><Relationship Id="rId19" Type="http://schemas.openxmlformats.org/officeDocument/2006/relationships/customXml" Target="../ink/ink84.xml"/><Relationship Id="rId4" Type="http://schemas.openxmlformats.org/officeDocument/2006/relationships/image" Target="../media/image85.png"/><Relationship Id="rId9" Type="http://schemas.openxmlformats.org/officeDocument/2006/relationships/customXml" Target="../ink/ink79.xml"/><Relationship Id="rId14" Type="http://schemas.openxmlformats.org/officeDocument/2006/relationships/image" Target="../media/image9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1.png"/><Relationship Id="rId7" Type="http://schemas.openxmlformats.org/officeDocument/2006/relationships/customXml" Target="../ink/ink8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5.png"/><Relationship Id="rId5" Type="http://schemas.openxmlformats.org/officeDocument/2006/relationships/customXml" Target="../ink/ink85.xml"/><Relationship Id="rId4" Type="http://schemas.openxmlformats.org/officeDocument/2006/relationships/image" Target="../media/image9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customXml" Target="../ink/ink91.xml"/><Relationship Id="rId3" Type="http://schemas.openxmlformats.org/officeDocument/2006/relationships/image" Target="../media/image1.png"/><Relationship Id="rId7" Type="http://schemas.openxmlformats.org/officeDocument/2006/relationships/customXml" Target="../ink/ink88.xml"/><Relationship Id="rId12" Type="http://schemas.openxmlformats.org/officeDocument/2006/relationships/image" Target="../media/image101.png"/><Relationship Id="rId2" Type="http://schemas.openxmlformats.org/officeDocument/2006/relationships/image" Target="../media/image4.jpeg"/><Relationship Id="rId16" Type="http://schemas.openxmlformats.org/officeDocument/2006/relationships/image" Target="../media/image10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8.png"/><Relationship Id="rId11" Type="http://schemas.openxmlformats.org/officeDocument/2006/relationships/customXml" Target="../ink/ink90.xml"/><Relationship Id="rId5" Type="http://schemas.openxmlformats.org/officeDocument/2006/relationships/customXml" Target="../ink/ink87.xml"/><Relationship Id="rId15" Type="http://schemas.openxmlformats.org/officeDocument/2006/relationships/customXml" Target="../ink/ink92.xml"/><Relationship Id="rId10" Type="http://schemas.openxmlformats.org/officeDocument/2006/relationships/image" Target="../media/image100.png"/><Relationship Id="rId4" Type="http://schemas.openxmlformats.org/officeDocument/2006/relationships/image" Target="../media/image97.png"/><Relationship Id="rId9" Type="http://schemas.openxmlformats.org/officeDocument/2006/relationships/customXml" Target="../ink/ink89.xml"/><Relationship Id="rId14" Type="http://schemas.openxmlformats.org/officeDocument/2006/relationships/image" Target="../media/image10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customXml" Target="../ink/ink97.xml"/><Relationship Id="rId18" Type="http://schemas.openxmlformats.org/officeDocument/2006/relationships/image" Target="../media/image111.png"/><Relationship Id="rId26" Type="http://schemas.openxmlformats.org/officeDocument/2006/relationships/image" Target="../media/image115.png"/><Relationship Id="rId3" Type="http://schemas.openxmlformats.org/officeDocument/2006/relationships/image" Target="../media/image1.png"/><Relationship Id="rId21" Type="http://schemas.openxmlformats.org/officeDocument/2006/relationships/customXml" Target="../ink/ink101.xml"/><Relationship Id="rId7" Type="http://schemas.openxmlformats.org/officeDocument/2006/relationships/customXml" Target="../ink/ink94.xml"/><Relationship Id="rId12" Type="http://schemas.openxmlformats.org/officeDocument/2006/relationships/image" Target="../media/image108.png"/><Relationship Id="rId17" Type="http://schemas.openxmlformats.org/officeDocument/2006/relationships/customXml" Target="../ink/ink99.xml"/><Relationship Id="rId25" Type="http://schemas.openxmlformats.org/officeDocument/2006/relationships/customXml" Target="../ink/ink103.xml"/><Relationship Id="rId2" Type="http://schemas.openxmlformats.org/officeDocument/2006/relationships/image" Target="../media/image4.jpeg"/><Relationship Id="rId16" Type="http://schemas.openxmlformats.org/officeDocument/2006/relationships/image" Target="../media/image110.png"/><Relationship Id="rId20" Type="http://schemas.openxmlformats.org/officeDocument/2006/relationships/image" Target="../media/image112.png"/><Relationship Id="rId29" Type="http://schemas.openxmlformats.org/officeDocument/2006/relationships/customXml" Target="../ink/ink10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5.png"/><Relationship Id="rId11" Type="http://schemas.openxmlformats.org/officeDocument/2006/relationships/customXml" Target="../ink/ink96.xml"/><Relationship Id="rId24" Type="http://schemas.openxmlformats.org/officeDocument/2006/relationships/image" Target="../media/image114.png"/><Relationship Id="rId32" Type="http://schemas.openxmlformats.org/officeDocument/2006/relationships/image" Target="../media/image118.png"/><Relationship Id="rId5" Type="http://schemas.openxmlformats.org/officeDocument/2006/relationships/customXml" Target="../ink/ink93.xml"/><Relationship Id="rId15" Type="http://schemas.openxmlformats.org/officeDocument/2006/relationships/customXml" Target="../ink/ink98.xml"/><Relationship Id="rId23" Type="http://schemas.openxmlformats.org/officeDocument/2006/relationships/customXml" Target="../ink/ink102.xml"/><Relationship Id="rId28" Type="http://schemas.openxmlformats.org/officeDocument/2006/relationships/image" Target="../media/image116.png"/><Relationship Id="rId10" Type="http://schemas.openxmlformats.org/officeDocument/2006/relationships/image" Target="../media/image107.png"/><Relationship Id="rId19" Type="http://schemas.openxmlformats.org/officeDocument/2006/relationships/customXml" Target="../ink/ink100.xml"/><Relationship Id="rId31" Type="http://schemas.openxmlformats.org/officeDocument/2006/relationships/customXml" Target="../ink/ink106.xml"/><Relationship Id="rId4" Type="http://schemas.openxmlformats.org/officeDocument/2006/relationships/image" Target="../media/image104.png"/><Relationship Id="rId9" Type="http://schemas.openxmlformats.org/officeDocument/2006/relationships/customXml" Target="../ink/ink95.xml"/><Relationship Id="rId14" Type="http://schemas.openxmlformats.org/officeDocument/2006/relationships/image" Target="../media/image109.png"/><Relationship Id="rId22" Type="http://schemas.openxmlformats.org/officeDocument/2006/relationships/image" Target="../media/image113.png"/><Relationship Id="rId27" Type="http://schemas.openxmlformats.org/officeDocument/2006/relationships/customXml" Target="../ink/ink104.xml"/><Relationship Id="rId30" Type="http://schemas.openxmlformats.org/officeDocument/2006/relationships/image" Target="../media/image1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customXml" Target="../ink/ink111.xml"/><Relationship Id="rId18" Type="http://schemas.openxmlformats.org/officeDocument/2006/relationships/image" Target="../media/image126.png"/><Relationship Id="rId3" Type="http://schemas.openxmlformats.org/officeDocument/2006/relationships/image" Target="../media/image1.png"/><Relationship Id="rId7" Type="http://schemas.openxmlformats.org/officeDocument/2006/relationships/customXml" Target="../ink/ink108.xml"/><Relationship Id="rId12" Type="http://schemas.openxmlformats.org/officeDocument/2006/relationships/image" Target="../media/image123.png"/><Relationship Id="rId17" Type="http://schemas.openxmlformats.org/officeDocument/2006/relationships/customXml" Target="../ink/ink113.xml"/><Relationship Id="rId2" Type="http://schemas.openxmlformats.org/officeDocument/2006/relationships/image" Target="../media/image4.jpeg"/><Relationship Id="rId16" Type="http://schemas.openxmlformats.org/officeDocument/2006/relationships/image" Target="../media/image12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0.png"/><Relationship Id="rId11" Type="http://schemas.openxmlformats.org/officeDocument/2006/relationships/customXml" Target="../ink/ink110.xml"/><Relationship Id="rId5" Type="http://schemas.openxmlformats.org/officeDocument/2006/relationships/customXml" Target="../ink/ink107.xml"/><Relationship Id="rId15" Type="http://schemas.openxmlformats.org/officeDocument/2006/relationships/customXml" Target="../ink/ink112.xml"/><Relationship Id="rId10" Type="http://schemas.openxmlformats.org/officeDocument/2006/relationships/image" Target="../media/image122.png"/><Relationship Id="rId4" Type="http://schemas.openxmlformats.org/officeDocument/2006/relationships/image" Target="../media/image119.png"/><Relationship Id="rId9" Type="http://schemas.openxmlformats.org/officeDocument/2006/relationships/customXml" Target="../ink/ink109.xml"/><Relationship Id="rId14" Type="http://schemas.openxmlformats.org/officeDocument/2006/relationships/image" Target="../media/image1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customXml" Target="../ink/ink118.xml"/><Relationship Id="rId18" Type="http://schemas.openxmlformats.org/officeDocument/2006/relationships/image" Target="../media/image134.png"/><Relationship Id="rId26" Type="http://schemas.openxmlformats.org/officeDocument/2006/relationships/image" Target="../media/image138.png"/><Relationship Id="rId3" Type="http://schemas.openxmlformats.org/officeDocument/2006/relationships/image" Target="../media/image1.png"/><Relationship Id="rId21" Type="http://schemas.openxmlformats.org/officeDocument/2006/relationships/customXml" Target="../ink/ink122.xml"/><Relationship Id="rId7" Type="http://schemas.openxmlformats.org/officeDocument/2006/relationships/customXml" Target="../ink/ink115.xml"/><Relationship Id="rId12" Type="http://schemas.openxmlformats.org/officeDocument/2006/relationships/image" Target="../media/image131.png"/><Relationship Id="rId17" Type="http://schemas.openxmlformats.org/officeDocument/2006/relationships/customXml" Target="../ink/ink120.xml"/><Relationship Id="rId25" Type="http://schemas.openxmlformats.org/officeDocument/2006/relationships/customXml" Target="../ink/ink124.xml"/><Relationship Id="rId2" Type="http://schemas.openxmlformats.org/officeDocument/2006/relationships/image" Target="../media/image4.jpeg"/><Relationship Id="rId16" Type="http://schemas.openxmlformats.org/officeDocument/2006/relationships/image" Target="../media/image133.png"/><Relationship Id="rId20" Type="http://schemas.openxmlformats.org/officeDocument/2006/relationships/image" Target="../media/image13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8.png"/><Relationship Id="rId11" Type="http://schemas.openxmlformats.org/officeDocument/2006/relationships/customXml" Target="../ink/ink117.xml"/><Relationship Id="rId24" Type="http://schemas.openxmlformats.org/officeDocument/2006/relationships/image" Target="../media/image137.png"/><Relationship Id="rId5" Type="http://schemas.openxmlformats.org/officeDocument/2006/relationships/customXml" Target="../ink/ink114.xml"/><Relationship Id="rId15" Type="http://schemas.openxmlformats.org/officeDocument/2006/relationships/customXml" Target="../ink/ink119.xml"/><Relationship Id="rId23" Type="http://schemas.openxmlformats.org/officeDocument/2006/relationships/customXml" Target="../ink/ink123.xml"/><Relationship Id="rId28" Type="http://schemas.openxmlformats.org/officeDocument/2006/relationships/image" Target="../media/image139.png"/><Relationship Id="rId10" Type="http://schemas.openxmlformats.org/officeDocument/2006/relationships/image" Target="../media/image130.png"/><Relationship Id="rId19" Type="http://schemas.openxmlformats.org/officeDocument/2006/relationships/customXml" Target="../ink/ink121.xml"/><Relationship Id="rId4" Type="http://schemas.openxmlformats.org/officeDocument/2006/relationships/image" Target="../media/image127.png"/><Relationship Id="rId9" Type="http://schemas.openxmlformats.org/officeDocument/2006/relationships/customXml" Target="../ink/ink116.xml"/><Relationship Id="rId14" Type="http://schemas.openxmlformats.org/officeDocument/2006/relationships/image" Target="../media/image132.png"/><Relationship Id="rId22" Type="http://schemas.openxmlformats.org/officeDocument/2006/relationships/image" Target="../media/image136.png"/><Relationship Id="rId27" Type="http://schemas.openxmlformats.org/officeDocument/2006/relationships/customXml" Target="../ink/ink12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13" Type="http://schemas.openxmlformats.org/officeDocument/2006/relationships/customXml" Target="../ink/ink130.xml"/><Relationship Id="rId3" Type="http://schemas.openxmlformats.org/officeDocument/2006/relationships/image" Target="../media/image1.png"/><Relationship Id="rId7" Type="http://schemas.openxmlformats.org/officeDocument/2006/relationships/customXml" Target="../ink/ink127.xml"/><Relationship Id="rId12" Type="http://schemas.openxmlformats.org/officeDocument/2006/relationships/image" Target="../media/image144.png"/><Relationship Id="rId2" Type="http://schemas.openxmlformats.org/officeDocument/2006/relationships/image" Target="../media/image4.jpeg"/><Relationship Id="rId16" Type="http://schemas.openxmlformats.org/officeDocument/2006/relationships/image" Target="../media/image14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1.png"/><Relationship Id="rId11" Type="http://schemas.openxmlformats.org/officeDocument/2006/relationships/customXml" Target="../ink/ink129.xml"/><Relationship Id="rId5" Type="http://schemas.openxmlformats.org/officeDocument/2006/relationships/customXml" Target="../ink/ink126.xml"/><Relationship Id="rId15" Type="http://schemas.openxmlformats.org/officeDocument/2006/relationships/customXml" Target="../ink/ink131.xml"/><Relationship Id="rId10" Type="http://schemas.openxmlformats.org/officeDocument/2006/relationships/image" Target="../media/image143.png"/><Relationship Id="rId4" Type="http://schemas.openxmlformats.org/officeDocument/2006/relationships/image" Target="../media/image140.png"/><Relationship Id="rId9" Type="http://schemas.openxmlformats.org/officeDocument/2006/relationships/customXml" Target="../ink/ink128.xml"/><Relationship Id="rId14" Type="http://schemas.openxmlformats.org/officeDocument/2006/relationships/image" Target="../media/image1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customXml" Target="../ink/ink136.xml"/><Relationship Id="rId3" Type="http://schemas.openxmlformats.org/officeDocument/2006/relationships/image" Target="../media/image1.png"/><Relationship Id="rId7" Type="http://schemas.openxmlformats.org/officeDocument/2006/relationships/customXml" Target="../ink/ink133.xml"/><Relationship Id="rId12" Type="http://schemas.openxmlformats.org/officeDocument/2006/relationships/image" Target="../media/image15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8.png"/><Relationship Id="rId11" Type="http://schemas.openxmlformats.org/officeDocument/2006/relationships/customXml" Target="../ink/ink135.xml"/><Relationship Id="rId5" Type="http://schemas.openxmlformats.org/officeDocument/2006/relationships/customXml" Target="../ink/ink132.xml"/><Relationship Id="rId10" Type="http://schemas.openxmlformats.org/officeDocument/2006/relationships/image" Target="../media/image150.png"/><Relationship Id="rId4" Type="http://schemas.openxmlformats.org/officeDocument/2006/relationships/image" Target="../media/image147.png"/><Relationship Id="rId9" Type="http://schemas.openxmlformats.org/officeDocument/2006/relationships/customXml" Target="../ink/ink134.xml"/><Relationship Id="rId14" Type="http://schemas.openxmlformats.org/officeDocument/2006/relationships/image" Target="../media/image15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13" Type="http://schemas.openxmlformats.org/officeDocument/2006/relationships/customXml" Target="../ink/ink141.xml"/><Relationship Id="rId3" Type="http://schemas.openxmlformats.org/officeDocument/2006/relationships/image" Target="../media/image1.png"/><Relationship Id="rId7" Type="http://schemas.openxmlformats.org/officeDocument/2006/relationships/customXml" Target="../ink/ink138.xml"/><Relationship Id="rId12" Type="http://schemas.openxmlformats.org/officeDocument/2006/relationships/image" Target="../media/image157.png"/><Relationship Id="rId2" Type="http://schemas.openxmlformats.org/officeDocument/2006/relationships/image" Target="../media/image4.jpeg"/><Relationship Id="rId16" Type="http://schemas.openxmlformats.org/officeDocument/2006/relationships/image" Target="../media/image15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4.png"/><Relationship Id="rId11" Type="http://schemas.openxmlformats.org/officeDocument/2006/relationships/customXml" Target="../ink/ink140.xml"/><Relationship Id="rId5" Type="http://schemas.openxmlformats.org/officeDocument/2006/relationships/customXml" Target="../ink/ink137.xml"/><Relationship Id="rId15" Type="http://schemas.openxmlformats.org/officeDocument/2006/relationships/customXml" Target="../ink/ink142.xml"/><Relationship Id="rId10" Type="http://schemas.openxmlformats.org/officeDocument/2006/relationships/image" Target="../media/image156.png"/><Relationship Id="rId4" Type="http://schemas.openxmlformats.org/officeDocument/2006/relationships/image" Target="../media/image153.png"/><Relationship Id="rId9" Type="http://schemas.openxmlformats.org/officeDocument/2006/relationships/customXml" Target="../ink/ink139.xml"/><Relationship Id="rId14" Type="http://schemas.openxmlformats.org/officeDocument/2006/relationships/image" Target="../media/image15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image" Target="../media/image1.png"/><Relationship Id="rId7" Type="http://schemas.openxmlformats.org/officeDocument/2006/relationships/customXml" Target="../ink/ink14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1.png"/><Relationship Id="rId5" Type="http://schemas.openxmlformats.org/officeDocument/2006/relationships/customXml" Target="../ink/ink143.xml"/><Relationship Id="rId4" Type="http://schemas.openxmlformats.org/officeDocument/2006/relationships/image" Target="../media/image16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3" Type="http://schemas.openxmlformats.org/officeDocument/2006/relationships/image" Target="../media/image4.jpeg"/><Relationship Id="rId7" Type="http://schemas.openxmlformats.org/officeDocument/2006/relationships/customXml" Target="../ink/ink14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4.png"/><Relationship Id="rId5" Type="http://schemas.openxmlformats.org/officeDocument/2006/relationships/customXml" Target="../ink/ink145.xml"/><Relationship Id="rId4" Type="http://schemas.openxmlformats.org/officeDocument/2006/relationships/image" Target="../media/image16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13" Type="http://schemas.openxmlformats.org/officeDocument/2006/relationships/customXml" Target="../ink/ink151.xml"/><Relationship Id="rId18" Type="http://schemas.openxmlformats.org/officeDocument/2006/relationships/image" Target="../media/image173.png"/><Relationship Id="rId3" Type="http://schemas.openxmlformats.org/officeDocument/2006/relationships/image" Target="../media/image4.jpeg"/><Relationship Id="rId21" Type="http://schemas.openxmlformats.org/officeDocument/2006/relationships/customXml" Target="../ink/ink155.xml"/><Relationship Id="rId7" Type="http://schemas.openxmlformats.org/officeDocument/2006/relationships/customXml" Target="../ink/ink148.xml"/><Relationship Id="rId12" Type="http://schemas.openxmlformats.org/officeDocument/2006/relationships/image" Target="../media/image170.png"/><Relationship Id="rId17" Type="http://schemas.openxmlformats.org/officeDocument/2006/relationships/customXml" Target="../ink/ink153.xml"/><Relationship Id="rId2" Type="http://schemas.openxmlformats.org/officeDocument/2006/relationships/image" Target="../media/image1.png"/><Relationship Id="rId16" Type="http://schemas.openxmlformats.org/officeDocument/2006/relationships/image" Target="../media/image172.png"/><Relationship Id="rId20" Type="http://schemas.openxmlformats.org/officeDocument/2006/relationships/image" Target="../media/image17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7.png"/><Relationship Id="rId11" Type="http://schemas.openxmlformats.org/officeDocument/2006/relationships/customXml" Target="../ink/ink150.xml"/><Relationship Id="rId24" Type="http://schemas.openxmlformats.org/officeDocument/2006/relationships/image" Target="../media/image176.png"/><Relationship Id="rId5" Type="http://schemas.openxmlformats.org/officeDocument/2006/relationships/customXml" Target="../ink/ink147.xml"/><Relationship Id="rId15" Type="http://schemas.openxmlformats.org/officeDocument/2006/relationships/customXml" Target="../ink/ink152.xml"/><Relationship Id="rId23" Type="http://schemas.openxmlformats.org/officeDocument/2006/relationships/customXml" Target="../ink/ink156.xml"/><Relationship Id="rId10" Type="http://schemas.openxmlformats.org/officeDocument/2006/relationships/image" Target="../media/image169.png"/><Relationship Id="rId19" Type="http://schemas.openxmlformats.org/officeDocument/2006/relationships/customXml" Target="../ink/ink154.xml"/><Relationship Id="rId4" Type="http://schemas.openxmlformats.org/officeDocument/2006/relationships/image" Target="../media/image166.png"/><Relationship Id="rId9" Type="http://schemas.openxmlformats.org/officeDocument/2006/relationships/customXml" Target="../ink/ink149.xml"/><Relationship Id="rId14" Type="http://schemas.openxmlformats.org/officeDocument/2006/relationships/image" Target="../media/image171.png"/><Relationship Id="rId22" Type="http://schemas.openxmlformats.org/officeDocument/2006/relationships/image" Target="../media/image17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13" Type="http://schemas.openxmlformats.org/officeDocument/2006/relationships/customXml" Target="../ink/ink161.xml"/><Relationship Id="rId3" Type="http://schemas.openxmlformats.org/officeDocument/2006/relationships/image" Target="../media/image1.png"/><Relationship Id="rId7" Type="http://schemas.openxmlformats.org/officeDocument/2006/relationships/customXml" Target="../ink/ink158.xml"/><Relationship Id="rId12" Type="http://schemas.openxmlformats.org/officeDocument/2006/relationships/image" Target="../media/image18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8.png"/><Relationship Id="rId11" Type="http://schemas.openxmlformats.org/officeDocument/2006/relationships/customXml" Target="../ink/ink160.xml"/><Relationship Id="rId5" Type="http://schemas.openxmlformats.org/officeDocument/2006/relationships/customXml" Target="../ink/ink157.xml"/><Relationship Id="rId10" Type="http://schemas.openxmlformats.org/officeDocument/2006/relationships/image" Target="../media/image180.png"/><Relationship Id="rId4" Type="http://schemas.openxmlformats.org/officeDocument/2006/relationships/image" Target="../media/image177.png"/><Relationship Id="rId9" Type="http://schemas.openxmlformats.org/officeDocument/2006/relationships/customXml" Target="../ink/ink159.xml"/><Relationship Id="rId14" Type="http://schemas.openxmlformats.org/officeDocument/2006/relationships/image" Target="../media/image18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png"/><Relationship Id="rId3" Type="http://schemas.openxmlformats.org/officeDocument/2006/relationships/image" Target="../media/image1.png"/><Relationship Id="rId7" Type="http://schemas.openxmlformats.org/officeDocument/2006/relationships/customXml" Target="../ink/ink16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4.png"/><Relationship Id="rId5" Type="http://schemas.openxmlformats.org/officeDocument/2006/relationships/customXml" Target="../ink/ink162.xml"/><Relationship Id="rId10" Type="http://schemas.openxmlformats.org/officeDocument/2006/relationships/image" Target="../media/image186.png"/><Relationship Id="rId4" Type="http://schemas.openxmlformats.org/officeDocument/2006/relationships/image" Target="../media/image183.png"/><Relationship Id="rId9" Type="http://schemas.openxmlformats.org/officeDocument/2006/relationships/customXml" Target="../ink/ink16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3" Type="http://schemas.openxmlformats.org/officeDocument/2006/relationships/image" Target="../media/image1.png"/><Relationship Id="rId7" Type="http://schemas.openxmlformats.org/officeDocument/2006/relationships/customXml" Target="../ink/ink166.xml"/><Relationship Id="rId12" Type="http://schemas.openxmlformats.org/officeDocument/2006/relationships/image" Target="../media/image19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8.png"/><Relationship Id="rId11" Type="http://schemas.openxmlformats.org/officeDocument/2006/relationships/customXml" Target="../ink/ink168.xml"/><Relationship Id="rId5" Type="http://schemas.openxmlformats.org/officeDocument/2006/relationships/customXml" Target="../ink/ink165.xml"/><Relationship Id="rId10" Type="http://schemas.openxmlformats.org/officeDocument/2006/relationships/image" Target="../media/image190.png"/><Relationship Id="rId4" Type="http://schemas.openxmlformats.org/officeDocument/2006/relationships/image" Target="../media/image187.png"/><Relationship Id="rId9" Type="http://schemas.openxmlformats.org/officeDocument/2006/relationships/customXml" Target="../ink/ink16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png"/><Relationship Id="rId13" Type="http://schemas.openxmlformats.org/officeDocument/2006/relationships/customXml" Target="../ink/ink173.xml"/><Relationship Id="rId18" Type="http://schemas.openxmlformats.org/officeDocument/2006/relationships/image" Target="../media/image199.png"/><Relationship Id="rId3" Type="http://schemas.openxmlformats.org/officeDocument/2006/relationships/image" Target="../media/image1.png"/><Relationship Id="rId21" Type="http://schemas.openxmlformats.org/officeDocument/2006/relationships/customXml" Target="../ink/ink177.xml"/><Relationship Id="rId7" Type="http://schemas.openxmlformats.org/officeDocument/2006/relationships/customXml" Target="../ink/ink170.xml"/><Relationship Id="rId12" Type="http://schemas.openxmlformats.org/officeDocument/2006/relationships/image" Target="../media/image196.png"/><Relationship Id="rId17" Type="http://schemas.openxmlformats.org/officeDocument/2006/relationships/customXml" Target="../ink/ink175.xml"/><Relationship Id="rId2" Type="http://schemas.openxmlformats.org/officeDocument/2006/relationships/image" Target="../media/image4.jpeg"/><Relationship Id="rId16" Type="http://schemas.openxmlformats.org/officeDocument/2006/relationships/image" Target="../media/image198.png"/><Relationship Id="rId20" Type="http://schemas.openxmlformats.org/officeDocument/2006/relationships/image" Target="../media/image20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3.png"/><Relationship Id="rId11" Type="http://schemas.openxmlformats.org/officeDocument/2006/relationships/customXml" Target="../ink/ink172.xml"/><Relationship Id="rId24" Type="http://schemas.openxmlformats.org/officeDocument/2006/relationships/image" Target="../media/image202.png"/><Relationship Id="rId5" Type="http://schemas.openxmlformats.org/officeDocument/2006/relationships/customXml" Target="../ink/ink169.xml"/><Relationship Id="rId15" Type="http://schemas.openxmlformats.org/officeDocument/2006/relationships/customXml" Target="../ink/ink174.xml"/><Relationship Id="rId23" Type="http://schemas.openxmlformats.org/officeDocument/2006/relationships/customXml" Target="../ink/ink178.xml"/><Relationship Id="rId10" Type="http://schemas.openxmlformats.org/officeDocument/2006/relationships/image" Target="../media/image195.png"/><Relationship Id="rId19" Type="http://schemas.openxmlformats.org/officeDocument/2006/relationships/customXml" Target="../ink/ink176.xml"/><Relationship Id="rId4" Type="http://schemas.openxmlformats.org/officeDocument/2006/relationships/image" Target="../media/image192.png"/><Relationship Id="rId9" Type="http://schemas.openxmlformats.org/officeDocument/2006/relationships/customXml" Target="../ink/ink171.xml"/><Relationship Id="rId14" Type="http://schemas.openxmlformats.org/officeDocument/2006/relationships/image" Target="../media/image197.png"/><Relationship Id="rId22" Type="http://schemas.openxmlformats.org/officeDocument/2006/relationships/image" Target="../media/image20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png"/><Relationship Id="rId3" Type="http://schemas.openxmlformats.org/officeDocument/2006/relationships/image" Target="../media/image1.png"/><Relationship Id="rId7" Type="http://schemas.openxmlformats.org/officeDocument/2006/relationships/customXml" Target="../ink/ink180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4.png"/><Relationship Id="rId5" Type="http://schemas.openxmlformats.org/officeDocument/2006/relationships/customXml" Target="../ink/ink179.xml"/><Relationship Id="rId4" Type="http://schemas.openxmlformats.org/officeDocument/2006/relationships/image" Target="../media/image20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png"/><Relationship Id="rId3" Type="http://schemas.openxmlformats.org/officeDocument/2006/relationships/image" Target="../media/image1.png"/><Relationship Id="rId7" Type="http://schemas.openxmlformats.org/officeDocument/2006/relationships/customXml" Target="../ink/ink18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7.png"/><Relationship Id="rId5" Type="http://schemas.openxmlformats.org/officeDocument/2006/relationships/customXml" Target="../ink/ink181.xml"/><Relationship Id="rId10" Type="http://schemas.openxmlformats.org/officeDocument/2006/relationships/image" Target="../media/image209.png"/><Relationship Id="rId4" Type="http://schemas.openxmlformats.org/officeDocument/2006/relationships/image" Target="../media/image206.png"/><Relationship Id="rId9" Type="http://schemas.openxmlformats.org/officeDocument/2006/relationships/customXml" Target="../ink/ink18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2.png"/><Relationship Id="rId3" Type="http://schemas.openxmlformats.org/officeDocument/2006/relationships/image" Target="../media/image1.png"/><Relationship Id="rId7" Type="http://schemas.openxmlformats.org/officeDocument/2006/relationships/customXml" Target="../ink/ink185.xml"/><Relationship Id="rId12" Type="http://schemas.openxmlformats.org/officeDocument/2006/relationships/image" Target="../media/image2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1.png"/><Relationship Id="rId11" Type="http://schemas.openxmlformats.org/officeDocument/2006/relationships/customXml" Target="../ink/ink187.xml"/><Relationship Id="rId5" Type="http://schemas.openxmlformats.org/officeDocument/2006/relationships/customXml" Target="../ink/ink184.xml"/><Relationship Id="rId10" Type="http://schemas.openxmlformats.org/officeDocument/2006/relationships/image" Target="../media/image213.png"/><Relationship Id="rId4" Type="http://schemas.openxmlformats.org/officeDocument/2006/relationships/image" Target="../media/image210.png"/><Relationship Id="rId9" Type="http://schemas.openxmlformats.org/officeDocument/2006/relationships/customXml" Target="../ink/ink186.xml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92.xml"/><Relationship Id="rId18" Type="http://schemas.openxmlformats.org/officeDocument/2006/relationships/image" Target="../media/image222.png"/><Relationship Id="rId26" Type="http://schemas.openxmlformats.org/officeDocument/2006/relationships/image" Target="../media/image226.png"/><Relationship Id="rId39" Type="http://schemas.openxmlformats.org/officeDocument/2006/relationships/customXml" Target="../ink/ink205.xml"/><Relationship Id="rId21" Type="http://schemas.openxmlformats.org/officeDocument/2006/relationships/customXml" Target="../ink/ink196.xml"/><Relationship Id="rId34" Type="http://schemas.openxmlformats.org/officeDocument/2006/relationships/image" Target="../media/image230.png"/><Relationship Id="rId42" Type="http://schemas.openxmlformats.org/officeDocument/2006/relationships/image" Target="../media/image234.png"/><Relationship Id="rId47" Type="http://schemas.openxmlformats.org/officeDocument/2006/relationships/customXml" Target="../ink/ink209.xml"/><Relationship Id="rId50" Type="http://schemas.openxmlformats.org/officeDocument/2006/relationships/image" Target="../media/image238.png"/><Relationship Id="rId7" Type="http://schemas.openxmlformats.org/officeDocument/2006/relationships/customXml" Target="../ink/ink189.xml"/><Relationship Id="rId2" Type="http://schemas.openxmlformats.org/officeDocument/2006/relationships/image" Target="../media/image4.jpeg"/><Relationship Id="rId16" Type="http://schemas.openxmlformats.org/officeDocument/2006/relationships/image" Target="../media/image221.png"/><Relationship Id="rId29" Type="http://schemas.openxmlformats.org/officeDocument/2006/relationships/customXml" Target="../ink/ink200.xml"/><Relationship Id="rId11" Type="http://schemas.openxmlformats.org/officeDocument/2006/relationships/customXml" Target="../ink/ink191.xml"/><Relationship Id="rId24" Type="http://schemas.openxmlformats.org/officeDocument/2006/relationships/image" Target="../media/image225.png"/><Relationship Id="rId32" Type="http://schemas.openxmlformats.org/officeDocument/2006/relationships/image" Target="../media/image229.png"/><Relationship Id="rId37" Type="http://schemas.openxmlformats.org/officeDocument/2006/relationships/customXml" Target="../ink/ink204.xml"/><Relationship Id="rId40" Type="http://schemas.openxmlformats.org/officeDocument/2006/relationships/image" Target="../media/image233.png"/><Relationship Id="rId45" Type="http://schemas.openxmlformats.org/officeDocument/2006/relationships/customXml" Target="../ink/ink208.xml"/><Relationship Id="rId5" Type="http://schemas.openxmlformats.org/officeDocument/2006/relationships/customXml" Target="../ink/ink188.xml"/><Relationship Id="rId15" Type="http://schemas.openxmlformats.org/officeDocument/2006/relationships/customXml" Target="../ink/ink193.xml"/><Relationship Id="rId23" Type="http://schemas.openxmlformats.org/officeDocument/2006/relationships/customXml" Target="../ink/ink197.xml"/><Relationship Id="rId28" Type="http://schemas.openxmlformats.org/officeDocument/2006/relationships/image" Target="../media/image227.png"/><Relationship Id="rId36" Type="http://schemas.openxmlformats.org/officeDocument/2006/relationships/image" Target="../media/image231.png"/><Relationship Id="rId49" Type="http://schemas.openxmlformats.org/officeDocument/2006/relationships/customXml" Target="../ink/ink210.xml"/><Relationship Id="rId10" Type="http://schemas.openxmlformats.org/officeDocument/2006/relationships/image" Target="../media/image218.png"/><Relationship Id="rId19" Type="http://schemas.openxmlformats.org/officeDocument/2006/relationships/customXml" Target="../ink/ink195.xml"/><Relationship Id="rId31" Type="http://schemas.openxmlformats.org/officeDocument/2006/relationships/customXml" Target="../ink/ink201.xml"/><Relationship Id="rId44" Type="http://schemas.openxmlformats.org/officeDocument/2006/relationships/image" Target="../media/image235.png"/><Relationship Id="rId52" Type="http://schemas.openxmlformats.org/officeDocument/2006/relationships/image" Target="../media/image239.png"/><Relationship Id="rId4" Type="http://schemas.openxmlformats.org/officeDocument/2006/relationships/image" Target="../media/image215.png"/><Relationship Id="rId9" Type="http://schemas.openxmlformats.org/officeDocument/2006/relationships/customXml" Target="../ink/ink190.xml"/><Relationship Id="rId14" Type="http://schemas.openxmlformats.org/officeDocument/2006/relationships/image" Target="../media/image220.png"/><Relationship Id="rId22" Type="http://schemas.openxmlformats.org/officeDocument/2006/relationships/image" Target="../media/image224.png"/><Relationship Id="rId27" Type="http://schemas.openxmlformats.org/officeDocument/2006/relationships/customXml" Target="../ink/ink199.xml"/><Relationship Id="rId30" Type="http://schemas.openxmlformats.org/officeDocument/2006/relationships/image" Target="../media/image228.png"/><Relationship Id="rId35" Type="http://schemas.openxmlformats.org/officeDocument/2006/relationships/customXml" Target="../ink/ink203.xml"/><Relationship Id="rId43" Type="http://schemas.openxmlformats.org/officeDocument/2006/relationships/customXml" Target="../ink/ink207.xml"/><Relationship Id="rId48" Type="http://schemas.openxmlformats.org/officeDocument/2006/relationships/image" Target="../media/image237.png"/><Relationship Id="rId8" Type="http://schemas.openxmlformats.org/officeDocument/2006/relationships/image" Target="../media/image217.png"/><Relationship Id="rId51" Type="http://schemas.openxmlformats.org/officeDocument/2006/relationships/customXml" Target="../ink/ink211.xml"/><Relationship Id="rId3" Type="http://schemas.openxmlformats.org/officeDocument/2006/relationships/image" Target="../media/image1.png"/><Relationship Id="rId12" Type="http://schemas.openxmlformats.org/officeDocument/2006/relationships/image" Target="../media/image219.png"/><Relationship Id="rId17" Type="http://schemas.openxmlformats.org/officeDocument/2006/relationships/customXml" Target="../ink/ink194.xml"/><Relationship Id="rId25" Type="http://schemas.openxmlformats.org/officeDocument/2006/relationships/customXml" Target="../ink/ink198.xml"/><Relationship Id="rId33" Type="http://schemas.openxmlformats.org/officeDocument/2006/relationships/customXml" Target="../ink/ink202.xml"/><Relationship Id="rId38" Type="http://schemas.openxmlformats.org/officeDocument/2006/relationships/image" Target="../media/image232.png"/><Relationship Id="rId46" Type="http://schemas.openxmlformats.org/officeDocument/2006/relationships/image" Target="../media/image236.png"/><Relationship Id="rId20" Type="http://schemas.openxmlformats.org/officeDocument/2006/relationships/image" Target="../media/image223.png"/><Relationship Id="rId41" Type="http://schemas.openxmlformats.org/officeDocument/2006/relationships/customXml" Target="../ink/ink20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2.png"/><Relationship Id="rId3" Type="http://schemas.openxmlformats.org/officeDocument/2006/relationships/image" Target="../media/image1.png"/><Relationship Id="rId7" Type="http://schemas.openxmlformats.org/officeDocument/2006/relationships/customXml" Target="../ink/ink21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1.png"/><Relationship Id="rId5" Type="http://schemas.openxmlformats.org/officeDocument/2006/relationships/customXml" Target="../ink/ink212.xml"/><Relationship Id="rId10" Type="http://schemas.openxmlformats.org/officeDocument/2006/relationships/image" Target="../media/image243.png"/><Relationship Id="rId4" Type="http://schemas.openxmlformats.org/officeDocument/2006/relationships/image" Target="../media/image240.png"/><Relationship Id="rId9" Type="http://schemas.openxmlformats.org/officeDocument/2006/relationships/customXml" Target="../ink/ink21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png"/><Relationship Id="rId3" Type="http://schemas.openxmlformats.org/officeDocument/2006/relationships/image" Target="../media/image1.png"/><Relationship Id="rId7" Type="http://schemas.openxmlformats.org/officeDocument/2006/relationships/customXml" Target="../ink/ink21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5.png"/><Relationship Id="rId5" Type="http://schemas.openxmlformats.org/officeDocument/2006/relationships/customXml" Target="../ink/ink215.xml"/><Relationship Id="rId4" Type="http://schemas.openxmlformats.org/officeDocument/2006/relationships/image" Target="../media/image244.png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21.xml"/><Relationship Id="rId18" Type="http://schemas.openxmlformats.org/officeDocument/2006/relationships/image" Target="../media/image254.png"/><Relationship Id="rId26" Type="http://schemas.openxmlformats.org/officeDocument/2006/relationships/image" Target="../media/image258.png"/><Relationship Id="rId39" Type="http://schemas.openxmlformats.org/officeDocument/2006/relationships/customXml" Target="../ink/ink234.xml"/><Relationship Id="rId21" Type="http://schemas.openxmlformats.org/officeDocument/2006/relationships/customXml" Target="../ink/ink225.xml"/><Relationship Id="rId34" Type="http://schemas.openxmlformats.org/officeDocument/2006/relationships/image" Target="../media/image262.png"/><Relationship Id="rId42" Type="http://schemas.openxmlformats.org/officeDocument/2006/relationships/image" Target="../media/image266.png"/><Relationship Id="rId7" Type="http://schemas.openxmlformats.org/officeDocument/2006/relationships/customXml" Target="../ink/ink218.xml"/><Relationship Id="rId2" Type="http://schemas.openxmlformats.org/officeDocument/2006/relationships/image" Target="../media/image4.jpeg"/><Relationship Id="rId16" Type="http://schemas.openxmlformats.org/officeDocument/2006/relationships/image" Target="../media/image253.png"/><Relationship Id="rId29" Type="http://schemas.openxmlformats.org/officeDocument/2006/relationships/customXml" Target="../ink/ink22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8.png"/><Relationship Id="rId11" Type="http://schemas.openxmlformats.org/officeDocument/2006/relationships/customXml" Target="../ink/ink220.xml"/><Relationship Id="rId24" Type="http://schemas.openxmlformats.org/officeDocument/2006/relationships/image" Target="../media/image257.png"/><Relationship Id="rId32" Type="http://schemas.openxmlformats.org/officeDocument/2006/relationships/image" Target="../media/image261.png"/><Relationship Id="rId37" Type="http://schemas.openxmlformats.org/officeDocument/2006/relationships/customXml" Target="../ink/ink233.xml"/><Relationship Id="rId40" Type="http://schemas.openxmlformats.org/officeDocument/2006/relationships/image" Target="../media/image265.png"/><Relationship Id="rId45" Type="http://schemas.openxmlformats.org/officeDocument/2006/relationships/customXml" Target="../ink/ink237.xml"/><Relationship Id="rId5" Type="http://schemas.openxmlformats.org/officeDocument/2006/relationships/customXml" Target="../ink/ink217.xml"/><Relationship Id="rId15" Type="http://schemas.openxmlformats.org/officeDocument/2006/relationships/customXml" Target="../ink/ink222.xml"/><Relationship Id="rId23" Type="http://schemas.openxmlformats.org/officeDocument/2006/relationships/customXml" Target="../ink/ink226.xml"/><Relationship Id="rId28" Type="http://schemas.openxmlformats.org/officeDocument/2006/relationships/image" Target="../media/image259.png"/><Relationship Id="rId36" Type="http://schemas.openxmlformats.org/officeDocument/2006/relationships/image" Target="../media/image263.png"/><Relationship Id="rId10" Type="http://schemas.openxmlformats.org/officeDocument/2006/relationships/image" Target="../media/image250.png"/><Relationship Id="rId19" Type="http://schemas.openxmlformats.org/officeDocument/2006/relationships/customXml" Target="../ink/ink224.xml"/><Relationship Id="rId31" Type="http://schemas.openxmlformats.org/officeDocument/2006/relationships/customXml" Target="../ink/ink230.xml"/><Relationship Id="rId44" Type="http://schemas.openxmlformats.org/officeDocument/2006/relationships/image" Target="../media/image267.png"/><Relationship Id="rId4" Type="http://schemas.openxmlformats.org/officeDocument/2006/relationships/image" Target="../media/image247.png"/><Relationship Id="rId9" Type="http://schemas.openxmlformats.org/officeDocument/2006/relationships/customXml" Target="../ink/ink219.xml"/><Relationship Id="rId14" Type="http://schemas.openxmlformats.org/officeDocument/2006/relationships/image" Target="../media/image252.png"/><Relationship Id="rId22" Type="http://schemas.openxmlformats.org/officeDocument/2006/relationships/image" Target="../media/image256.png"/><Relationship Id="rId27" Type="http://schemas.openxmlformats.org/officeDocument/2006/relationships/customXml" Target="../ink/ink228.xml"/><Relationship Id="rId30" Type="http://schemas.openxmlformats.org/officeDocument/2006/relationships/image" Target="../media/image260.png"/><Relationship Id="rId35" Type="http://schemas.openxmlformats.org/officeDocument/2006/relationships/customXml" Target="../ink/ink232.xml"/><Relationship Id="rId43" Type="http://schemas.openxmlformats.org/officeDocument/2006/relationships/customXml" Target="../ink/ink236.xml"/><Relationship Id="rId8" Type="http://schemas.openxmlformats.org/officeDocument/2006/relationships/image" Target="../media/image249.png"/><Relationship Id="rId3" Type="http://schemas.openxmlformats.org/officeDocument/2006/relationships/image" Target="../media/image1.png"/><Relationship Id="rId12" Type="http://schemas.openxmlformats.org/officeDocument/2006/relationships/image" Target="../media/image251.png"/><Relationship Id="rId17" Type="http://schemas.openxmlformats.org/officeDocument/2006/relationships/customXml" Target="../ink/ink223.xml"/><Relationship Id="rId25" Type="http://schemas.openxmlformats.org/officeDocument/2006/relationships/customXml" Target="../ink/ink227.xml"/><Relationship Id="rId33" Type="http://schemas.openxmlformats.org/officeDocument/2006/relationships/customXml" Target="../ink/ink231.xml"/><Relationship Id="rId38" Type="http://schemas.openxmlformats.org/officeDocument/2006/relationships/image" Target="../media/image264.png"/><Relationship Id="rId46" Type="http://schemas.openxmlformats.org/officeDocument/2006/relationships/image" Target="../media/image268.png"/><Relationship Id="rId20" Type="http://schemas.openxmlformats.org/officeDocument/2006/relationships/image" Target="../media/image255.png"/><Relationship Id="rId41" Type="http://schemas.openxmlformats.org/officeDocument/2006/relationships/customXml" Target="../ink/ink23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7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238.xml"/><Relationship Id="rId5" Type="http://schemas.openxmlformats.org/officeDocument/2006/relationships/image" Target="../media/image270.png"/><Relationship Id="rId4" Type="http://schemas.openxmlformats.org/officeDocument/2006/relationships/image" Target="../media/image269.png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43.xml"/><Relationship Id="rId18" Type="http://schemas.openxmlformats.org/officeDocument/2006/relationships/image" Target="../media/image279.png"/><Relationship Id="rId26" Type="http://schemas.openxmlformats.org/officeDocument/2006/relationships/image" Target="../media/image283.png"/><Relationship Id="rId3" Type="http://schemas.openxmlformats.org/officeDocument/2006/relationships/image" Target="../media/image1.png"/><Relationship Id="rId21" Type="http://schemas.openxmlformats.org/officeDocument/2006/relationships/customXml" Target="../ink/ink247.xml"/><Relationship Id="rId34" Type="http://schemas.openxmlformats.org/officeDocument/2006/relationships/image" Target="../media/image287.png"/><Relationship Id="rId7" Type="http://schemas.openxmlformats.org/officeDocument/2006/relationships/customXml" Target="../ink/ink240.xml"/><Relationship Id="rId12" Type="http://schemas.openxmlformats.org/officeDocument/2006/relationships/image" Target="../media/image276.png"/><Relationship Id="rId17" Type="http://schemas.openxmlformats.org/officeDocument/2006/relationships/customXml" Target="../ink/ink245.xml"/><Relationship Id="rId25" Type="http://schemas.openxmlformats.org/officeDocument/2006/relationships/customXml" Target="../ink/ink249.xml"/><Relationship Id="rId33" Type="http://schemas.openxmlformats.org/officeDocument/2006/relationships/customXml" Target="../ink/ink253.xml"/><Relationship Id="rId2" Type="http://schemas.openxmlformats.org/officeDocument/2006/relationships/image" Target="../media/image4.jpeg"/><Relationship Id="rId16" Type="http://schemas.openxmlformats.org/officeDocument/2006/relationships/image" Target="../media/image278.png"/><Relationship Id="rId20" Type="http://schemas.openxmlformats.org/officeDocument/2006/relationships/image" Target="../media/image280.png"/><Relationship Id="rId29" Type="http://schemas.openxmlformats.org/officeDocument/2006/relationships/customXml" Target="../ink/ink25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3.png"/><Relationship Id="rId11" Type="http://schemas.openxmlformats.org/officeDocument/2006/relationships/customXml" Target="../ink/ink242.xml"/><Relationship Id="rId24" Type="http://schemas.openxmlformats.org/officeDocument/2006/relationships/image" Target="../media/image282.png"/><Relationship Id="rId32" Type="http://schemas.openxmlformats.org/officeDocument/2006/relationships/image" Target="../media/image286.png"/><Relationship Id="rId5" Type="http://schemas.openxmlformats.org/officeDocument/2006/relationships/customXml" Target="../ink/ink239.xml"/><Relationship Id="rId15" Type="http://schemas.openxmlformats.org/officeDocument/2006/relationships/customXml" Target="../ink/ink244.xml"/><Relationship Id="rId23" Type="http://schemas.openxmlformats.org/officeDocument/2006/relationships/customXml" Target="../ink/ink248.xml"/><Relationship Id="rId28" Type="http://schemas.openxmlformats.org/officeDocument/2006/relationships/image" Target="../media/image284.png"/><Relationship Id="rId36" Type="http://schemas.openxmlformats.org/officeDocument/2006/relationships/image" Target="../media/image288.png"/><Relationship Id="rId10" Type="http://schemas.openxmlformats.org/officeDocument/2006/relationships/image" Target="../media/image275.png"/><Relationship Id="rId19" Type="http://schemas.openxmlformats.org/officeDocument/2006/relationships/customXml" Target="../ink/ink246.xml"/><Relationship Id="rId31" Type="http://schemas.openxmlformats.org/officeDocument/2006/relationships/customXml" Target="../ink/ink252.xml"/><Relationship Id="rId4" Type="http://schemas.openxmlformats.org/officeDocument/2006/relationships/image" Target="../media/image272.png"/><Relationship Id="rId9" Type="http://schemas.openxmlformats.org/officeDocument/2006/relationships/customXml" Target="../ink/ink241.xml"/><Relationship Id="rId14" Type="http://schemas.openxmlformats.org/officeDocument/2006/relationships/image" Target="../media/image277.png"/><Relationship Id="rId22" Type="http://schemas.openxmlformats.org/officeDocument/2006/relationships/image" Target="../media/image281.png"/><Relationship Id="rId27" Type="http://schemas.openxmlformats.org/officeDocument/2006/relationships/customXml" Target="../ink/ink250.xml"/><Relationship Id="rId30" Type="http://schemas.openxmlformats.org/officeDocument/2006/relationships/image" Target="../media/image285.png"/><Relationship Id="rId35" Type="http://schemas.openxmlformats.org/officeDocument/2006/relationships/customXml" Target="../ink/ink254.xml"/><Relationship Id="rId8" Type="http://schemas.openxmlformats.org/officeDocument/2006/relationships/image" Target="../media/image27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1.png"/><Relationship Id="rId13" Type="http://schemas.openxmlformats.org/officeDocument/2006/relationships/customXml" Target="../ink/ink259.xml"/><Relationship Id="rId18" Type="http://schemas.openxmlformats.org/officeDocument/2006/relationships/image" Target="../media/image296.png"/><Relationship Id="rId3" Type="http://schemas.openxmlformats.org/officeDocument/2006/relationships/image" Target="../media/image1.png"/><Relationship Id="rId7" Type="http://schemas.openxmlformats.org/officeDocument/2006/relationships/customXml" Target="../ink/ink256.xml"/><Relationship Id="rId12" Type="http://schemas.openxmlformats.org/officeDocument/2006/relationships/image" Target="../media/image293.png"/><Relationship Id="rId17" Type="http://schemas.openxmlformats.org/officeDocument/2006/relationships/customXml" Target="../ink/ink261.xml"/><Relationship Id="rId2" Type="http://schemas.openxmlformats.org/officeDocument/2006/relationships/image" Target="../media/image4.jpeg"/><Relationship Id="rId16" Type="http://schemas.openxmlformats.org/officeDocument/2006/relationships/image" Target="../media/image29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0.png"/><Relationship Id="rId11" Type="http://schemas.openxmlformats.org/officeDocument/2006/relationships/customXml" Target="../ink/ink258.xml"/><Relationship Id="rId5" Type="http://schemas.openxmlformats.org/officeDocument/2006/relationships/customXml" Target="../ink/ink255.xml"/><Relationship Id="rId15" Type="http://schemas.openxmlformats.org/officeDocument/2006/relationships/customXml" Target="../ink/ink260.xml"/><Relationship Id="rId10" Type="http://schemas.openxmlformats.org/officeDocument/2006/relationships/image" Target="../media/image292.png"/><Relationship Id="rId4" Type="http://schemas.openxmlformats.org/officeDocument/2006/relationships/image" Target="../media/image289.png"/><Relationship Id="rId9" Type="http://schemas.openxmlformats.org/officeDocument/2006/relationships/customXml" Target="../ink/ink257.xml"/><Relationship Id="rId14" Type="http://schemas.openxmlformats.org/officeDocument/2006/relationships/image" Target="../media/image294.pn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66.xml"/><Relationship Id="rId18" Type="http://schemas.openxmlformats.org/officeDocument/2006/relationships/image" Target="../media/image304.png"/><Relationship Id="rId26" Type="http://schemas.openxmlformats.org/officeDocument/2006/relationships/image" Target="../media/image308.png"/><Relationship Id="rId39" Type="http://schemas.openxmlformats.org/officeDocument/2006/relationships/customXml" Target="../ink/ink279.xml"/><Relationship Id="rId21" Type="http://schemas.openxmlformats.org/officeDocument/2006/relationships/customXml" Target="../ink/ink270.xml"/><Relationship Id="rId34" Type="http://schemas.openxmlformats.org/officeDocument/2006/relationships/image" Target="../media/image312.png"/><Relationship Id="rId42" Type="http://schemas.openxmlformats.org/officeDocument/2006/relationships/image" Target="../media/image316.png"/><Relationship Id="rId47" Type="http://schemas.openxmlformats.org/officeDocument/2006/relationships/customXml" Target="../ink/ink283.xml"/><Relationship Id="rId50" Type="http://schemas.openxmlformats.org/officeDocument/2006/relationships/image" Target="../media/image320.png"/><Relationship Id="rId7" Type="http://schemas.openxmlformats.org/officeDocument/2006/relationships/customXml" Target="../ink/ink263.xml"/><Relationship Id="rId2" Type="http://schemas.openxmlformats.org/officeDocument/2006/relationships/image" Target="../media/image4.jpeg"/><Relationship Id="rId16" Type="http://schemas.openxmlformats.org/officeDocument/2006/relationships/image" Target="../media/image303.png"/><Relationship Id="rId29" Type="http://schemas.openxmlformats.org/officeDocument/2006/relationships/customXml" Target="../ink/ink274.xml"/><Relationship Id="rId11" Type="http://schemas.openxmlformats.org/officeDocument/2006/relationships/customXml" Target="../ink/ink265.xml"/><Relationship Id="rId24" Type="http://schemas.openxmlformats.org/officeDocument/2006/relationships/image" Target="../media/image307.png"/><Relationship Id="rId32" Type="http://schemas.openxmlformats.org/officeDocument/2006/relationships/image" Target="../media/image311.png"/><Relationship Id="rId37" Type="http://schemas.openxmlformats.org/officeDocument/2006/relationships/customXml" Target="../ink/ink278.xml"/><Relationship Id="rId40" Type="http://schemas.openxmlformats.org/officeDocument/2006/relationships/image" Target="../media/image315.png"/><Relationship Id="rId45" Type="http://schemas.openxmlformats.org/officeDocument/2006/relationships/customXml" Target="../ink/ink282.xml"/><Relationship Id="rId53" Type="http://schemas.openxmlformats.org/officeDocument/2006/relationships/customXml" Target="../ink/ink286.xml"/><Relationship Id="rId5" Type="http://schemas.openxmlformats.org/officeDocument/2006/relationships/customXml" Target="../ink/ink262.xml"/><Relationship Id="rId10" Type="http://schemas.openxmlformats.org/officeDocument/2006/relationships/image" Target="../media/image300.png"/><Relationship Id="rId19" Type="http://schemas.openxmlformats.org/officeDocument/2006/relationships/customXml" Target="../ink/ink269.xml"/><Relationship Id="rId31" Type="http://schemas.openxmlformats.org/officeDocument/2006/relationships/customXml" Target="../ink/ink275.xml"/><Relationship Id="rId44" Type="http://schemas.openxmlformats.org/officeDocument/2006/relationships/image" Target="../media/image317.png"/><Relationship Id="rId52" Type="http://schemas.openxmlformats.org/officeDocument/2006/relationships/image" Target="../media/image321.png"/><Relationship Id="rId4" Type="http://schemas.openxmlformats.org/officeDocument/2006/relationships/image" Target="../media/image297.png"/><Relationship Id="rId9" Type="http://schemas.openxmlformats.org/officeDocument/2006/relationships/customXml" Target="../ink/ink264.xml"/><Relationship Id="rId14" Type="http://schemas.openxmlformats.org/officeDocument/2006/relationships/image" Target="../media/image302.png"/><Relationship Id="rId22" Type="http://schemas.openxmlformats.org/officeDocument/2006/relationships/image" Target="../media/image306.png"/><Relationship Id="rId27" Type="http://schemas.openxmlformats.org/officeDocument/2006/relationships/customXml" Target="../ink/ink273.xml"/><Relationship Id="rId30" Type="http://schemas.openxmlformats.org/officeDocument/2006/relationships/image" Target="../media/image310.png"/><Relationship Id="rId35" Type="http://schemas.openxmlformats.org/officeDocument/2006/relationships/customXml" Target="../ink/ink277.xml"/><Relationship Id="rId43" Type="http://schemas.openxmlformats.org/officeDocument/2006/relationships/customXml" Target="../ink/ink281.xml"/><Relationship Id="rId48" Type="http://schemas.openxmlformats.org/officeDocument/2006/relationships/image" Target="../media/image319.png"/><Relationship Id="rId8" Type="http://schemas.openxmlformats.org/officeDocument/2006/relationships/image" Target="../media/image299.png"/><Relationship Id="rId51" Type="http://schemas.openxmlformats.org/officeDocument/2006/relationships/customXml" Target="../ink/ink285.xml"/><Relationship Id="rId3" Type="http://schemas.openxmlformats.org/officeDocument/2006/relationships/image" Target="../media/image1.png"/><Relationship Id="rId12" Type="http://schemas.openxmlformats.org/officeDocument/2006/relationships/image" Target="../media/image301.png"/><Relationship Id="rId17" Type="http://schemas.openxmlformats.org/officeDocument/2006/relationships/customXml" Target="../ink/ink268.xml"/><Relationship Id="rId25" Type="http://schemas.openxmlformats.org/officeDocument/2006/relationships/customXml" Target="../ink/ink272.xml"/><Relationship Id="rId33" Type="http://schemas.openxmlformats.org/officeDocument/2006/relationships/customXml" Target="../ink/ink276.xml"/><Relationship Id="rId38" Type="http://schemas.openxmlformats.org/officeDocument/2006/relationships/image" Target="../media/image314.png"/><Relationship Id="rId46" Type="http://schemas.openxmlformats.org/officeDocument/2006/relationships/image" Target="../media/image318.png"/><Relationship Id="rId20" Type="http://schemas.openxmlformats.org/officeDocument/2006/relationships/image" Target="../media/image305.png"/><Relationship Id="rId41" Type="http://schemas.openxmlformats.org/officeDocument/2006/relationships/customXml" Target="../ink/ink280.xml"/><Relationship Id="rId54" Type="http://schemas.openxmlformats.org/officeDocument/2006/relationships/image" Target="../media/image3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8.png"/><Relationship Id="rId15" Type="http://schemas.openxmlformats.org/officeDocument/2006/relationships/customXml" Target="../ink/ink267.xml"/><Relationship Id="rId23" Type="http://schemas.openxmlformats.org/officeDocument/2006/relationships/customXml" Target="../ink/ink271.xml"/><Relationship Id="rId28" Type="http://schemas.openxmlformats.org/officeDocument/2006/relationships/image" Target="../media/image309.png"/><Relationship Id="rId36" Type="http://schemas.openxmlformats.org/officeDocument/2006/relationships/image" Target="../media/image313.png"/><Relationship Id="rId49" Type="http://schemas.openxmlformats.org/officeDocument/2006/relationships/customXml" Target="../ink/ink284.xml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91.xml"/><Relationship Id="rId18" Type="http://schemas.openxmlformats.org/officeDocument/2006/relationships/image" Target="../media/image330.png"/><Relationship Id="rId26" Type="http://schemas.openxmlformats.org/officeDocument/2006/relationships/image" Target="../media/image334.png"/><Relationship Id="rId39" Type="http://schemas.openxmlformats.org/officeDocument/2006/relationships/customXml" Target="../ink/ink304.xml"/><Relationship Id="rId21" Type="http://schemas.openxmlformats.org/officeDocument/2006/relationships/customXml" Target="../ink/ink295.xml"/><Relationship Id="rId34" Type="http://schemas.openxmlformats.org/officeDocument/2006/relationships/image" Target="../media/image338.png"/><Relationship Id="rId42" Type="http://schemas.openxmlformats.org/officeDocument/2006/relationships/image" Target="../media/image342.png"/><Relationship Id="rId47" Type="http://schemas.openxmlformats.org/officeDocument/2006/relationships/customXml" Target="../ink/ink308.xml"/><Relationship Id="rId50" Type="http://schemas.openxmlformats.org/officeDocument/2006/relationships/image" Target="../media/image346.png"/><Relationship Id="rId7" Type="http://schemas.openxmlformats.org/officeDocument/2006/relationships/customXml" Target="../ink/ink288.xml"/><Relationship Id="rId2" Type="http://schemas.openxmlformats.org/officeDocument/2006/relationships/image" Target="../media/image4.jpeg"/><Relationship Id="rId16" Type="http://schemas.openxmlformats.org/officeDocument/2006/relationships/image" Target="../media/image329.png"/><Relationship Id="rId29" Type="http://schemas.openxmlformats.org/officeDocument/2006/relationships/customXml" Target="../ink/ink299.xml"/><Relationship Id="rId11" Type="http://schemas.openxmlformats.org/officeDocument/2006/relationships/customXml" Target="../ink/ink290.xml"/><Relationship Id="rId24" Type="http://schemas.openxmlformats.org/officeDocument/2006/relationships/image" Target="../media/image333.png"/><Relationship Id="rId32" Type="http://schemas.openxmlformats.org/officeDocument/2006/relationships/image" Target="../media/image337.png"/><Relationship Id="rId37" Type="http://schemas.openxmlformats.org/officeDocument/2006/relationships/customXml" Target="../ink/ink303.xml"/><Relationship Id="rId40" Type="http://schemas.openxmlformats.org/officeDocument/2006/relationships/image" Target="../media/image341.png"/><Relationship Id="rId45" Type="http://schemas.openxmlformats.org/officeDocument/2006/relationships/customXml" Target="../ink/ink307.xml"/><Relationship Id="rId5" Type="http://schemas.openxmlformats.org/officeDocument/2006/relationships/customXml" Target="../ink/ink287.xml"/><Relationship Id="rId15" Type="http://schemas.openxmlformats.org/officeDocument/2006/relationships/customXml" Target="../ink/ink292.xml"/><Relationship Id="rId23" Type="http://schemas.openxmlformats.org/officeDocument/2006/relationships/customXml" Target="../ink/ink296.xml"/><Relationship Id="rId28" Type="http://schemas.openxmlformats.org/officeDocument/2006/relationships/image" Target="../media/image335.png"/><Relationship Id="rId36" Type="http://schemas.openxmlformats.org/officeDocument/2006/relationships/image" Target="../media/image339.png"/><Relationship Id="rId49" Type="http://schemas.openxmlformats.org/officeDocument/2006/relationships/customXml" Target="../ink/ink309.xml"/><Relationship Id="rId10" Type="http://schemas.openxmlformats.org/officeDocument/2006/relationships/image" Target="../media/image326.png"/><Relationship Id="rId19" Type="http://schemas.openxmlformats.org/officeDocument/2006/relationships/customXml" Target="../ink/ink294.xml"/><Relationship Id="rId31" Type="http://schemas.openxmlformats.org/officeDocument/2006/relationships/customXml" Target="../ink/ink300.xml"/><Relationship Id="rId44" Type="http://schemas.openxmlformats.org/officeDocument/2006/relationships/image" Target="../media/image343.png"/><Relationship Id="rId52" Type="http://schemas.openxmlformats.org/officeDocument/2006/relationships/image" Target="../media/image347.png"/><Relationship Id="rId4" Type="http://schemas.openxmlformats.org/officeDocument/2006/relationships/image" Target="../media/image323.png"/><Relationship Id="rId9" Type="http://schemas.openxmlformats.org/officeDocument/2006/relationships/customXml" Target="../ink/ink289.xml"/><Relationship Id="rId14" Type="http://schemas.openxmlformats.org/officeDocument/2006/relationships/image" Target="../media/image328.png"/><Relationship Id="rId22" Type="http://schemas.openxmlformats.org/officeDocument/2006/relationships/image" Target="../media/image332.png"/><Relationship Id="rId27" Type="http://schemas.openxmlformats.org/officeDocument/2006/relationships/customXml" Target="../ink/ink298.xml"/><Relationship Id="rId30" Type="http://schemas.openxmlformats.org/officeDocument/2006/relationships/image" Target="../media/image336.png"/><Relationship Id="rId35" Type="http://schemas.openxmlformats.org/officeDocument/2006/relationships/customXml" Target="../ink/ink302.xml"/><Relationship Id="rId43" Type="http://schemas.openxmlformats.org/officeDocument/2006/relationships/customXml" Target="../ink/ink306.xml"/><Relationship Id="rId48" Type="http://schemas.openxmlformats.org/officeDocument/2006/relationships/image" Target="../media/image345.png"/><Relationship Id="rId8" Type="http://schemas.openxmlformats.org/officeDocument/2006/relationships/image" Target="../media/image325.png"/><Relationship Id="rId51" Type="http://schemas.openxmlformats.org/officeDocument/2006/relationships/customXml" Target="../ink/ink310.xml"/><Relationship Id="rId3" Type="http://schemas.openxmlformats.org/officeDocument/2006/relationships/image" Target="../media/image1.png"/><Relationship Id="rId12" Type="http://schemas.openxmlformats.org/officeDocument/2006/relationships/image" Target="../media/image327.png"/><Relationship Id="rId17" Type="http://schemas.openxmlformats.org/officeDocument/2006/relationships/customXml" Target="../ink/ink293.xml"/><Relationship Id="rId25" Type="http://schemas.openxmlformats.org/officeDocument/2006/relationships/customXml" Target="../ink/ink297.xml"/><Relationship Id="rId33" Type="http://schemas.openxmlformats.org/officeDocument/2006/relationships/customXml" Target="../ink/ink301.xml"/><Relationship Id="rId38" Type="http://schemas.openxmlformats.org/officeDocument/2006/relationships/image" Target="../media/image340.png"/><Relationship Id="rId46" Type="http://schemas.openxmlformats.org/officeDocument/2006/relationships/image" Target="../media/image344.png"/><Relationship Id="rId20" Type="http://schemas.openxmlformats.org/officeDocument/2006/relationships/image" Target="../media/image331.png"/><Relationship Id="rId41" Type="http://schemas.openxmlformats.org/officeDocument/2006/relationships/customXml" Target="../ink/ink30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2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0.png"/><Relationship Id="rId13" Type="http://schemas.openxmlformats.org/officeDocument/2006/relationships/customXml" Target="../ink/ink315.xml"/><Relationship Id="rId3" Type="http://schemas.openxmlformats.org/officeDocument/2006/relationships/image" Target="../media/image1.png"/><Relationship Id="rId7" Type="http://schemas.openxmlformats.org/officeDocument/2006/relationships/customXml" Target="../ink/ink312.xml"/><Relationship Id="rId12" Type="http://schemas.openxmlformats.org/officeDocument/2006/relationships/image" Target="../media/image35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9.png"/><Relationship Id="rId11" Type="http://schemas.openxmlformats.org/officeDocument/2006/relationships/customXml" Target="../ink/ink314.xml"/><Relationship Id="rId5" Type="http://schemas.openxmlformats.org/officeDocument/2006/relationships/customXml" Target="../ink/ink311.xml"/><Relationship Id="rId10" Type="http://schemas.openxmlformats.org/officeDocument/2006/relationships/image" Target="../media/image351.png"/><Relationship Id="rId4" Type="http://schemas.openxmlformats.org/officeDocument/2006/relationships/image" Target="../media/image348.png"/><Relationship Id="rId9" Type="http://schemas.openxmlformats.org/officeDocument/2006/relationships/customXml" Target="../ink/ink313.xml"/><Relationship Id="rId14" Type="http://schemas.openxmlformats.org/officeDocument/2006/relationships/image" Target="../media/image35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7.png"/><Relationship Id="rId13" Type="http://schemas.openxmlformats.org/officeDocument/2006/relationships/customXml" Target="../ink/ink320.xml"/><Relationship Id="rId18" Type="http://schemas.openxmlformats.org/officeDocument/2006/relationships/image" Target="../media/image362.png"/><Relationship Id="rId3" Type="http://schemas.openxmlformats.org/officeDocument/2006/relationships/image" Target="../media/image1.png"/><Relationship Id="rId7" Type="http://schemas.openxmlformats.org/officeDocument/2006/relationships/customXml" Target="../ink/ink317.xml"/><Relationship Id="rId12" Type="http://schemas.openxmlformats.org/officeDocument/2006/relationships/image" Target="../media/image359.png"/><Relationship Id="rId17" Type="http://schemas.openxmlformats.org/officeDocument/2006/relationships/customXml" Target="../ink/ink322.xml"/><Relationship Id="rId2" Type="http://schemas.openxmlformats.org/officeDocument/2006/relationships/image" Target="../media/image4.jpeg"/><Relationship Id="rId16" Type="http://schemas.openxmlformats.org/officeDocument/2006/relationships/image" Target="../media/image36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6.png"/><Relationship Id="rId11" Type="http://schemas.openxmlformats.org/officeDocument/2006/relationships/customXml" Target="../ink/ink319.xml"/><Relationship Id="rId5" Type="http://schemas.openxmlformats.org/officeDocument/2006/relationships/customXml" Target="../ink/ink316.xml"/><Relationship Id="rId15" Type="http://schemas.openxmlformats.org/officeDocument/2006/relationships/customXml" Target="../ink/ink321.xml"/><Relationship Id="rId10" Type="http://schemas.openxmlformats.org/officeDocument/2006/relationships/image" Target="../media/image358.png"/><Relationship Id="rId4" Type="http://schemas.openxmlformats.org/officeDocument/2006/relationships/image" Target="../media/image355.png"/><Relationship Id="rId9" Type="http://schemas.openxmlformats.org/officeDocument/2006/relationships/customXml" Target="../ink/ink318.xml"/><Relationship Id="rId14" Type="http://schemas.openxmlformats.org/officeDocument/2006/relationships/image" Target="../media/image36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3.png"/></Relationships>
</file>

<file path=ppt/slides/_rels/slide3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379.xml"/><Relationship Id="rId21" Type="http://schemas.openxmlformats.org/officeDocument/2006/relationships/customXml" Target="../ink/ink331.xml"/><Relationship Id="rId42" Type="http://schemas.openxmlformats.org/officeDocument/2006/relationships/image" Target="../media/image383.png"/><Relationship Id="rId63" Type="http://schemas.openxmlformats.org/officeDocument/2006/relationships/customXml" Target="../ink/ink352.xml"/><Relationship Id="rId84" Type="http://schemas.openxmlformats.org/officeDocument/2006/relationships/image" Target="../media/image404.png"/><Relationship Id="rId138" Type="http://schemas.openxmlformats.org/officeDocument/2006/relationships/image" Target="../media/image431.png"/><Relationship Id="rId159" Type="http://schemas.openxmlformats.org/officeDocument/2006/relationships/customXml" Target="../ink/ink400.xml"/><Relationship Id="rId170" Type="http://schemas.openxmlformats.org/officeDocument/2006/relationships/image" Target="../media/image447.png"/><Relationship Id="rId191" Type="http://schemas.openxmlformats.org/officeDocument/2006/relationships/customXml" Target="../ink/ink416.xml"/><Relationship Id="rId205" Type="http://schemas.openxmlformats.org/officeDocument/2006/relationships/customXml" Target="../ink/ink423.xml"/><Relationship Id="rId226" Type="http://schemas.openxmlformats.org/officeDocument/2006/relationships/image" Target="../media/image475.png"/><Relationship Id="rId107" Type="http://schemas.openxmlformats.org/officeDocument/2006/relationships/customXml" Target="../ink/ink374.xml"/><Relationship Id="rId11" Type="http://schemas.openxmlformats.org/officeDocument/2006/relationships/customXml" Target="../ink/ink326.xml"/><Relationship Id="rId32" Type="http://schemas.openxmlformats.org/officeDocument/2006/relationships/image" Target="../media/image378.png"/><Relationship Id="rId53" Type="http://schemas.openxmlformats.org/officeDocument/2006/relationships/customXml" Target="../ink/ink347.xml"/><Relationship Id="rId74" Type="http://schemas.openxmlformats.org/officeDocument/2006/relationships/image" Target="../media/image399.png"/><Relationship Id="rId128" Type="http://schemas.openxmlformats.org/officeDocument/2006/relationships/image" Target="../media/image426.png"/><Relationship Id="rId149" Type="http://schemas.openxmlformats.org/officeDocument/2006/relationships/customXml" Target="../ink/ink395.xml"/><Relationship Id="rId5" Type="http://schemas.openxmlformats.org/officeDocument/2006/relationships/customXml" Target="../ink/ink323.xml"/><Relationship Id="rId95" Type="http://schemas.openxmlformats.org/officeDocument/2006/relationships/customXml" Target="../ink/ink368.xml"/><Relationship Id="rId160" Type="http://schemas.openxmlformats.org/officeDocument/2006/relationships/image" Target="../media/image442.png"/><Relationship Id="rId181" Type="http://schemas.openxmlformats.org/officeDocument/2006/relationships/customXml" Target="../ink/ink411.xml"/><Relationship Id="rId216" Type="http://schemas.openxmlformats.org/officeDocument/2006/relationships/image" Target="../media/image470.png"/><Relationship Id="rId237" Type="http://schemas.openxmlformats.org/officeDocument/2006/relationships/customXml" Target="../ink/ink439.xml"/><Relationship Id="rId22" Type="http://schemas.openxmlformats.org/officeDocument/2006/relationships/image" Target="../media/image373.png"/><Relationship Id="rId43" Type="http://schemas.openxmlformats.org/officeDocument/2006/relationships/customXml" Target="../ink/ink342.xml"/><Relationship Id="rId64" Type="http://schemas.openxmlformats.org/officeDocument/2006/relationships/image" Target="../media/image394.png"/><Relationship Id="rId118" Type="http://schemas.openxmlformats.org/officeDocument/2006/relationships/image" Target="../media/image421.png"/><Relationship Id="rId139" Type="http://schemas.openxmlformats.org/officeDocument/2006/relationships/customXml" Target="../ink/ink390.xml"/><Relationship Id="rId85" Type="http://schemas.openxmlformats.org/officeDocument/2006/relationships/customXml" Target="../ink/ink363.xml"/><Relationship Id="rId150" Type="http://schemas.openxmlformats.org/officeDocument/2006/relationships/image" Target="../media/image437.png"/><Relationship Id="rId171" Type="http://schemas.openxmlformats.org/officeDocument/2006/relationships/customXml" Target="../ink/ink406.xml"/><Relationship Id="rId192" Type="http://schemas.openxmlformats.org/officeDocument/2006/relationships/image" Target="../media/image458.png"/><Relationship Id="rId206" Type="http://schemas.openxmlformats.org/officeDocument/2006/relationships/image" Target="../media/image465.png"/><Relationship Id="rId227" Type="http://schemas.openxmlformats.org/officeDocument/2006/relationships/customXml" Target="../ink/ink434.xml"/><Relationship Id="rId12" Type="http://schemas.openxmlformats.org/officeDocument/2006/relationships/image" Target="../media/image368.png"/><Relationship Id="rId33" Type="http://schemas.openxmlformats.org/officeDocument/2006/relationships/customXml" Target="../ink/ink337.xml"/><Relationship Id="rId108" Type="http://schemas.openxmlformats.org/officeDocument/2006/relationships/image" Target="../media/image416.png"/><Relationship Id="rId129" Type="http://schemas.openxmlformats.org/officeDocument/2006/relationships/customXml" Target="../ink/ink385.xml"/><Relationship Id="rId54" Type="http://schemas.openxmlformats.org/officeDocument/2006/relationships/image" Target="../media/image389.png"/><Relationship Id="rId75" Type="http://schemas.openxmlformats.org/officeDocument/2006/relationships/customXml" Target="../ink/ink358.xml"/><Relationship Id="rId96" Type="http://schemas.openxmlformats.org/officeDocument/2006/relationships/image" Target="../media/image410.png"/><Relationship Id="rId140" Type="http://schemas.openxmlformats.org/officeDocument/2006/relationships/image" Target="../media/image432.png"/><Relationship Id="rId161" Type="http://schemas.openxmlformats.org/officeDocument/2006/relationships/customXml" Target="../ink/ink401.xml"/><Relationship Id="rId182" Type="http://schemas.openxmlformats.org/officeDocument/2006/relationships/image" Target="../media/image453.png"/><Relationship Id="rId217" Type="http://schemas.openxmlformats.org/officeDocument/2006/relationships/customXml" Target="../ink/ink429.xml"/><Relationship Id="rId6" Type="http://schemas.openxmlformats.org/officeDocument/2006/relationships/image" Target="../media/image365.png"/><Relationship Id="rId238" Type="http://schemas.openxmlformats.org/officeDocument/2006/relationships/image" Target="../media/image481.png"/><Relationship Id="rId23" Type="http://schemas.openxmlformats.org/officeDocument/2006/relationships/customXml" Target="../ink/ink332.xml"/><Relationship Id="rId119" Type="http://schemas.openxmlformats.org/officeDocument/2006/relationships/customXml" Target="../ink/ink380.xml"/><Relationship Id="rId44" Type="http://schemas.openxmlformats.org/officeDocument/2006/relationships/image" Target="../media/image384.png"/><Relationship Id="rId65" Type="http://schemas.openxmlformats.org/officeDocument/2006/relationships/customXml" Target="../ink/ink353.xml"/><Relationship Id="rId86" Type="http://schemas.openxmlformats.org/officeDocument/2006/relationships/image" Target="../media/image405.png"/><Relationship Id="rId130" Type="http://schemas.openxmlformats.org/officeDocument/2006/relationships/image" Target="../media/image427.png"/><Relationship Id="rId151" Type="http://schemas.openxmlformats.org/officeDocument/2006/relationships/customXml" Target="../ink/ink396.xml"/><Relationship Id="rId172" Type="http://schemas.openxmlformats.org/officeDocument/2006/relationships/image" Target="../media/image448.png"/><Relationship Id="rId193" Type="http://schemas.openxmlformats.org/officeDocument/2006/relationships/customXml" Target="../ink/ink417.xml"/><Relationship Id="rId207" Type="http://schemas.openxmlformats.org/officeDocument/2006/relationships/customXml" Target="../ink/ink424.xml"/><Relationship Id="rId228" Type="http://schemas.openxmlformats.org/officeDocument/2006/relationships/image" Target="../media/image476.png"/><Relationship Id="rId13" Type="http://schemas.openxmlformats.org/officeDocument/2006/relationships/customXml" Target="../ink/ink327.xml"/><Relationship Id="rId109" Type="http://schemas.openxmlformats.org/officeDocument/2006/relationships/customXml" Target="../ink/ink375.xml"/><Relationship Id="rId34" Type="http://schemas.openxmlformats.org/officeDocument/2006/relationships/image" Target="../media/image379.png"/><Relationship Id="rId55" Type="http://schemas.openxmlformats.org/officeDocument/2006/relationships/customXml" Target="../ink/ink348.xml"/><Relationship Id="rId76" Type="http://schemas.openxmlformats.org/officeDocument/2006/relationships/image" Target="../media/image400.png"/><Relationship Id="rId97" Type="http://schemas.openxmlformats.org/officeDocument/2006/relationships/customXml" Target="../ink/ink369.xml"/><Relationship Id="rId120" Type="http://schemas.openxmlformats.org/officeDocument/2006/relationships/image" Target="../media/image422.png"/><Relationship Id="rId141" Type="http://schemas.openxmlformats.org/officeDocument/2006/relationships/customXml" Target="../ink/ink391.xml"/><Relationship Id="rId7" Type="http://schemas.openxmlformats.org/officeDocument/2006/relationships/customXml" Target="../ink/ink324.xml"/><Relationship Id="rId162" Type="http://schemas.openxmlformats.org/officeDocument/2006/relationships/image" Target="../media/image443.png"/><Relationship Id="rId183" Type="http://schemas.openxmlformats.org/officeDocument/2006/relationships/customXml" Target="../ink/ink412.xml"/><Relationship Id="rId218" Type="http://schemas.openxmlformats.org/officeDocument/2006/relationships/image" Target="../media/image471.png"/><Relationship Id="rId239" Type="http://schemas.openxmlformats.org/officeDocument/2006/relationships/customXml" Target="../ink/ink440.xml"/><Relationship Id="rId24" Type="http://schemas.openxmlformats.org/officeDocument/2006/relationships/image" Target="../media/image374.png"/><Relationship Id="rId45" Type="http://schemas.openxmlformats.org/officeDocument/2006/relationships/customXml" Target="../ink/ink343.xml"/><Relationship Id="rId66" Type="http://schemas.openxmlformats.org/officeDocument/2006/relationships/image" Target="../media/image395.png"/><Relationship Id="rId87" Type="http://schemas.openxmlformats.org/officeDocument/2006/relationships/customXml" Target="../ink/ink364.xml"/><Relationship Id="rId110" Type="http://schemas.openxmlformats.org/officeDocument/2006/relationships/image" Target="../media/image417.png"/><Relationship Id="rId131" Type="http://schemas.openxmlformats.org/officeDocument/2006/relationships/customXml" Target="../ink/ink386.xml"/><Relationship Id="rId152" Type="http://schemas.openxmlformats.org/officeDocument/2006/relationships/image" Target="../media/image438.png"/><Relationship Id="rId173" Type="http://schemas.openxmlformats.org/officeDocument/2006/relationships/customXml" Target="../ink/ink407.xml"/><Relationship Id="rId194" Type="http://schemas.openxmlformats.org/officeDocument/2006/relationships/image" Target="../media/image459.png"/><Relationship Id="rId208" Type="http://schemas.openxmlformats.org/officeDocument/2006/relationships/image" Target="../media/image466.png"/><Relationship Id="rId229" Type="http://schemas.openxmlformats.org/officeDocument/2006/relationships/customXml" Target="../ink/ink435.xml"/><Relationship Id="rId240" Type="http://schemas.openxmlformats.org/officeDocument/2006/relationships/image" Target="../media/image482.png"/><Relationship Id="rId14" Type="http://schemas.openxmlformats.org/officeDocument/2006/relationships/image" Target="../media/image369.png"/><Relationship Id="rId35" Type="http://schemas.openxmlformats.org/officeDocument/2006/relationships/customXml" Target="../ink/ink338.xml"/><Relationship Id="rId56" Type="http://schemas.openxmlformats.org/officeDocument/2006/relationships/image" Target="../media/image390.png"/><Relationship Id="rId77" Type="http://schemas.openxmlformats.org/officeDocument/2006/relationships/customXml" Target="../ink/ink359.xml"/><Relationship Id="rId100" Type="http://schemas.openxmlformats.org/officeDocument/2006/relationships/image" Target="../media/image412.png"/><Relationship Id="rId8" Type="http://schemas.openxmlformats.org/officeDocument/2006/relationships/image" Target="../media/image366.png"/><Relationship Id="rId98" Type="http://schemas.openxmlformats.org/officeDocument/2006/relationships/image" Target="../media/image411.png"/><Relationship Id="rId121" Type="http://schemas.openxmlformats.org/officeDocument/2006/relationships/customXml" Target="../ink/ink381.xml"/><Relationship Id="rId142" Type="http://schemas.openxmlformats.org/officeDocument/2006/relationships/image" Target="../media/image433.png"/><Relationship Id="rId163" Type="http://schemas.openxmlformats.org/officeDocument/2006/relationships/customXml" Target="../ink/ink402.xml"/><Relationship Id="rId184" Type="http://schemas.openxmlformats.org/officeDocument/2006/relationships/image" Target="../media/image454.png"/><Relationship Id="rId219" Type="http://schemas.openxmlformats.org/officeDocument/2006/relationships/customXml" Target="../ink/ink430.xml"/><Relationship Id="rId230" Type="http://schemas.openxmlformats.org/officeDocument/2006/relationships/image" Target="../media/image477.png"/><Relationship Id="rId25" Type="http://schemas.openxmlformats.org/officeDocument/2006/relationships/customXml" Target="../ink/ink333.xml"/><Relationship Id="rId46" Type="http://schemas.openxmlformats.org/officeDocument/2006/relationships/image" Target="../media/image385.png"/><Relationship Id="rId67" Type="http://schemas.openxmlformats.org/officeDocument/2006/relationships/customXml" Target="../ink/ink354.xml"/><Relationship Id="rId88" Type="http://schemas.openxmlformats.org/officeDocument/2006/relationships/image" Target="../media/image406.png"/><Relationship Id="rId111" Type="http://schemas.openxmlformats.org/officeDocument/2006/relationships/customXml" Target="../ink/ink376.xml"/><Relationship Id="rId132" Type="http://schemas.openxmlformats.org/officeDocument/2006/relationships/image" Target="../media/image428.png"/><Relationship Id="rId153" Type="http://schemas.openxmlformats.org/officeDocument/2006/relationships/customXml" Target="../ink/ink397.xml"/><Relationship Id="rId174" Type="http://schemas.openxmlformats.org/officeDocument/2006/relationships/image" Target="../media/image449.png"/><Relationship Id="rId195" Type="http://schemas.openxmlformats.org/officeDocument/2006/relationships/customXml" Target="../ink/ink418.xml"/><Relationship Id="rId209" Type="http://schemas.openxmlformats.org/officeDocument/2006/relationships/customXml" Target="../ink/ink425.xml"/><Relationship Id="rId220" Type="http://schemas.openxmlformats.org/officeDocument/2006/relationships/image" Target="../media/image472.png"/><Relationship Id="rId241" Type="http://schemas.openxmlformats.org/officeDocument/2006/relationships/customXml" Target="../ink/ink441.xml"/><Relationship Id="rId15" Type="http://schemas.openxmlformats.org/officeDocument/2006/relationships/customXml" Target="../ink/ink328.xml"/><Relationship Id="rId36" Type="http://schemas.openxmlformats.org/officeDocument/2006/relationships/image" Target="../media/image380.png"/><Relationship Id="rId57" Type="http://schemas.openxmlformats.org/officeDocument/2006/relationships/customXml" Target="../ink/ink349.xml"/><Relationship Id="rId106" Type="http://schemas.openxmlformats.org/officeDocument/2006/relationships/image" Target="../media/image415.png"/><Relationship Id="rId127" Type="http://schemas.openxmlformats.org/officeDocument/2006/relationships/customXml" Target="../ink/ink384.xml"/><Relationship Id="rId10" Type="http://schemas.openxmlformats.org/officeDocument/2006/relationships/image" Target="../media/image367.png"/><Relationship Id="rId31" Type="http://schemas.openxmlformats.org/officeDocument/2006/relationships/customXml" Target="../ink/ink336.xml"/><Relationship Id="rId52" Type="http://schemas.openxmlformats.org/officeDocument/2006/relationships/image" Target="../media/image388.png"/><Relationship Id="rId73" Type="http://schemas.openxmlformats.org/officeDocument/2006/relationships/customXml" Target="../ink/ink357.xml"/><Relationship Id="rId78" Type="http://schemas.openxmlformats.org/officeDocument/2006/relationships/image" Target="../media/image401.png"/><Relationship Id="rId94" Type="http://schemas.openxmlformats.org/officeDocument/2006/relationships/image" Target="../media/image409.png"/><Relationship Id="rId99" Type="http://schemas.openxmlformats.org/officeDocument/2006/relationships/customXml" Target="../ink/ink370.xml"/><Relationship Id="rId101" Type="http://schemas.openxmlformats.org/officeDocument/2006/relationships/customXml" Target="../ink/ink371.xml"/><Relationship Id="rId122" Type="http://schemas.openxmlformats.org/officeDocument/2006/relationships/image" Target="../media/image423.png"/><Relationship Id="rId143" Type="http://schemas.openxmlformats.org/officeDocument/2006/relationships/customXml" Target="../ink/ink392.xml"/><Relationship Id="rId148" Type="http://schemas.openxmlformats.org/officeDocument/2006/relationships/image" Target="../media/image436.png"/><Relationship Id="rId164" Type="http://schemas.openxmlformats.org/officeDocument/2006/relationships/image" Target="../media/image444.png"/><Relationship Id="rId169" Type="http://schemas.openxmlformats.org/officeDocument/2006/relationships/customXml" Target="../ink/ink405.xml"/><Relationship Id="rId185" Type="http://schemas.openxmlformats.org/officeDocument/2006/relationships/customXml" Target="../ink/ink413.xml"/><Relationship Id="rId4" Type="http://schemas.openxmlformats.org/officeDocument/2006/relationships/image" Target="../media/image364.png"/><Relationship Id="rId9" Type="http://schemas.openxmlformats.org/officeDocument/2006/relationships/customXml" Target="../ink/ink325.xml"/><Relationship Id="rId180" Type="http://schemas.openxmlformats.org/officeDocument/2006/relationships/image" Target="../media/image452.png"/><Relationship Id="rId210" Type="http://schemas.openxmlformats.org/officeDocument/2006/relationships/image" Target="../media/image467.png"/><Relationship Id="rId215" Type="http://schemas.openxmlformats.org/officeDocument/2006/relationships/customXml" Target="../ink/ink428.xml"/><Relationship Id="rId236" Type="http://schemas.openxmlformats.org/officeDocument/2006/relationships/image" Target="../media/image480.png"/><Relationship Id="rId26" Type="http://schemas.openxmlformats.org/officeDocument/2006/relationships/image" Target="../media/image375.png"/><Relationship Id="rId231" Type="http://schemas.openxmlformats.org/officeDocument/2006/relationships/customXml" Target="../ink/ink436.xml"/><Relationship Id="rId47" Type="http://schemas.openxmlformats.org/officeDocument/2006/relationships/customXml" Target="../ink/ink344.xml"/><Relationship Id="rId68" Type="http://schemas.openxmlformats.org/officeDocument/2006/relationships/image" Target="../media/image396.png"/><Relationship Id="rId89" Type="http://schemas.openxmlformats.org/officeDocument/2006/relationships/customXml" Target="../ink/ink365.xml"/><Relationship Id="rId112" Type="http://schemas.openxmlformats.org/officeDocument/2006/relationships/image" Target="../media/image418.png"/><Relationship Id="rId133" Type="http://schemas.openxmlformats.org/officeDocument/2006/relationships/customXml" Target="../ink/ink387.xml"/><Relationship Id="rId154" Type="http://schemas.openxmlformats.org/officeDocument/2006/relationships/image" Target="../media/image439.png"/><Relationship Id="rId175" Type="http://schemas.openxmlformats.org/officeDocument/2006/relationships/customXml" Target="../ink/ink408.xml"/><Relationship Id="rId196" Type="http://schemas.openxmlformats.org/officeDocument/2006/relationships/image" Target="../media/image460.png"/><Relationship Id="rId200" Type="http://schemas.openxmlformats.org/officeDocument/2006/relationships/image" Target="../media/image462.png"/><Relationship Id="rId16" Type="http://schemas.openxmlformats.org/officeDocument/2006/relationships/image" Target="../media/image370.png"/><Relationship Id="rId221" Type="http://schemas.openxmlformats.org/officeDocument/2006/relationships/customXml" Target="../ink/ink431.xml"/><Relationship Id="rId242" Type="http://schemas.openxmlformats.org/officeDocument/2006/relationships/image" Target="../media/image483.png"/><Relationship Id="rId37" Type="http://schemas.openxmlformats.org/officeDocument/2006/relationships/customXml" Target="../ink/ink339.xml"/><Relationship Id="rId58" Type="http://schemas.openxmlformats.org/officeDocument/2006/relationships/image" Target="../media/image391.png"/><Relationship Id="rId79" Type="http://schemas.openxmlformats.org/officeDocument/2006/relationships/customXml" Target="../ink/ink360.xml"/><Relationship Id="rId102" Type="http://schemas.openxmlformats.org/officeDocument/2006/relationships/image" Target="../media/image413.png"/><Relationship Id="rId123" Type="http://schemas.openxmlformats.org/officeDocument/2006/relationships/customXml" Target="../ink/ink382.xml"/><Relationship Id="rId144" Type="http://schemas.openxmlformats.org/officeDocument/2006/relationships/image" Target="../media/image434.png"/><Relationship Id="rId90" Type="http://schemas.openxmlformats.org/officeDocument/2006/relationships/image" Target="../media/image407.png"/><Relationship Id="rId165" Type="http://schemas.openxmlformats.org/officeDocument/2006/relationships/customXml" Target="../ink/ink403.xml"/><Relationship Id="rId186" Type="http://schemas.openxmlformats.org/officeDocument/2006/relationships/image" Target="../media/image455.png"/><Relationship Id="rId211" Type="http://schemas.openxmlformats.org/officeDocument/2006/relationships/customXml" Target="../ink/ink426.xml"/><Relationship Id="rId232" Type="http://schemas.openxmlformats.org/officeDocument/2006/relationships/image" Target="../media/image478.png"/><Relationship Id="rId27" Type="http://schemas.openxmlformats.org/officeDocument/2006/relationships/customXml" Target="../ink/ink334.xml"/><Relationship Id="rId48" Type="http://schemas.openxmlformats.org/officeDocument/2006/relationships/image" Target="../media/image386.png"/><Relationship Id="rId69" Type="http://schemas.openxmlformats.org/officeDocument/2006/relationships/customXml" Target="../ink/ink355.xml"/><Relationship Id="rId113" Type="http://schemas.openxmlformats.org/officeDocument/2006/relationships/customXml" Target="../ink/ink377.xml"/><Relationship Id="rId134" Type="http://schemas.openxmlformats.org/officeDocument/2006/relationships/image" Target="../media/image429.png"/><Relationship Id="rId80" Type="http://schemas.openxmlformats.org/officeDocument/2006/relationships/image" Target="../media/image402.png"/><Relationship Id="rId155" Type="http://schemas.openxmlformats.org/officeDocument/2006/relationships/customXml" Target="../ink/ink398.xml"/><Relationship Id="rId176" Type="http://schemas.openxmlformats.org/officeDocument/2006/relationships/image" Target="../media/image450.png"/><Relationship Id="rId197" Type="http://schemas.openxmlformats.org/officeDocument/2006/relationships/customXml" Target="../ink/ink419.xml"/><Relationship Id="rId201" Type="http://schemas.openxmlformats.org/officeDocument/2006/relationships/customXml" Target="../ink/ink421.xml"/><Relationship Id="rId222" Type="http://schemas.openxmlformats.org/officeDocument/2006/relationships/image" Target="../media/image473.png"/><Relationship Id="rId243" Type="http://schemas.openxmlformats.org/officeDocument/2006/relationships/customXml" Target="../ink/ink442.xml"/><Relationship Id="rId17" Type="http://schemas.openxmlformats.org/officeDocument/2006/relationships/customXml" Target="../ink/ink329.xml"/><Relationship Id="rId38" Type="http://schemas.openxmlformats.org/officeDocument/2006/relationships/image" Target="../media/image381.png"/><Relationship Id="rId59" Type="http://schemas.openxmlformats.org/officeDocument/2006/relationships/customXml" Target="../ink/ink350.xml"/><Relationship Id="rId103" Type="http://schemas.openxmlformats.org/officeDocument/2006/relationships/customXml" Target="../ink/ink372.xml"/><Relationship Id="rId124" Type="http://schemas.openxmlformats.org/officeDocument/2006/relationships/image" Target="../media/image424.png"/><Relationship Id="rId70" Type="http://schemas.openxmlformats.org/officeDocument/2006/relationships/image" Target="../media/image397.png"/><Relationship Id="rId91" Type="http://schemas.openxmlformats.org/officeDocument/2006/relationships/customXml" Target="../ink/ink366.xml"/><Relationship Id="rId145" Type="http://schemas.openxmlformats.org/officeDocument/2006/relationships/customXml" Target="../ink/ink393.xml"/><Relationship Id="rId166" Type="http://schemas.openxmlformats.org/officeDocument/2006/relationships/image" Target="../media/image445.png"/><Relationship Id="rId187" Type="http://schemas.openxmlformats.org/officeDocument/2006/relationships/customXml" Target="../ink/ink414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468.png"/><Relationship Id="rId233" Type="http://schemas.openxmlformats.org/officeDocument/2006/relationships/customXml" Target="../ink/ink437.xml"/><Relationship Id="rId28" Type="http://schemas.openxmlformats.org/officeDocument/2006/relationships/image" Target="../media/image376.png"/><Relationship Id="rId49" Type="http://schemas.openxmlformats.org/officeDocument/2006/relationships/customXml" Target="../ink/ink345.xml"/><Relationship Id="rId114" Type="http://schemas.openxmlformats.org/officeDocument/2006/relationships/image" Target="../media/image419.png"/><Relationship Id="rId60" Type="http://schemas.openxmlformats.org/officeDocument/2006/relationships/image" Target="../media/image392.png"/><Relationship Id="rId81" Type="http://schemas.openxmlformats.org/officeDocument/2006/relationships/customXml" Target="../ink/ink361.xml"/><Relationship Id="rId135" Type="http://schemas.openxmlformats.org/officeDocument/2006/relationships/customXml" Target="../ink/ink388.xml"/><Relationship Id="rId156" Type="http://schemas.openxmlformats.org/officeDocument/2006/relationships/image" Target="../media/image440.png"/><Relationship Id="rId177" Type="http://schemas.openxmlformats.org/officeDocument/2006/relationships/customXml" Target="../ink/ink409.xml"/><Relationship Id="rId198" Type="http://schemas.openxmlformats.org/officeDocument/2006/relationships/image" Target="../media/image461.png"/><Relationship Id="rId202" Type="http://schemas.openxmlformats.org/officeDocument/2006/relationships/image" Target="../media/image463.png"/><Relationship Id="rId223" Type="http://schemas.openxmlformats.org/officeDocument/2006/relationships/customXml" Target="../ink/ink432.xml"/><Relationship Id="rId244" Type="http://schemas.openxmlformats.org/officeDocument/2006/relationships/image" Target="../media/image484.png"/><Relationship Id="rId18" Type="http://schemas.openxmlformats.org/officeDocument/2006/relationships/image" Target="../media/image371.png"/><Relationship Id="rId39" Type="http://schemas.openxmlformats.org/officeDocument/2006/relationships/customXml" Target="../ink/ink340.xml"/><Relationship Id="rId50" Type="http://schemas.openxmlformats.org/officeDocument/2006/relationships/image" Target="../media/image387.png"/><Relationship Id="rId104" Type="http://schemas.openxmlformats.org/officeDocument/2006/relationships/image" Target="../media/image414.png"/><Relationship Id="rId125" Type="http://schemas.openxmlformats.org/officeDocument/2006/relationships/customXml" Target="../ink/ink383.xml"/><Relationship Id="rId146" Type="http://schemas.openxmlformats.org/officeDocument/2006/relationships/image" Target="../media/image435.png"/><Relationship Id="rId167" Type="http://schemas.openxmlformats.org/officeDocument/2006/relationships/customXml" Target="../ink/ink404.xml"/><Relationship Id="rId188" Type="http://schemas.openxmlformats.org/officeDocument/2006/relationships/image" Target="../media/image456.png"/><Relationship Id="rId71" Type="http://schemas.openxmlformats.org/officeDocument/2006/relationships/customXml" Target="../ink/ink356.xml"/><Relationship Id="rId92" Type="http://schemas.openxmlformats.org/officeDocument/2006/relationships/image" Target="../media/image408.png"/><Relationship Id="rId213" Type="http://schemas.openxmlformats.org/officeDocument/2006/relationships/customXml" Target="../ink/ink427.xml"/><Relationship Id="rId234" Type="http://schemas.openxmlformats.org/officeDocument/2006/relationships/image" Target="../media/image479.png"/><Relationship Id="rId2" Type="http://schemas.openxmlformats.org/officeDocument/2006/relationships/image" Target="../media/image4.jpeg"/><Relationship Id="rId29" Type="http://schemas.openxmlformats.org/officeDocument/2006/relationships/customXml" Target="../ink/ink335.xml"/><Relationship Id="rId40" Type="http://schemas.openxmlformats.org/officeDocument/2006/relationships/image" Target="../media/image382.png"/><Relationship Id="rId115" Type="http://schemas.openxmlformats.org/officeDocument/2006/relationships/customXml" Target="../ink/ink378.xml"/><Relationship Id="rId136" Type="http://schemas.openxmlformats.org/officeDocument/2006/relationships/image" Target="../media/image430.png"/><Relationship Id="rId157" Type="http://schemas.openxmlformats.org/officeDocument/2006/relationships/customXml" Target="../ink/ink399.xml"/><Relationship Id="rId178" Type="http://schemas.openxmlformats.org/officeDocument/2006/relationships/image" Target="../media/image451.png"/><Relationship Id="rId61" Type="http://schemas.openxmlformats.org/officeDocument/2006/relationships/customXml" Target="../ink/ink351.xml"/><Relationship Id="rId82" Type="http://schemas.openxmlformats.org/officeDocument/2006/relationships/image" Target="../media/image403.png"/><Relationship Id="rId199" Type="http://schemas.openxmlformats.org/officeDocument/2006/relationships/customXml" Target="../ink/ink420.xml"/><Relationship Id="rId203" Type="http://schemas.openxmlformats.org/officeDocument/2006/relationships/customXml" Target="../ink/ink422.xml"/><Relationship Id="rId19" Type="http://schemas.openxmlformats.org/officeDocument/2006/relationships/customXml" Target="../ink/ink330.xml"/><Relationship Id="rId224" Type="http://schemas.openxmlformats.org/officeDocument/2006/relationships/image" Target="../media/image474.png"/><Relationship Id="rId30" Type="http://schemas.openxmlformats.org/officeDocument/2006/relationships/image" Target="../media/image377.png"/><Relationship Id="rId105" Type="http://schemas.openxmlformats.org/officeDocument/2006/relationships/customXml" Target="../ink/ink373.xml"/><Relationship Id="rId126" Type="http://schemas.openxmlformats.org/officeDocument/2006/relationships/image" Target="../media/image425.png"/><Relationship Id="rId147" Type="http://schemas.openxmlformats.org/officeDocument/2006/relationships/customXml" Target="../ink/ink394.xml"/><Relationship Id="rId168" Type="http://schemas.openxmlformats.org/officeDocument/2006/relationships/image" Target="../media/image446.png"/><Relationship Id="rId51" Type="http://schemas.openxmlformats.org/officeDocument/2006/relationships/customXml" Target="../ink/ink346.xml"/><Relationship Id="rId72" Type="http://schemas.openxmlformats.org/officeDocument/2006/relationships/image" Target="../media/image398.png"/><Relationship Id="rId93" Type="http://schemas.openxmlformats.org/officeDocument/2006/relationships/customXml" Target="../ink/ink367.xml"/><Relationship Id="rId189" Type="http://schemas.openxmlformats.org/officeDocument/2006/relationships/customXml" Target="../ink/ink415.xml"/><Relationship Id="rId3" Type="http://schemas.openxmlformats.org/officeDocument/2006/relationships/image" Target="../media/image1.png"/><Relationship Id="rId214" Type="http://schemas.openxmlformats.org/officeDocument/2006/relationships/image" Target="../media/image469.png"/><Relationship Id="rId235" Type="http://schemas.openxmlformats.org/officeDocument/2006/relationships/customXml" Target="../ink/ink438.xml"/><Relationship Id="rId116" Type="http://schemas.openxmlformats.org/officeDocument/2006/relationships/image" Target="../media/image420.png"/><Relationship Id="rId137" Type="http://schemas.openxmlformats.org/officeDocument/2006/relationships/customXml" Target="../ink/ink389.xml"/><Relationship Id="rId158" Type="http://schemas.openxmlformats.org/officeDocument/2006/relationships/image" Target="../media/image441.png"/><Relationship Id="rId20" Type="http://schemas.openxmlformats.org/officeDocument/2006/relationships/image" Target="../media/image372.png"/><Relationship Id="rId41" Type="http://schemas.openxmlformats.org/officeDocument/2006/relationships/customXml" Target="../ink/ink341.xml"/><Relationship Id="rId62" Type="http://schemas.openxmlformats.org/officeDocument/2006/relationships/image" Target="../media/image393.png"/><Relationship Id="rId83" Type="http://schemas.openxmlformats.org/officeDocument/2006/relationships/customXml" Target="../ink/ink362.xml"/><Relationship Id="rId179" Type="http://schemas.openxmlformats.org/officeDocument/2006/relationships/customXml" Target="../ink/ink410.xml"/><Relationship Id="rId190" Type="http://schemas.openxmlformats.org/officeDocument/2006/relationships/image" Target="../media/image457.png"/><Relationship Id="rId204" Type="http://schemas.openxmlformats.org/officeDocument/2006/relationships/image" Target="../media/image464.png"/><Relationship Id="rId225" Type="http://schemas.openxmlformats.org/officeDocument/2006/relationships/customXml" Target="../ink/ink433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customXml" Target="../ink/ink444.xml"/><Relationship Id="rId13" Type="http://schemas.openxmlformats.org/officeDocument/2006/relationships/image" Target="../media/image490.png"/><Relationship Id="rId18" Type="http://schemas.openxmlformats.org/officeDocument/2006/relationships/customXml" Target="../ink/ink449.xml"/><Relationship Id="rId26" Type="http://schemas.openxmlformats.org/officeDocument/2006/relationships/customXml" Target="../ink/ink453.xml"/><Relationship Id="rId3" Type="http://schemas.openxmlformats.org/officeDocument/2006/relationships/image" Target="../media/image1.png"/><Relationship Id="rId21" Type="http://schemas.openxmlformats.org/officeDocument/2006/relationships/image" Target="../media/image494.png"/><Relationship Id="rId7" Type="http://schemas.openxmlformats.org/officeDocument/2006/relationships/image" Target="../media/image487.png"/><Relationship Id="rId12" Type="http://schemas.openxmlformats.org/officeDocument/2006/relationships/customXml" Target="../ink/ink446.xml"/><Relationship Id="rId17" Type="http://schemas.openxmlformats.org/officeDocument/2006/relationships/image" Target="../media/image492.png"/><Relationship Id="rId25" Type="http://schemas.openxmlformats.org/officeDocument/2006/relationships/image" Target="../media/image496.png"/><Relationship Id="rId2" Type="http://schemas.openxmlformats.org/officeDocument/2006/relationships/image" Target="../media/image4.jpeg"/><Relationship Id="rId16" Type="http://schemas.openxmlformats.org/officeDocument/2006/relationships/customXml" Target="../ink/ink448.xml"/><Relationship Id="rId20" Type="http://schemas.openxmlformats.org/officeDocument/2006/relationships/customXml" Target="../ink/ink450.xml"/><Relationship Id="rId29" Type="http://schemas.openxmlformats.org/officeDocument/2006/relationships/image" Target="../media/image498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443.xml"/><Relationship Id="rId11" Type="http://schemas.openxmlformats.org/officeDocument/2006/relationships/image" Target="../media/image489.png"/><Relationship Id="rId24" Type="http://schemas.openxmlformats.org/officeDocument/2006/relationships/customXml" Target="../ink/ink452.xml"/><Relationship Id="rId5" Type="http://schemas.openxmlformats.org/officeDocument/2006/relationships/image" Target="../media/image486.png"/><Relationship Id="rId15" Type="http://schemas.openxmlformats.org/officeDocument/2006/relationships/image" Target="../media/image491.png"/><Relationship Id="rId23" Type="http://schemas.openxmlformats.org/officeDocument/2006/relationships/image" Target="../media/image495.png"/><Relationship Id="rId28" Type="http://schemas.openxmlformats.org/officeDocument/2006/relationships/customXml" Target="../ink/ink454.xml"/><Relationship Id="rId10" Type="http://schemas.openxmlformats.org/officeDocument/2006/relationships/customXml" Target="../ink/ink445.xml"/><Relationship Id="rId19" Type="http://schemas.openxmlformats.org/officeDocument/2006/relationships/image" Target="../media/image493.png"/><Relationship Id="rId4" Type="http://schemas.openxmlformats.org/officeDocument/2006/relationships/image" Target="../media/image485.png"/><Relationship Id="rId9" Type="http://schemas.openxmlformats.org/officeDocument/2006/relationships/image" Target="../media/image488.png"/><Relationship Id="rId14" Type="http://schemas.openxmlformats.org/officeDocument/2006/relationships/customXml" Target="../ink/ink447.xml"/><Relationship Id="rId22" Type="http://schemas.openxmlformats.org/officeDocument/2006/relationships/customXml" Target="../ink/ink451.xml"/><Relationship Id="rId27" Type="http://schemas.openxmlformats.org/officeDocument/2006/relationships/image" Target="../media/image497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59.xml"/><Relationship Id="rId18" Type="http://schemas.openxmlformats.org/officeDocument/2006/relationships/image" Target="../media/image506.png"/><Relationship Id="rId26" Type="http://schemas.openxmlformats.org/officeDocument/2006/relationships/image" Target="../media/image510.png"/><Relationship Id="rId39" Type="http://schemas.openxmlformats.org/officeDocument/2006/relationships/customXml" Target="../ink/ink472.xml"/><Relationship Id="rId21" Type="http://schemas.openxmlformats.org/officeDocument/2006/relationships/customXml" Target="../ink/ink463.xml"/><Relationship Id="rId34" Type="http://schemas.openxmlformats.org/officeDocument/2006/relationships/image" Target="../media/image514.png"/><Relationship Id="rId42" Type="http://schemas.openxmlformats.org/officeDocument/2006/relationships/image" Target="../media/image518.png"/><Relationship Id="rId47" Type="http://schemas.openxmlformats.org/officeDocument/2006/relationships/customXml" Target="../ink/ink476.xml"/><Relationship Id="rId50" Type="http://schemas.openxmlformats.org/officeDocument/2006/relationships/image" Target="../media/image522.png"/><Relationship Id="rId55" Type="http://schemas.openxmlformats.org/officeDocument/2006/relationships/customXml" Target="../ink/ink480.xml"/><Relationship Id="rId7" Type="http://schemas.openxmlformats.org/officeDocument/2006/relationships/customXml" Target="../ink/ink456.xml"/><Relationship Id="rId2" Type="http://schemas.openxmlformats.org/officeDocument/2006/relationships/image" Target="../media/image4.jpeg"/><Relationship Id="rId16" Type="http://schemas.openxmlformats.org/officeDocument/2006/relationships/image" Target="../media/image505.png"/><Relationship Id="rId29" Type="http://schemas.openxmlformats.org/officeDocument/2006/relationships/customXml" Target="../ink/ink467.xml"/><Relationship Id="rId11" Type="http://schemas.openxmlformats.org/officeDocument/2006/relationships/customXml" Target="../ink/ink458.xml"/><Relationship Id="rId24" Type="http://schemas.openxmlformats.org/officeDocument/2006/relationships/image" Target="../media/image509.png"/><Relationship Id="rId32" Type="http://schemas.openxmlformats.org/officeDocument/2006/relationships/image" Target="../media/image513.png"/><Relationship Id="rId37" Type="http://schemas.openxmlformats.org/officeDocument/2006/relationships/customXml" Target="../ink/ink471.xml"/><Relationship Id="rId40" Type="http://schemas.openxmlformats.org/officeDocument/2006/relationships/image" Target="../media/image517.png"/><Relationship Id="rId45" Type="http://schemas.openxmlformats.org/officeDocument/2006/relationships/customXml" Target="../ink/ink475.xml"/><Relationship Id="rId53" Type="http://schemas.openxmlformats.org/officeDocument/2006/relationships/customXml" Target="../ink/ink479.xml"/><Relationship Id="rId58" Type="http://schemas.openxmlformats.org/officeDocument/2006/relationships/image" Target="../media/image526.png"/><Relationship Id="rId5" Type="http://schemas.openxmlformats.org/officeDocument/2006/relationships/customXml" Target="../ink/ink455.xml"/><Relationship Id="rId19" Type="http://schemas.openxmlformats.org/officeDocument/2006/relationships/customXml" Target="../ink/ink462.xml"/><Relationship Id="rId4" Type="http://schemas.openxmlformats.org/officeDocument/2006/relationships/image" Target="../media/image499.png"/><Relationship Id="rId9" Type="http://schemas.openxmlformats.org/officeDocument/2006/relationships/customXml" Target="../ink/ink457.xml"/><Relationship Id="rId14" Type="http://schemas.openxmlformats.org/officeDocument/2006/relationships/image" Target="../media/image504.png"/><Relationship Id="rId22" Type="http://schemas.openxmlformats.org/officeDocument/2006/relationships/image" Target="../media/image508.png"/><Relationship Id="rId27" Type="http://schemas.openxmlformats.org/officeDocument/2006/relationships/customXml" Target="../ink/ink466.xml"/><Relationship Id="rId30" Type="http://schemas.openxmlformats.org/officeDocument/2006/relationships/image" Target="../media/image512.png"/><Relationship Id="rId35" Type="http://schemas.openxmlformats.org/officeDocument/2006/relationships/customXml" Target="../ink/ink470.xml"/><Relationship Id="rId43" Type="http://schemas.openxmlformats.org/officeDocument/2006/relationships/customXml" Target="../ink/ink474.xml"/><Relationship Id="rId48" Type="http://schemas.openxmlformats.org/officeDocument/2006/relationships/image" Target="../media/image521.png"/><Relationship Id="rId56" Type="http://schemas.openxmlformats.org/officeDocument/2006/relationships/image" Target="../media/image525.png"/><Relationship Id="rId8" Type="http://schemas.openxmlformats.org/officeDocument/2006/relationships/image" Target="../media/image501.png"/><Relationship Id="rId51" Type="http://schemas.openxmlformats.org/officeDocument/2006/relationships/customXml" Target="../ink/ink478.xml"/><Relationship Id="rId3" Type="http://schemas.openxmlformats.org/officeDocument/2006/relationships/image" Target="../media/image1.png"/><Relationship Id="rId12" Type="http://schemas.openxmlformats.org/officeDocument/2006/relationships/image" Target="../media/image503.png"/><Relationship Id="rId17" Type="http://schemas.openxmlformats.org/officeDocument/2006/relationships/customXml" Target="../ink/ink461.xml"/><Relationship Id="rId25" Type="http://schemas.openxmlformats.org/officeDocument/2006/relationships/customXml" Target="../ink/ink465.xml"/><Relationship Id="rId33" Type="http://schemas.openxmlformats.org/officeDocument/2006/relationships/customXml" Target="../ink/ink469.xml"/><Relationship Id="rId38" Type="http://schemas.openxmlformats.org/officeDocument/2006/relationships/image" Target="../media/image516.png"/><Relationship Id="rId46" Type="http://schemas.openxmlformats.org/officeDocument/2006/relationships/image" Target="../media/image520.png"/><Relationship Id="rId20" Type="http://schemas.openxmlformats.org/officeDocument/2006/relationships/image" Target="../media/image507.png"/><Relationship Id="rId41" Type="http://schemas.openxmlformats.org/officeDocument/2006/relationships/customXml" Target="../ink/ink473.xml"/><Relationship Id="rId54" Type="http://schemas.openxmlformats.org/officeDocument/2006/relationships/image" Target="../media/image52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00.png"/><Relationship Id="rId15" Type="http://schemas.openxmlformats.org/officeDocument/2006/relationships/customXml" Target="../ink/ink460.xml"/><Relationship Id="rId23" Type="http://schemas.openxmlformats.org/officeDocument/2006/relationships/customXml" Target="../ink/ink464.xml"/><Relationship Id="rId28" Type="http://schemas.openxmlformats.org/officeDocument/2006/relationships/image" Target="../media/image511.png"/><Relationship Id="rId36" Type="http://schemas.openxmlformats.org/officeDocument/2006/relationships/image" Target="../media/image515.png"/><Relationship Id="rId49" Type="http://schemas.openxmlformats.org/officeDocument/2006/relationships/customXml" Target="../ink/ink477.xml"/><Relationship Id="rId57" Type="http://schemas.openxmlformats.org/officeDocument/2006/relationships/customXml" Target="../ink/ink481.xml"/><Relationship Id="rId10" Type="http://schemas.openxmlformats.org/officeDocument/2006/relationships/image" Target="../media/image502.png"/><Relationship Id="rId31" Type="http://schemas.openxmlformats.org/officeDocument/2006/relationships/customXml" Target="../ink/ink468.xml"/><Relationship Id="rId44" Type="http://schemas.openxmlformats.org/officeDocument/2006/relationships/image" Target="../media/image519.png"/><Relationship Id="rId52" Type="http://schemas.openxmlformats.org/officeDocument/2006/relationships/image" Target="../media/image52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9.png"/><Relationship Id="rId3" Type="http://schemas.openxmlformats.org/officeDocument/2006/relationships/image" Target="../media/image1.png"/><Relationship Id="rId7" Type="http://schemas.openxmlformats.org/officeDocument/2006/relationships/customXml" Target="../ink/ink48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8.png"/><Relationship Id="rId5" Type="http://schemas.openxmlformats.org/officeDocument/2006/relationships/customXml" Target="../ink/ink482.xml"/><Relationship Id="rId10" Type="http://schemas.openxmlformats.org/officeDocument/2006/relationships/image" Target="../media/image530.png"/><Relationship Id="rId4" Type="http://schemas.openxmlformats.org/officeDocument/2006/relationships/image" Target="../media/image527.png"/><Relationship Id="rId9" Type="http://schemas.openxmlformats.org/officeDocument/2006/relationships/customXml" Target="../ink/ink484.xml"/></Relationships>
</file>

<file path=ppt/slides/_rels/slide4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86.png"/><Relationship Id="rId21" Type="http://schemas.openxmlformats.org/officeDocument/2006/relationships/customXml" Target="../ink/ink493.xml"/><Relationship Id="rId42" Type="http://schemas.openxmlformats.org/officeDocument/2006/relationships/image" Target="../media/image550.png"/><Relationship Id="rId63" Type="http://schemas.openxmlformats.org/officeDocument/2006/relationships/customXml" Target="../ink/ink514.xml"/><Relationship Id="rId84" Type="http://schemas.openxmlformats.org/officeDocument/2006/relationships/customXml" Target="../ink/ink525.xml"/><Relationship Id="rId138" Type="http://schemas.openxmlformats.org/officeDocument/2006/relationships/customXml" Target="../ink/ink552.xml"/><Relationship Id="rId159" Type="http://schemas.openxmlformats.org/officeDocument/2006/relationships/image" Target="../media/image607.png"/><Relationship Id="rId107" Type="http://schemas.openxmlformats.org/officeDocument/2006/relationships/image" Target="../media/image581.png"/><Relationship Id="rId11" Type="http://schemas.openxmlformats.org/officeDocument/2006/relationships/customXml" Target="../ink/ink488.xml"/><Relationship Id="rId32" Type="http://schemas.openxmlformats.org/officeDocument/2006/relationships/image" Target="../media/image545.png"/><Relationship Id="rId53" Type="http://schemas.openxmlformats.org/officeDocument/2006/relationships/customXml" Target="../ink/ink509.xml"/><Relationship Id="rId74" Type="http://schemas.openxmlformats.org/officeDocument/2006/relationships/customXml" Target="../ink/ink520.xml"/><Relationship Id="rId128" Type="http://schemas.openxmlformats.org/officeDocument/2006/relationships/customXml" Target="../ink/ink547.xml"/><Relationship Id="rId149" Type="http://schemas.openxmlformats.org/officeDocument/2006/relationships/image" Target="../media/image602.png"/><Relationship Id="rId5" Type="http://schemas.openxmlformats.org/officeDocument/2006/relationships/customXml" Target="../ink/ink485.xml"/><Relationship Id="rId95" Type="http://schemas.openxmlformats.org/officeDocument/2006/relationships/image" Target="../media/image575.png"/><Relationship Id="rId22" Type="http://schemas.openxmlformats.org/officeDocument/2006/relationships/image" Target="../media/image540.png"/><Relationship Id="rId43" Type="http://schemas.openxmlformats.org/officeDocument/2006/relationships/customXml" Target="../ink/ink504.xml"/><Relationship Id="rId64" Type="http://schemas.openxmlformats.org/officeDocument/2006/relationships/image" Target="../media/image561.png"/><Relationship Id="rId118" Type="http://schemas.openxmlformats.org/officeDocument/2006/relationships/customXml" Target="../ink/ink542.xml"/><Relationship Id="rId139" Type="http://schemas.openxmlformats.org/officeDocument/2006/relationships/image" Target="../media/image597.png"/><Relationship Id="rId80" Type="http://schemas.openxmlformats.org/officeDocument/2006/relationships/customXml" Target="../ink/ink523.xml"/><Relationship Id="rId85" Type="http://schemas.openxmlformats.org/officeDocument/2006/relationships/image" Target="../media/image570.png"/><Relationship Id="rId150" Type="http://schemas.openxmlformats.org/officeDocument/2006/relationships/customXml" Target="../ink/ink558.xml"/><Relationship Id="rId155" Type="http://schemas.openxmlformats.org/officeDocument/2006/relationships/image" Target="../media/image605.png"/><Relationship Id="rId12" Type="http://schemas.openxmlformats.org/officeDocument/2006/relationships/image" Target="../media/image535.png"/><Relationship Id="rId17" Type="http://schemas.openxmlformats.org/officeDocument/2006/relationships/customXml" Target="../ink/ink491.xml"/><Relationship Id="rId33" Type="http://schemas.openxmlformats.org/officeDocument/2006/relationships/customXml" Target="../ink/ink499.xml"/><Relationship Id="rId38" Type="http://schemas.openxmlformats.org/officeDocument/2006/relationships/image" Target="../media/image548.png"/><Relationship Id="rId59" Type="http://schemas.openxmlformats.org/officeDocument/2006/relationships/customXml" Target="../ink/ink512.xml"/><Relationship Id="rId103" Type="http://schemas.openxmlformats.org/officeDocument/2006/relationships/image" Target="../media/image579.png"/><Relationship Id="rId108" Type="http://schemas.openxmlformats.org/officeDocument/2006/relationships/customXml" Target="../ink/ink537.xml"/><Relationship Id="rId124" Type="http://schemas.openxmlformats.org/officeDocument/2006/relationships/customXml" Target="../ink/ink545.xml"/><Relationship Id="rId129" Type="http://schemas.openxmlformats.org/officeDocument/2006/relationships/image" Target="../media/image592.png"/><Relationship Id="rId54" Type="http://schemas.openxmlformats.org/officeDocument/2006/relationships/image" Target="../media/image556.png"/><Relationship Id="rId70" Type="http://schemas.openxmlformats.org/officeDocument/2006/relationships/image" Target="../media/image6.png"/><Relationship Id="rId75" Type="http://schemas.openxmlformats.org/officeDocument/2006/relationships/image" Target="../media/image565.png"/><Relationship Id="rId91" Type="http://schemas.openxmlformats.org/officeDocument/2006/relationships/image" Target="../media/image573.png"/><Relationship Id="rId96" Type="http://schemas.openxmlformats.org/officeDocument/2006/relationships/customXml" Target="../ink/ink531.xml"/><Relationship Id="rId140" Type="http://schemas.openxmlformats.org/officeDocument/2006/relationships/customXml" Target="../ink/ink553.xml"/><Relationship Id="rId145" Type="http://schemas.openxmlformats.org/officeDocument/2006/relationships/image" Target="../media/image60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32.png"/><Relationship Id="rId23" Type="http://schemas.openxmlformats.org/officeDocument/2006/relationships/customXml" Target="../ink/ink494.xml"/><Relationship Id="rId28" Type="http://schemas.openxmlformats.org/officeDocument/2006/relationships/image" Target="../media/image543.png"/><Relationship Id="rId49" Type="http://schemas.openxmlformats.org/officeDocument/2006/relationships/customXml" Target="../ink/ink507.xml"/><Relationship Id="rId114" Type="http://schemas.openxmlformats.org/officeDocument/2006/relationships/customXml" Target="../ink/ink540.xml"/><Relationship Id="rId119" Type="http://schemas.openxmlformats.org/officeDocument/2006/relationships/image" Target="../media/image587.png"/><Relationship Id="rId44" Type="http://schemas.openxmlformats.org/officeDocument/2006/relationships/image" Target="../media/image551.png"/><Relationship Id="rId60" Type="http://schemas.openxmlformats.org/officeDocument/2006/relationships/image" Target="../media/image559.png"/><Relationship Id="rId65" Type="http://schemas.openxmlformats.org/officeDocument/2006/relationships/customXml" Target="../ink/ink515.xml"/><Relationship Id="rId81" Type="http://schemas.openxmlformats.org/officeDocument/2006/relationships/image" Target="../media/image568.png"/><Relationship Id="rId86" Type="http://schemas.openxmlformats.org/officeDocument/2006/relationships/customXml" Target="../ink/ink526.xml"/><Relationship Id="rId130" Type="http://schemas.openxmlformats.org/officeDocument/2006/relationships/customXml" Target="../ink/ink548.xml"/><Relationship Id="rId135" Type="http://schemas.openxmlformats.org/officeDocument/2006/relationships/image" Target="../media/image595.png"/><Relationship Id="rId151" Type="http://schemas.openxmlformats.org/officeDocument/2006/relationships/image" Target="../media/image603.png"/><Relationship Id="rId156" Type="http://schemas.openxmlformats.org/officeDocument/2006/relationships/customXml" Target="../ink/ink561.xml"/><Relationship Id="rId13" Type="http://schemas.openxmlformats.org/officeDocument/2006/relationships/customXml" Target="../ink/ink489.xml"/><Relationship Id="rId18" Type="http://schemas.openxmlformats.org/officeDocument/2006/relationships/image" Target="../media/image538.png"/><Relationship Id="rId39" Type="http://schemas.openxmlformats.org/officeDocument/2006/relationships/customXml" Target="../ink/ink502.xml"/><Relationship Id="rId109" Type="http://schemas.openxmlformats.org/officeDocument/2006/relationships/image" Target="../media/image582.png"/><Relationship Id="rId34" Type="http://schemas.openxmlformats.org/officeDocument/2006/relationships/image" Target="../media/image546.png"/><Relationship Id="rId50" Type="http://schemas.openxmlformats.org/officeDocument/2006/relationships/image" Target="../media/image554.png"/><Relationship Id="rId55" Type="http://schemas.openxmlformats.org/officeDocument/2006/relationships/customXml" Target="../ink/ink510.xml"/><Relationship Id="rId76" Type="http://schemas.openxmlformats.org/officeDocument/2006/relationships/customXml" Target="../ink/ink521.xml"/><Relationship Id="rId97" Type="http://schemas.openxmlformats.org/officeDocument/2006/relationships/image" Target="../media/image576.png"/><Relationship Id="rId104" Type="http://schemas.openxmlformats.org/officeDocument/2006/relationships/customXml" Target="../ink/ink535.xml"/><Relationship Id="rId120" Type="http://schemas.openxmlformats.org/officeDocument/2006/relationships/customXml" Target="../ink/ink543.xml"/><Relationship Id="rId125" Type="http://schemas.openxmlformats.org/officeDocument/2006/relationships/image" Target="../media/image590.png"/><Relationship Id="rId141" Type="http://schemas.openxmlformats.org/officeDocument/2006/relationships/image" Target="../media/image598.png"/><Relationship Id="rId146" Type="http://schemas.openxmlformats.org/officeDocument/2006/relationships/customXml" Target="../ink/ink556.xml"/><Relationship Id="rId7" Type="http://schemas.openxmlformats.org/officeDocument/2006/relationships/customXml" Target="../ink/ink486.xml"/><Relationship Id="rId71" Type="http://schemas.openxmlformats.org/officeDocument/2006/relationships/customXml" Target="../ink/ink518.xml"/><Relationship Id="rId92" Type="http://schemas.openxmlformats.org/officeDocument/2006/relationships/customXml" Target="../ink/ink529.xml"/><Relationship Id="rId2" Type="http://schemas.openxmlformats.org/officeDocument/2006/relationships/image" Target="../media/image4.jpeg"/><Relationship Id="rId29" Type="http://schemas.openxmlformats.org/officeDocument/2006/relationships/customXml" Target="../ink/ink497.xml"/><Relationship Id="rId24" Type="http://schemas.openxmlformats.org/officeDocument/2006/relationships/image" Target="../media/image541.png"/><Relationship Id="rId40" Type="http://schemas.openxmlformats.org/officeDocument/2006/relationships/image" Target="../media/image549.png"/><Relationship Id="rId45" Type="http://schemas.openxmlformats.org/officeDocument/2006/relationships/customXml" Target="../ink/ink505.xml"/><Relationship Id="rId66" Type="http://schemas.openxmlformats.org/officeDocument/2006/relationships/image" Target="../media/image562.png"/><Relationship Id="rId87" Type="http://schemas.openxmlformats.org/officeDocument/2006/relationships/image" Target="../media/image571.png"/><Relationship Id="rId110" Type="http://schemas.openxmlformats.org/officeDocument/2006/relationships/customXml" Target="../ink/ink538.xml"/><Relationship Id="rId115" Type="http://schemas.openxmlformats.org/officeDocument/2006/relationships/image" Target="../media/image585.png"/><Relationship Id="rId131" Type="http://schemas.openxmlformats.org/officeDocument/2006/relationships/image" Target="../media/image593.png"/><Relationship Id="rId136" Type="http://schemas.openxmlformats.org/officeDocument/2006/relationships/customXml" Target="../ink/ink551.xml"/><Relationship Id="rId157" Type="http://schemas.openxmlformats.org/officeDocument/2006/relationships/image" Target="../media/image606.png"/><Relationship Id="rId61" Type="http://schemas.openxmlformats.org/officeDocument/2006/relationships/customXml" Target="../ink/ink513.xml"/><Relationship Id="rId82" Type="http://schemas.openxmlformats.org/officeDocument/2006/relationships/customXml" Target="../ink/ink524.xml"/><Relationship Id="rId152" Type="http://schemas.openxmlformats.org/officeDocument/2006/relationships/customXml" Target="../ink/ink559.xml"/><Relationship Id="rId19" Type="http://schemas.openxmlformats.org/officeDocument/2006/relationships/customXml" Target="../ink/ink492.xml"/><Relationship Id="rId14" Type="http://schemas.openxmlformats.org/officeDocument/2006/relationships/image" Target="../media/image536.png"/><Relationship Id="rId30" Type="http://schemas.openxmlformats.org/officeDocument/2006/relationships/image" Target="../media/image544.png"/><Relationship Id="rId35" Type="http://schemas.openxmlformats.org/officeDocument/2006/relationships/customXml" Target="../ink/ink500.xml"/><Relationship Id="rId56" Type="http://schemas.openxmlformats.org/officeDocument/2006/relationships/image" Target="../media/image557.png"/><Relationship Id="rId77" Type="http://schemas.openxmlformats.org/officeDocument/2006/relationships/image" Target="../media/image566.png"/><Relationship Id="rId100" Type="http://schemas.openxmlformats.org/officeDocument/2006/relationships/customXml" Target="../ink/ink533.xml"/><Relationship Id="rId105" Type="http://schemas.openxmlformats.org/officeDocument/2006/relationships/image" Target="../media/image580.png"/><Relationship Id="rId126" Type="http://schemas.openxmlformats.org/officeDocument/2006/relationships/customXml" Target="../ink/ink546.xml"/><Relationship Id="rId147" Type="http://schemas.openxmlformats.org/officeDocument/2006/relationships/image" Target="../media/image601.png"/><Relationship Id="rId8" Type="http://schemas.openxmlformats.org/officeDocument/2006/relationships/image" Target="../media/image533.png"/><Relationship Id="rId51" Type="http://schemas.openxmlformats.org/officeDocument/2006/relationships/customXml" Target="../ink/ink508.xml"/><Relationship Id="rId72" Type="http://schemas.openxmlformats.org/officeDocument/2006/relationships/customXml" Target="../ink/ink519.xml"/><Relationship Id="rId93" Type="http://schemas.openxmlformats.org/officeDocument/2006/relationships/image" Target="../media/image574.png"/><Relationship Id="rId98" Type="http://schemas.openxmlformats.org/officeDocument/2006/relationships/customXml" Target="../ink/ink532.xml"/><Relationship Id="rId121" Type="http://schemas.openxmlformats.org/officeDocument/2006/relationships/image" Target="../media/image588.png"/><Relationship Id="rId142" Type="http://schemas.openxmlformats.org/officeDocument/2006/relationships/customXml" Target="../ink/ink554.xml"/><Relationship Id="rId3" Type="http://schemas.openxmlformats.org/officeDocument/2006/relationships/image" Target="../media/image1.png"/><Relationship Id="rId25" Type="http://schemas.openxmlformats.org/officeDocument/2006/relationships/customXml" Target="../ink/ink495.xml"/><Relationship Id="rId46" Type="http://schemas.openxmlformats.org/officeDocument/2006/relationships/image" Target="../media/image552.png"/><Relationship Id="rId67" Type="http://schemas.openxmlformats.org/officeDocument/2006/relationships/customXml" Target="../ink/ink516.xml"/><Relationship Id="rId116" Type="http://schemas.openxmlformats.org/officeDocument/2006/relationships/customXml" Target="../ink/ink541.xml"/><Relationship Id="rId137" Type="http://schemas.openxmlformats.org/officeDocument/2006/relationships/image" Target="../media/image596.png"/><Relationship Id="rId158" Type="http://schemas.openxmlformats.org/officeDocument/2006/relationships/customXml" Target="../ink/ink562.xml"/><Relationship Id="rId20" Type="http://schemas.openxmlformats.org/officeDocument/2006/relationships/image" Target="../media/image539.png"/><Relationship Id="rId41" Type="http://schemas.openxmlformats.org/officeDocument/2006/relationships/customXml" Target="../ink/ink503.xml"/><Relationship Id="rId62" Type="http://schemas.openxmlformats.org/officeDocument/2006/relationships/image" Target="../media/image560.png"/><Relationship Id="rId83" Type="http://schemas.openxmlformats.org/officeDocument/2006/relationships/image" Target="../media/image569.png"/><Relationship Id="rId88" Type="http://schemas.openxmlformats.org/officeDocument/2006/relationships/customXml" Target="../ink/ink527.xml"/><Relationship Id="rId111" Type="http://schemas.openxmlformats.org/officeDocument/2006/relationships/image" Target="../media/image583.png"/><Relationship Id="rId132" Type="http://schemas.openxmlformats.org/officeDocument/2006/relationships/customXml" Target="../ink/ink549.xml"/><Relationship Id="rId153" Type="http://schemas.openxmlformats.org/officeDocument/2006/relationships/image" Target="../media/image604.png"/><Relationship Id="rId15" Type="http://schemas.openxmlformats.org/officeDocument/2006/relationships/customXml" Target="../ink/ink490.xml"/><Relationship Id="rId36" Type="http://schemas.openxmlformats.org/officeDocument/2006/relationships/image" Target="../media/image547.png"/><Relationship Id="rId57" Type="http://schemas.openxmlformats.org/officeDocument/2006/relationships/customXml" Target="../ink/ink511.xml"/><Relationship Id="rId106" Type="http://schemas.openxmlformats.org/officeDocument/2006/relationships/customXml" Target="../ink/ink536.xml"/><Relationship Id="rId127" Type="http://schemas.openxmlformats.org/officeDocument/2006/relationships/image" Target="../media/image591.png"/><Relationship Id="rId10" Type="http://schemas.openxmlformats.org/officeDocument/2006/relationships/image" Target="../media/image534.png"/><Relationship Id="rId31" Type="http://schemas.openxmlformats.org/officeDocument/2006/relationships/customXml" Target="../ink/ink498.xml"/><Relationship Id="rId52" Type="http://schemas.openxmlformats.org/officeDocument/2006/relationships/image" Target="../media/image555.png"/><Relationship Id="rId73" Type="http://schemas.openxmlformats.org/officeDocument/2006/relationships/image" Target="../media/image564.png"/><Relationship Id="rId78" Type="http://schemas.openxmlformats.org/officeDocument/2006/relationships/customXml" Target="../ink/ink522.xml"/><Relationship Id="rId94" Type="http://schemas.openxmlformats.org/officeDocument/2006/relationships/customXml" Target="../ink/ink530.xml"/><Relationship Id="rId99" Type="http://schemas.openxmlformats.org/officeDocument/2006/relationships/image" Target="../media/image577.png"/><Relationship Id="rId101" Type="http://schemas.openxmlformats.org/officeDocument/2006/relationships/image" Target="../media/image578.png"/><Relationship Id="rId122" Type="http://schemas.openxmlformats.org/officeDocument/2006/relationships/customXml" Target="../ink/ink544.xml"/><Relationship Id="rId143" Type="http://schemas.openxmlformats.org/officeDocument/2006/relationships/image" Target="../media/image599.png"/><Relationship Id="rId148" Type="http://schemas.openxmlformats.org/officeDocument/2006/relationships/customXml" Target="../ink/ink557.xml"/><Relationship Id="rId4" Type="http://schemas.openxmlformats.org/officeDocument/2006/relationships/image" Target="../media/image531.png"/><Relationship Id="rId9" Type="http://schemas.openxmlformats.org/officeDocument/2006/relationships/customXml" Target="../ink/ink487.xml"/><Relationship Id="rId26" Type="http://schemas.openxmlformats.org/officeDocument/2006/relationships/image" Target="../media/image542.png"/><Relationship Id="rId47" Type="http://schemas.openxmlformats.org/officeDocument/2006/relationships/customXml" Target="../ink/ink506.xml"/><Relationship Id="rId68" Type="http://schemas.openxmlformats.org/officeDocument/2006/relationships/image" Target="../media/image563.png"/><Relationship Id="rId89" Type="http://schemas.openxmlformats.org/officeDocument/2006/relationships/image" Target="../media/image572.png"/><Relationship Id="rId112" Type="http://schemas.openxmlformats.org/officeDocument/2006/relationships/customXml" Target="../ink/ink539.xml"/><Relationship Id="rId133" Type="http://schemas.openxmlformats.org/officeDocument/2006/relationships/image" Target="../media/image594.png"/><Relationship Id="rId154" Type="http://schemas.openxmlformats.org/officeDocument/2006/relationships/customXml" Target="../ink/ink560.xml"/><Relationship Id="rId16" Type="http://schemas.openxmlformats.org/officeDocument/2006/relationships/image" Target="../media/image537.png"/><Relationship Id="rId37" Type="http://schemas.openxmlformats.org/officeDocument/2006/relationships/customXml" Target="../ink/ink501.xml"/><Relationship Id="rId58" Type="http://schemas.openxmlformats.org/officeDocument/2006/relationships/image" Target="../media/image558.png"/><Relationship Id="rId79" Type="http://schemas.openxmlformats.org/officeDocument/2006/relationships/image" Target="../media/image567.png"/><Relationship Id="rId102" Type="http://schemas.openxmlformats.org/officeDocument/2006/relationships/customXml" Target="../ink/ink534.xml"/><Relationship Id="rId123" Type="http://schemas.openxmlformats.org/officeDocument/2006/relationships/image" Target="../media/image589.png"/><Relationship Id="rId144" Type="http://schemas.openxmlformats.org/officeDocument/2006/relationships/customXml" Target="../ink/ink555.xml"/><Relationship Id="rId90" Type="http://schemas.openxmlformats.org/officeDocument/2006/relationships/customXml" Target="../ink/ink528.xml"/><Relationship Id="rId27" Type="http://schemas.openxmlformats.org/officeDocument/2006/relationships/customXml" Target="../ink/ink496.xml"/><Relationship Id="rId48" Type="http://schemas.openxmlformats.org/officeDocument/2006/relationships/image" Target="../media/image553.png"/><Relationship Id="rId69" Type="http://schemas.openxmlformats.org/officeDocument/2006/relationships/customXml" Target="../ink/ink517.xml"/><Relationship Id="rId113" Type="http://schemas.openxmlformats.org/officeDocument/2006/relationships/image" Target="../media/image584.png"/><Relationship Id="rId134" Type="http://schemas.openxmlformats.org/officeDocument/2006/relationships/customXml" Target="../ink/ink55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0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10.png"/><Relationship Id="rId5" Type="http://schemas.openxmlformats.org/officeDocument/2006/relationships/customXml" Target="../ink/ink563.xml"/><Relationship Id="rId4" Type="http://schemas.openxmlformats.org/officeDocument/2006/relationships/image" Target="../media/image60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1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4.png"/><Relationship Id="rId13" Type="http://schemas.openxmlformats.org/officeDocument/2006/relationships/customXml" Target="../ink/ink568.xml"/><Relationship Id="rId18" Type="http://schemas.openxmlformats.org/officeDocument/2006/relationships/image" Target="../media/image619.png"/><Relationship Id="rId3" Type="http://schemas.openxmlformats.org/officeDocument/2006/relationships/image" Target="../media/image1.png"/><Relationship Id="rId21" Type="http://schemas.openxmlformats.org/officeDocument/2006/relationships/customXml" Target="../ink/ink572.xml"/><Relationship Id="rId7" Type="http://schemas.openxmlformats.org/officeDocument/2006/relationships/customXml" Target="../ink/ink565.xml"/><Relationship Id="rId12" Type="http://schemas.openxmlformats.org/officeDocument/2006/relationships/image" Target="../media/image616.png"/><Relationship Id="rId17" Type="http://schemas.openxmlformats.org/officeDocument/2006/relationships/customXml" Target="../ink/ink570.xml"/><Relationship Id="rId2" Type="http://schemas.openxmlformats.org/officeDocument/2006/relationships/image" Target="../media/image4.jpeg"/><Relationship Id="rId16" Type="http://schemas.openxmlformats.org/officeDocument/2006/relationships/image" Target="../media/image618.png"/><Relationship Id="rId20" Type="http://schemas.openxmlformats.org/officeDocument/2006/relationships/image" Target="../media/image62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13.png"/><Relationship Id="rId11" Type="http://schemas.openxmlformats.org/officeDocument/2006/relationships/customXml" Target="../ink/ink567.xml"/><Relationship Id="rId24" Type="http://schemas.openxmlformats.org/officeDocument/2006/relationships/image" Target="../media/image622.png"/><Relationship Id="rId5" Type="http://schemas.openxmlformats.org/officeDocument/2006/relationships/customXml" Target="../ink/ink564.xml"/><Relationship Id="rId15" Type="http://schemas.openxmlformats.org/officeDocument/2006/relationships/customXml" Target="../ink/ink569.xml"/><Relationship Id="rId23" Type="http://schemas.openxmlformats.org/officeDocument/2006/relationships/customXml" Target="../ink/ink573.xml"/><Relationship Id="rId10" Type="http://schemas.openxmlformats.org/officeDocument/2006/relationships/image" Target="../media/image615.png"/><Relationship Id="rId19" Type="http://schemas.openxmlformats.org/officeDocument/2006/relationships/customXml" Target="../ink/ink571.xml"/><Relationship Id="rId4" Type="http://schemas.openxmlformats.org/officeDocument/2006/relationships/image" Target="../media/image612.png"/><Relationship Id="rId9" Type="http://schemas.openxmlformats.org/officeDocument/2006/relationships/customXml" Target="../ink/ink566.xml"/><Relationship Id="rId14" Type="http://schemas.openxmlformats.org/officeDocument/2006/relationships/image" Target="../media/image617.png"/><Relationship Id="rId22" Type="http://schemas.openxmlformats.org/officeDocument/2006/relationships/image" Target="../media/image621.png"/></Relationships>
</file>

<file path=ppt/slides/_rels/slide4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585.xml"/><Relationship Id="rId117" Type="http://schemas.openxmlformats.org/officeDocument/2006/relationships/image" Target="../media/image679.png"/><Relationship Id="rId21" Type="http://schemas.openxmlformats.org/officeDocument/2006/relationships/image" Target="../media/image631.png"/><Relationship Id="rId42" Type="http://schemas.openxmlformats.org/officeDocument/2006/relationships/customXml" Target="../ink/ink593.xml"/><Relationship Id="rId47" Type="http://schemas.openxmlformats.org/officeDocument/2006/relationships/image" Target="../media/image644.png"/><Relationship Id="rId63" Type="http://schemas.openxmlformats.org/officeDocument/2006/relationships/image" Target="../media/image652.png"/><Relationship Id="rId68" Type="http://schemas.openxmlformats.org/officeDocument/2006/relationships/customXml" Target="../ink/ink606.xml"/><Relationship Id="rId84" Type="http://schemas.openxmlformats.org/officeDocument/2006/relationships/customXml" Target="../ink/ink614.xml"/><Relationship Id="rId89" Type="http://schemas.openxmlformats.org/officeDocument/2006/relationships/image" Target="../media/image665.png"/><Relationship Id="rId112" Type="http://schemas.openxmlformats.org/officeDocument/2006/relationships/customXml" Target="../ink/ink628.xml"/><Relationship Id="rId16" Type="http://schemas.openxmlformats.org/officeDocument/2006/relationships/customXml" Target="../ink/ink580.xml"/><Relationship Id="rId107" Type="http://schemas.openxmlformats.org/officeDocument/2006/relationships/image" Target="../media/image674.png"/><Relationship Id="rId11" Type="http://schemas.openxmlformats.org/officeDocument/2006/relationships/image" Target="../media/image626.png"/><Relationship Id="rId32" Type="http://schemas.openxmlformats.org/officeDocument/2006/relationships/customXml" Target="../ink/ink588.xml"/><Relationship Id="rId37" Type="http://schemas.openxmlformats.org/officeDocument/2006/relationships/image" Target="../media/image639.png"/><Relationship Id="rId53" Type="http://schemas.openxmlformats.org/officeDocument/2006/relationships/image" Target="../media/image647.png"/><Relationship Id="rId58" Type="http://schemas.openxmlformats.org/officeDocument/2006/relationships/customXml" Target="../ink/ink601.xml"/><Relationship Id="rId74" Type="http://schemas.openxmlformats.org/officeDocument/2006/relationships/customXml" Target="../ink/ink609.xml"/><Relationship Id="rId79" Type="http://schemas.openxmlformats.org/officeDocument/2006/relationships/image" Target="../media/image660.png"/><Relationship Id="rId102" Type="http://schemas.openxmlformats.org/officeDocument/2006/relationships/customXml" Target="../ink/ink623.xml"/><Relationship Id="rId5" Type="http://schemas.openxmlformats.org/officeDocument/2006/relationships/image" Target="../media/image623.png"/><Relationship Id="rId90" Type="http://schemas.openxmlformats.org/officeDocument/2006/relationships/customXml" Target="../ink/ink617.xml"/><Relationship Id="rId95" Type="http://schemas.openxmlformats.org/officeDocument/2006/relationships/image" Target="../media/image668.png"/><Relationship Id="rId22" Type="http://schemas.openxmlformats.org/officeDocument/2006/relationships/customXml" Target="../ink/ink583.xml"/><Relationship Id="rId27" Type="http://schemas.openxmlformats.org/officeDocument/2006/relationships/image" Target="../media/image634.png"/><Relationship Id="rId43" Type="http://schemas.openxmlformats.org/officeDocument/2006/relationships/image" Target="../media/image642.png"/><Relationship Id="rId48" Type="http://schemas.openxmlformats.org/officeDocument/2006/relationships/customXml" Target="../ink/ink596.xml"/><Relationship Id="rId64" Type="http://schemas.openxmlformats.org/officeDocument/2006/relationships/customXml" Target="../ink/ink604.xml"/><Relationship Id="rId69" Type="http://schemas.openxmlformats.org/officeDocument/2006/relationships/image" Target="../media/image655.png"/><Relationship Id="rId113" Type="http://schemas.openxmlformats.org/officeDocument/2006/relationships/image" Target="../media/image677.png"/><Relationship Id="rId118" Type="http://schemas.openxmlformats.org/officeDocument/2006/relationships/customXml" Target="../ink/ink631.xml"/><Relationship Id="rId80" Type="http://schemas.openxmlformats.org/officeDocument/2006/relationships/customXml" Target="../ink/ink612.xml"/><Relationship Id="rId85" Type="http://schemas.openxmlformats.org/officeDocument/2006/relationships/image" Target="../media/image663.png"/><Relationship Id="rId12" Type="http://schemas.openxmlformats.org/officeDocument/2006/relationships/customXml" Target="../ink/ink578.xml"/><Relationship Id="rId17" Type="http://schemas.openxmlformats.org/officeDocument/2006/relationships/image" Target="../media/image629.png"/><Relationship Id="rId33" Type="http://schemas.openxmlformats.org/officeDocument/2006/relationships/image" Target="../media/image637.png"/><Relationship Id="rId38" Type="http://schemas.openxmlformats.org/officeDocument/2006/relationships/customXml" Target="../ink/ink591.xml"/><Relationship Id="rId59" Type="http://schemas.openxmlformats.org/officeDocument/2006/relationships/image" Target="../media/image650.png"/><Relationship Id="rId103" Type="http://schemas.openxmlformats.org/officeDocument/2006/relationships/image" Target="../media/image672.png"/><Relationship Id="rId108" Type="http://schemas.openxmlformats.org/officeDocument/2006/relationships/customXml" Target="../ink/ink626.xml"/><Relationship Id="rId54" Type="http://schemas.openxmlformats.org/officeDocument/2006/relationships/customXml" Target="../ink/ink599.xml"/><Relationship Id="rId70" Type="http://schemas.openxmlformats.org/officeDocument/2006/relationships/customXml" Target="../ink/ink607.xml"/><Relationship Id="rId75" Type="http://schemas.openxmlformats.org/officeDocument/2006/relationships/image" Target="../media/image658.png"/><Relationship Id="rId91" Type="http://schemas.openxmlformats.org/officeDocument/2006/relationships/image" Target="../media/image666.png"/><Relationship Id="rId96" Type="http://schemas.openxmlformats.org/officeDocument/2006/relationships/customXml" Target="../ink/ink620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575.xml"/><Relationship Id="rId23" Type="http://schemas.openxmlformats.org/officeDocument/2006/relationships/image" Target="../media/image632.png"/><Relationship Id="rId28" Type="http://schemas.openxmlformats.org/officeDocument/2006/relationships/customXml" Target="../ink/ink586.xml"/><Relationship Id="rId49" Type="http://schemas.openxmlformats.org/officeDocument/2006/relationships/image" Target="../media/image645.png"/><Relationship Id="rId114" Type="http://schemas.openxmlformats.org/officeDocument/2006/relationships/customXml" Target="../ink/ink629.xml"/><Relationship Id="rId119" Type="http://schemas.openxmlformats.org/officeDocument/2006/relationships/image" Target="../media/image680.png"/><Relationship Id="rId44" Type="http://schemas.openxmlformats.org/officeDocument/2006/relationships/customXml" Target="../ink/ink594.xml"/><Relationship Id="rId60" Type="http://schemas.openxmlformats.org/officeDocument/2006/relationships/customXml" Target="../ink/ink602.xml"/><Relationship Id="rId65" Type="http://schemas.openxmlformats.org/officeDocument/2006/relationships/image" Target="../media/image653.png"/><Relationship Id="rId81" Type="http://schemas.openxmlformats.org/officeDocument/2006/relationships/image" Target="../media/image661.png"/><Relationship Id="rId86" Type="http://schemas.openxmlformats.org/officeDocument/2006/relationships/customXml" Target="../ink/ink615.xml"/><Relationship Id="rId4" Type="http://schemas.openxmlformats.org/officeDocument/2006/relationships/customXml" Target="../ink/ink574.xml"/><Relationship Id="rId9" Type="http://schemas.openxmlformats.org/officeDocument/2006/relationships/image" Target="../media/image625.png"/><Relationship Id="rId13" Type="http://schemas.openxmlformats.org/officeDocument/2006/relationships/image" Target="../media/image627.png"/><Relationship Id="rId18" Type="http://schemas.openxmlformats.org/officeDocument/2006/relationships/customXml" Target="../ink/ink581.xml"/><Relationship Id="rId39" Type="http://schemas.openxmlformats.org/officeDocument/2006/relationships/image" Target="../media/image640.png"/><Relationship Id="rId109" Type="http://schemas.openxmlformats.org/officeDocument/2006/relationships/image" Target="../media/image675.png"/><Relationship Id="rId34" Type="http://schemas.openxmlformats.org/officeDocument/2006/relationships/customXml" Target="../ink/ink589.xml"/><Relationship Id="rId50" Type="http://schemas.openxmlformats.org/officeDocument/2006/relationships/customXml" Target="../ink/ink597.xml"/><Relationship Id="rId55" Type="http://schemas.openxmlformats.org/officeDocument/2006/relationships/image" Target="../media/image648.png"/><Relationship Id="rId76" Type="http://schemas.openxmlformats.org/officeDocument/2006/relationships/customXml" Target="../ink/ink610.xml"/><Relationship Id="rId97" Type="http://schemas.openxmlformats.org/officeDocument/2006/relationships/image" Target="../media/image669.png"/><Relationship Id="rId104" Type="http://schemas.openxmlformats.org/officeDocument/2006/relationships/customXml" Target="../ink/ink624.xml"/><Relationship Id="rId120" Type="http://schemas.openxmlformats.org/officeDocument/2006/relationships/customXml" Target="../ink/ink632.xml"/><Relationship Id="rId7" Type="http://schemas.openxmlformats.org/officeDocument/2006/relationships/image" Target="../media/image624.png"/><Relationship Id="rId71" Type="http://schemas.openxmlformats.org/officeDocument/2006/relationships/image" Target="../media/image656.png"/><Relationship Id="rId92" Type="http://schemas.openxmlformats.org/officeDocument/2006/relationships/customXml" Target="../ink/ink618.xml"/><Relationship Id="rId2" Type="http://schemas.openxmlformats.org/officeDocument/2006/relationships/image" Target="../media/image4.jpeg"/><Relationship Id="rId29" Type="http://schemas.openxmlformats.org/officeDocument/2006/relationships/image" Target="../media/image635.png"/><Relationship Id="rId24" Type="http://schemas.openxmlformats.org/officeDocument/2006/relationships/customXml" Target="../ink/ink584.xml"/><Relationship Id="rId40" Type="http://schemas.openxmlformats.org/officeDocument/2006/relationships/customXml" Target="../ink/ink592.xml"/><Relationship Id="rId45" Type="http://schemas.openxmlformats.org/officeDocument/2006/relationships/image" Target="../media/image643.png"/><Relationship Id="rId66" Type="http://schemas.openxmlformats.org/officeDocument/2006/relationships/customXml" Target="../ink/ink605.xml"/><Relationship Id="rId87" Type="http://schemas.openxmlformats.org/officeDocument/2006/relationships/image" Target="../media/image664.png"/><Relationship Id="rId110" Type="http://schemas.openxmlformats.org/officeDocument/2006/relationships/customXml" Target="../ink/ink627.xml"/><Relationship Id="rId115" Type="http://schemas.openxmlformats.org/officeDocument/2006/relationships/image" Target="../media/image678.png"/><Relationship Id="rId61" Type="http://schemas.openxmlformats.org/officeDocument/2006/relationships/image" Target="../media/image651.png"/><Relationship Id="rId82" Type="http://schemas.openxmlformats.org/officeDocument/2006/relationships/customXml" Target="../ink/ink613.xml"/><Relationship Id="rId19" Type="http://schemas.openxmlformats.org/officeDocument/2006/relationships/image" Target="../media/image630.png"/><Relationship Id="rId14" Type="http://schemas.openxmlformats.org/officeDocument/2006/relationships/customXml" Target="../ink/ink579.xml"/><Relationship Id="rId30" Type="http://schemas.openxmlformats.org/officeDocument/2006/relationships/customXml" Target="../ink/ink587.xml"/><Relationship Id="rId35" Type="http://schemas.openxmlformats.org/officeDocument/2006/relationships/image" Target="../media/image638.png"/><Relationship Id="rId56" Type="http://schemas.openxmlformats.org/officeDocument/2006/relationships/customXml" Target="../ink/ink600.xml"/><Relationship Id="rId77" Type="http://schemas.openxmlformats.org/officeDocument/2006/relationships/image" Target="../media/image659.png"/><Relationship Id="rId100" Type="http://schemas.openxmlformats.org/officeDocument/2006/relationships/customXml" Target="../ink/ink622.xml"/><Relationship Id="rId105" Type="http://schemas.openxmlformats.org/officeDocument/2006/relationships/image" Target="../media/image673.png"/><Relationship Id="rId8" Type="http://schemas.openxmlformats.org/officeDocument/2006/relationships/customXml" Target="../ink/ink576.xml"/><Relationship Id="rId51" Type="http://schemas.openxmlformats.org/officeDocument/2006/relationships/image" Target="../media/image646.png"/><Relationship Id="rId72" Type="http://schemas.openxmlformats.org/officeDocument/2006/relationships/customXml" Target="../ink/ink608.xml"/><Relationship Id="rId93" Type="http://schemas.openxmlformats.org/officeDocument/2006/relationships/image" Target="../media/image667.png"/><Relationship Id="rId98" Type="http://schemas.openxmlformats.org/officeDocument/2006/relationships/customXml" Target="../ink/ink621.xml"/><Relationship Id="rId121" Type="http://schemas.openxmlformats.org/officeDocument/2006/relationships/image" Target="../media/image681.png"/><Relationship Id="rId3" Type="http://schemas.openxmlformats.org/officeDocument/2006/relationships/image" Target="../media/image1.png"/><Relationship Id="rId25" Type="http://schemas.openxmlformats.org/officeDocument/2006/relationships/image" Target="../media/image633.png"/><Relationship Id="rId46" Type="http://schemas.openxmlformats.org/officeDocument/2006/relationships/customXml" Target="../ink/ink595.xml"/><Relationship Id="rId67" Type="http://schemas.openxmlformats.org/officeDocument/2006/relationships/image" Target="../media/image654.png"/><Relationship Id="rId116" Type="http://schemas.openxmlformats.org/officeDocument/2006/relationships/customXml" Target="../ink/ink630.xml"/><Relationship Id="rId20" Type="http://schemas.openxmlformats.org/officeDocument/2006/relationships/customXml" Target="../ink/ink582.xml"/><Relationship Id="rId41" Type="http://schemas.openxmlformats.org/officeDocument/2006/relationships/image" Target="../media/image641.png"/><Relationship Id="rId62" Type="http://schemas.openxmlformats.org/officeDocument/2006/relationships/customXml" Target="../ink/ink603.xml"/><Relationship Id="rId83" Type="http://schemas.openxmlformats.org/officeDocument/2006/relationships/image" Target="../media/image662.png"/><Relationship Id="rId88" Type="http://schemas.openxmlformats.org/officeDocument/2006/relationships/customXml" Target="../ink/ink616.xml"/><Relationship Id="rId111" Type="http://schemas.openxmlformats.org/officeDocument/2006/relationships/image" Target="../media/image676.png"/><Relationship Id="rId15" Type="http://schemas.openxmlformats.org/officeDocument/2006/relationships/image" Target="../media/image628.png"/><Relationship Id="rId36" Type="http://schemas.openxmlformats.org/officeDocument/2006/relationships/customXml" Target="../ink/ink590.xml"/><Relationship Id="rId57" Type="http://schemas.openxmlformats.org/officeDocument/2006/relationships/image" Target="../media/image649.png"/><Relationship Id="rId106" Type="http://schemas.openxmlformats.org/officeDocument/2006/relationships/customXml" Target="../ink/ink625.xml"/><Relationship Id="rId10" Type="http://schemas.openxmlformats.org/officeDocument/2006/relationships/customXml" Target="../ink/ink577.xml"/><Relationship Id="rId31" Type="http://schemas.openxmlformats.org/officeDocument/2006/relationships/image" Target="../media/image636.png"/><Relationship Id="rId52" Type="http://schemas.openxmlformats.org/officeDocument/2006/relationships/customXml" Target="../ink/ink598.xml"/><Relationship Id="rId73" Type="http://schemas.openxmlformats.org/officeDocument/2006/relationships/image" Target="../media/image657.png"/><Relationship Id="rId78" Type="http://schemas.openxmlformats.org/officeDocument/2006/relationships/customXml" Target="../ink/ink611.xml"/><Relationship Id="rId94" Type="http://schemas.openxmlformats.org/officeDocument/2006/relationships/customXml" Target="../ink/ink619.xml"/><Relationship Id="rId99" Type="http://schemas.openxmlformats.org/officeDocument/2006/relationships/image" Target="../media/image670.png"/><Relationship Id="rId101" Type="http://schemas.openxmlformats.org/officeDocument/2006/relationships/image" Target="../media/image67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83.png"/><Relationship Id="rId5" Type="http://schemas.openxmlformats.org/officeDocument/2006/relationships/customXml" Target="../ink/ink633.xml"/><Relationship Id="rId4" Type="http://schemas.openxmlformats.org/officeDocument/2006/relationships/image" Target="../media/image682.png"/></Relationships>
</file>

<file path=ppt/slides/_rels/slide5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693.xml"/><Relationship Id="rId21" Type="http://schemas.openxmlformats.org/officeDocument/2006/relationships/customXml" Target="../ink/ink642.xml"/><Relationship Id="rId42" Type="http://schemas.openxmlformats.org/officeDocument/2006/relationships/image" Target="../media/image703.png"/><Relationship Id="rId63" Type="http://schemas.openxmlformats.org/officeDocument/2006/relationships/customXml" Target="../ink/ink663.xml"/><Relationship Id="rId84" Type="http://schemas.openxmlformats.org/officeDocument/2006/relationships/customXml" Target="../ink/ink674.xml"/><Relationship Id="rId138" Type="http://schemas.openxmlformats.org/officeDocument/2006/relationships/image" Target="../media/image747.png"/><Relationship Id="rId159" Type="http://schemas.openxmlformats.org/officeDocument/2006/relationships/customXml" Target="../ink/ink714.xml"/><Relationship Id="rId170" Type="http://schemas.openxmlformats.org/officeDocument/2006/relationships/image" Target="../media/image763.png"/><Relationship Id="rId191" Type="http://schemas.openxmlformats.org/officeDocument/2006/relationships/customXml" Target="../ink/ink730.xml"/><Relationship Id="rId205" Type="http://schemas.openxmlformats.org/officeDocument/2006/relationships/customXml" Target="../ink/ink737.xml"/><Relationship Id="rId226" Type="http://schemas.openxmlformats.org/officeDocument/2006/relationships/image" Target="../media/image791.png"/><Relationship Id="rId107" Type="http://schemas.openxmlformats.org/officeDocument/2006/relationships/image" Target="../media/image733.png"/><Relationship Id="rId11" Type="http://schemas.openxmlformats.org/officeDocument/2006/relationships/customXml" Target="../ink/ink637.xml"/><Relationship Id="rId32" Type="http://schemas.openxmlformats.org/officeDocument/2006/relationships/image" Target="../media/image698.png"/><Relationship Id="rId53" Type="http://schemas.openxmlformats.org/officeDocument/2006/relationships/customXml" Target="../ink/ink658.xml"/><Relationship Id="rId74" Type="http://schemas.openxmlformats.org/officeDocument/2006/relationships/image" Target="../media/image719.png"/><Relationship Id="rId128" Type="http://schemas.openxmlformats.org/officeDocument/2006/relationships/image" Target="../media/image742.png"/><Relationship Id="rId149" Type="http://schemas.openxmlformats.org/officeDocument/2006/relationships/customXml" Target="../ink/ink709.xml"/><Relationship Id="rId5" Type="http://schemas.openxmlformats.org/officeDocument/2006/relationships/customXml" Target="../ink/ink634.xml"/><Relationship Id="rId95" Type="http://schemas.openxmlformats.org/officeDocument/2006/relationships/image" Target="../media/image727.png"/><Relationship Id="rId160" Type="http://schemas.openxmlformats.org/officeDocument/2006/relationships/image" Target="../media/image758.png"/><Relationship Id="rId181" Type="http://schemas.openxmlformats.org/officeDocument/2006/relationships/customXml" Target="../ink/ink725.xml"/><Relationship Id="rId216" Type="http://schemas.openxmlformats.org/officeDocument/2006/relationships/image" Target="../media/image786.png"/><Relationship Id="rId22" Type="http://schemas.openxmlformats.org/officeDocument/2006/relationships/image" Target="../media/image693.png"/><Relationship Id="rId43" Type="http://schemas.openxmlformats.org/officeDocument/2006/relationships/customXml" Target="../ink/ink653.xml"/><Relationship Id="rId64" Type="http://schemas.openxmlformats.org/officeDocument/2006/relationships/image" Target="../media/image714.png"/><Relationship Id="rId118" Type="http://schemas.openxmlformats.org/officeDocument/2006/relationships/image" Target="../media/image737.png"/><Relationship Id="rId139" Type="http://schemas.openxmlformats.org/officeDocument/2006/relationships/customXml" Target="../ink/ink704.xml"/><Relationship Id="rId85" Type="http://schemas.openxmlformats.org/officeDocument/2006/relationships/image" Target="../media/image723.png"/><Relationship Id="rId150" Type="http://schemas.openxmlformats.org/officeDocument/2006/relationships/image" Target="../media/image753.png"/><Relationship Id="rId171" Type="http://schemas.openxmlformats.org/officeDocument/2006/relationships/customXml" Target="../ink/ink720.xml"/><Relationship Id="rId192" Type="http://schemas.openxmlformats.org/officeDocument/2006/relationships/image" Target="../media/image774.png"/><Relationship Id="rId206" Type="http://schemas.openxmlformats.org/officeDocument/2006/relationships/image" Target="../media/image781.png"/><Relationship Id="rId227" Type="http://schemas.openxmlformats.org/officeDocument/2006/relationships/customXml" Target="../ink/ink748.xml"/><Relationship Id="rId12" Type="http://schemas.openxmlformats.org/officeDocument/2006/relationships/image" Target="../media/image688.png"/><Relationship Id="rId33" Type="http://schemas.openxmlformats.org/officeDocument/2006/relationships/customXml" Target="../ink/ink648.xml"/><Relationship Id="rId108" Type="http://schemas.openxmlformats.org/officeDocument/2006/relationships/customXml" Target="../ink/ink687.xml"/><Relationship Id="rId129" Type="http://schemas.openxmlformats.org/officeDocument/2006/relationships/customXml" Target="../ink/ink699.xml"/><Relationship Id="rId54" Type="http://schemas.openxmlformats.org/officeDocument/2006/relationships/image" Target="../media/image709.png"/><Relationship Id="rId75" Type="http://schemas.openxmlformats.org/officeDocument/2006/relationships/customXml" Target="../ink/ink669.xml"/><Relationship Id="rId96" Type="http://schemas.openxmlformats.org/officeDocument/2006/relationships/customXml" Target="../ink/ink681.xml"/><Relationship Id="rId140" Type="http://schemas.openxmlformats.org/officeDocument/2006/relationships/image" Target="../media/image748.png"/><Relationship Id="rId161" Type="http://schemas.openxmlformats.org/officeDocument/2006/relationships/customXml" Target="../ink/ink715.xml"/><Relationship Id="rId182" Type="http://schemas.openxmlformats.org/officeDocument/2006/relationships/image" Target="../media/image769.png"/><Relationship Id="rId217" Type="http://schemas.openxmlformats.org/officeDocument/2006/relationships/customXml" Target="../ink/ink743.xml"/><Relationship Id="rId6" Type="http://schemas.openxmlformats.org/officeDocument/2006/relationships/image" Target="../media/image685.png"/><Relationship Id="rId23" Type="http://schemas.openxmlformats.org/officeDocument/2006/relationships/customXml" Target="../ink/ink643.xml"/><Relationship Id="rId119" Type="http://schemas.openxmlformats.org/officeDocument/2006/relationships/customXml" Target="../ink/ink694.xml"/><Relationship Id="rId44" Type="http://schemas.openxmlformats.org/officeDocument/2006/relationships/image" Target="../media/image704.png"/><Relationship Id="rId65" Type="http://schemas.openxmlformats.org/officeDocument/2006/relationships/customXml" Target="../ink/ink664.xml"/><Relationship Id="rId86" Type="http://schemas.openxmlformats.org/officeDocument/2006/relationships/customXml" Target="../ink/ink675.xml"/><Relationship Id="rId130" Type="http://schemas.openxmlformats.org/officeDocument/2006/relationships/image" Target="../media/image743.png"/><Relationship Id="rId151" Type="http://schemas.openxmlformats.org/officeDocument/2006/relationships/customXml" Target="../ink/ink710.xml"/><Relationship Id="rId172" Type="http://schemas.openxmlformats.org/officeDocument/2006/relationships/image" Target="../media/image764.png"/><Relationship Id="rId193" Type="http://schemas.openxmlformats.org/officeDocument/2006/relationships/customXml" Target="../ink/ink731.xml"/><Relationship Id="rId207" Type="http://schemas.openxmlformats.org/officeDocument/2006/relationships/customXml" Target="../ink/ink738.xml"/><Relationship Id="rId228" Type="http://schemas.openxmlformats.org/officeDocument/2006/relationships/image" Target="../media/image792.png"/><Relationship Id="rId13" Type="http://schemas.openxmlformats.org/officeDocument/2006/relationships/customXml" Target="../ink/ink638.xml"/><Relationship Id="rId109" Type="http://schemas.openxmlformats.org/officeDocument/2006/relationships/customXml" Target="../ink/ink688.xml"/><Relationship Id="rId34" Type="http://schemas.openxmlformats.org/officeDocument/2006/relationships/image" Target="../media/image699.png"/><Relationship Id="rId55" Type="http://schemas.openxmlformats.org/officeDocument/2006/relationships/customXml" Target="../ink/ink659.xml"/><Relationship Id="rId76" Type="http://schemas.openxmlformats.org/officeDocument/2006/relationships/image" Target="../media/image720.png"/><Relationship Id="rId97" Type="http://schemas.openxmlformats.org/officeDocument/2006/relationships/image" Target="../media/image728.png"/><Relationship Id="rId120" Type="http://schemas.openxmlformats.org/officeDocument/2006/relationships/image" Target="../media/image738.png"/><Relationship Id="rId141" Type="http://schemas.openxmlformats.org/officeDocument/2006/relationships/customXml" Target="../ink/ink705.xml"/><Relationship Id="rId7" Type="http://schemas.openxmlformats.org/officeDocument/2006/relationships/customXml" Target="../ink/ink635.xml"/><Relationship Id="rId162" Type="http://schemas.openxmlformats.org/officeDocument/2006/relationships/image" Target="../media/image759.png"/><Relationship Id="rId183" Type="http://schemas.openxmlformats.org/officeDocument/2006/relationships/customXml" Target="../ink/ink726.xml"/><Relationship Id="rId218" Type="http://schemas.openxmlformats.org/officeDocument/2006/relationships/image" Target="../media/image787.png"/><Relationship Id="rId24" Type="http://schemas.openxmlformats.org/officeDocument/2006/relationships/image" Target="../media/image694.png"/><Relationship Id="rId45" Type="http://schemas.openxmlformats.org/officeDocument/2006/relationships/customXml" Target="../ink/ink654.xml"/><Relationship Id="rId66" Type="http://schemas.openxmlformats.org/officeDocument/2006/relationships/image" Target="../media/image715.png"/><Relationship Id="rId87" Type="http://schemas.openxmlformats.org/officeDocument/2006/relationships/image" Target="../media/image724.png"/><Relationship Id="rId110" Type="http://schemas.openxmlformats.org/officeDocument/2006/relationships/image" Target="../media/image734.png"/><Relationship Id="rId131" Type="http://schemas.openxmlformats.org/officeDocument/2006/relationships/customXml" Target="../ink/ink700.xml"/><Relationship Id="rId152" Type="http://schemas.openxmlformats.org/officeDocument/2006/relationships/image" Target="../media/image754.png"/><Relationship Id="rId173" Type="http://schemas.openxmlformats.org/officeDocument/2006/relationships/customXml" Target="../ink/ink721.xml"/><Relationship Id="rId194" Type="http://schemas.openxmlformats.org/officeDocument/2006/relationships/image" Target="../media/image775.png"/><Relationship Id="rId208" Type="http://schemas.openxmlformats.org/officeDocument/2006/relationships/image" Target="../media/image782.png"/><Relationship Id="rId229" Type="http://schemas.openxmlformats.org/officeDocument/2006/relationships/customXml" Target="../ink/ink749.xml"/><Relationship Id="rId14" Type="http://schemas.openxmlformats.org/officeDocument/2006/relationships/image" Target="../media/image689.png"/><Relationship Id="rId35" Type="http://schemas.openxmlformats.org/officeDocument/2006/relationships/customXml" Target="../ink/ink649.xml"/><Relationship Id="rId56" Type="http://schemas.openxmlformats.org/officeDocument/2006/relationships/image" Target="../media/image710.png"/><Relationship Id="rId77" Type="http://schemas.openxmlformats.org/officeDocument/2006/relationships/customXml" Target="../ink/ink670.xml"/><Relationship Id="rId100" Type="http://schemas.openxmlformats.org/officeDocument/2006/relationships/customXml" Target="../ink/ink683.xml"/><Relationship Id="rId8" Type="http://schemas.openxmlformats.org/officeDocument/2006/relationships/image" Target="../media/image686.png"/><Relationship Id="rId98" Type="http://schemas.openxmlformats.org/officeDocument/2006/relationships/customXml" Target="../ink/ink682.xml"/><Relationship Id="rId121" Type="http://schemas.openxmlformats.org/officeDocument/2006/relationships/customXml" Target="../ink/ink695.xml"/><Relationship Id="rId142" Type="http://schemas.openxmlformats.org/officeDocument/2006/relationships/image" Target="../media/image749.png"/><Relationship Id="rId163" Type="http://schemas.openxmlformats.org/officeDocument/2006/relationships/customXml" Target="../ink/ink716.xml"/><Relationship Id="rId184" Type="http://schemas.openxmlformats.org/officeDocument/2006/relationships/image" Target="../media/image770.png"/><Relationship Id="rId219" Type="http://schemas.openxmlformats.org/officeDocument/2006/relationships/customXml" Target="../ink/ink744.xml"/><Relationship Id="rId230" Type="http://schemas.openxmlformats.org/officeDocument/2006/relationships/image" Target="../media/image793.png"/><Relationship Id="rId25" Type="http://schemas.openxmlformats.org/officeDocument/2006/relationships/customXml" Target="../ink/ink644.xml"/><Relationship Id="rId46" Type="http://schemas.openxmlformats.org/officeDocument/2006/relationships/image" Target="../media/image705.png"/><Relationship Id="rId67" Type="http://schemas.openxmlformats.org/officeDocument/2006/relationships/customXml" Target="../ink/ink665.xml"/><Relationship Id="rId116" Type="http://schemas.openxmlformats.org/officeDocument/2006/relationships/customXml" Target="../ink/ink692.xml"/><Relationship Id="rId137" Type="http://schemas.openxmlformats.org/officeDocument/2006/relationships/customXml" Target="../ink/ink703.xml"/><Relationship Id="rId158" Type="http://schemas.openxmlformats.org/officeDocument/2006/relationships/image" Target="../media/image757.png"/><Relationship Id="rId20" Type="http://schemas.openxmlformats.org/officeDocument/2006/relationships/image" Target="../media/image692.png"/><Relationship Id="rId41" Type="http://schemas.openxmlformats.org/officeDocument/2006/relationships/customXml" Target="../ink/ink652.xml"/><Relationship Id="rId62" Type="http://schemas.openxmlformats.org/officeDocument/2006/relationships/image" Target="../media/image713.png"/><Relationship Id="rId83" Type="http://schemas.openxmlformats.org/officeDocument/2006/relationships/image" Target="../media/image722.png"/><Relationship Id="rId88" Type="http://schemas.openxmlformats.org/officeDocument/2006/relationships/customXml" Target="../ink/ink676.xml"/><Relationship Id="rId111" Type="http://schemas.openxmlformats.org/officeDocument/2006/relationships/customXml" Target="../ink/ink689.xml"/><Relationship Id="rId132" Type="http://schemas.openxmlformats.org/officeDocument/2006/relationships/image" Target="../media/image744.png"/><Relationship Id="rId153" Type="http://schemas.openxmlformats.org/officeDocument/2006/relationships/customXml" Target="../ink/ink711.xml"/><Relationship Id="rId174" Type="http://schemas.openxmlformats.org/officeDocument/2006/relationships/image" Target="../media/image765.png"/><Relationship Id="rId179" Type="http://schemas.openxmlformats.org/officeDocument/2006/relationships/customXml" Target="../ink/ink724.xml"/><Relationship Id="rId195" Type="http://schemas.openxmlformats.org/officeDocument/2006/relationships/customXml" Target="../ink/ink732.xml"/><Relationship Id="rId209" Type="http://schemas.openxmlformats.org/officeDocument/2006/relationships/customXml" Target="../ink/ink739.xml"/><Relationship Id="rId190" Type="http://schemas.openxmlformats.org/officeDocument/2006/relationships/image" Target="../media/image773.png"/><Relationship Id="rId204" Type="http://schemas.openxmlformats.org/officeDocument/2006/relationships/image" Target="../media/image780.png"/><Relationship Id="rId220" Type="http://schemas.openxmlformats.org/officeDocument/2006/relationships/image" Target="../media/image788.png"/><Relationship Id="rId225" Type="http://schemas.openxmlformats.org/officeDocument/2006/relationships/customXml" Target="../ink/ink747.xml"/><Relationship Id="rId15" Type="http://schemas.openxmlformats.org/officeDocument/2006/relationships/customXml" Target="../ink/ink639.xml"/><Relationship Id="rId36" Type="http://schemas.openxmlformats.org/officeDocument/2006/relationships/image" Target="../media/image700.png"/><Relationship Id="rId57" Type="http://schemas.openxmlformats.org/officeDocument/2006/relationships/customXml" Target="../ink/ink660.xml"/><Relationship Id="rId106" Type="http://schemas.openxmlformats.org/officeDocument/2006/relationships/customXml" Target="../ink/ink686.xml"/><Relationship Id="rId127" Type="http://schemas.openxmlformats.org/officeDocument/2006/relationships/customXml" Target="../ink/ink698.xml"/><Relationship Id="rId10" Type="http://schemas.openxmlformats.org/officeDocument/2006/relationships/image" Target="../media/image687.png"/><Relationship Id="rId31" Type="http://schemas.openxmlformats.org/officeDocument/2006/relationships/customXml" Target="../ink/ink647.xml"/><Relationship Id="rId52" Type="http://schemas.openxmlformats.org/officeDocument/2006/relationships/image" Target="../media/image708.png"/><Relationship Id="rId73" Type="http://schemas.openxmlformats.org/officeDocument/2006/relationships/customXml" Target="../ink/ink668.xml"/><Relationship Id="rId78" Type="http://schemas.openxmlformats.org/officeDocument/2006/relationships/image" Target="../media/image6.png"/><Relationship Id="rId94" Type="http://schemas.openxmlformats.org/officeDocument/2006/relationships/customXml" Target="../ink/ink680.xml"/><Relationship Id="rId99" Type="http://schemas.openxmlformats.org/officeDocument/2006/relationships/image" Target="../media/image729.png"/><Relationship Id="rId101" Type="http://schemas.openxmlformats.org/officeDocument/2006/relationships/image" Target="../media/image730.png"/><Relationship Id="rId122" Type="http://schemas.openxmlformats.org/officeDocument/2006/relationships/image" Target="../media/image739.png"/><Relationship Id="rId143" Type="http://schemas.openxmlformats.org/officeDocument/2006/relationships/customXml" Target="../ink/ink706.xml"/><Relationship Id="rId148" Type="http://schemas.openxmlformats.org/officeDocument/2006/relationships/image" Target="../media/image752.png"/><Relationship Id="rId164" Type="http://schemas.openxmlformats.org/officeDocument/2006/relationships/image" Target="../media/image760.png"/><Relationship Id="rId169" Type="http://schemas.openxmlformats.org/officeDocument/2006/relationships/customXml" Target="../ink/ink719.xml"/><Relationship Id="rId185" Type="http://schemas.openxmlformats.org/officeDocument/2006/relationships/customXml" Target="../ink/ink727.xml"/><Relationship Id="rId4" Type="http://schemas.openxmlformats.org/officeDocument/2006/relationships/image" Target="../media/image684.png"/><Relationship Id="rId9" Type="http://schemas.openxmlformats.org/officeDocument/2006/relationships/customXml" Target="../ink/ink636.xml"/><Relationship Id="rId180" Type="http://schemas.openxmlformats.org/officeDocument/2006/relationships/image" Target="../media/image768.png"/><Relationship Id="rId210" Type="http://schemas.openxmlformats.org/officeDocument/2006/relationships/image" Target="../media/image783.png"/><Relationship Id="rId215" Type="http://schemas.openxmlformats.org/officeDocument/2006/relationships/customXml" Target="../ink/ink742.xml"/><Relationship Id="rId26" Type="http://schemas.openxmlformats.org/officeDocument/2006/relationships/image" Target="../media/image695.png"/><Relationship Id="rId231" Type="http://schemas.openxmlformats.org/officeDocument/2006/relationships/customXml" Target="../ink/ink750.xml"/><Relationship Id="rId47" Type="http://schemas.openxmlformats.org/officeDocument/2006/relationships/customXml" Target="../ink/ink655.xml"/><Relationship Id="rId68" Type="http://schemas.openxmlformats.org/officeDocument/2006/relationships/image" Target="../media/image716.png"/><Relationship Id="rId89" Type="http://schemas.openxmlformats.org/officeDocument/2006/relationships/customXml" Target="../ink/ink677.xml"/><Relationship Id="rId112" Type="http://schemas.openxmlformats.org/officeDocument/2006/relationships/image" Target="../media/image735.png"/><Relationship Id="rId133" Type="http://schemas.openxmlformats.org/officeDocument/2006/relationships/customXml" Target="../ink/ink701.xml"/><Relationship Id="rId154" Type="http://schemas.openxmlformats.org/officeDocument/2006/relationships/image" Target="../media/image755.png"/><Relationship Id="rId175" Type="http://schemas.openxmlformats.org/officeDocument/2006/relationships/customXml" Target="../ink/ink722.xml"/><Relationship Id="rId196" Type="http://schemas.openxmlformats.org/officeDocument/2006/relationships/image" Target="../media/image776.png"/><Relationship Id="rId200" Type="http://schemas.openxmlformats.org/officeDocument/2006/relationships/image" Target="../media/image778.png"/><Relationship Id="rId16" Type="http://schemas.openxmlformats.org/officeDocument/2006/relationships/image" Target="../media/image690.png"/><Relationship Id="rId221" Type="http://schemas.openxmlformats.org/officeDocument/2006/relationships/customXml" Target="../ink/ink745.xml"/><Relationship Id="rId37" Type="http://schemas.openxmlformats.org/officeDocument/2006/relationships/customXml" Target="../ink/ink650.xml"/><Relationship Id="rId58" Type="http://schemas.openxmlformats.org/officeDocument/2006/relationships/image" Target="../media/image711.png"/><Relationship Id="rId79" Type="http://schemas.openxmlformats.org/officeDocument/2006/relationships/customXml" Target="../ink/ink671.xml"/><Relationship Id="rId102" Type="http://schemas.openxmlformats.org/officeDocument/2006/relationships/customXml" Target="../ink/ink684.xml"/><Relationship Id="rId123" Type="http://schemas.openxmlformats.org/officeDocument/2006/relationships/customXml" Target="../ink/ink696.xml"/><Relationship Id="rId144" Type="http://schemas.openxmlformats.org/officeDocument/2006/relationships/image" Target="../media/image750.png"/><Relationship Id="rId90" Type="http://schemas.openxmlformats.org/officeDocument/2006/relationships/customXml" Target="../ink/ink678.xml"/><Relationship Id="rId165" Type="http://schemas.openxmlformats.org/officeDocument/2006/relationships/customXml" Target="../ink/ink717.xml"/><Relationship Id="rId186" Type="http://schemas.openxmlformats.org/officeDocument/2006/relationships/image" Target="../media/image771.png"/><Relationship Id="rId211" Type="http://schemas.openxmlformats.org/officeDocument/2006/relationships/customXml" Target="../ink/ink740.xml"/><Relationship Id="rId232" Type="http://schemas.openxmlformats.org/officeDocument/2006/relationships/image" Target="../media/image794.png"/><Relationship Id="rId27" Type="http://schemas.openxmlformats.org/officeDocument/2006/relationships/customXml" Target="../ink/ink645.xml"/><Relationship Id="rId48" Type="http://schemas.openxmlformats.org/officeDocument/2006/relationships/image" Target="../media/image706.png"/><Relationship Id="rId69" Type="http://schemas.openxmlformats.org/officeDocument/2006/relationships/customXml" Target="../ink/ink666.xml"/><Relationship Id="rId113" Type="http://schemas.openxmlformats.org/officeDocument/2006/relationships/customXml" Target="../ink/ink690.xml"/><Relationship Id="rId134" Type="http://schemas.openxmlformats.org/officeDocument/2006/relationships/image" Target="../media/image745.png"/><Relationship Id="rId80" Type="http://schemas.openxmlformats.org/officeDocument/2006/relationships/customXml" Target="../ink/ink672.xml"/><Relationship Id="rId155" Type="http://schemas.openxmlformats.org/officeDocument/2006/relationships/customXml" Target="../ink/ink712.xml"/><Relationship Id="rId176" Type="http://schemas.openxmlformats.org/officeDocument/2006/relationships/image" Target="../media/image766.png"/><Relationship Id="rId197" Type="http://schemas.openxmlformats.org/officeDocument/2006/relationships/customXml" Target="../ink/ink733.xml"/><Relationship Id="rId201" Type="http://schemas.openxmlformats.org/officeDocument/2006/relationships/customXml" Target="../ink/ink735.xml"/><Relationship Id="rId222" Type="http://schemas.openxmlformats.org/officeDocument/2006/relationships/image" Target="../media/image789.png"/><Relationship Id="rId17" Type="http://schemas.openxmlformats.org/officeDocument/2006/relationships/customXml" Target="../ink/ink640.xml"/><Relationship Id="rId38" Type="http://schemas.openxmlformats.org/officeDocument/2006/relationships/image" Target="../media/image701.png"/><Relationship Id="rId59" Type="http://schemas.openxmlformats.org/officeDocument/2006/relationships/customXml" Target="../ink/ink661.xml"/><Relationship Id="rId103" Type="http://schemas.openxmlformats.org/officeDocument/2006/relationships/image" Target="../media/image731.png"/><Relationship Id="rId124" Type="http://schemas.openxmlformats.org/officeDocument/2006/relationships/image" Target="../media/image740.png"/><Relationship Id="rId70" Type="http://schemas.openxmlformats.org/officeDocument/2006/relationships/image" Target="../media/image717.png"/><Relationship Id="rId91" Type="http://schemas.openxmlformats.org/officeDocument/2006/relationships/image" Target="../media/image725.png"/><Relationship Id="rId145" Type="http://schemas.openxmlformats.org/officeDocument/2006/relationships/customXml" Target="../ink/ink707.xml"/><Relationship Id="rId166" Type="http://schemas.openxmlformats.org/officeDocument/2006/relationships/image" Target="../media/image761.png"/><Relationship Id="rId187" Type="http://schemas.openxmlformats.org/officeDocument/2006/relationships/customXml" Target="../ink/ink728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784.png"/><Relationship Id="rId28" Type="http://schemas.openxmlformats.org/officeDocument/2006/relationships/image" Target="../media/image696.png"/><Relationship Id="rId49" Type="http://schemas.openxmlformats.org/officeDocument/2006/relationships/customXml" Target="../ink/ink656.xml"/><Relationship Id="rId114" Type="http://schemas.openxmlformats.org/officeDocument/2006/relationships/image" Target="../media/image736.png"/><Relationship Id="rId60" Type="http://schemas.openxmlformats.org/officeDocument/2006/relationships/image" Target="../media/image712.png"/><Relationship Id="rId81" Type="http://schemas.openxmlformats.org/officeDocument/2006/relationships/image" Target="../media/image721.png"/><Relationship Id="rId135" Type="http://schemas.openxmlformats.org/officeDocument/2006/relationships/customXml" Target="../ink/ink702.xml"/><Relationship Id="rId156" Type="http://schemas.openxmlformats.org/officeDocument/2006/relationships/image" Target="../media/image756.png"/><Relationship Id="rId177" Type="http://schemas.openxmlformats.org/officeDocument/2006/relationships/customXml" Target="../ink/ink723.xml"/><Relationship Id="rId198" Type="http://schemas.openxmlformats.org/officeDocument/2006/relationships/image" Target="../media/image777.png"/><Relationship Id="rId202" Type="http://schemas.openxmlformats.org/officeDocument/2006/relationships/image" Target="../media/image779.png"/><Relationship Id="rId223" Type="http://schemas.openxmlformats.org/officeDocument/2006/relationships/customXml" Target="../ink/ink746.xml"/><Relationship Id="rId18" Type="http://schemas.openxmlformats.org/officeDocument/2006/relationships/image" Target="../media/image691.png"/><Relationship Id="rId39" Type="http://schemas.openxmlformats.org/officeDocument/2006/relationships/customXml" Target="../ink/ink651.xml"/><Relationship Id="rId50" Type="http://schemas.openxmlformats.org/officeDocument/2006/relationships/image" Target="../media/image707.png"/><Relationship Id="rId104" Type="http://schemas.openxmlformats.org/officeDocument/2006/relationships/customXml" Target="../ink/ink685.xml"/><Relationship Id="rId125" Type="http://schemas.openxmlformats.org/officeDocument/2006/relationships/customXml" Target="../ink/ink697.xml"/><Relationship Id="rId146" Type="http://schemas.openxmlformats.org/officeDocument/2006/relationships/image" Target="../media/image751.png"/><Relationship Id="rId167" Type="http://schemas.openxmlformats.org/officeDocument/2006/relationships/customXml" Target="../ink/ink718.xml"/><Relationship Id="rId188" Type="http://schemas.openxmlformats.org/officeDocument/2006/relationships/image" Target="../media/image772.png"/><Relationship Id="rId71" Type="http://schemas.openxmlformats.org/officeDocument/2006/relationships/customXml" Target="../ink/ink667.xml"/><Relationship Id="rId92" Type="http://schemas.openxmlformats.org/officeDocument/2006/relationships/customXml" Target="../ink/ink679.xml"/><Relationship Id="rId213" Type="http://schemas.openxmlformats.org/officeDocument/2006/relationships/customXml" Target="../ink/ink741.xml"/><Relationship Id="rId2" Type="http://schemas.openxmlformats.org/officeDocument/2006/relationships/image" Target="../media/image4.jpeg"/><Relationship Id="rId29" Type="http://schemas.openxmlformats.org/officeDocument/2006/relationships/customXml" Target="../ink/ink646.xml"/><Relationship Id="rId40" Type="http://schemas.openxmlformats.org/officeDocument/2006/relationships/image" Target="../media/image702.png"/><Relationship Id="rId115" Type="http://schemas.openxmlformats.org/officeDocument/2006/relationships/customXml" Target="../ink/ink691.xml"/><Relationship Id="rId136" Type="http://schemas.openxmlformats.org/officeDocument/2006/relationships/image" Target="../media/image746.png"/><Relationship Id="rId157" Type="http://schemas.openxmlformats.org/officeDocument/2006/relationships/customXml" Target="../ink/ink713.xml"/><Relationship Id="rId178" Type="http://schemas.openxmlformats.org/officeDocument/2006/relationships/image" Target="../media/image767.png"/><Relationship Id="rId61" Type="http://schemas.openxmlformats.org/officeDocument/2006/relationships/customXml" Target="../ink/ink662.xml"/><Relationship Id="rId82" Type="http://schemas.openxmlformats.org/officeDocument/2006/relationships/customXml" Target="../ink/ink673.xml"/><Relationship Id="rId199" Type="http://schemas.openxmlformats.org/officeDocument/2006/relationships/customXml" Target="../ink/ink734.xml"/><Relationship Id="rId203" Type="http://schemas.openxmlformats.org/officeDocument/2006/relationships/customXml" Target="../ink/ink736.xml"/><Relationship Id="rId19" Type="http://schemas.openxmlformats.org/officeDocument/2006/relationships/customXml" Target="../ink/ink641.xml"/><Relationship Id="rId224" Type="http://schemas.openxmlformats.org/officeDocument/2006/relationships/image" Target="../media/image790.png"/><Relationship Id="rId30" Type="http://schemas.openxmlformats.org/officeDocument/2006/relationships/image" Target="../media/image697.png"/><Relationship Id="rId105" Type="http://schemas.openxmlformats.org/officeDocument/2006/relationships/image" Target="../media/image732.png"/><Relationship Id="rId126" Type="http://schemas.openxmlformats.org/officeDocument/2006/relationships/image" Target="../media/image741.png"/><Relationship Id="rId147" Type="http://schemas.openxmlformats.org/officeDocument/2006/relationships/customXml" Target="../ink/ink708.xml"/><Relationship Id="rId168" Type="http://schemas.openxmlformats.org/officeDocument/2006/relationships/image" Target="../media/image762.png"/><Relationship Id="rId51" Type="http://schemas.openxmlformats.org/officeDocument/2006/relationships/customXml" Target="../ink/ink657.xml"/><Relationship Id="rId72" Type="http://schemas.openxmlformats.org/officeDocument/2006/relationships/image" Target="../media/image718.png"/><Relationship Id="rId93" Type="http://schemas.openxmlformats.org/officeDocument/2006/relationships/image" Target="../media/image726.png"/><Relationship Id="rId189" Type="http://schemas.openxmlformats.org/officeDocument/2006/relationships/customXml" Target="../ink/ink729.xml"/><Relationship Id="rId3" Type="http://schemas.openxmlformats.org/officeDocument/2006/relationships/image" Target="../media/image1.png"/><Relationship Id="rId214" Type="http://schemas.openxmlformats.org/officeDocument/2006/relationships/image" Target="../media/image78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7.png"/><Relationship Id="rId13" Type="http://schemas.openxmlformats.org/officeDocument/2006/relationships/customXml" Target="../ink/ink755.xml"/><Relationship Id="rId18" Type="http://schemas.openxmlformats.org/officeDocument/2006/relationships/image" Target="../media/image802.png"/><Relationship Id="rId3" Type="http://schemas.openxmlformats.org/officeDocument/2006/relationships/image" Target="../media/image1.png"/><Relationship Id="rId21" Type="http://schemas.openxmlformats.org/officeDocument/2006/relationships/customXml" Target="../ink/ink759.xml"/><Relationship Id="rId7" Type="http://schemas.openxmlformats.org/officeDocument/2006/relationships/customXml" Target="../ink/ink752.xml"/><Relationship Id="rId12" Type="http://schemas.openxmlformats.org/officeDocument/2006/relationships/image" Target="../media/image799.png"/><Relationship Id="rId17" Type="http://schemas.openxmlformats.org/officeDocument/2006/relationships/customXml" Target="../ink/ink757.xml"/><Relationship Id="rId2" Type="http://schemas.openxmlformats.org/officeDocument/2006/relationships/image" Target="../media/image4.jpeg"/><Relationship Id="rId16" Type="http://schemas.openxmlformats.org/officeDocument/2006/relationships/image" Target="../media/image801.png"/><Relationship Id="rId20" Type="http://schemas.openxmlformats.org/officeDocument/2006/relationships/image" Target="../media/image80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96.png"/><Relationship Id="rId11" Type="http://schemas.openxmlformats.org/officeDocument/2006/relationships/customXml" Target="../ink/ink754.xml"/><Relationship Id="rId5" Type="http://schemas.openxmlformats.org/officeDocument/2006/relationships/customXml" Target="../ink/ink751.xml"/><Relationship Id="rId15" Type="http://schemas.openxmlformats.org/officeDocument/2006/relationships/customXml" Target="../ink/ink756.xml"/><Relationship Id="rId10" Type="http://schemas.openxmlformats.org/officeDocument/2006/relationships/image" Target="../media/image798.png"/><Relationship Id="rId19" Type="http://schemas.openxmlformats.org/officeDocument/2006/relationships/customXml" Target="../ink/ink758.xml"/><Relationship Id="rId4" Type="http://schemas.openxmlformats.org/officeDocument/2006/relationships/image" Target="../media/image795.png"/><Relationship Id="rId9" Type="http://schemas.openxmlformats.org/officeDocument/2006/relationships/customXml" Target="../ink/ink753.xml"/><Relationship Id="rId14" Type="http://schemas.openxmlformats.org/officeDocument/2006/relationships/image" Target="../media/image800.png"/><Relationship Id="rId22" Type="http://schemas.openxmlformats.org/officeDocument/2006/relationships/image" Target="../media/image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0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0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그림 2" descr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83" y="47628"/>
            <a:ext cx="12296422" cy="6702826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Box 13"/>
          <p:cNvSpPr txBox="1"/>
          <p:nvPr/>
        </p:nvSpPr>
        <p:spPr>
          <a:xfrm>
            <a:off x="3273948" y="4028117"/>
            <a:ext cx="5612740" cy="1596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dirty="0" err="1"/>
              <a:t>Impariamo</a:t>
            </a:r>
            <a:r>
              <a:rPr dirty="0"/>
              <a:t> il </a:t>
            </a:r>
            <a:r>
              <a:rPr dirty="0" err="1"/>
              <a:t>coreano</a:t>
            </a:r>
            <a:r>
              <a:rPr dirty="0"/>
              <a:t>!</a:t>
            </a:r>
          </a:p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lang="it-IT" dirty="0"/>
              <a:t>Quarta lezione</a:t>
            </a:r>
            <a:endParaRPr dirty="0"/>
          </a:p>
        </p:txBody>
      </p:sp>
      <p:grpSp>
        <p:nvGrpSpPr>
          <p:cNvPr id="1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2" name="TextBox 13"/>
          <p:cNvSpPr txBox="1"/>
          <p:nvPr/>
        </p:nvSpPr>
        <p:spPr>
          <a:xfrm>
            <a:off x="4876876" y="5968342"/>
            <a:ext cx="2438248" cy="438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lvl1pPr>
          </a:lstStyle>
          <a:p>
            <a:r>
              <a:t>Con prof. Ropi Oppa</a:t>
            </a:r>
          </a:p>
        </p:txBody>
      </p:sp>
      <p:pic>
        <p:nvPicPr>
          <p:cNvPr id="143" name="360x90-bianco.png" descr="360x90-bianc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6741" y="6063608"/>
            <a:ext cx="2438249" cy="6095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23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25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4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5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6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5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6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7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8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7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9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8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99" name="Nella prossima e ultima lezione. . ."/>
          <p:cNvSpPr txBox="1"/>
          <p:nvPr/>
        </p:nvSpPr>
        <p:spPr>
          <a:xfrm>
            <a:off x="4084406" y="398523"/>
            <a:ext cx="4673713" cy="6309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5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lvl1pPr>
          </a:lstStyle>
          <a:p>
            <a:r>
              <a:rPr lang="it-IT" dirty="0"/>
              <a:t>Nella prossima lezione. . .</a:t>
            </a:r>
            <a:endParaRPr dirty="0"/>
          </a:p>
        </p:txBody>
      </p:sp>
      <p:pic>
        <p:nvPicPr>
          <p:cNvPr id="1300" name="4b453e2ef924c026a765414571f3591d239b6f11443b718e92592a375dc92f2a35050a958fd796b1697bf2b14c4f4654.jpg" descr="4b453e2ef924c026a765414571f3591d239b6f11443b718e92592a375dc92f2a35050a958fd796b1697bf2b14c4f465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2386" y="1376972"/>
            <a:ext cx="6625472" cy="4969105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227BB9E4-B2B2-1EF5-5017-BC012DFEC0CC}"/>
                  </a:ext>
                </a:extLst>
              </p14:cNvPr>
              <p14:cNvContentPartPr/>
              <p14:nvPr/>
            </p14:nvContentPartPr>
            <p14:xfrm>
              <a:off x="4760234" y="2290088"/>
              <a:ext cx="360" cy="3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227BB9E4-B2B2-1EF5-5017-BC012DFEC0C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49434" y="2279648"/>
                <a:ext cx="21600" cy="21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uppo 21">
            <a:extLst>
              <a:ext uri="{FF2B5EF4-FFF2-40B4-BE49-F238E27FC236}">
                <a16:creationId xmlns:a16="http://schemas.microsoft.com/office/drawing/2014/main" id="{D5CCE03E-5031-5243-4D34-09B8B0B6516C}"/>
              </a:ext>
            </a:extLst>
          </p:cNvPr>
          <p:cNvGrpSpPr/>
          <p:nvPr/>
        </p:nvGrpSpPr>
        <p:grpSpPr>
          <a:xfrm>
            <a:off x="5324354" y="1445888"/>
            <a:ext cx="977400" cy="432360"/>
            <a:chOff x="5324354" y="1445888"/>
            <a:chExt cx="977400" cy="432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99E922F4-1538-BE3A-6F30-BDD9C772613E}"/>
                    </a:ext>
                  </a:extLst>
                </p14:cNvPr>
                <p14:cNvContentPartPr/>
                <p14:nvPr/>
              </p14:nvContentPartPr>
              <p14:xfrm>
                <a:off x="5324354" y="1592408"/>
                <a:ext cx="199440" cy="2311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99E922F4-1538-BE3A-6F30-BDD9C772613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313914" y="1581968"/>
                  <a:ext cx="22068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4A04182C-FE12-A9EB-A470-CE89A9B5D5F5}"/>
                    </a:ext>
                  </a:extLst>
                </p14:cNvPr>
                <p14:cNvContentPartPr/>
                <p14:nvPr/>
              </p14:nvContentPartPr>
              <p14:xfrm>
                <a:off x="5532434" y="1674128"/>
                <a:ext cx="180720" cy="795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4A04182C-FE12-A9EB-A470-CE89A9B5D5F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521634" y="1663328"/>
                  <a:ext cx="20196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2E02A176-3B3D-401E-C5A3-AF6B8146D9DE}"/>
                    </a:ext>
                  </a:extLst>
                </p14:cNvPr>
                <p14:cNvContentPartPr/>
                <p14:nvPr/>
              </p14:nvContentPartPr>
              <p14:xfrm>
                <a:off x="5815754" y="1458488"/>
                <a:ext cx="38520" cy="3020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2E02A176-3B3D-401E-C5A3-AF6B8146D9D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804954" y="1448048"/>
                  <a:ext cx="59760" cy="32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67C84A5-7E24-EE2E-E6A4-91BC0794263D}"/>
                    </a:ext>
                  </a:extLst>
                </p14:cNvPr>
                <p14:cNvContentPartPr/>
                <p14:nvPr/>
              </p14:nvContentPartPr>
              <p14:xfrm>
                <a:off x="5901794" y="1628768"/>
                <a:ext cx="67680" cy="1749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67C84A5-7E24-EE2E-E6A4-91BC0794263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891354" y="1617968"/>
                  <a:ext cx="8892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F7AD87D1-CC78-DA5F-F6FC-7FAA10FA2009}"/>
                    </a:ext>
                  </a:extLst>
                </p14:cNvPr>
                <p14:cNvContentPartPr/>
                <p14:nvPr/>
              </p14:nvContentPartPr>
              <p14:xfrm>
                <a:off x="6049754" y="1445888"/>
                <a:ext cx="54000" cy="4323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F7AD87D1-CC78-DA5F-F6FC-7FAA10FA200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038954" y="1435088"/>
                  <a:ext cx="75240" cy="45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1F70E0F1-8755-43FD-03AE-13106AD06A55}"/>
                    </a:ext>
                  </a:extLst>
                </p14:cNvPr>
                <p14:cNvContentPartPr/>
                <p14:nvPr/>
              </p14:nvContentPartPr>
              <p14:xfrm>
                <a:off x="6072074" y="1660088"/>
                <a:ext cx="66240" cy="446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1F70E0F1-8755-43FD-03AE-13106AD06A5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061634" y="1649648"/>
                  <a:ext cx="8748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3034B91-D5AE-EC8B-B40B-E04B747696F5}"/>
                    </a:ext>
                  </a:extLst>
                </p14:cNvPr>
                <p14:cNvContentPartPr/>
                <p14:nvPr/>
              </p14:nvContentPartPr>
              <p14:xfrm>
                <a:off x="6185474" y="1623728"/>
                <a:ext cx="116280" cy="1976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3034B91-D5AE-EC8B-B40B-E04B747696F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175034" y="1613288"/>
                  <a:ext cx="137520" cy="218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B0698559-8163-96FC-B7CC-E0D95DD12FF4}"/>
                  </a:ext>
                </a:extLst>
              </p14:cNvPr>
              <p14:cNvContentPartPr/>
              <p14:nvPr/>
            </p14:nvContentPartPr>
            <p14:xfrm>
              <a:off x="6458354" y="2369288"/>
              <a:ext cx="617040" cy="4428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B0698559-8163-96FC-B7CC-E0D95DD12FF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447554" y="2358848"/>
                <a:ext cx="638280" cy="6552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uppo 19">
            <a:extLst>
              <a:ext uri="{FF2B5EF4-FFF2-40B4-BE49-F238E27FC236}">
                <a16:creationId xmlns:a16="http://schemas.microsoft.com/office/drawing/2014/main" id="{E6C32146-7296-403D-40EE-42EF2CD3F513}"/>
              </a:ext>
            </a:extLst>
          </p:cNvPr>
          <p:cNvGrpSpPr/>
          <p:nvPr/>
        </p:nvGrpSpPr>
        <p:grpSpPr>
          <a:xfrm>
            <a:off x="7387514" y="1939808"/>
            <a:ext cx="1184760" cy="481320"/>
            <a:chOff x="7387514" y="1939808"/>
            <a:chExt cx="1184760" cy="48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4E31CD9-02C4-FB69-735C-27B69FF3AF1A}"/>
                    </a:ext>
                  </a:extLst>
                </p14:cNvPr>
                <p14:cNvContentPartPr/>
                <p14:nvPr/>
              </p14:nvContentPartPr>
              <p14:xfrm>
                <a:off x="7387514" y="2139968"/>
                <a:ext cx="198360" cy="2811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4E31CD9-02C4-FB69-735C-27B69FF3AF1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376714" y="2129528"/>
                  <a:ext cx="21960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5316F1EE-8C7F-086C-AD7E-5B1DE14BD1F8}"/>
                    </a:ext>
                  </a:extLst>
                </p14:cNvPr>
                <p14:cNvContentPartPr/>
                <p14:nvPr/>
              </p14:nvContentPartPr>
              <p14:xfrm>
                <a:off x="7709714" y="2139968"/>
                <a:ext cx="104400" cy="2718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5316F1EE-8C7F-086C-AD7E-5B1DE14BD1F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699274" y="2129528"/>
                  <a:ext cx="12564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DD37FDE9-F0CC-2439-C2FF-C3621F837E01}"/>
                    </a:ext>
                  </a:extLst>
                </p14:cNvPr>
                <p14:cNvContentPartPr/>
                <p14:nvPr/>
              </p14:nvContentPartPr>
              <p14:xfrm>
                <a:off x="7901234" y="1939808"/>
                <a:ext cx="65160" cy="41148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DD37FDE9-F0CC-2439-C2FF-C3621F837E0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890434" y="1929008"/>
                  <a:ext cx="86400" cy="43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F103450E-47B9-1F12-9103-D8EE715CE737}"/>
                    </a:ext>
                  </a:extLst>
                </p14:cNvPr>
                <p14:cNvContentPartPr/>
                <p14:nvPr/>
              </p14:nvContentPartPr>
              <p14:xfrm>
                <a:off x="7925714" y="2168048"/>
                <a:ext cx="74160" cy="316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F103450E-47B9-1F12-9103-D8EE715CE73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915274" y="2157248"/>
                  <a:ext cx="9540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70073F00-4C5B-F914-77F4-DA97A34580D9}"/>
                    </a:ext>
                  </a:extLst>
                </p14:cNvPr>
                <p14:cNvContentPartPr/>
                <p14:nvPr/>
              </p14:nvContentPartPr>
              <p14:xfrm>
                <a:off x="8014274" y="2190008"/>
                <a:ext cx="92160" cy="1454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70073F00-4C5B-F914-77F4-DA97A34580D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003474" y="2179568"/>
                  <a:ext cx="11340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64B78CC4-DE44-E8FF-E949-315CAA557A83}"/>
                    </a:ext>
                  </a:extLst>
                </p14:cNvPr>
                <p14:cNvContentPartPr/>
                <p14:nvPr/>
              </p14:nvContentPartPr>
              <p14:xfrm>
                <a:off x="8210114" y="1990928"/>
                <a:ext cx="125640" cy="3394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64B78CC4-DE44-E8FF-E949-315CAA557A8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199674" y="1980128"/>
                  <a:ext cx="14688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D7AE3DAC-D363-F668-E5A6-C68A8F5F88CF}"/>
                    </a:ext>
                  </a:extLst>
                </p14:cNvPr>
                <p14:cNvContentPartPr/>
                <p14:nvPr/>
              </p14:nvContentPartPr>
              <p14:xfrm>
                <a:off x="8432954" y="2128448"/>
                <a:ext cx="139320" cy="2120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D7AE3DAC-D363-F668-E5A6-C68A8F5F88C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422154" y="2118008"/>
                  <a:ext cx="160560" cy="2332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78" name="Screenshot 2024-10-22 alle 12.13.13.png" descr="Screenshot 2024-10-22 alle 12.13.1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435" y="1452340"/>
            <a:ext cx="11487130" cy="3270060"/>
          </a:xfrm>
          <a:prstGeom prst="rect">
            <a:avLst/>
          </a:prstGeom>
          <a:ln w="12700">
            <a:miter lim="400000"/>
          </a:ln>
        </p:spPr>
      </p:pic>
      <p:sp>
        <p:nvSpPr>
          <p:cNvPr id="279" name="Capitolo 1…"/>
          <p:cNvSpPr txBox="1"/>
          <p:nvPr/>
        </p:nvSpPr>
        <p:spPr>
          <a:xfrm>
            <a:off x="5431075" y="441799"/>
            <a:ext cx="1329849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dirty="0"/>
              <a:t>SI e NO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8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9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8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9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1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9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1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1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42" name="Screenshot 2024-10-22 alle 12.13.30.png" descr="Screenshot 2024-10-22 alle 12.13.30.png"/>
          <p:cNvPicPr>
            <a:picLocks noChangeAspect="1"/>
          </p:cNvPicPr>
          <p:nvPr/>
        </p:nvPicPr>
        <p:blipFill>
          <a:blip r:embed="rId4"/>
          <a:srcRect b="71853"/>
          <a:stretch>
            <a:fillRect/>
          </a:stretch>
        </p:blipFill>
        <p:spPr>
          <a:xfrm>
            <a:off x="1925637" y="2085856"/>
            <a:ext cx="8340893" cy="134703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FE1CA47D-CFDF-7CB6-7A07-AA0A81946A5E}"/>
              </a:ext>
            </a:extLst>
          </p:cNvPr>
          <p:cNvGrpSpPr/>
          <p:nvPr/>
        </p:nvGrpSpPr>
        <p:grpSpPr>
          <a:xfrm>
            <a:off x="7950554" y="2136368"/>
            <a:ext cx="566640" cy="615600"/>
            <a:chOff x="7950554" y="2136368"/>
            <a:chExt cx="566640" cy="61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FF8D03D1-1D8A-A369-F73A-2E6148575395}"/>
                    </a:ext>
                  </a:extLst>
                </p14:cNvPr>
                <p14:cNvContentPartPr/>
                <p14:nvPr/>
              </p14:nvContentPartPr>
              <p14:xfrm>
                <a:off x="7963874" y="2136368"/>
                <a:ext cx="553320" cy="6037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FF8D03D1-1D8A-A369-F73A-2E614857539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953434" y="2125928"/>
                  <a:ext cx="574560" cy="62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FA04FF12-4F87-C0B6-AE16-0F15E3C7DFD9}"/>
                    </a:ext>
                  </a:extLst>
                </p14:cNvPr>
                <p14:cNvContentPartPr/>
                <p14:nvPr/>
              </p14:nvContentPartPr>
              <p14:xfrm>
                <a:off x="7950554" y="2677088"/>
                <a:ext cx="510840" cy="748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FA04FF12-4F87-C0B6-AE16-0F15E3C7DFD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939754" y="2666288"/>
                  <a:ext cx="532080" cy="96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5BBDCA9E-204F-ACF7-648D-039CAE606719}"/>
                  </a:ext>
                </a:extLst>
              </p14:cNvPr>
              <p14:cNvContentPartPr/>
              <p14:nvPr/>
            </p14:nvContentPartPr>
            <p14:xfrm>
              <a:off x="1900034" y="3363248"/>
              <a:ext cx="3449160" cy="21780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5BBDCA9E-204F-ACF7-648D-039CAE60671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889594" y="3352808"/>
                <a:ext cx="3470400" cy="23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5679755E-4D1E-77A1-9CAA-3BC9C81D442A}"/>
                  </a:ext>
                </a:extLst>
              </p14:cNvPr>
              <p14:cNvContentPartPr/>
              <p14:nvPr/>
            </p14:nvContentPartPr>
            <p14:xfrm>
              <a:off x="9200834" y="3434168"/>
              <a:ext cx="1048320" cy="248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5679755E-4D1E-77A1-9CAA-3BC9C81D442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190034" y="3423368"/>
                <a:ext cx="1069560" cy="4608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uppo 22">
            <a:extLst>
              <a:ext uri="{FF2B5EF4-FFF2-40B4-BE49-F238E27FC236}">
                <a16:creationId xmlns:a16="http://schemas.microsoft.com/office/drawing/2014/main" id="{1692A703-E826-58BC-FA97-494CB172F1D5}"/>
              </a:ext>
            </a:extLst>
          </p:cNvPr>
          <p:cNvGrpSpPr/>
          <p:nvPr/>
        </p:nvGrpSpPr>
        <p:grpSpPr>
          <a:xfrm>
            <a:off x="3095594" y="973928"/>
            <a:ext cx="1245240" cy="452520"/>
            <a:chOff x="3095594" y="973928"/>
            <a:chExt cx="1245240" cy="45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F3AB02DD-E7C4-941F-55A1-80C2FB0C0648}"/>
                    </a:ext>
                  </a:extLst>
                </p14:cNvPr>
                <p14:cNvContentPartPr/>
                <p14:nvPr/>
              </p14:nvContentPartPr>
              <p14:xfrm>
                <a:off x="3095594" y="973928"/>
                <a:ext cx="330480" cy="2566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F3AB02DD-E7C4-941F-55A1-80C2FB0C064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85154" y="963488"/>
                  <a:ext cx="35172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07D36D7F-DC18-B7B4-F7D5-70A113BFA054}"/>
                    </a:ext>
                  </a:extLst>
                </p14:cNvPr>
                <p14:cNvContentPartPr/>
                <p14:nvPr/>
              </p14:nvContentPartPr>
              <p14:xfrm>
                <a:off x="3342914" y="1006688"/>
                <a:ext cx="7200" cy="4197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07D36D7F-DC18-B7B4-F7D5-70A113BFA05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332474" y="995888"/>
                  <a:ext cx="28440" cy="44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773FAC4-AC56-5DE2-717C-E0D645D46C4E}"/>
                    </a:ext>
                  </a:extLst>
                </p14:cNvPr>
                <p14:cNvContentPartPr/>
                <p14:nvPr/>
              </p14:nvContentPartPr>
              <p14:xfrm>
                <a:off x="3613994" y="1084808"/>
                <a:ext cx="88920" cy="655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773FAC4-AC56-5DE2-717C-E0D645D46C4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603194" y="1074008"/>
                  <a:ext cx="11016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DB867F5-E308-7DE2-1A45-663C91139AAB}"/>
                    </a:ext>
                  </a:extLst>
                </p14:cNvPr>
                <p14:cNvContentPartPr/>
                <p14:nvPr/>
              </p14:nvContentPartPr>
              <p14:xfrm>
                <a:off x="3581594" y="1329248"/>
                <a:ext cx="117720" cy="108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DB867F5-E308-7DE2-1A45-663C91139AA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570794" y="1318808"/>
                  <a:ext cx="1389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A45E37C-EC98-4CD4-4A82-F4DFA7CAC579}"/>
                    </a:ext>
                  </a:extLst>
                </p14:cNvPr>
                <p14:cNvContentPartPr/>
                <p14:nvPr/>
              </p14:nvContentPartPr>
              <p14:xfrm>
                <a:off x="3939794" y="1101008"/>
                <a:ext cx="178200" cy="2696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A45E37C-EC98-4CD4-4A82-F4DFA7CAC57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928994" y="1090208"/>
                  <a:ext cx="19944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1258745F-3BC3-41FE-2ADC-F701B38C80B8}"/>
                    </a:ext>
                  </a:extLst>
                </p14:cNvPr>
                <p14:cNvContentPartPr/>
                <p14:nvPr/>
              </p14:nvContentPartPr>
              <p14:xfrm>
                <a:off x="4320314" y="1076528"/>
                <a:ext cx="20520" cy="2646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1258745F-3BC3-41FE-2ADC-F701B38C80B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309514" y="1066088"/>
                  <a:ext cx="41760" cy="28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5987C6B3-875D-F20C-5642-24B3A51A5F8D}"/>
              </a:ext>
            </a:extLst>
          </p:cNvPr>
          <p:cNvGrpSpPr/>
          <p:nvPr/>
        </p:nvGrpSpPr>
        <p:grpSpPr>
          <a:xfrm>
            <a:off x="7366274" y="950888"/>
            <a:ext cx="1330200" cy="344160"/>
            <a:chOff x="7366274" y="950888"/>
            <a:chExt cx="1330200" cy="34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16AFE975-61E1-80A4-9577-61CCFC7AB924}"/>
                    </a:ext>
                  </a:extLst>
                </p14:cNvPr>
                <p14:cNvContentPartPr/>
                <p14:nvPr/>
              </p14:nvContentPartPr>
              <p14:xfrm>
                <a:off x="7366274" y="980048"/>
                <a:ext cx="312480" cy="3150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16AFE975-61E1-80A4-9577-61CCFC7AB92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355474" y="969248"/>
                  <a:ext cx="33372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6582307C-6B95-7533-767F-A5140F023D0D}"/>
                    </a:ext>
                  </a:extLst>
                </p14:cNvPr>
                <p14:cNvContentPartPr/>
                <p14:nvPr/>
              </p14:nvContentPartPr>
              <p14:xfrm>
                <a:off x="7839674" y="991568"/>
                <a:ext cx="114480" cy="284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6582307C-6B95-7533-767F-A5140F023D0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828874" y="980768"/>
                  <a:ext cx="13572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173B1E22-527A-9709-A08C-EA2E9B1430C3}"/>
                    </a:ext>
                  </a:extLst>
                </p14:cNvPr>
                <p14:cNvContentPartPr/>
                <p14:nvPr/>
              </p14:nvContentPartPr>
              <p14:xfrm>
                <a:off x="7802594" y="1174448"/>
                <a:ext cx="119160" cy="306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173B1E22-527A-9709-A08C-EA2E9B1430C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792154" y="1163648"/>
                  <a:ext cx="14040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122C3B37-957E-5CB7-BECE-16E9D5BCBEA2}"/>
                    </a:ext>
                  </a:extLst>
                </p14:cNvPr>
                <p14:cNvContentPartPr/>
                <p14:nvPr/>
              </p14:nvContentPartPr>
              <p14:xfrm>
                <a:off x="8138474" y="1067168"/>
                <a:ext cx="78840" cy="2181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122C3B37-957E-5CB7-BECE-16E9D5BCBEA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128034" y="1056728"/>
                  <a:ext cx="10008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C74942B7-C228-2FC7-6047-B19586C636DB}"/>
                    </a:ext>
                  </a:extLst>
                </p14:cNvPr>
                <p14:cNvContentPartPr/>
                <p14:nvPr/>
              </p14:nvContentPartPr>
              <p14:xfrm>
                <a:off x="8237114" y="975368"/>
                <a:ext cx="224280" cy="24552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C74942B7-C228-2FC7-6047-B19586C636D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226314" y="964568"/>
                  <a:ext cx="24552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A5B64327-B921-08ED-928C-2E52F5C330B1}"/>
                    </a:ext>
                  </a:extLst>
                </p14:cNvPr>
                <p14:cNvContentPartPr/>
                <p14:nvPr/>
              </p14:nvContentPartPr>
              <p14:xfrm>
                <a:off x="8529074" y="950888"/>
                <a:ext cx="167400" cy="3178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A5B64327-B921-08ED-928C-2E52F5C330B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518634" y="940088"/>
                  <a:ext cx="188640" cy="3391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4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5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4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6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7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6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7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7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9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7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0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9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05" name="Screenshot 2024-10-22 alle 12.13.54.png" descr="Screenshot 2024-10-22 alle 12.13.5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0163" y="483625"/>
            <a:ext cx="7671674" cy="589075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7207A99C-2D3F-C73F-02B5-9FC1FCD0614F}"/>
              </a:ext>
            </a:extLst>
          </p:cNvPr>
          <p:cNvGrpSpPr/>
          <p:nvPr/>
        </p:nvGrpSpPr>
        <p:grpSpPr>
          <a:xfrm>
            <a:off x="5355674" y="522128"/>
            <a:ext cx="619560" cy="503640"/>
            <a:chOff x="5355674" y="522128"/>
            <a:chExt cx="619560" cy="50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3500217-2D6C-508F-2DC8-2D5D8DB8FAFA}"/>
                    </a:ext>
                  </a:extLst>
                </p14:cNvPr>
                <p14:cNvContentPartPr/>
                <p14:nvPr/>
              </p14:nvContentPartPr>
              <p14:xfrm>
                <a:off x="5808914" y="539408"/>
                <a:ext cx="18360" cy="4604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3500217-2D6C-508F-2DC8-2D5D8DB8FAF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798474" y="528968"/>
                  <a:ext cx="39600" cy="48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136E0D7F-DF3E-3D8C-900B-BE58E90A9447}"/>
                    </a:ext>
                  </a:extLst>
                </p14:cNvPr>
                <p14:cNvContentPartPr/>
                <p14:nvPr/>
              </p14:nvContentPartPr>
              <p14:xfrm>
                <a:off x="5955794" y="585128"/>
                <a:ext cx="19440" cy="4406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136E0D7F-DF3E-3D8C-900B-BE58E90A944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944994" y="574328"/>
                  <a:ext cx="40680" cy="46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F40F160A-73D1-E076-D7D6-FF60E7CA2199}"/>
                    </a:ext>
                  </a:extLst>
                </p14:cNvPr>
                <p14:cNvContentPartPr/>
                <p14:nvPr/>
              </p14:nvContentPartPr>
              <p14:xfrm>
                <a:off x="5683634" y="705008"/>
                <a:ext cx="170640" cy="39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F40F160A-73D1-E076-D7D6-FF60E7CA219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673194" y="694208"/>
                  <a:ext cx="1918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288843FC-4719-A777-519A-53B5DE9250D3}"/>
                    </a:ext>
                  </a:extLst>
                </p14:cNvPr>
                <p14:cNvContentPartPr/>
                <p14:nvPr/>
              </p14:nvContentPartPr>
              <p14:xfrm>
                <a:off x="5668154" y="835328"/>
                <a:ext cx="139320" cy="108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288843FC-4719-A777-519A-53B5DE9250D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657354" y="824888"/>
                  <a:ext cx="1605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B27E4C1D-78E3-E32D-D302-3F67EBE1C845}"/>
                    </a:ext>
                  </a:extLst>
                </p14:cNvPr>
                <p14:cNvContentPartPr/>
                <p14:nvPr/>
              </p14:nvContentPartPr>
              <p14:xfrm>
                <a:off x="5355674" y="522128"/>
                <a:ext cx="279000" cy="3852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B27E4C1D-78E3-E32D-D302-3F67EBE1C84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345234" y="511688"/>
                  <a:ext cx="300240" cy="40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467EE9C5-0725-9CE5-8083-7C0E4B4D31A8}"/>
              </a:ext>
            </a:extLst>
          </p:cNvPr>
          <p:cNvGrpSpPr/>
          <p:nvPr/>
        </p:nvGrpSpPr>
        <p:grpSpPr>
          <a:xfrm>
            <a:off x="7778114" y="594488"/>
            <a:ext cx="387720" cy="364680"/>
            <a:chOff x="7778114" y="594488"/>
            <a:chExt cx="387720" cy="364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EE603D5-7951-D0C3-D5EC-4FBC7D52B96E}"/>
                    </a:ext>
                  </a:extLst>
                </p14:cNvPr>
                <p14:cNvContentPartPr/>
                <p14:nvPr/>
              </p14:nvContentPartPr>
              <p14:xfrm>
                <a:off x="7778114" y="594488"/>
                <a:ext cx="147960" cy="3103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EE603D5-7951-D0C3-D5EC-4FBC7D52B96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767314" y="583688"/>
                  <a:ext cx="16920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9432DC4-6277-169F-1A61-67927C364BB7}"/>
                    </a:ext>
                  </a:extLst>
                </p14:cNvPr>
                <p14:cNvContentPartPr/>
                <p14:nvPr/>
              </p14:nvContentPartPr>
              <p14:xfrm>
                <a:off x="7943714" y="742448"/>
                <a:ext cx="82080" cy="165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9432DC4-6277-169F-1A61-67927C364BB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933274" y="731648"/>
                  <a:ext cx="1033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E516FD5A-41B0-FD3B-4351-9C6C88DDC50F}"/>
                    </a:ext>
                  </a:extLst>
                </p14:cNvPr>
                <p14:cNvContentPartPr/>
                <p14:nvPr/>
              </p14:nvContentPartPr>
              <p14:xfrm>
                <a:off x="8031194" y="595568"/>
                <a:ext cx="29520" cy="3265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E516FD5A-41B0-FD3B-4351-9C6C88DDC50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020394" y="584768"/>
                  <a:ext cx="50760" cy="34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87ABD1C-B9C5-2CD7-37FA-95AE25CC9196}"/>
                    </a:ext>
                  </a:extLst>
                </p14:cNvPr>
                <p14:cNvContentPartPr/>
                <p14:nvPr/>
              </p14:nvContentPartPr>
              <p14:xfrm>
                <a:off x="8154314" y="639848"/>
                <a:ext cx="11520" cy="3193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87ABD1C-B9C5-2CD7-37FA-95AE25CC919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143514" y="629048"/>
                  <a:ext cx="32760" cy="34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91BA9B1C-9243-8117-4763-C2D3254EA8E7}"/>
              </a:ext>
            </a:extLst>
          </p:cNvPr>
          <p:cNvGrpSpPr/>
          <p:nvPr/>
        </p:nvGrpSpPr>
        <p:grpSpPr>
          <a:xfrm>
            <a:off x="5793434" y="164648"/>
            <a:ext cx="407520" cy="248400"/>
            <a:chOff x="5793434" y="164648"/>
            <a:chExt cx="407520" cy="24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5FEC2821-1E8A-4269-B0E7-B6C081947464}"/>
                    </a:ext>
                  </a:extLst>
                </p14:cNvPr>
                <p14:cNvContentPartPr/>
                <p14:nvPr/>
              </p14:nvContentPartPr>
              <p14:xfrm>
                <a:off x="5793434" y="181928"/>
                <a:ext cx="85320" cy="842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5FEC2821-1E8A-4269-B0E7-B6C08194746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782634" y="171488"/>
                  <a:ext cx="1065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0D683000-51B8-9F8E-4D6E-2D7C57E042E1}"/>
                    </a:ext>
                  </a:extLst>
                </p14:cNvPr>
                <p14:cNvContentPartPr/>
                <p14:nvPr/>
              </p14:nvContentPartPr>
              <p14:xfrm>
                <a:off x="5866154" y="167888"/>
                <a:ext cx="104400" cy="2160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0D683000-51B8-9F8E-4D6E-2D7C57E042E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855354" y="157448"/>
                  <a:ext cx="12564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4DCA19F0-ED4E-0134-C555-18F3CE0AD6C1}"/>
                    </a:ext>
                  </a:extLst>
                </p14:cNvPr>
                <p14:cNvContentPartPr/>
                <p14:nvPr/>
              </p14:nvContentPartPr>
              <p14:xfrm>
                <a:off x="6033914" y="164648"/>
                <a:ext cx="167040" cy="2484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4DCA19F0-ED4E-0134-C555-18F3CE0AD6C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023474" y="153848"/>
                  <a:ext cx="188280" cy="269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064D04F0-6C21-8DB6-D4E5-19789A1337FA}"/>
              </a:ext>
            </a:extLst>
          </p:cNvPr>
          <p:cNvGrpSpPr/>
          <p:nvPr/>
        </p:nvGrpSpPr>
        <p:grpSpPr>
          <a:xfrm>
            <a:off x="7982954" y="141248"/>
            <a:ext cx="479160" cy="257760"/>
            <a:chOff x="7982954" y="141248"/>
            <a:chExt cx="479160" cy="25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F03FE176-4679-4310-D977-9490319A9D32}"/>
                    </a:ext>
                  </a:extLst>
                </p14:cNvPr>
                <p14:cNvContentPartPr/>
                <p14:nvPr/>
              </p14:nvContentPartPr>
              <p14:xfrm>
                <a:off x="7982954" y="144848"/>
                <a:ext cx="30600" cy="1915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F03FE176-4679-4310-D977-9490319A9D3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972154" y="134048"/>
                  <a:ext cx="5184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3BD6E65A-7835-FB15-ECAE-1B849E5CE84F}"/>
                    </a:ext>
                  </a:extLst>
                </p14:cNvPr>
                <p14:cNvContentPartPr/>
                <p14:nvPr/>
              </p14:nvContentPartPr>
              <p14:xfrm>
                <a:off x="8038754" y="141248"/>
                <a:ext cx="194040" cy="20412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3BD6E65A-7835-FB15-ECAE-1B849E5CE84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028314" y="130808"/>
                  <a:ext cx="21528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859C54A8-7CD4-AE21-376F-359A77AF5A3A}"/>
                    </a:ext>
                  </a:extLst>
                </p14:cNvPr>
                <p14:cNvContentPartPr/>
                <p14:nvPr/>
              </p14:nvContentPartPr>
              <p14:xfrm>
                <a:off x="8222354" y="193808"/>
                <a:ext cx="239760" cy="2052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859C54A8-7CD4-AE21-376F-359A77AF5A3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211914" y="183008"/>
                  <a:ext cx="261000" cy="226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7" name="Input penna 26">
                <a:extLst>
                  <a:ext uri="{FF2B5EF4-FFF2-40B4-BE49-F238E27FC236}">
                    <a16:creationId xmlns:a16="http://schemas.microsoft.com/office/drawing/2014/main" id="{FEF88E04-AD8E-F773-AF5E-B7914366F772}"/>
                  </a:ext>
                </a:extLst>
              </p14:cNvPr>
              <p14:cNvContentPartPr/>
              <p14:nvPr/>
            </p14:nvContentPartPr>
            <p14:xfrm>
              <a:off x="7331354" y="2448848"/>
              <a:ext cx="2426040" cy="162000"/>
            </p14:xfrm>
          </p:contentPart>
        </mc:Choice>
        <mc:Fallback>
          <p:pic>
            <p:nvPicPr>
              <p:cNvPr id="27" name="Input penna 26">
                <a:extLst>
                  <a:ext uri="{FF2B5EF4-FFF2-40B4-BE49-F238E27FC236}">
                    <a16:creationId xmlns:a16="http://schemas.microsoft.com/office/drawing/2014/main" id="{FEF88E04-AD8E-F773-AF5E-B7914366F772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7320914" y="2438408"/>
                <a:ext cx="2447280" cy="18324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uppo 38">
            <a:extLst>
              <a:ext uri="{FF2B5EF4-FFF2-40B4-BE49-F238E27FC236}">
                <a16:creationId xmlns:a16="http://schemas.microsoft.com/office/drawing/2014/main" id="{54C0F2C5-0ACF-75AA-8FC6-9B0D6368B122}"/>
              </a:ext>
            </a:extLst>
          </p:cNvPr>
          <p:cNvGrpSpPr/>
          <p:nvPr/>
        </p:nvGrpSpPr>
        <p:grpSpPr>
          <a:xfrm>
            <a:off x="898154" y="588728"/>
            <a:ext cx="535680" cy="486720"/>
            <a:chOff x="898154" y="588728"/>
            <a:chExt cx="535680" cy="486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3031416-EA97-0CC1-92A3-EC55EE60F96A}"/>
                    </a:ext>
                  </a:extLst>
                </p14:cNvPr>
                <p14:cNvContentPartPr/>
                <p14:nvPr/>
              </p14:nvContentPartPr>
              <p14:xfrm>
                <a:off x="898154" y="589808"/>
                <a:ext cx="19440" cy="3927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3031416-EA97-0CC1-92A3-EC55EE60F96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87714" y="579008"/>
                  <a:ext cx="40680" cy="41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CD83DF4-322F-6B7A-EA89-A06EEDE9C5B9}"/>
                    </a:ext>
                  </a:extLst>
                </p14:cNvPr>
                <p14:cNvContentPartPr/>
                <p14:nvPr/>
              </p14:nvContentPartPr>
              <p14:xfrm>
                <a:off x="901394" y="588728"/>
                <a:ext cx="207720" cy="4867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CD83DF4-322F-6B7A-EA89-A06EEDE9C5B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90954" y="578288"/>
                  <a:ext cx="228960" cy="50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5FFFC349-DD8B-DA2E-8A4D-B34B271F61DB}"/>
                    </a:ext>
                  </a:extLst>
                </p14:cNvPr>
                <p14:cNvContentPartPr/>
                <p14:nvPr/>
              </p14:nvContentPartPr>
              <p14:xfrm>
                <a:off x="1167074" y="681608"/>
                <a:ext cx="266760" cy="3088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5FFFC349-DD8B-DA2E-8A4D-B34B271F61D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156274" y="671168"/>
                  <a:ext cx="288000" cy="33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C245E6A6-F9F8-2E1C-D4C4-8A3D1C276D70}"/>
              </a:ext>
            </a:extLst>
          </p:cNvPr>
          <p:cNvGrpSpPr/>
          <p:nvPr/>
        </p:nvGrpSpPr>
        <p:grpSpPr>
          <a:xfrm>
            <a:off x="1658474" y="563888"/>
            <a:ext cx="88920" cy="503640"/>
            <a:chOff x="1658474" y="563888"/>
            <a:chExt cx="88920" cy="50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55CE0ED-E0AB-42FD-C771-D4C809CF493E}"/>
                    </a:ext>
                  </a:extLst>
                </p14:cNvPr>
                <p14:cNvContentPartPr/>
                <p14:nvPr/>
              </p14:nvContentPartPr>
              <p14:xfrm>
                <a:off x="1658474" y="563888"/>
                <a:ext cx="88920" cy="3182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55CE0ED-E0AB-42FD-C771-D4C809CF493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647674" y="553448"/>
                  <a:ext cx="11016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BAF9BD4-F765-F925-9685-8CDC224EE3D3}"/>
                    </a:ext>
                  </a:extLst>
                </p14:cNvPr>
                <p14:cNvContentPartPr/>
                <p14:nvPr/>
              </p14:nvContentPartPr>
              <p14:xfrm>
                <a:off x="1673954" y="1033328"/>
                <a:ext cx="18360" cy="342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BAF9BD4-F765-F925-9685-8CDC224EE3D3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663514" y="1022888"/>
                  <a:ext cx="39600" cy="5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C251CD5E-814A-1BE7-BE3F-8D910007CB31}"/>
              </a:ext>
            </a:extLst>
          </p:cNvPr>
          <p:cNvGrpSpPr/>
          <p:nvPr/>
        </p:nvGrpSpPr>
        <p:grpSpPr>
          <a:xfrm>
            <a:off x="2223674" y="369488"/>
            <a:ext cx="835560" cy="850680"/>
            <a:chOff x="2223674" y="369488"/>
            <a:chExt cx="835560" cy="85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C43E292-9A1D-3357-96E3-8B6C19632C76}"/>
                    </a:ext>
                  </a:extLst>
                </p14:cNvPr>
                <p14:cNvContentPartPr/>
                <p14:nvPr/>
              </p14:nvContentPartPr>
              <p14:xfrm>
                <a:off x="2411594" y="675848"/>
                <a:ext cx="64080" cy="4197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C43E292-9A1D-3357-96E3-8B6C19632C7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401154" y="665408"/>
                  <a:ext cx="85320" cy="44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30E92C8-23A4-A151-5C60-1338898CFBEB}"/>
                    </a:ext>
                  </a:extLst>
                </p14:cNvPr>
                <p14:cNvContentPartPr/>
                <p14:nvPr/>
              </p14:nvContentPartPr>
              <p14:xfrm>
                <a:off x="2413754" y="639848"/>
                <a:ext cx="266760" cy="5083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30E92C8-23A4-A151-5C60-1338898CFBE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403314" y="629048"/>
                  <a:ext cx="288000" cy="52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48B5729E-5870-5B61-EDD2-D515A45E0B33}"/>
                    </a:ext>
                  </a:extLst>
                </p14:cNvPr>
                <p14:cNvContentPartPr/>
                <p14:nvPr/>
              </p14:nvContentPartPr>
              <p14:xfrm>
                <a:off x="2504474" y="369488"/>
                <a:ext cx="460440" cy="7538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48B5729E-5870-5B61-EDD2-D515A45E0B3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494034" y="359048"/>
                  <a:ext cx="481680" cy="77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CE22900-54B3-8367-0639-C0110E76274C}"/>
                    </a:ext>
                  </a:extLst>
                </p14:cNvPr>
                <p14:cNvContentPartPr/>
                <p14:nvPr/>
              </p14:nvContentPartPr>
              <p14:xfrm>
                <a:off x="2223674" y="454448"/>
                <a:ext cx="835560" cy="7657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CE22900-54B3-8367-0639-C0110E76274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212874" y="443648"/>
                  <a:ext cx="856800" cy="78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uppo 48">
            <a:extLst>
              <a:ext uri="{FF2B5EF4-FFF2-40B4-BE49-F238E27FC236}">
                <a16:creationId xmlns:a16="http://schemas.microsoft.com/office/drawing/2014/main" id="{6137BED3-6F90-C297-C2AF-04E166741CC6}"/>
              </a:ext>
            </a:extLst>
          </p:cNvPr>
          <p:cNvGrpSpPr/>
          <p:nvPr/>
        </p:nvGrpSpPr>
        <p:grpSpPr>
          <a:xfrm>
            <a:off x="518714" y="1995608"/>
            <a:ext cx="253800" cy="641160"/>
            <a:chOff x="518714" y="1995608"/>
            <a:chExt cx="253800" cy="64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F1CBEC5F-D316-2885-393A-B19296C80C08}"/>
                    </a:ext>
                  </a:extLst>
                </p14:cNvPr>
                <p14:cNvContentPartPr/>
                <p14:nvPr/>
              </p14:nvContentPartPr>
              <p14:xfrm>
                <a:off x="527714" y="1995608"/>
                <a:ext cx="33120" cy="51156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F1CBEC5F-D316-2885-393A-B19296C80C0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17274" y="1984808"/>
                  <a:ext cx="54360" cy="53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F55B9E60-7B8E-B150-1DDA-68E7FB977343}"/>
                    </a:ext>
                  </a:extLst>
                </p14:cNvPr>
                <p14:cNvContentPartPr/>
                <p14:nvPr/>
              </p14:nvContentPartPr>
              <p14:xfrm>
                <a:off x="518714" y="2003888"/>
                <a:ext cx="253800" cy="63288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F55B9E60-7B8E-B150-1DDA-68E7FB97734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08274" y="1993088"/>
                  <a:ext cx="275040" cy="65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po 53">
            <a:extLst>
              <a:ext uri="{FF2B5EF4-FFF2-40B4-BE49-F238E27FC236}">
                <a16:creationId xmlns:a16="http://schemas.microsoft.com/office/drawing/2014/main" id="{FBB9DF7B-6546-013E-239E-19950A35E3F9}"/>
              </a:ext>
            </a:extLst>
          </p:cNvPr>
          <p:cNvGrpSpPr/>
          <p:nvPr/>
        </p:nvGrpSpPr>
        <p:grpSpPr>
          <a:xfrm>
            <a:off x="1131074" y="1808048"/>
            <a:ext cx="753480" cy="992880"/>
            <a:chOff x="1131074" y="1808048"/>
            <a:chExt cx="753480" cy="99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DF344A1E-9556-3CCE-1860-BF37AC581AE9}"/>
                    </a:ext>
                  </a:extLst>
                </p14:cNvPr>
                <p14:cNvContentPartPr/>
                <p14:nvPr/>
              </p14:nvContentPartPr>
              <p14:xfrm>
                <a:off x="1131074" y="1808048"/>
                <a:ext cx="353160" cy="99288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DF344A1E-9556-3CCE-1860-BF37AC581AE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120274" y="1797608"/>
                  <a:ext cx="374400" cy="10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1751F882-7296-DCE8-D058-65E3B0360590}"/>
                    </a:ext>
                  </a:extLst>
                </p14:cNvPr>
                <p14:cNvContentPartPr/>
                <p14:nvPr/>
              </p14:nvContentPartPr>
              <p14:xfrm>
                <a:off x="1501514" y="2171288"/>
                <a:ext cx="28440" cy="4035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1751F882-7296-DCE8-D058-65E3B0360590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491074" y="2160848"/>
                  <a:ext cx="49680" cy="42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E38493B6-52C0-3FD7-B14F-8002C0C89A15}"/>
                    </a:ext>
                  </a:extLst>
                </p14:cNvPr>
                <p14:cNvContentPartPr/>
                <p14:nvPr/>
              </p14:nvContentPartPr>
              <p14:xfrm>
                <a:off x="1573154" y="2125928"/>
                <a:ext cx="311400" cy="3564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E38493B6-52C0-3FD7-B14F-8002C0C89A1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562714" y="2115488"/>
                  <a:ext cx="332640" cy="37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uppo 57">
            <a:extLst>
              <a:ext uri="{FF2B5EF4-FFF2-40B4-BE49-F238E27FC236}">
                <a16:creationId xmlns:a16="http://schemas.microsoft.com/office/drawing/2014/main" id="{8094AB6B-9B7F-F684-23ED-BDB61767C957}"/>
              </a:ext>
            </a:extLst>
          </p:cNvPr>
          <p:cNvGrpSpPr/>
          <p:nvPr/>
        </p:nvGrpSpPr>
        <p:grpSpPr>
          <a:xfrm>
            <a:off x="4260914" y="1403768"/>
            <a:ext cx="637200" cy="805680"/>
            <a:chOff x="4260914" y="1403768"/>
            <a:chExt cx="637200" cy="80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D9D7E657-C186-8FAF-CE9B-33F2DB479614}"/>
                    </a:ext>
                  </a:extLst>
                </p14:cNvPr>
                <p14:cNvContentPartPr/>
                <p14:nvPr/>
              </p14:nvContentPartPr>
              <p14:xfrm>
                <a:off x="4502834" y="1692848"/>
                <a:ext cx="161640" cy="31248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D9D7E657-C186-8FAF-CE9B-33F2DB47961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492034" y="1682048"/>
                  <a:ext cx="18288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11772E1B-EC70-0161-F56B-DB5B324B68F6}"/>
                    </a:ext>
                  </a:extLst>
                </p14:cNvPr>
                <p14:cNvContentPartPr/>
                <p14:nvPr/>
              </p14:nvContentPartPr>
              <p14:xfrm>
                <a:off x="4260914" y="1403768"/>
                <a:ext cx="637200" cy="80568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11772E1B-EC70-0161-F56B-DB5B324B68F6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250474" y="1393328"/>
                  <a:ext cx="658440" cy="82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7" name="Gruppo 326">
            <a:extLst>
              <a:ext uri="{FF2B5EF4-FFF2-40B4-BE49-F238E27FC236}">
                <a16:creationId xmlns:a16="http://schemas.microsoft.com/office/drawing/2014/main" id="{F9E9BAD6-FE70-DB30-8C49-3BEE3B0A426E}"/>
              </a:ext>
            </a:extLst>
          </p:cNvPr>
          <p:cNvGrpSpPr/>
          <p:nvPr/>
        </p:nvGrpSpPr>
        <p:grpSpPr>
          <a:xfrm>
            <a:off x="9768194" y="777368"/>
            <a:ext cx="1751400" cy="772200"/>
            <a:chOff x="9768194" y="777368"/>
            <a:chExt cx="1751400" cy="77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717C7F64-3F9D-3956-D94E-BFE51FA2D86B}"/>
                    </a:ext>
                  </a:extLst>
                </p14:cNvPr>
                <p14:cNvContentPartPr/>
                <p14:nvPr/>
              </p14:nvContentPartPr>
              <p14:xfrm>
                <a:off x="9768194" y="1080128"/>
                <a:ext cx="39960" cy="4651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717C7F64-3F9D-3956-D94E-BFE51FA2D86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757754" y="1069328"/>
                  <a:ext cx="61200" cy="48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252FE43-B62F-632B-C230-AE4A0FF0246C}"/>
                    </a:ext>
                  </a:extLst>
                </p14:cNvPr>
                <p14:cNvContentPartPr/>
                <p14:nvPr/>
              </p14:nvContentPartPr>
              <p14:xfrm>
                <a:off x="9784034" y="1042688"/>
                <a:ext cx="301320" cy="1202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252FE43-B62F-632B-C230-AE4A0FF0246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773234" y="1032248"/>
                  <a:ext cx="32256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1B4A9D92-004B-9011-A19C-B05794895521}"/>
                    </a:ext>
                  </a:extLst>
                </p14:cNvPr>
                <p14:cNvContentPartPr/>
                <p14:nvPr/>
              </p14:nvContentPartPr>
              <p14:xfrm>
                <a:off x="9791954" y="1281368"/>
                <a:ext cx="286920" cy="727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1B4A9D92-004B-9011-A19C-B05794895521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781154" y="1270928"/>
                  <a:ext cx="30816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2FFC46A7-2B70-10D7-FFB2-0FD8D3F69DBE}"/>
                    </a:ext>
                  </a:extLst>
                </p14:cNvPr>
                <p14:cNvContentPartPr/>
                <p14:nvPr/>
              </p14:nvContentPartPr>
              <p14:xfrm>
                <a:off x="10043594" y="1266248"/>
                <a:ext cx="266400" cy="25380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2FFC46A7-2B70-10D7-FFB2-0FD8D3F69DBE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0032794" y="1255808"/>
                  <a:ext cx="28764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5EA8AF89-2E80-700A-1AF7-B1F6802589FF}"/>
                    </a:ext>
                  </a:extLst>
                </p14:cNvPr>
                <p14:cNvContentPartPr/>
                <p14:nvPr/>
              </p14:nvContentPartPr>
              <p14:xfrm>
                <a:off x="10342394" y="1243208"/>
                <a:ext cx="128160" cy="30636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5EA8AF89-2E80-700A-1AF7-B1F6802589FF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0331954" y="1232408"/>
                  <a:ext cx="14940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8C0AE84C-68F5-32E8-41F4-E88E6F4C3F85}"/>
                    </a:ext>
                  </a:extLst>
                </p14:cNvPr>
                <p14:cNvContentPartPr/>
                <p14:nvPr/>
              </p14:nvContentPartPr>
              <p14:xfrm>
                <a:off x="10520594" y="1194248"/>
                <a:ext cx="162720" cy="26604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8C0AE84C-68F5-32E8-41F4-E88E6F4C3F8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0509794" y="1183448"/>
                  <a:ext cx="18396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9A25FA94-62D4-A012-415F-E37263FEA97A}"/>
                    </a:ext>
                  </a:extLst>
                </p14:cNvPr>
                <p14:cNvContentPartPr/>
                <p14:nvPr/>
              </p14:nvContentPartPr>
              <p14:xfrm>
                <a:off x="10744514" y="1205768"/>
                <a:ext cx="197280" cy="22932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9A25FA94-62D4-A012-415F-E37263FEA97A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0733714" y="1195328"/>
                  <a:ext cx="21852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577076F4-CD80-204C-5F97-287F28F7FBC6}"/>
                    </a:ext>
                  </a:extLst>
                </p14:cNvPr>
                <p14:cNvContentPartPr/>
                <p14:nvPr/>
              </p14:nvContentPartPr>
              <p14:xfrm>
                <a:off x="11101634" y="777368"/>
                <a:ext cx="65520" cy="56988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577076F4-CD80-204C-5F97-287F28F7FBC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1090834" y="766568"/>
                  <a:ext cx="86760" cy="59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E870E816-0428-3DDC-F9BB-2A531C1067FA}"/>
                    </a:ext>
                  </a:extLst>
                </p14:cNvPr>
                <p14:cNvContentPartPr/>
                <p14:nvPr/>
              </p14:nvContentPartPr>
              <p14:xfrm>
                <a:off x="11194514" y="1160408"/>
                <a:ext cx="325080" cy="29376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E870E816-0428-3DDC-F9BB-2A531C1067FA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1183714" y="1149968"/>
                  <a:ext cx="346320" cy="31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0" name="Gruppo 329">
            <a:extLst>
              <a:ext uri="{FF2B5EF4-FFF2-40B4-BE49-F238E27FC236}">
                <a16:creationId xmlns:a16="http://schemas.microsoft.com/office/drawing/2014/main" id="{923C08C0-41F2-C921-10A4-37A70417CFB4}"/>
              </a:ext>
            </a:extLst>
          </p:cNvPr>
          <p:cNvGrpSpPr/>
          <p:nvPr/>
        </p:nvGrpSpPr>
        <p:grpSpPr>
          <a:xfrm>
            <a:off x="6898274" y="1178768"/>
            <a:ext cx="2247840" cy="1503360"/>
            <a:chOff x="6898274" y="1178768"/>
            <a:chExt cx="2247840" cy="150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C6232CFB-5201-A3D1-C1D3-84BEB1CAC39A}"/>
                    </a:ext>
                  </a:extLst>
                </p14:cNvPr>
                <p14:cNvContentPartPr/>
                <p14:nvPr/>
              </p14:nvContentPartPr>
              <p14:xfrm>
                <a:off x="7167914" y="1994528"/>
                <a:ext cx="204120" cy="2282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C6232CFB-5201-A3D1-C1D3-84BEB1CAC39A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157474" y="1984088"/>
                  <a:ext cx="22536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C4FA3BD9-3ADE-C2D6-ABA0-6DDCE914EA3A}"/>
                    </a:ext>
                  </a:extLst>
                </p14:cNvPr>
                <p14:cNvContentPartPr/>
                <p14:nvPr/>
              </p14:nvContentPartPr>
              <p14:xfrm>
                <a:off x="6898274" y="1825328"/>
                <a:ext cx="587160" cy="5490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C4FA3BD9-3ADE-C2D6-ABA0-6DDCE914EA3A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887474" y="1814888"/>
                  <a:ext cx="608400" cy="57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FEBC7295-E062-0D07-49A8-A8DFDB98B07B}"/>
                    </a:ext>
                  </a:extLst>
                </p14:cNvPr>
                <p14:cNvContentPartPr/>
                <p14:nvPr/>
              </p14:nvContentPartPr>
              <p14:xfrm>
                <a:off x="7443314" y="1178768"/>
                <a:ext cx="1702800" cy="150336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FEBC7295-E062-0D07-49A8-A8DFDB98B07B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432874" y="1168328"/>
                  <a:ext cx="1724040" cy="15246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40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42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40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2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43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42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3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43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5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44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6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45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68" name="Screenshot 2024-10-22 alle 12.30.44.png" descr="Screenshot 2024-10-22 alle 12.30.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552" y="372863"/>
            <a:ext cx="8528896" cy="5860990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E4B337B2-1DB2-77B6-6A55-A09A7BA6D91C}"/>
                  </a:ext>
                </a:extLst>
              </p14:cNvPr>
              <p14:cNvContentPartPr/>
              <p14:nvPr/>
            </p14:nvContentPartPr>
            <p14:xfrm>
              <a:off x="2080394" y="1522568"/>
              <a:ext cx="2342160" cy="1260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E4B337B2-1DB2-77B6-6A55-A09A7BA6D91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69594" y="1512128"/>
                <a:ext cx="2363400" cy="14724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uppo 7">
            <a:extLst>
              <a:ext uri="{FF2B5EF4-FFF2-40B4-BE49-F238E27FC236}">
                <a16:creationId xmlns:a16="http://schemas.microsoft.com/office/drawing/2014/main" id="{1AA43642-63AF-DB21-E611-55E67A289F4F}"/>
              </a:ext>
            </a:extLst>
          </p:cNvPr>
          <p:cNvGrpSpPr/>
          <p:nvPr/>
        </p:nvGrpSpPr>
        <p:grpSpPr>
          <a:xfrm>
            <a:off x="4056074" y="2353088"/>
            <a:ext cx="870120" cy="204480"/>
            <a:chOff x="4056074" y="2353088"/>
            <a:chExt cx="870120" cy="20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4604C155-44E6-99B9-19D9-DA4D14536079}"/>
                    </a:ext>
                  </a:extLst>
                </p14:cNvPr>
                <p14:cNvContentPartPr/>
                <p14:nvPr/>
              </p14:nvContentPartPr>
              <p14:xfrm>
                <a:off x="4056074" y="2389448"/>
                <a:ext cx="140400" cy="1062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4604C155-44E6-99B9-19D9-DA4D1453607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045274" y="2378648"/>
                  <a:ext cx="16164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58A71E1F-1C0D-57AE-88DE-2829E20E04D2}"/>
                    </a:ext>
                  </a:extLst>
                </p14:cNvPr>
                <p14:cNvContentPartPr/>
                <p14:nvPr/>
              </p14:nvContentPartPr>
              <p14:xfrm>
                <a:off x="4230674" y="2386928"/>
                <a:ext cx="129240" cy="820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58A71E1F-1C0D-57AE-88DE-2829E20E04D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220234" y="2376128"/>
                  <a:ext cx="1504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3F87724D-82E8-A3E7-5B91-322FB1C72F62}"/>
                    </a:ext>
                  </a:extLst>
                </p14:cNvPr>
                <p14:cNvContentPartPr/>
                <p14:nvPr/>
              </p14:nvContentPartPr>
              <p14:xfrm>
                <a:off x="4740074" y="2353088"/>
                <a:ext cx="135720" cy="1879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3F87724D-82E8-A3E7-5B91-322FB1C72F6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729274" y="2342648"/>
                  <a:ext cx="15696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5E07D4F5-FE13-90C6-5F4D-5BE9D2E6EAA3}"/>
                    </a:ext>
                  </a:extLst>
                </p14:cNvPr>
                <p14:cNvContentPartPr/>
                <p14:nvPr/>
              </p14:nvContentPartPr>
              <p14:xfrm>
                <a:off x="4863194" y="2404208"/>
                <a:ext cx="63000" cy="1533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5E07D4F5-FE13-90C6-5F4D-5BE9D2E6EAA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852394" y="2393408"/>
                  <a:ext cx="84240" cy="17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24417B51-629D-8767-8048-FB02066B9A73}"/>
              </a:ext>
            </a:extLst>
          </p:cNvPr>
          <p:cNvGrpSpPr/>
          <p:nvPr/>
        </p:nvGrpSpPr>
        <p:grpSpPr>
          <a:xfrm>
            <a:off x="2040434" y="3570248"/>
            <a:ext cx="1801080" cy="652680"/>
            <a:chOff x="2040434" y="3570248"/>
            <a:chExt cx="1801080" cy="65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644FD1EE-5F5E-3493-3344-096EA60DFAB5}"/>
                    </a:ext>
                  </a:extLst>
                </p14:cNvPr>
                <p14:cNvContentPartPr/>
                <p14:nvPr/>
              </p14:nvContentPartPr>
              <p14:xfrm>
                <a:off x="2040434" y="4049048"/>
                <a:ext cx="1501920" cy="1738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644FD1EE-5F5E-3493-3344-096EA60DFAB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029994" y="4038608"/>
                  <a:ext cx="152316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28253C3F-328C-4A61-BC36-B82E3EEA9E8A}"/>
                    </a:ext>
                  </a:extLst>
                </p14:cNvPr>
                <p14:cNvContentPartPr/>
                <p14:nvPr/>
              </p14:nvContentPartPr>
              <p14:xfrm>
                <a:off x="3466034" y="3570248"/>
                <a:ext cx="375480" cy="4338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28253C3F-328C-4A61-BC36-B82E3EEA9E8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455234" y="3559808"/>
                  <a:ext cx="396720" cy="455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28493F64-AE2E-D7C2-D4EE-E3DFFFDF75EF}"/>
                  </a:ext>
                </a:extLst>
              </p14:cNvPr>
              <p14:cNvContentPartPr/>
              <p14:nvPr/>
            </p14:nvContentPartPr>
            <p14:xfrm>
              <a:off x="4451354" y="6029048"/>
              <a:ext cx="1398600" cy="66960"/>
            </p14:xfrm>
          </p:contentPart>
        </mc:Choice>
        <mc:Fallback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28493F64-AE2E-D7C2-D4EE-E3DFFFDF75EF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440554" y="6018608"/>
                <a:ext cx="1419840" cy="88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47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48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47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8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50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48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0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50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1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0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3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1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31" name="Screenshot 2024-10-22 alle 12.31.00.png" descr="Screenshot 2024-10-22 alle 12.31.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953" y="1266591"/>
            <a:ext cx="10524729" cy="3017580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7E698133-ABDF-0F82-D5BA-267D1847B4EA}"/>
                  </a:ext>
                </a:extLst>
              </p14:cNvPr>
              <p14:cNvContentPartPr/>
              <p14:nvPr/>
            </p14:nvContentPartPr>
            <p14:xfrm>
              <a:off x="1090034" y="1241048"/>
              <a:ext cx="347040" cy="5317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7E698133-ABDF-0F82-D5BA-267D1847B4E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79594" y="1230608"/>
                <a:ext cx="368280" cy="55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03822AB5-22A0-CFDF-02CE-DC2EACD1F5ED}"/>
                  </a:ext>
                </a:extLst>
              </p14:cNvPr>
              <p14:cNvContentPartPr/>
              <p14:nvPr/>
            </p14:nvContentPartPr>
            <p14:xfrm>
              <a:off x="5186474" y="2466128"/>
              <a:ext cx="777960" cy="16452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03822AB5-22A0-CFDF-02CE-DC2EACD1F5E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176034" y="2455688"/>
                <a:ext cx="799200" cy="185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53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54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3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4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56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5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6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56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7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6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9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8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94" name="Screenshot 2024-10-22 alle 12.31.18.png" descr="Screenshot 2024-10-22 alle 12.31.1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5693" y="503148"/>
            <a:ext cx="8180614" cy="56004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A8BBB280-8D1F-89E2-B4F0-7DB5A73FB3BA}"/>
              </a:ext>
            </a:extLst>
          </p:cNvPr>
          <p:cNvGrpSpPr/>
          <p:nvPr/>
        </p:nvGrpSpPr>
        <p:grpSpPr>
          <a:xfrm>
            <a:off x="6263954" y="388208"/>
            <a:ext cx="2793960" cy="1167840"/>
            <a:chOff x="6263954" y="388208"/>
            <a:chExt cx="2793960" cy="116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DD5B29F2-D650-69AA-D8FF-264B0B96D225}"/>
                    </a:ext>
                  </a:extLst>
                </p14:cNvPr>
                <p14:cNvContentPartPr/>
                <p14:nvPr/>
              </p14:nvContentPartPr>
              <p14:xfrm>
                <a:off x="6263954" y="388208"/>
                <a:ext cx="1389240" cy="11678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DD5B29F2-D650-69AA-D8FF-264B0B96D22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253514" y="377408"/>
                  <a:ext cx="1410480" cy="11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EF106A73-739B-3D8A-1AC3-1321560D820B}"/>
                    </a:ext>
                  </a:extLst>
                </p14:cNvPr>
                <p14:cNvContentPartPr/>
                <p14:nvPr/>
              </p14:nvContentPartPr>
              <p14:xfrm>
                <a:off x="7851914" y="751088"/>
                <a:ext cx="1206000" cy="5716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EF106A73-739B-3D8A-1AC3-1321560D820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841474" y="740288"/>
                  <a:ext cx="1227240" cy="59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95B0410F-F60F-1D53-A241-84606B86BEC4}"/>
                    </a:ext>
                  </a:extLst>
                </p14:cNvPr>
                <p14:cNvContentPartPr/>
                <p14:nvPr/>
              </p14:nvContentPartPr>
              <p14:xfrm>
                <a:off x="8446274" y="921728"/>
                <a:ext cx="16200" cy="1681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95B0410F-F60F-1D53-A241-84606B86BEC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435834" y="910928"/>
                  <a:ext cx="3744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215E5194-2D79-166E-EC88-ED709AD01767}"/>
                    </a:ext>
                  </a:extLst>
                </p14:cNvPr>
                <p14:cNvContentPartPr/>
                <p14:nvPr/>
              </p14:nvContentPartPr>
              <p14:xfrm>
                <a:off x="8444114" y="1219808"/>
                <a:ext cx="6120" cy="154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215E5194-2D79-166E-EC88-ED709AD0176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433314" y="1209368"/>
                  <a:ext cx="27360" cy="3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B4A9FA21-8BAF-22AD-E898-B60E7900BFAE}"/>
              </a:ext>
            </a:extLst>
          </p:cNvPr>
          <p:cNvGrpSpPr/>
          <p:nvPr/>
        </p:nvGrpSpPr>
        <p:grpSpPr>
          <a:xfrm>
            <a:off x="4801634" y="6007088"/>
            <a:ext cx="3073320" cy="149400"/>
            <a:chOff x="4801634" y="6007088"/>
            <a:chExt cx="3073320" cy="14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B108542C-7298-3079-1262-09A9C380BE46}"/>
                    </a:ext>
                  </a:extLst>
                </p14:cNvPr>
                <p14:cNvContentPartPr/>
                <p14:nvPr/>
              </p14:nvContentPartPr>
              <p14:xfrm>
                <a:off x="6793154" y="6007088"/>
                <a:ext cx="1081800" cy="331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B108542C-7298-3079-1262-09A9C380BE4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782354" y="5996288"/>
                  <a:ext cx="11030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D8E88D54-5034-ECC1-C54E-88BD06FAD796}"/>
                    </a:ext>
                  </a:extLst>
                </p14:cNvPr>
                <p14:cNvContentPartPr/>
                <p14:nvPr/>
              </p14:nvContentPartPr>
              <p14:xfrm>
                <a:off x="4801634" y="6035888"/>
                <a:ext cx="1642320" cy="1206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D8E88D54-5034-ECC1-C54E-88BD06FAD79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790834" y="6025448"/>
                  <a:ext cx="1663560" cy="1418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59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61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9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1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62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1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2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62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4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2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5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4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57" name="Screenshot 2024-10-22 alle 12.31.34.png" descr="Screenshot 2024-10-22 alle 12.31.3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78" y="772814"/>
            <a:ext cx="9747279" cy="506108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98465F5C-F785-EF3C-785F-5C4BF74D7093}"/>
              </a:ext>
            </a:extLst>
          </p:cNvPr>
          <p:cNvGrpSpPr/>
          <p:nvPr/>
        </p:nvGrpSpPr>
        <p:grpSpPr>
          <a:xfrm>
            <a:off x="2843594" y="6183848"/>
            <a:ext cx="4928760" cy="416160"/>
            <a:chOff x="2843594" y="6183848"/>
            <a:chExt cx="4928760" cy="41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E4706878-8C6E-BD1F-5522-40DCBD5F9956}"/>
                    </a:ext>
                  </a:extLst>
                </p14:cNvPr>
                <p14:cNvContentPartPr/>
                <p14:nvPr/>
              </p14:nvContentPartPr>
              <p14:xfrm>
                <a:off x="2843594" y="6183848"/>
                <a:ext cx="4857840" cy="2833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E4706878-8C6E-BD1F-5522-40DCBD5F995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833154" y="6173408"/>
                  <a:ext cx="487908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2E7DE408-3C4F-5AFC-825D-87B954E43723}"/>
                    </a:ext>
                  </a:extLst>
                </p14:cNvPr>
                <p14:cNvContentPartPr/>
                <p14:nvPr/>
              </p14:nvContentPartPr>
              <p14:xfrm>
                <a:off x="7659314" y="6201488"/>
                <a:ext cx="113040" cy="39852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2E7DE408-3C4F-5AFC-825D-87B954E4372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648874" y="6191048"/>
                  <a:ext cx="134280" cy="41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9DC84B61-648F-E799-09A2-0DC21B5AB172}"/>
              </a:ext>
            </a:extLst>
          </p:cNvPr>
          <p:cNvGrpSpPr/>
          <p:nvPr/>
        </p:nvGrpSpPr>
        <p:grpSpPr>
          <a:xfrm>
            <a:off x="6575714" y="4037528"/>
            <a:ext cx="1291680" cy="1135800"/>
            <a:chOff x="6575714" y="4037528"/>
            <a:chExt cx="1291680" cy="113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23029475-216C-F635-18BC-740AB9542CC8}"/>
                    </a:ext>
                  </a:extLst>
                </p14:cNvPr>
                <p14:cNvContentPartPr/>
                <p14:nvPr/>
              </p14:nvContentPartPr>
              <p14:xfrm>
                <a:off x="7530794" y="4769048"/>
                <a:ext cx="118080" cy="2217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23029475-216C-F635-18BC-740AB9542CC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519994" y="4758248"/>
                  <a:ext cx="13932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E028A36-1CAD-5719-739F-C092FD5EA523}"/>
                    </a:ext>
                  </a:extLst>
                </p14:cNvPr>
                <p14:cNvContentPartPr/>
                <p14:nvPr/>
              </p14:nvContentPartPr>
              <p14:xfrm>
                <a:off x="7411274" y="4563128"/>
                <a:ext cx="456120" cy="5115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E028A36-1CAD-5719-739F-C092FD5EA52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400834" y="4552328"/>
                  <a:ext cx="477360" cy="53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BC3943A-68EF-1C31-EC49-3E04FD9607EF}"/>
                    </a:ext>
                  </a:extLst>
                </p14:cNvPr>
                <p14:cNvContentPartPr/>
                <p14:nvPr/>
              </p14:nvContentPartPr>
              <p14:xfrm>
                <a:off x="6735914" y="4870208"/>
                <a:ext cx="188280" cy="1900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BC3943A-68EF-1C31-EC49-3E04FD9607E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725114" y="4859768"/>
                  <a:ext cx="20952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E519DAE5-B939-56F2-722A-EA5B598F4B96}"/>
                    </a:ext>
                  </a:extLst>
                </p14:cNvPr>
                <p14:cNvContentPartPr/>
                <p14:nvPr/>
              </p14:nvContentPartPr>
              <p14:xfrm>
                <a:off x="6575714" y="4582928"/>
                <a:ext cx="525960" cy="5904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E519DAE5-B939-56F2-722A-EA5B598F4B9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564914" y="4572128"/>
                  <a:ext cx="547200" cy="61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55BC928-0573-8397-6F69-FB4A7C36385D}"/>
                    </a:ext>
                  </a:extLst>
                </p14:cNvPr>
                <p14:cNvContentPartPr/>
                <p14:nvPr/>
              </p14:nvContentPartPr>
              <p14:xfrm>
                <a:off x="6600554" y="4037528"/>
                <a:ext cx="400680" cy="4111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55BC928-0573-8397-6F69-FB4A7C36385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589754" y="4026728"/>
                  <a:ext cx="421920" cy="43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7B6E53A6-4092-A8D9-84F3-DEB0039F70CA}"/>
              </a:ext>
            </a:extLst>
          </p:cNvPr>
          <p:cNvGrpSpPr/>
          <p:nvPr/>
        </p:nvGrpSpPr>
        <p:grpSpPr>
          <a:xfrm>
            <a:off x="3841154" y="4392128"/>
            <a:ext cx="664200" cy="854280"/>
            <a:chOff x="3841154" y="4392128"/>
            <a:chExt cx="664200" cy="85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9E03146F-51DC-E74F-8D45-5C3932E47E22}"/>
                    </a:ext>
                  </a:extLst>
                </p14:cNvPr>
                <p14:cNvContentPartPr/>
                <p14:nvPr/>
              </p14:nvContentPartPr>
              <p14:xfrm>
                <a:off x="4027994" y="4737368"/>
                <a:ext cx="119160" cy="3474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9E03146F-51DC-E74F-8D45-5C3932E47E2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017554" y="4726928"/>
                  <a:ext cx="140400" cy="36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54EC95E6-21E4-8255-56B8-F2E568605C0C}"/>
                    </a:ext>
                  </a:extLst>
                </p14:cNvPr>
                <p14:cNvContentPartPr/>
                <p14:nvPr/>
              </p14:nvContentPartPr>
              <p14:xfrm>
                <a:off x="3841154" y="4392128"/>
                <a:ext cx="664200" cy="8542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54EC95E6-21E4-8255-56B8-F2E568605C0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830354" y="4381328"/>
                  <a:ext cx="685440" cy="87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BEF5F44B-7CBC-6B4D-D5B5-26E562CF845D}"/>
              </a:ext>
            </a:extLst>
          </p:cNvPr>
          <p:cNvGrpSpPr/>
          <p:nvPr/>
        </p:nvGrpSpPr>
        <p:grpSpPr>
          <a:xfrm>
            <a:off x="2761514" y="4401848"/>
            <a:ext cx="775440" cy="828360"/>
            <a:chOff x="2761514" y="4401848"/>
            <a:chExt cx="775440" cy="82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95A3360F-2E39-EA98-AFF7-221208F977F8}"/>
                    </a:ext>
                  </a:extLst>
                </p14:cNvPr>
                <p14:cNvContentPartPr/>
                <p14:nvPr/>
              </p14:nvContentPartPr>
              <p14:xfrm>
                <a:off x="2969594" y="4722248"/>
                <a:ext cx="382680" cy="1749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95A3360F-2E39-EA98-AFF7-221208F977F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959154" y="4711808"/>
                  <a:ext cx="40392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5590215A-C564-2B6E-44C3-2C4F36E83E09}"/>
                    </a:ext>
                  </a:extLst>
                </p14:cNvPr>
                <p14:cNvContentPartPr/>
                <p14:nvPr/>
              </p14:nvContentPartPr>
              <p14:xfrm>
                <a:off x="3228794" y="4714328"/>
                <a:ext cx="15840" cy="3639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5590215A-C564-2B6E-44C3-2C4F36E83E0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218354" y="4703528"/>
                  <a:ext cx="37080" cy="38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645EF653-925A-9C36-5489-4B87D61902B8}"/>
                    </a:ext>
                  </a:extLst>
                </p14:cNvPr>
                <p14:cNvContentPartPr/>
                <p14:nvPr/>
              </p14:nvContentPartPr>
              <p14:xfrm>
                <a:off x="2761514" y="4401848"/>
                <a:ext cx="775440" cy="82836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645EF653-925A-9C36-5489-4B87D61902B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751074" y="4391408"/>
                  <a:ext cx="796680" cy="849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225CDF6E-9E7F-561A-466F-5950FA5D4836}"/>
                  </a:ext>
                </a:extLst>
              </p14:cNvPr>
              <p14:cNvContentPartPr/>
              <p14:nvPr/>
            </p14:nvContentPartPr>
            <p14:xfrm>
              <a:off x="1473434" y="5805488"/>
              <a:ext cx="1470240" cy="6084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225CDF6E-9E7F-561A-466F-5950FA5D4836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462994" y="5795048"/>
                <a:ext cx="1491480" cy="8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E28750F5-C6F5-D61F-87C1-ED123C37B1D5}"/>
                  </a:ext>
                </a:extLst>
              </p14:cNvPr>
              <p14:cNvContentPartPr/>
              <p14:nvPr/>
            </p14:nvContentPartPr>
            <p14:xfrm>
              <a:off x="8061434" y="5740328"/>
              <a:ext cx="1036800" cy="137880"/>
            </p14:xfrm>
          </p:contentPart>
        </mc:Choice>
        <mc:Fallback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E28750F5-C6F5-D61F-87C1-ED123C37B1D5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050634" y="5729528"/>
                <a:ext cx="1058040" cy="159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66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67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6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7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68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7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9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69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0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9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1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0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20" name="Screenshot 2024-10-23 alle 11.19.37.png" descr="Screenshot 2024-10-23 alle 11.19.3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1835" y="2929329"/>
            <a:ext cx="8248330" cy="74805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id="{D54CFC46-E0FC-053E-A3A0-B79D8271F7D8}"/>
              </a:ext>
            </a:extLst>
          </p:cNvPr>
          <p:cNvGrpSpPr/>
          <p:nvPr/>
        </p:nvGrpSpPr>
        <p:grpSpPr>
          <a:xfrm>
            <a:off x="4831874" y="2956448"/>
            <a:ext cx="3132360" cy="702720"/>
            <a:chOff x="4831874" y="2956448"/>
            <a:chExt cx="3132360" cy="70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3D5EB389-AFE3-6A97-E065-4CD50630DC58}"/>
                    </a:ext>
                  </a:extLst>
                </p14:cNvPr>
                <p14:cNvContentPartPr/>
                <p14:nvPr/>
              </p14:nvContentPartPr>
              <p14:xfrm>
                <a:off x="4831874" y="3564488"/>
                <a:ext cx="345240" cy="363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3D5EB389-AFE3-6A97-E065-4CD50630DC5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821074" y="3554048"/>
                  <a:ext cx="36648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412CCA37-ADC5-09CF-F35A-ACE446529572}"/>
                    </a:ext>
                  </a:extLst>
                </p14:cNvPr>
                <p14:cNvContentPartPr/>
                <p14:nvPr/>
              </p14:nvContentPartPr>
              <p14:xfrm>
                <a:off x="5108354" y="2956448"/>
                <a:ext cx="660960" cy="70272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412CCA37-ADC5-09CF-F35A-ACE44652957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97554" y="2946008"/>
                  <a:ext cx="682200" cy="72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327256E-E246-2792-BFA1-696CAA47D754}"/>
                    </a:ext>
                  </a:extLst>
                </p14:cNvPr>
                <p14:cNvContentPartPr/>
                <p14:nvPr/>
              </p14:nvContentPartPr>
              <p14:xfrm>
                <a:off x="5132834" y="3513368"/>
                <a:ext cx="656280" cy="633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327256E-E246-2792-BFA1-696CAA47D75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122394" y="3502568"/>
                  <a:ext cx="6775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6507D25-0956-CA6E-756C-5EC611518763}"/>
                    </a:ext>
                  </a:extLst>
                </p14:cNvPr>
                <p14:cNvContentPartPr/>
                <p14:nvPr/>
              </p14:nvContentPartPr>
              <p14:xfrm>
                <a:off x="5796674" y="3566648"/>
                <a:ext cx="2167560" cy="925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6507D25-0956-CA6E-756C-5EC61151876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786234" y="3556208"/>
                  <a:ext cx="2188800" cy="11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3AF6123D-0134-7D8D-483F-D1FC7AA30F85}"/>
              </a:ext>
            </a:extLst>
          </p:cNvPr>
          <p:cNvGrpSpPr/>
          <p:nvPr/>
        </p:nvGrpSpPr>
        <p:grpSpPr>
          <a:xfrm>
            <a:off x="6771554" y="2146088"/>
            <a:ext cx="1036800" cy="600120"/>
            <a:chOff x="6771554" y="2146088"/>
            <a:chExt cx="1036800" cy="60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EB43D6C-4603-C8F4-68DE-3AA6BE7ECCA5}"/>
                    </a:ext>
                  </a:extLst>
                </p14:cNvPr>
                <p14:cNvContentPartPr/>
                <p14:nvPr/>
              </p14:nvContentPartPr>
              <p14:xfrm>
                <a:off x="6771554" y="2146088"/>
                <a:ext cx="1036800" cy="6001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EB43D6C-4603-C8F4-68DE-3AA6BE7ECCA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761114" y="2135288"/>
                  <a:ext cx="1058040" cy="62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9FD4DDB4-D7E0-60C7-98A4-2E17969AB483}"/>
                    </a:ext>
                  </a:extLst>
                </p14:cNvPr>
                <p14:cNvContentPartPr/>
                <p14:nvPr/>
              </p14:nvContentPartPr>
              <p14:xfrm>
                <a:off x="7198154" y="2381168"/>
                <a:ext cx="30600" cy="774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9FD4DDB4-D7E0-60C7-98A4-2E17969AB48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187714" y="2370368"/>
                  <a:ext cx="518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F1BC1C2-317D-0962-7DE9-D8D2AD1B3108}"/>
                    </a:ext>
                  </a:extLst>
                </p14:cNvPr>
                <p14:cNvContentPartPr/>
                <p14:nvPr/>
              </p14:nvContentPartPr>
              <p14:xfrm>
                <a:off x="7311194" y="2582768"/>
                <a:ext cx="4680" cy="3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F1BC1C2-317D-0962-7DE9-D8D2AD1B310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300754" y="2571968"/>
                  <a:ext cx="25920" cy="216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72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73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2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3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75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3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5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75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6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5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8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6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83" name="Screenshot 2024-10-23 alle 11.20.10.png" descr="Screenshot 2024-10-23 alle 11.20.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1777" y="1072040"/>
            <a:ext cx="8448446" cy="403066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E33DA5E4-6F38-8729-4390-0C56AA5E82DF}"/>
              </a:ext>
            </a:extLst>
          </p:cNvPr>
          <p:cNvGrpSpPr/>
          <p:nvPr/>
        </p:nvGrpSpPr>
        <p:grpSpPr>
          <a:xfrm>
            <a:off x="2375954" y="1814888"/>
            <a:ext cx="1132200" cy="1000080"/>
            <a:chOff x="2375954" y="1814888"/>
            <a:chExt cx="1132200" cy="100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C04B30E-6EDB-95A4-614D-0602220A5669}"/>
                    </a:ext>
                  </a:extLst>
                </p14:cNvPr>
                <p14:cNvContentPartPr/>
                <p14:nvPr/>
              </p14:nvContentPartPr>
              <p14:xfrm>
                <a:off x="2375954" y="1814888"/>
                <a:ext cx="1132200" cy="9903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C04B30E-6EDB-95A4-614D-0602220A566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365154" y="1804448"/>
                  <a:ext cx="1153440" cy="10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446FA905-B313-4B6A-A25F-B9E29068B660}"/>
                    </a:ext>
                  </a:extLst>
                </p14:cNvPr>
                <p14:cNvContentPartPr/>
                <p14:nvPr/>
              </p14:nvContentPartPr>
              <p14:xfrm>
                <a:off x="2439674" y="2728208"/>
                <a:ext cx="1060920" cy="867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446FA905-B313-4B6A-A25F-B9E29068B66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428874" y="2717408"/>
                  <a:ext cx="1082160" cy="10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7FA36FC4-4EBE-5693-263C-A21B73AED5DD}"/>
              </a:ext>
            </a:extLst>
          </p:cNvPr>
          <p:cNvGrpSpPr/>
          <p:nvPr/>
        </p:nvGrpSpPr>
        <p:grpSpPr>
          <a:xfrm>
            <a:off x="1583954" y="3296648"/>
            <a:ext cx="253800" cy="301680"/>
            <a:chOff x="1583954" y="3296648"/>
            <a:chExt cx="253800" cy="30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59963B97-A5EF-7686-88C3-47A51697BD50}"/>
                    </a:ext>
                  </a:extLst>
                </p14:cNvPr>
                <p14:cNvContentPartPr/>
                <p14:nvPr/>
              </p14:nvContentPartPr>
              <p14:xfrm>
                <a:off x="1583954" y="3345608"/>
                <a:ext cx="175320" cy="666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59963B97-A5EF-7686-88C3-47A51697BD5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573154" y="3334808"/>
                  <a:ext cx="19656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9C1CD2A9-B812-40B0-1154-29C31CB63CA6}"/>
                    </a:ext>
                  </a:extLst>
                </p14:cNvPr>
                <p14:cNvContentPartPr/>
                <p14:nvPr/>
              </p14:nvContentPartPr>
              <p14:xfrm>
                <a:off x="1762514" y="3296648"/>
                <a:ext cx="75240" cy="3016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9C1CD2A9-B812-40B0-1154-29C31CB63CA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751714" y="3285848"/>
                  <a:ext cx="96480" cy="322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0044E704-F96D-21F1-770C-3D2C54E38A09}"/>
                  </a:ext>
                </a:extLst>
              </p14:cNvPr>
              <p14:cNvContentPartPr/>
              <p14:nvPr/>
            </p14:nvContentPartPr>
            <p14:xfrm>
              <a:off x="8299754" y="3621728"/>
              <a:ext cx="1108440" cy="20196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0044E704-F96D-21F1-770C-3D2C54E38A0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288954" y="3610928"/>
                <a:ext cx="1129680" cy="223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uppo 14">
            <a:extLst>
              <a:ext uri="{FF2B5EF4-FFF2-40B4-BE49-F238E27FC236}">
                <a16:creationId xmlns:a16="http://schemas.microsoft.com/office/drawing/2014/main" id="{CD0A452F-F2C2-9AC5-CC28-69CA9BF69DF3}"/>
              </a:ext>
            </a:extLst>
          </p:cNvPr>
          <p:cNvGrpSpPr/>
          <p:nvPr/>
        </p:nvGrpSpPr>
        <p:grpSpPr>
          <a:xfrm>
            <a:off x="667034" y="1473608"/>
            <a:ext cx="1145880" cy="1468080"/>
            <a:chOff x="667034" y="1473608"/>
            <a:chExt cx="1145880" cy="146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046BB1A-9FD5-4AC5-3815-D1956D5AC85F}"/>
                    </a:ext>
                  </a:extLst>
                </p14:cNvPr>
                <p14:cNvContentPartPr/>
                <p14:nvPr/>
              </p14:nvContentPartPr>
              <p14:xfrm>
                <a:off x="1061594" y="2134568"/>
                <a:ext cx="110160" cy="5288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046BB1A-9FD5-4AC5-3815-D1956D5AC85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51154" y="2123768"/>
                  <a:ext cx="131400" cy="55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13F4B6F-7E96-932A-4B60-C47BE1B80ADE}"/>
                    </a:ext>
                  </a:extLst>
                </p14:cNvPr>
                <p14:cNvContentPartPr/>
                <p14:nvPr/>
              </p14:nvContentPartPr>
              <p14:xfrm>
                <a:off x="1081754" y="2116568"/>
                <a:ext cx="442440" cy="4989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13F4B6F-7E96-932A-4B60-C47BE1B80AD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71314" y="2106128"/>
                  <a:ext cx="463680" cy="52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DCAC043B-8892-CE9A-4008-7FA8F8946AB2}"/>
                    </a:ext>
                  </a:extLst>
                </p14:cNvPr>
                <p14:cNvContentPartPr/>
                <p14:nvPr/>
              </p14:nvContentPartPr>
              <p14:xfrm>
                <a:off x="667034" y="1473608"/>
                <a:ext cx="1145880" cy="146808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DCAC043B-8892-CE9A-4008-7FA8F8946AB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56594" y="1463168"/>
                  <a:ext cx="1167120" cy="148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FDB4206E-809D-FEF1-8E3D-3D19531DA958}"/>
              </a:ext>
            </a:extLst>
          </p:cNvPr>
          <p:cNvGrpSpPr/>
          <p:nvPr/>
        </p:nvGrpSpPr>
        <p:grpSpPr>
          <a:xfrm>
            <a:off x="8106074" y="2892008"/>
            <a:ext cx="328320" cy="120600"/>
            <a:chOff x="8106074" y="2892008"/>
            <a:chExt cx="328320" cy="12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D803095C-9E60-7504-A5D8-ADED463EDF20}"/>
                    </a:ext>
                  </a:extLst>
                </p14:cNvPr>
                <p14:cNvContentPartPr/>
                <p14:nvPr/>
              </p14:nvContentPartPr>
              <p14:xfrm>
                <a:off x="8106074" y="2930888"/>
                <a:ext cx="152640" cy="817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D803095C-9E60-7504-A5D8-ADED463EDF2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095274" y="2920088"/>
                  <a:ext cx="1738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E3806C53-1754-3B25-C74C-D61177483F64}"/>
                    </a:ext>
                  </a:extLst>
                </p14:cNvPr>
                <p14:cNvContentPartPr/>
                <p14:nvPr/>
              </p14:nvContentPartPr>
              <p14:xfrm>
                <a:off x="8268434" y="2892008"/>
                <a:ext cx="165960" cy="334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E3806C53-1754-3B25-C74C-D61177483F6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257634" y="2881208"/>
                  <a:ext cx="187200" cy="5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CBF03CFB-DBFA-5A64-54C1-E43DCCE1D8FF}"/>
              </a:ext>
            </a:extLst>
          </p:cNvPr>
          <p:cNvGrpSpPr/>
          <p:nvPr/>
        </p:nvGrpSpPr>
        <p:grpSpPr>
          <a:xfrm>
            <a:off x="8949914" y="2890208"/>
            <a:ext cx="156240" cy="131040"/>
            <a:chOff x="8949914" y="2890208"/>
            <a:chExt cx="156240" cy="13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8F7D614F-0296-1837-DB3F-2BDD4986D861}"/>
                    </a:ext>
                  </a:extLst>
                </p14:cNvPr>
                <p14:cNvContentPartPr/>
                <p14:nvPr/>
              </p14:nvContentPartPr>
              <p14:xfrm>
                <a:off x="8949914" y="2890208"/>
                <a:ext cx="72000" cy="1108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8F7D614F-0296-1837-DB3F-2BDD4986D86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939474" y="2879408"/>
                  <a:ext cx="9324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35B7090D-E851-C6DE-CA49-A96883922C6E}"/>
                    </a:ext>
                  </a:extLst>
                </p14:cNvPr>
                <p14:cNvContentPartPr/>
                <p14:nvPr/>
              </p14:nvContentPartPr>
              <p14:xfrm>
                <a:off x="9019394" y="2920808"/>
                <a:ext cx="86760" cy="1004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35B7090D-E851-C6DE-CA49-A96883922C6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008954" y="2910008"/>
                  <a:ext cx="108000" cy="1216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786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800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87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8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9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0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1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2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3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4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5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6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7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8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9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01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815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02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3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4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5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6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7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8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9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0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1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2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3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4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16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817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31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18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9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0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1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2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3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4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5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6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7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8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9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0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45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32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3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4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5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6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7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8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9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0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1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2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3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4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46" name="Screenshot 2024-10-23 alle 11.20.29.png" descr="Screenshot 2024-10-23 alle 11.20.2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2195" y="1122454"/>
            <a:ext cx="8847610" cy="3929832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BC7CF907-7DF7-0644-8FF3-328DBACC36FD}"/>
                  </a:ext>
                </a:extLst>
              </p14:cNvPr>
              <p14:cNvContentPartPr/>
              <p14:nvPr/>
            </p14:nvContentPartPr>
            <p14:xfrm>
              <a:off x="3591674" y="2703728"/>
              <a:ext cx="1011600" cy="8532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BC7CF907-7DF7-0644-8FF3-328DBACC36F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580874" y="2693288"/>
                <a:ext cx="1032840" cy="10656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uppo 6">
            <a:extLst>
              <a:ext uri="{FF2B5EF4-FFF2-40B4-BE49-F238E27FC236}">
                <a16:creationId xmlns:a16="http://schemas.microsoft.com/office/drawing/2014/main" id="{522B779D-B54C-314C-BFE2-B7D62B3F4407}"/>
              </a:ext>
            </a:extLst>
          </p:cNvPr>
          <p:cNvGrpSpPr/>
          <p:nvPr/>
        </p:nvGrpSpPr>
        <p:grpSpPr>
          <a:xfrm>
            <a:off x="7075034" y="2081288"/>
            <a:ext cx="2254680" cy="748440"/>
            <a:chOff x="7075034" y="2081288"/>
            <a:chExt cx="2254680" cy="74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8841ED8F-79F3-3D85-CFB9-3752B8421776}"/>
                    </a:ext>
                  </a:extLst>
                </p14:cNvPr>
                <p14:cNvContentPartPr/>
                <p14:nvPr/>
              </p14:nvContentPartPr>
              <p14:xfrm>
                <a:off x="7238474" y="2081288"/>
                <a:ext cx="2091240" cy="6847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8841ED8F-79F3-3D85-CFB9-3752B842177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228034" y="2070848"/>
                  <a:ext cx="2112480" cy="70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36F743E5-BBF0-1B51-8F81-75F9BFB19024}"/>
                    </a:ext>
                  </a:extLst>
                </p14:cNvPr>
                <p14:cNvContentPartPr/>
                <p14:nvPr/>
              </p14:nvContentPartPr>
              <p14:xfrm>
                <a:off x="7075034" y="2712368"/>
                <a:ext cx="2197440" cy="1173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36F743E5-BBF0-1B51-8F81-75F9BFB1902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064594" y="2701928"/>
                  <a:ext cx="2218680" cy="138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65A45AAE-BB87-1461-A6DD-4BC75355BBEE}"/>
                  </a:ext>
                </a:extLst>
              </p14:cNvPr>
              <p14:cNvContentPartPr/>
              <p14:nvPr/>
            </p14:nvContentPartPr>
            <p14:xfrm>
              <a:off x="1743434" y="3326528"/>
              <a:ext cx="1255320" cy="12744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65A45AAE-BB87-1461-A6DD-4BC75355BBE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732634" y="3316088"/>
                <a:ext cx="1276560" cy="1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C95CF538-E680-9E92-9C26-E31B604C9A32}"/>
                  </a:ext>
                </a:extLst>
              </p14:cNvPr>
              <p14:cNvContentPartPr/>
              <p14:nvPr/>
            </p14:nvContentPartPr>
            <p14:xfrm>
              <a:off x="6677594" y="4273688"/>
              <a:ext cx="3380760" cy="19620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C95CF538-E680-9E92-9C26-E31B604C9A3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667154" y="4262888"/>
                <a:ext cx="3402000" cy="21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F470CE5D-7DBD-B275-3361-5022F29C8AE5}"/>
                  </a:ext>
                </a:extLst>
              </p14:cNvPr>
              <p14:cNvContentPartPr/>
              <p14:nvPr/>
            </p14:nvContentPartPr>
            <p14:xfrm>
              <a:off x="1615634" y="2650088"/>
              <a:ext cx="1611000" cy="7272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F470CE5D-7DBD-B275-3361-5022F29C8AE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605194" y="2639648"/>
                <a:ext cx="1632240" cy="748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84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86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5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6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87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6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7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88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9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8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0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9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09" name="Screenshot 2024-10-23 alle 11.20.49.png" descr="Screenshot 2024-10-23 alle 11.20.4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918" y="1266591"/>
            <a:ext cx="10388164" cy="3401202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56551C3F-9D9C-CE89-1551-F4BB4F8C55C4}"/>
                  </a:ext>
                </a:extLst>
              </p14:cNvPr>
              <p14:cNvContentPartPr/>
              <p14:nvPr/>
            </p14:nvContentPartPr>
            <p14:xfrm>
              <a:off x="317834" y="1844048"/>
              <a:ext cx="745200" cy="5184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56551C3F-9D9C-CE89-1551-F4BB4F8C55C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7394" y="1833608"/>
                <a:ext cx="766440" cy="539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uppo 9">
            <a:extLst>
              <a:ext uri="{FF2B5EF4-FFF2-40B4-BE49-F238E27FC236}">
                <a16:creationId xmlns:a16="http://schemas.microsoft.com/office/drawing/2014/main" id="{E04BCA1A-B096-6022-EF28-BAFB2C220FAA}"/>
              </a:ext>
            </a:extLst>
          </p:cNvPr>
          <p:cNvGrpSpPr/>
          <p:nvPr/>
        </p:nvGrpSpPr>
        <p:grpSpPr>
          <a:xfrm>
            <a:off x="7332434" y="2838728"/>
            <a:ext cx="462600" cy="190080"/>
            <a:chOff x="7332434" y="2838728"/>
            <a:chExt cx="462600" cy="19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5EFBB114-81A4-1BBB-3D48-F5A8C19C8010}"/>
                    </a:ext>
                  </a:extLst>
                </p14:cNvPr>
                <p14:cNvContentPartPr/>
                <p14:nvPr/>
              </p14:nvContentPartPr>
              <p14:xfrm>
                <a:off x="7332434" y="2838728"/>
                <a:ext cx="132120" cy="1900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5EFBB114-81A4-1BBB-3D48-F5A8C19C801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321994" y="2828288"/>
                  <a:ext cx="15336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0B370F3F-375B-EFC4-23DD-EBBE3D3FA815}"/>
                    </a:ext>
                  </a:extLst>
                </p14:cNvPr>
                <p14:cNvContentPartPr/>
                <p14:nvPr/>
              </p14:nvContentPartPr>
              <p14:xfrm>
                <a:off x="7455554" y="2855288"/>
                <a:ext cx="339480" cy="273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0B370F3F-375B-EFC4-23DD-EBBE3D3FA81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445114" y="2844488"/>
                  <a:ext cx="360720" cy="4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4BD51DC9-7896-F9A7-1FAF-0675C90EE429}"/>
              </a:ext>
            </a:extLst>
          </p:cNvPr>
          <p:cNvGrpSpPr/>
          <p:nvPr/>
        </p:nvGrpSpPr>
        <p:grpSpPr>
          <a:xfrm>
            <a:off x="8379674" y="2719928"/>
            <a:ext cx="252720" cy="354600"/>
            <a:chOff x="8379674" y="2719928"/>
            <a:chExt cx="252720" cy="35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C0EFDCAB-3B38-3007-E21F-279C5670E26C}"/>
                    </a:ext>
                  </a:extLst>
                </p14:cNvPr>
                <p14:cNvContentPartPr/>
                <p14:nvPr/>
              </p14:nvContentPartPr>
              <p14:xfrm>
                <a:off x="8379674" y="2719928"/>
                <a:ext cx="90360" cy="1494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C0EFDCAB-3B38-3007-E21F-279C5670E26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368874" y="2709488"/>
                  <a:ext cx="11160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984C229A-EDD7-25B0-9C4D-C09582738AD5}"/>
                    </a:ext>
                  </a:extLst>
                </p14:cNvPr>
                <p14:cNvContentPartPr/>
                <p14:nvPr/>
              </p14:nvContentPartPr>
              <p14:xfrm>
                <a:off x="8545994" y="2841248"/>
                <a:ext cx="86400" cy="2332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984C229A-EDD7-25B0-9C4D-C09582738AD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535194" y="2830448"/>
                  <a:ext cx="107640" cy="2545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91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92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1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2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94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2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94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94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5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4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7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5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72" name="Screenshot 2024-10-23 alle 11.22.18.png" descr="Screenshot 2024-10-23 alle 11.22.1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0406" y="350520"/>
            <a:ext cx="5999823" cy="615696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B928DE16-AF4D-F48B-4C00-1EC10CE453EB}"/>
              </a:ext>
            </a:extLst>
          </p:cNvPr>
          <p:cNvGrpSpPr/>
          <p:nvPr/>
        </p:nvGrpSpPr>
        <p:grpSpPr>
          <a:xfrm>
            <a:off x="4247594" y="1504928"/>
            <a:ext cx="3773880" cy="233280"/>
            <a:chOff x="4247594" y="1504928"/>
            <a:chExt cx="3773880" cy="233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8E33C065-8D8F-05CD-E5F5-A4DF212382A9}"/>
                    </a:ext>
                  </a:extLst>
                </p14:cNvPr>
                <p14:cNvContentPartPr/>
                <p14:nvPr/>
              </p14:nvContentPartPr>
              <p14:xfrm>
                <a:off x="4247594" y="1504928"/>
                <a:ext cx="1738800" cy="1090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8E33C065-8D8F-05CD-E5F5-A4DF212382A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236794" y="1494128"/>
                  <a:ext cx="17600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4D2A0CC5-9C97-51F1-BD1C-58E132E7AF72}"/>
                    </a:ext>
                  </a:extLst>
                </p14:cNvPr>
                <p14:cNvContentPartPr/>
                <p14:nvPr/>
              </p14:nvContentPartPr>
              <p14:xfrm>
                <a:off x="6673274" y="1577288"/>
                <a:ext cx="1348200" cy="16092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4D2A0CC5-9C97-51F1-BD1C-58E132E7AF7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662474" y="1566848"/>
                  <a:ext cx="1369440" cy="18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D6FDDE69-AD98-50D9-09AB-BA877D099245}"/>
              </a:ext>
            </a:extLst>
          </p:cNvPr>
          <p:cNvGrpSpPr/>
          <p:nvPr/>
        </p:nvGrpSpPr>
        <p:grpSpPr>
          <a:xfrm>
            <a:off x="3823874" y="171488"/>
            <a:ext cx="776520" cy="703440"/>
            <a:chOff x="3823874" y="171488"/>
            <a:chExt cx="776520" cy="70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4149B0D9-1E86-FDED-3817-0F78FA665FDE}"/>
                    </a:ext>
                  </a:extLst>
                </p14:cNvPr>
                <p14:cNvContentPartPr/>
                <p14:nvPr/>
              </p14:nvContentPartPr>
              <p14:xfrm>
                <a:off x="4024754" y="374168"/>
                <a:ext cx="192960" cy="3510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4149B0D9-1E86-FDED-3817-0F78FA665FD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013954" y="363728"/>
                  <a:ext cx="214200" cy="37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C9A8B48-8BA1-CFF6-A9A6-108C7309F0DB}"/>
                    </a:ext>
                  </a:extLst>
                </p14:cNvPr>
                <p14:cNvContentPartPr/>
                <p14:nvPr/>
              </p14:nvContentPartPr>
              <p14:xfrm>
                <a:off x="3823874" y="171488"/>
                <a:ext cx="776520" cy="7034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C9A8B48-8BA1-CFF6-A9A6-108C7309F0D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813074" y="160688"/>
                  <a:ext cx="797760" cy="72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B8675B13-5FBA-232A-BDD0-0D041FBC2E2E}"/>
              </a:ext>
            </a:extLst>
          </p:cNvPr>
          <p:cNvGrpSpPr/>
          <p:nvPr/>
        </p:nvGrpSpPr>
        <p:grpSpPr>
          <a:xfrm>
            <a:off x="6729074" y="159248"/>
            <a:ext cx="906120" cy="642960"/>
            <a:chOff x="6729074" y="159248"/>
            <a:chExt cx="906120" cy="64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16A3122-8194-D83D-BBD2-B0633312C3CC}"/>
                    </a:ext>
                  </a:extLst>
                </p14:cNvPr>
                <p14:cNvContentPartPr/>
                <p14:nvPr/>
              </p14:nvContentPartPr>
              <p14:xfrm>
                <a:off x="6856874" y="381368"/>
                <a:ext cx="404640" cy="2811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16A3122-8194-D83D-BBD2-B0633312C3C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846074" y="370568"/>
                  <a:ext cx="42588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2D133DB-FD8C-0F7E-BBC6-5BEC7DC3665C}"/>
                    </a:ext>
                  </a:extLst>
                </p14:cNvPr>
                <p14:cNvContentPartPr/>
                <p14:nvPr/>
              </p14:nvContentPartPr>
              <p14:xfrm>
                <a:off x="6729074" y="159248"/>
                <a:ext cx="906120" cy="6429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2D133DB-FD8C-0F7E-BBC6-5BEC7DC3665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718634" y="148448"/>
                  <a:ext cx="927360" cy="6642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97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98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7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9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00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9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00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00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2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0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3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2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035" name="Screenshot 2024-10-23 alle 11.23.07.png" descr="Screenshot 2024-10-23 alle 11.23.0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260" y="1957480"/>
            <a:ext cx="9564115" cy="2259780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1E67E1AF-6408-4317-05D5-9079B4F67989}"/>
                  </a:ext>
                </a:extLst>
              </p14:cNvPr>
              <p14:cNvContentPartPr/>
              <p14:nvPr/>
            </p14:nvContentPartPr>
            <p14:xfrm>
              <a:off x="2267234" y="3409328"/>
              <a:ext cx="1479240" cy="1033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1E67E1AF-6408-4317-05D5-9079B4F6798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56794" y="3398528"/>
                <a:ext cx="1500480" cy="12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2B559DC2-C257-8D90-9EEB-271CBCB46F8A}"/>
                  </a:ext>
                </a:extLst>
              </p14:cNvPr>
              <p14:cNvContentPartPr/>
              <p14:nvPr/>
            </p14:nvContentPartPr>
            <p14:xfrm>
              <a:off x="8176634" y="3483848"/>
              <a:ext cx="2378880" cy="8784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2B559DC2-C257-8D90-9EEB-271CBCB46F8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165834" y="3473408"/>
                <a:ext cx="2400120" cy="10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sp>
        <p:nvSpPr>
          <p:cNvPr id="103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03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05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4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054" name="그림 42" descr="그림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06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5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06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070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" y="-339848"/>
            <a:ext cx="12185664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8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7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9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8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099" name="Screenshot 2024-10-23 alle 11.23.26.png" descr="Screenshot 2024-10-23 alle 11.23.2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126" y="1025264"/>
            <a:ext cx="10237748" cy="412421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2545A147-BE14-288C-1308-6EC805991BEA}"/>
              </a:ext>
            </a:extLst>
          </p:cNvPr>
          <p:cNvGrpSpPr/>
          <p:nvPr/>
        </p:nvGrpSpPr>
        <p:grpSpPr>
          <a:xfrm>
            <a:off x="1605554" y="4250648"/>
            <a:ext cx="3218760" cy="135360"/>
            <a:chOff x="1605554" y="4250648"/>
            <a:chExt cx="3218760" cy="13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30B56828-0578-80F8-414D-FE25C522C99A}"/>
                    </a:ext>
                  </a:extLst>
                </p14:cNvPr>
                <p14:cNvContentPartPr/>
                <p14:nvPr/>
              </p14:nvContentPartPr>
              <p14:xfrm>
                <a:off x="1605554" y="4314728"/>
                <a:ext cx="1550160" cy="712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30B56828-0578-80F8-414D-FE25C522C99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595114" y="4303928"/>
                  <a:ext cx="15714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874A4042-6FE9-0B20-ECE3-9620F04748E0}"/>
                    </a:ext>
                  </a:extLst>
                </p14:cNvPr>
                <p14:cNvContentPartPr/>
                <p14:nvPr/>
              </p14:nvContentPartPr>
              <p14:xfrm>
                <a:off x="3899474" y="4250648"/>
                <a:ext cx="924840" cy="3672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874A4042-6FE9-0B20-ECE3-9620F04748E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888674" y="4239848"/>
                  <a:ext cx="946080" cy="579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1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sp>
        <p:nvSpPr>
          <p:cNvPr id="110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10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1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0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18" name="그림 42" descr="그림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13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1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13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134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" y="1782"/>
            <a:ext cx="12185664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4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3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6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4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63" name="Screenshot 2024-10-23 alle 11.24.11.png" descr="Screenshot 2024-10-23 alle 11.24.1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8578" y="419415"/>
            <a:ext cx="7343479" cy="533591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9DFA07B8-D62E-0B38-7D59-AEB328BC16DD}"/>
              </a:ext>
            </a:extLst>
          </p:cNvPr>
          <p:cNvGrpSpPr/>
          <p:nvPr/>
        </p:nvGrpSpPr>
        <p:grpSpPr>
          <a:xfrm>
            <a:off x="7159994" y="1863848"/>
            <a:ext cx="840600" cy="556920"/>
            <a:chOff x="7159994" y="1863848"/>
            <a:chExt cx="840600" cy="55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92375F93-EF72-F98D-B4D2-DE05E7D2BF6A}"/>
                    </a:ext>
                  </a:extLst>
                </p14:cNvPr>
                <p14:cNvContentPartPr/>
                <p14:nvPr/>
              </p14:nvContentPartPr>
              <p14:xfrm>
                <a:off x="7159994" y="2346968"/>
                <a:ext cx="840600" cy="738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92375F93-EF72-F98D-B4D2-DE05E7D2BF6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149554" y="2336528"/>
                  <a:ext cx="8618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CD45A11D-0513-6800-B0AD-52B45AA041E6}"/>
                    </a:ext>
                  </a:extLst>
                </p14:cNvPr>
                <p14:cNvContentPartPr/>
                <p14:nvPr/>
              </p14:nvContentPartPr>
              <p14:xfrm>
                <a:off x="7179794" y="1863848"/>
                <a:ext cx="693720" cy="5536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CD45A11D-0513-6800-B0AD-52B45AA041E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169354" y="1853408"/>
                  <a:ext cx="714960" cy="57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680861B7-23BB-44BC-ED8F-0C12F06010B4}"/>
              </a:ext>
            </a:extLst>
          </p:cNvPr>
          <p:cNvGrpSpPr/>
          <p:nvPr/>
        </p:nvGrpSpPr>
        <p:grpSpPr>
          <a:xfrm>
            <a:off x="4502834" y="2364968"/>
            <a:ext cx="351720" cy="98280"/>
            <a:chOff x="4502834" y="2364968"/>
            <a:chExt cx="351720" cy="9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DEF324D-70DC-D227-94BB-02F06BC2511D}"/>
                    </a:ext>
                  </a:extLst>
                </p14:cNvPr>
                <p14:cNvContentPartPr/>
                <p14:nvPr/>
              </p14:nvContentPartPr>
              <p14:xfrm>
                <a:off x="4502834" y="2395208"/>
                <a:ext cx="122400" cy="680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DEF324D-70DC-D227-94BB-02F06BC2511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492034" y="2384408"/>
                  <a:ext cx="1436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281E0477-E408-F715-9D73-BF53826EF338}"/>
                    </a:ext>
                  </a:extLst>
                </p14:cNvPr>
                <p14:cNvContentPartPr/>
                <p14:nvPr/>
              </p14:nvContentPartPr>
              <p14:xfrm>
                <a:off x="4620194" y="2364968"/>
                <a:ext cx="234360" cy="306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281E0477-E408-F715-9D73-BF53826EF33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609754" y="2354168"/>
                  <a:ext cx="255600" cy="5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9B5E352F-4505-E841-D39A-B3B37D9992EA}"/>
              </a:ext>
            </a:extLst>
          </p:cNvPr>
          <p:cNvGrpSpPr/>
          <p:nvPr/>
        </p:nvGrpSpPr>
        <p:grpSpPr>
          <a:xfrm>
            <a:off x="5643314" y="2259848"/>
            <a:ext cx="61920" cy="214920"/>
            <a:chOff x="5643314" y="2259848"/>
            <a:chExt cx="61920" cy="21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189DD2A3-59C8-D559-66AC-D98BB561A709}"/>
                    </a:ext>
                  </a:extLst>
                </p14:cNvPr>
                <p14:cNvContentPartPr/>
                <p14:nvPr/>
              </p14:nvContentPartPr>
              <p14:xfrm>
                <a:off x="5643314" y="2259848"/>
                <a:ext cx="51840" cy="925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189DD2A3-59C8-D559-66AC-D98BB561A70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632874" y="2249408"/>
                  <a:ext cx="7308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DBED972F-43A4-0AAF-6E24-11BCC832F699}"/>
                    </a:ext>
                  </a:extLst>
                </p14:cNvPr>
                <p14:cNvContentPartPr/>
                <p14:nvPr/>
              </p14:nvContentPartPr>
              <p14:xfrm>
                <a:off x="5701634" y="2367128"/>
                <a:ext cx="3600" cy="1076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DBED972F-43A4-0AAF-6E24-11BCC832F69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690834" y="2356328"/>
                  <a:ext cx="24840" cy="128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ACA97A17-A77F-D557-2027-0351B7AC66B8}"/>
                  </a:ext>
                </a:extLst>
              </p14:cNvPr>
              <p14:cNvContentPartPr/>
              <p14:nvPr/>
            </p14:nvContentPartPr>
            <p14:xfrm>
              <a:off x="5812514" y="2713088"/>
              <a:ext cx="2084760" cy="79560"/>
            </p14:xfrm>
          </p:contentPart>
        </mc:Choice>
        <mc:Fallback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ACA97A17-A77F-D557-2027-0351B7AC66B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801714" y="2702288"/>
                <a:ext cx="2106000" cy="10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31E71990-EEB3-EB0E-81F4-C346DCB62B56}"/>
                  </a:ext>
                </a:extLst>
              </p14:cNvPr>
              <p14:cNvContentPartPr/>
              <p14:nvPr/>
            </p14:nvContentPartPr>
            <p14:xfrm>
              <a:off x="4248674" y="4805048"/>
              <a:ext cx="272520" cy="60840"/>
            </p14:xfrm>
          </p:contentPart>
        </mc:Choice>
        <mc:Fallback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31E71990-EEB3-EB0E-81F4-C346DCB62B5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237874" y="4794248"/>
                <a:ext cx="293760" cy="8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345D7D71-3D3E-412F-2857-0E8CE0FA5247}"/>
                  </a:ext>
                </a:extLst>
              </p14:cNvPr>
              <p14:cNvContentPartPr/>
              <p14:nvPr/>
            </p14:nvContentPartPr>
            <p14:xfrm>
              <a:off x="5156594" y="4805048"/>
              <a:ext cx="415800" cy="29520"/>
            </p14:xfrm>
          </p:contentPart>
        </mc:Choice>
        <mc:Fallback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345D7D71-3D3E-412F-2857-0E8CE0FA5247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145794" y="4794248"/>
                <a:ext cx="43704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23" name="Input penna 22">
                <a:extLst>
                  <a:ext uri="{FF2B5EF4-FFF2-40B4-BE49-F238E27FC236}">
                    <a16:creationId xmlns:a16="http://schemas.microsoft.com/office/drawing/2014/main" id="{FFABC6A1-E78D-D8E6-DC77-AF7F2E1FB21E}"/>
                  </a:ext>
                </a:extLst>
              </p14:cNvPr>
              <p14:cNvContentPartPr/>
              <p14:nvPr/>
            </p14:nvContentPartPr>
            <p14:xfrm>
              <a:off x="5793434" y="5672648"/>
              <a:ext cx="584640" cy="137880"/>
            </p14:xfrm>
          </p:contentPart>
        </mc:Choice>
        <mc:Fallback>
          <p:pic>
            <p:nvPicPr>
              <p:cNvPr id="23" name="Input penna 22">
                <a:extLst>
                  <a:ext uri="{FF2B5EF4-FFF2-40B4-BE49-F238E27FC236}">
                    <a16:creationId xmlns:a16="http://schemas.microsoft.com/office/drawing/2014/main" id="{FFABC6A1-E78D-D8E6-DC77-AF7F2E1FB21E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782634" y="5662208"/>
                <a:ext cx="605880" cy="159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166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80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67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8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9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0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1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2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3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4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5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6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7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8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9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81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195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82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3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4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5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6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7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8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9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0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1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2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3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4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196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197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11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98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9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0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1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2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3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4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5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6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7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8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9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0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25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12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3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4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5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6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7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8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9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0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1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2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3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4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26" name="Screenshot 2024-10-23 alle 11.24.27.png" descr="Screenshot 2024-10-23 alle 11.24.2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3718" y="773843"/>
            <a:ext cx="8324564" cy="4627054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1ECFC023-98D0-FC47-C808-0E72CD9D8482}"/>
                  </a:ext>
                </a:extLst>
              </p14:cNvPr>
              <p14:cNvContentPartPr/>
              <p14:nvPr/>
            </p14:nvContentPartPr>
            <p14:xfrm>
              <a:off x="4212674" y="1594568"/>
              <a:ext cx="1419840" cy="1018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1ECFC023-98D0-FC47-C808-0E72CD9D848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02234" y="1583768"/>
                <a:ext cx="1441080" cy="12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A6AB2ACB-D451-8AB6-124A-CEC3F458D4C9}"/>
                  </a:ext>
                </a:extLst>
              </p14:cNvPr>
              <p14:cNvContentPartPr/>
              <p14:nvPr/>
            </p14:nvContentPartPr>
            <p14:xfrm>
              <a:off x="4218434" y="2386928"/>
              <a:ext cx="954000" cy="10548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A6AB2ACB-D451-8AB6-124A-CEC3F458D4C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07634" y="2376128"/>
                <a:ext cx="975240" cy="1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4C502E25-0643-17E3-46D3-1C989C2F0F3B}"/>
                  </a:ext>
                </a:extLst>
              </p14:cNvPr>
              <p14:cNvContentPartPr/>
              <p14:nvPr/>
            </p14:nvContentPartPr>
            <p14:xfrm>
              <a:off x="1646594" y="2455688"/>
              <a:ext cx="1638720" cy="80100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4C502E25-0643-17E3-46D3-1C989C2F0F3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635794" y="2444888"/>
                <a:ext cx="1659960" cy="82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AA61AA17-087C-4F26-5FB1-C6D5A2D4FB43}"/>
                  </a:ext>
                </a:extLst>
              </p14:cNvPr>
              <p14:cNvContentPartPr/>
              <p14:nvPr/>
            </p14:nvContentPartPr>
            <p14:xfrm>
              <a:off x="8858114" y="4141208"/>
              <a:ext cx="866880" cy="6228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AA61AA17-087C-4F26-5FB1-C6D5A2D4FB4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847674" y="4130408"/>
                <a:ext cx="888120" cy="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378C8703-0C2F-E449-E013-367394A905F8}"/>
                  </a:ext>
                </a:extLst>
              </p14:cNvPr>
              <p14:cNvContentPartPr/>
              <p14:nvPr/>
            </p14:nvContentPartPr>
            <p14:xfrm>
              <a:off x="6416234" y="5421008"/>
              <a:ext cx="617760" cy="10764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378C8703-0C2F-E449-E013-367394A905F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405434" y="5410568"/>
                <a:ext cx="639000" cy="128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22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24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3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4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5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4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5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6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7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6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8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7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89" name="Screenshot 2024-10-23 alle 11.24.48.png" descr="Screenshot 2024-10-23 alle 11.24.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006" y="780607"/>
            <a:ext cx="9421988" cy="4613526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CC9AA997-FD5E-602A-2C59-9BCA6C4B2130}"/>
                  </a:ext>
                </a:extLst>
              </p14:cNvPr>
              <p14:cNvContentPartPr/>
              <p14:nvPr/>
            </p14:nvContentPartPr>
            <p14:xfrm>
              <a:off x="1658474" y="5325608"/>
              <a:ext cx="279000" cy="644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CC9AA997-FD5E-602A-2C59-9BCA6C4B213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47674" y="5315168"/>
                <a:ext cx="300240" cy="8568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uppo 5">
            <a:extLst>
              <a:ext uri="{FF2B5EF4-FFF2-40B4-BE49-F238E27FC236}">
                <a16:creationId xmlns:a16="http://schemas.microsoft.com/office/drawing/2014/main" id="{5CBB94B2-F707-F241-1607-AC2842875FC9}"/>
              </a:ext>
            </a:extLst>
          </p:cNvPr>
          <p:cNvGrpSpPr/>
          <p:nvPr/>
        </p:nvGrpSpPr>
        <p:grpSpPr>
          <a:xfrm>
            <a:off x="2564954" y="5356928"/>
            <a:ext cx="1528560" cy="70560"/>
            <a:chOff x="2564954" y="5356928"/>
            <a:chExt cx="1528560" cy="70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290929C9-57EA-B240-4096-552FD973DFC8}"/>
                    </a:ext>
                  </a:extLst>
                </p14:cNvPr>
                <p14:cNvContentPartPr/>
                <p14:nvPr/>
              </p14:nvContentPartPr>
              <p14:xfrm>
                <a:off x="2564954" y="5356928"/>
                <a:ext cx="612720" cy="514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290929C9-57EA-B240-4096-552FD973DFC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554514" y="5346488"/>
                  <a:ext cx="63396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F1D3C273-1B56-C1C0-81AC-748F0FC47C08}"/>
                    </a:ext>
                  </a:extLst>
                </p14:cNvPr>
                <p14:cNvContentPartPr/>
                <p14:nvPr/>
              </p14:nvContentPartPr>
              <p14:xfrm>
                <a:off x="3433634" y="5401928"/>
                <a:ext cx="659880" cy="255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F1D3C273-1B56-C1C0-81AC-748F0FC47C0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423194" y="5391128"/>
                  <a:ext cx="681120" cy="468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29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30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9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0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32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0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2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32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3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2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35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3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52" name="Screenshot 2024-10-23 alle 11.28.01.png" descr="Screenshot 2024-10-23 alle 11.28.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0198" y="1157690"/>
            <a:ext cx="9660239" cy="385936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FF5D1C03-E9AB-686C-DEFE-C98BCE6A38A1}"/>
              </a:ext>
            </a:extLst>
          </p:cNvPr>
          <p:cNvGrpSpPr/>
          <p:nvPr/>
        </p:nvGrpSpPr>
        <p:grpSpPr>
          <a:xfrm>
            <a:off x="917234" y="2644688"/>
            <a:ext cx="668520" cy="199800"/>
            <a:chOff x="917234" y="2644688"/>
            <a:chExt cx="668520" cy="19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D7687085-895A-C03A-3807-57B9517EF85A}"/>
                    </a:ext>
                  </a:extLst>
                </p14:cNvPr>
                <p14:cNvContentPartPr/>
                <p14:nvPr/>
              </p14:nvContentPartPr>
              <p14:xfrm>
                <a:off x="917234" y="2697248"/>
                <a:ext cx="326520" cy="144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D7687085-895A-C03A-3807-57B9517EF85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11114" y="2691128"/>
                  <a:ext cx="3387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60C1B890-FCB7-EA6F-12A3-FE521FF39D8B}"/>
                    </a:ext>
                  </a:extLst>
                </p14:cNvPr>
                <p14:cNvContentPartPr/>
                <p14:nvPr/>
              </p14:nvContentPartPr>
              <p14:xfrm>
                <a:off x="1195874" y="2644688"/>
                <a:ext cx="389880" cy="1998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60C1B890-FCB7-EA6F-12A3-FE521FF39D8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189754" y="2638568"/>
                  <a:ext cx="402120" cy="21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30027246-45A5-8B91-DFC3-7F212C2BE883}"/>
              </a:ext>
            </a:extLst>
          </p:cNvPr>
          <p:cNvGrpSpPr/>
          <p:nvPr/>
        </p:nvGrpSpPr>
        <p:grpSpPr>
          <a:xfrm>
            <a:off x="460394" y="2199368"/>
            <a:ext cx="344160" cy="693360"/>
            <a:chOff x="460394" y="2199368"/>
            <a:chExt cx="344160" cy="69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7436E084-4DBF-F0DF-13D0-C6646B614E0B}"/>
                    </a:ext>
                  </a:extLst>
                </p14:cNvPr>
                <p14:cNvContentPartPr/>
                <p14:nvPr/>
              </p14:nvContentPartPr>
              <p14:xfrm>
                <a:off x="466154" y="2199368"/>
                <a:ext cx="275760" cy="6933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7436E084-4DBF-F0DF-13D0-C6646B614E0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55354" y="2188928"/>
                  <a:ext cx="297000" cy="71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C1DAB928-2F43-BD67-19BC-92F06B2802FD}"/>
                    </a:ext>
                  </a:extLst>
                </p14:cNvPr>
                <p14:cNvContentPartPr/>
                <p14:nvPr/>
              </p14:nvContentPartPr>
              <p14:xfrm>
                <a:off x="460394" y="2547488"/>
                <a:ext cx="344160" cy="514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C1DAB928-2F43-BD67-19BC-92F06B2802F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49954" y="2537048"/>
                  <a:ext cx="365400" cy="727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35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36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5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7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38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7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8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38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0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8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1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0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415" name="Screenshot 2024-10-23 alle 11.28.14.png" descr="Screenshot 2024-10-23 alle 11.28.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823" y="341290"/>
            <a:ext cx="5652989" cy="61754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B2C67F95-BECD-1357-3421-5B9749636882}"/>
              </a:ext>
            </a:extLst>
          </p:cNvPr>
          <p:cNvGrpSpPr/>
          <p:nvPr/>
        </p:nvGrpSpPr>
        <p:grpSpPr>
          <a:xfrm>
            <a:off x="2913328" y="3273568"/>
            <a:ext cx="268200" cy="246600"/>
            <a:chOff x="2913328" y="3273568"/>
            <a:chExt cx="268200" cy="24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9AE269AC-4CBF-151C-0E39-7C8ECFAECA56}"/>
                    </a:ext>
                  </a:extLst>
                </p14:cNvPr>
                <p14:cNvContentPartPr/>
                <p14:nvPr/>
              </p14:nvContentPartPr>
              <p14:xfrm>
                <a:off x="2913328" y="3425848"/>
                <a:ext cx="268200" cy="356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9AE269AC-4CBF-151C-0E39-7C8ECFAECA5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07208" y="3419728"/>
                  <a:ext cx="28044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B3C9E978-63F6-AE46-2CA0-1E65A1357265}"/>
                    </a:ext>
                  </a:extLst>
                </p14:cNvPr>
                <p14:cNvContentPartPr/>
                <p14:nvPr/>
              </p14:nvContentPartPr>
              <p14:xfrm>
                <a:off x="3126088" y="3273568"/>
                <a:ext cx="50760" cy="2466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B3C9E978-63F6-AE46-2CA0-1E65A135726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115648" y="3262768"/>
                  <a:ext cx="72000" cy="267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674A81B0-EC90-CD24-739C-1313CF08CD11}"/>
                  </a:ext>
                </a:extLst>
              </p14:cNvPr>
              <p14:cNvContentPartPr/>
              <p14:nvPr/>
            </p14:nvContentPartPr>
            <p14:xfrm>
              <a:off x="5181823" y="1497429"/>
              <a:ext cx="153000" cy="20088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674A81B0-EC90-CD24-739C-1313CF08CD1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71023" y="1486629"/>
                <a:ext cx="174240" cy="2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CF2B99EE-CF3D-148D-F027-184F396C0531}"/>
                  </a:ext>
                </a:extLst>
              </p14:cNvPr>
              <p14:cNvContentPartPr/>
              <p14:nvPr/>
            </p14:nvContentPartPr>
            <p14:xfrm>
              <a:off x="5283343" y="1879749"/>
              <a:ext cx="11520" cy="673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CF2B99EE-CF3D-148D-F027-184F396C053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272543" y="1868949"/>
                <a:ext cx="32760" cy="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44785E14-6E57-0A26-336B-21141DA1DCD5}"/>
                  </a:ext>
                </a:extLst>
              </p14:cNvPr>
              <p14:cNvContentPartPr/>
              <p14:nvPr/>
            </p14:nvContentPartPr>
            <p14:xfrm>
              <a:off x="5210623" y="685629"/>
              <a:ext cx="28440" cy="1440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44785E14-6E57-0A26-336B-21141DA1DCD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199823" y="674829"/>
                <a:ext cx="49680" cy="3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53A16711-9C27-B810-A835-02225A4DE47C}"/>
                  </a:ext>
                </a:extLst>
              </p14:cNvPr>
              <p14:cNvContentPartPr/>
              <p14:nvPr/>
            </p14:nvContentPartPr>
            <p14:xfrm>
              <a:off x="5423743" y="663669"/>
              <a:ext cx="23400" cy="2448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53A16711-9C27-B810-A835-02225A4DE47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413303" y="653229"/>
                <a:ext cx="44640" cy="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EF32158D-7598-329B-716C-D9C6F606A323}"/>
                  </a:ext>
                </a:extLst>
              </p14:cNvPr>
              <p14:cNvContentPartPr/>
              <p14:nvPr/>
            </p14:nvContentPartPr>
            <p14:xfrm>
              <a:off x="5611303" y="667629"/>
              <a:ext cx="52920" cy="3168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EF32158D-7598-329B-716C-D9C6F606A32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600503" y="656829"/>
                <a:ext cx="7416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6CFAC092-E00C-3056-065C-FC1876531D2E}"/>
                  </a:ext>
                </a:extLst>
              </p14:cNvPr>
              <p14:cNvContentPartPr/>
              <p14:nvPr/>
            </p14:nvContentPartPr>
            <p14:xfrm>
              <a:off x="5529223" y="1476549"/>
              <a:ext cx="44640" cy="22932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6CFAC092-E00C-3056-065C-FC1876531D2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518423" y="1465749"/>
                <a:ext cx="65880" cy="25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C6F7C18F-663C-F929-57F5-89AF0A52FA43}"/>
                  </a:ext>
                </a:extLst>
              </p14:cNvPr>
              <p14:cNvContentPartPr/>
              <p14:nvPr/>
            </p14:nvContentPartPr>
            <p14:xfrm>
              <a:off x="5553343" y="1884069"/>
              <a:ext cx="18360" cy="10116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C6F7C18F-663C-F929-57F5-89AF0A52FA43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542543" y="1873269"/>
                <a:ext cx="3960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82BD634F-4CA7-BCF2-6E77-2F21777DF3B8}"/>
                  </a:ext>
                </a:extLst>
              </p14:cNvPr>
              <p14:cNvContentPartPr/>
              <p14:nvPr/>
            </p14:nvContentPartPr>
            <p14:xfrm>
              <a:off x="4811023" y="2915829"/>
              <a:ext cx="804600" cy="28080"/>
            </p14:xfrm>
          </p:contentPart>
        </mc:Choice>
        <mc:Fallback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82BD634F-4CA7-BCF2-6E77-2F21777DF3B8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800583" y="2905389"/>
                <a:ext cx="825840" cy="49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41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43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41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43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44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3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4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44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6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45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7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6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78" name="Capitolo 2…"/>
          <p:cNvSpPr txBox="1"/>
          <p:nvPr/>
        </p:nvSpPr>
        <p:spPr>
          <a:xfrm>
            <a:off x="4330153" y="163159"/>
            <a:ext cx="3531694" cy="1044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Capitolo 2</a:t>
            </a:r>
          </a:p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Salutare e ringraziare</a:t>
            </a:r>
          </a:p>
        </p:txBody>
      </p:sp>
      <p:pic>
        <p:nvPicPr>
          <p:cNvPr id="1479" name="Screenshot 2024-10-23 alle 11.35.53.png" descr="Screenshot 2024-10-23 alle 11.35.53.png"/>
          <p:cNvPicPr>
            <a:picLocks noChangeAspect="1"/>
          </p:cNvPicPr>
          <p:nvPr/>
        </p:nvPicPr>
        <p:blipFill>
          <a:blip r:embed="rId4"/>
          <a:srcRect b="14447"/>
          <a:stretch>
            <a:fillRect/>
          </a:stretch>
        </p:blipFill>
        <p:spPr>
          <a:xfrm>
            <a:off x="3299618" y="1250086"/>
            <a:ext cx="5592773" cy="5222889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48B2E2CA-3BAE-CC2E-DD3F-F6364E76F536}"/>
                  </a:ext>
                </a:extLst>
              </p14:cNvPr>
              <p14:cNvContentPartPr/>
              <p14:nvPr/>
            </p14:nvContentPartPr>
            <p14:xfrm>
              <a:off x="4292263" y="3309411"/>
              <a:ext cx="866880" cy="1033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48B2E2CA-3BAE-CC2E-DD3F-F6364E76F53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81463" y="3298971"/>
                <a:ext cx="888120" cy="12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507620C1-6562-CCAF-CC74-EDBCF83FB228}"/>
                  </a:ext>
                </a:extLst>
              </p14:cNvPr>
              <p14:cNvContentPartPr/>
              <p14:nvPr/>
            </p14:nvContentPartPr>
            <p14:xfrm>
              <a:off x="4376503" y="6150891"/>
              <a:ext cx="493920" cy="7380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507620C1-6562-CCAF-CC74-EDBCF83FB22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65703" y="6140451"/>
                <a:ext cx="515160" cy="95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48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49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48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49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51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9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51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51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5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5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542" name="Screenshot 2024-10-23 alle 11.35.53.png" descr="Screenshot 2024-10-23 alle 11.35.53.png"/>
          <p:cNvPicPr>
            <a:picLocks noChangeAspect="1"/>
          </p:cNvPicPr>
          <p:nvPr/>
        </p:nvPicPr>
        <p:blipFill>
          <a:blip r:embed="rId4"/>
          <a:srcRect t="88019"/>
          <a:stretch>
            <a:fillRect/>
          </a:stretch>
        </p:blipFill>
        <p:spPr>
          <a:xfrm>
            <a:off x="1604559" y="2443638"/>
            <a:ext cx="8951467" cy="11706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54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55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54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56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57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6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57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57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9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57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60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9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05" name="Screenshot 2024-10-23 alle 11.37.41.png" descr="Screenshot 2024-10-23 alle 11.37.4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7120" y="482351"/>
            <a:ext cx="3097760" cy="5893298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1C57C7E5-A177-6868-E6C0-D37087E5968C}"/>
                  </a:ext>
                </a:extLst>
              </p14:cNvPr>
              <p14:cNvContentPartPr/>
              <p14:nvPr/>
            </p14:nvContentPartPr>
            <p14:xfrm>
              <a:off x="5711383" y="1132851"/>
              <a:ext cx="635040" cy="550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1C57C7E5-A177-6868-E6C0-D37087E5968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00583" y="1122051"/>
                <a:ext cx="65628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91488668-A581-DDC0-6C0B-9A4E8AD07AA5}"/>
                  </a:ext>
                </a:extLst>
              </p14:cNvPr>
              <p14:cNvContentPartPr/>
              <p14:nvPr/>
            </p14:nvContentPartPr>
            <p14:xfrm>
              <a:off x="6158503" y="2890731"/>
              <a:ext cx="1130040" cy="11916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91488668-A581-DDC0-6C0B-9A4E8AD07AA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48063" y="2879931"/>
                <a:ext cx="115128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7877AF04-7C74-D15C-DE1F-396B751A3222}"/>
                  </a:ext>
                </a:extLst>
              </p14:cNvPr>
              <p14:cNvContentPartPr/>
              <p14:nvPr/>
            </p14:nvContentPartPr>
            <p14:xfrm>
              <a:off x="5858623" y="4496691"/>
              <a:ext cx="884520" cy="18324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7877AF04-7C74-D15C-DE1F-396B751A322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848183" y="4486251"/>
                <a:ext cx="905760" cy="204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60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62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0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2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63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2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63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63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5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4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66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5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68" name="Screenshot 2024-10-23 alle 11.37.55.png" descr="Screenshot 2024-10-23 alle 11.37.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3160" y="438356"/>
            <a:ext cx="8765680" cy="5981288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521F8BA2-BC7D-5330-A94C-796DDFF96F94}"/>
                  </a:ext>
                </a:extLst>
              </p14:cNvPr>
              <p14:cNvContentPartPr/>
              <p14:nvPr/>
            </p14:nvContentPartPr>
            <p14:xfrm>
              <a:off x="4658744" y="1381137"/>
              <a:ext cx="491040" cy="1537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521F8BA2-BC7D-5330-A94C-796DDFF96F9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47944" y="1370337"/>
                <a:ext cx="512280" cy="17496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uppo 5">
            <a:extLst>
              <a:ext uri="{FF2B5EF4-FFF2-40B4-BE49-F238E27FC236}">
                <a16:creationId xmlns:a16="http://schemas.microsoft.com/office/drawing/2014/main" id="{D56A4B1B-0C85-070F-B91C-4AED3D2B3A0C}"/>
              </a:ext>
            </a:extLst>
          </p:cNvPr>
          <p:cNvGrpSpPr/>
          <p:nvPr/>
        </p:nvGrpSpPr>
        <p:grpSpPr>
          <a:xfrm>
            <a:off x="880544" y="1586337"/>
            <a:ext cx="890280" cy="1106640"/>
            <a:chOff x="880544" y="1586337"/>
            <a:chExt cx="890280" cy="110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76D11B79-3A8E-2040-068F-00A25C1EF9A1}"/>
                    </a:ext>
                  </a:extLst>
                </p14:cNvPr>
                <p14:cNvContentPartPr/>
                <p14:nvPr/>
              </p14:nvContentPartPr>
              <p14:xfrm>
                <a:off x="1221464" y="1855977"/>
                <a:ext cx="205560" cy="4950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76D11B79-3A8E-2040-068F-00A25C1EF9A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10664" y="1845177"/>
                  <a:ext cx="226800" cy="51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7FFECFA-1920-C861-9EF9-427019E6D26C}"/>
                    </a:ext>
                  </a:extLst>
                </p14:cNvPr>
                <p14:cNvContentPartPr/>
                <p14:nvPr/>
              </p14:nvContentPartPr>
              <p14:xfrm>
                <a:off x="880544" y="1586337"/>
                <a:ext cx="890280" cy="11066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7FFECFA-1920-C861-9EF9-427019E6D26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69744" y="1575897"/>
                  <a:ext cx="911520" cy="1127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01FB96EF-5B0A-84A0-5C27-8C5E836759E2}"/>
                  </a:ext>
                </a:extLst>
              </p14:cNvPr>
              <p14:cNvContentPartPr/>
              <p14:nvPr/>
            </p14:nvContentPartPr>
            <p14:xfrm>
              <a:off x="5273009" y="3817551"/>
              <a:ext cx="388800" cy="78120"/>
            </p14:xfrm>
          </p:contentPart>
        </mc:Choice>
        <mc:Fallback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01FB96EF-5B0A-84A0-5C27-8C5E836759E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262209" y="3806751"/>
                <a:ext cx="410040" cy="99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67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68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7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8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70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8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70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70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1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70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73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71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731" name="Screenshot 2024-10-23 alle 11.47.45.png" descr="Screenshot 2024-10-23 alle 11.47.4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086" y="2481770"/>
            <a:ext cx="11182463" cy="12112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4FB76DCE-6D8A-943D-220F-83ABEC8EB349}"/>
              </a:ext>
            </a:extLst>
          </p:cNvPr>
          <p:cNvGrpSpPr/>
          <p:nvPr/>
        </p:nvGrpSpPr>
        <p:grpSpPr>
          <a:xfrm>
            <a:off x="2441504" y="3231897"/>
            <a:ext cx="2463480" cy="3114720"/>
            <a:chOff x="2441504" y="3231897"/>
            <a:chExt cx="2463480" cy="311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0360F5F2-E18E-6116-3613-6A8E78C44642}"/>
                    </a:ext>
                  </a:extLst>
                </p14:cNvPr>
                <p14:cNvContentPartPr/>
                <p14:nvPr/>
              </p14:nvContentPartPr>
              <p14:xfrm>
                <a:off x="2580104" y="4391097"/>
                <a:ext cx="346320" cy="19555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0360F5F2-E18E-6116-3613-6A8E78C4464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569304" y="4380297"/>
                  <a:ext cx="367560" cy="19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CBB76F30-A519-0D52-0BC7-9C30E5EBCC60}"/>
                    </a:ext>
                  </a:extLst>
                </p14:cNvPr>
                <p14:cNvContentPartPr/>
                <p14:nvPr/>
              </p14:nvContentPartPr>
              <p14:xfrm>
                <a:off x="2588024" y="4014897"/>
                <a:ext cx="1886760" cy="22035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CBB76F30-A519-0D52-0BC7-9C30E5EBCC6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577224" y="4004097"/>
                  <a:ext cx="1908000" cy="222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B2EBE182-D276-6E61-87A4-23034CA67A52}"/>
                    </a:ext>
                  </a:extLst>
                </p14:cNvPr>
                <p14:cNvContentPartPr/>
                <p14:nvPr/>
              </p14:nvContentPartPr>
              <p14:xfrm>
                <a:off x="2441504" y="3231897"/>
                <a:ext cx="2463480" cy="11829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B2EBE182-D276-6E61-87A4-23034CA67A5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431064" y="3221457"/>
                  <a:ext cx="2484720" cy="120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26E40478-A5A5-16DE-6411-2F785D2E607C}"/>
              </a:ext>
            </a:extLst>
          </p:cNvPr>
          <p:cNvGrpSpPr/>
          <p:nvPr/>
        </p:nvGrpSpPr>
        <p:grpSpPr>
          <a:xfrm>
            <a:off x="4061504" y="5266977"/>
            <a:ext cx="693720" cy="760680"/>
            <a:chOff x="4061504" y="5266977"/>
            <a:chExt cx="693720" cy="76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54A63AB-3715-2F75-8C84-AC04C1E71BAD}"/>
                    </a:ext>
                  </a:extLst>
                </p14:cNvPr>
                <p14:cNvContentPartPr/>
                <p14:nvPr/>
              </p14:nvContentPartPr>
              <p14:xfrm>
                <a:off x="4424024" y="5429697"/>
                <a:ext cx="331200" cy="5979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54A63AB-3715-2F75-8C84-AC04C1E71BA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413584" y="5419257"/>
                  <a:ext cx="352440" cy="61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87421A48-B162-33DC-15E6-0CFD042554EF}"/>
                    </a:ext>
                  </a:extLst>
                </p14:cNvPr>
                <p14:cNvContentPartPr/>
                <p14:nvPr/>
              </p14:nvContentPartPr>
              <p14:xfrm>
                <a:off x="4132064" y="5266977"/>
                <a:ext cx="163080" cy="2109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87421A48-B162-33DC-15E6-0CFD042554E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121264" y="5256537"/>
                  <a:ext cx="18432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297BCD6D-D13D-28A3-CCC8-8BB6B235461C}"/>
                    </a:ext>
                  </a:extLst>
                </p14:cNvPr>
                <p14:cNvContentPartPr/>
                <p14:nvPr/>
              </p14:nvContentPartPr>
              <p14:xfrm>
                <a:off x="4111544" y="5488377"/>
                <a:ext cx="117000" cy="4950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297BCD6D-D13D-28A3-CCC8-8BB6B235461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100744" y="5477937"/>
                  <a:ext cx="138240" cy="51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532F7F7-A295-D827-B172-750B49E0B153}"/>
                    </a:ext>
                  </a:extLst>
                </p14:cNvPr>
                <p14:cNvContentPartPr/>
                <p14:nvPr/>
              </p14:nvContentPartPr>
              <p14:xfrm>
                <a:off x="4205144" y="5758017"/>
                <a:ext cx="126000" cy="1843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532F7F7-A295-D827-B172-750B49E0B15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194344" y="5747217"/>
                  <a:ext cx="14724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C899475-4116-D00B-E1F1-01BAAC9119B9}"/>
                    </a:ext>
                  </a:extLst>
                </p14:cNvPr>
                <p14:cNvContentPartPr/>
                <p14:nvPr/>
              </p14:nvContentPartPr>
              <p14:xfrm>
                <a:off x="4061504" y="5565777"/>
                <a:ext cx="128520" cy="950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C899475-4116-D00B-E1F1-01BAAC9119B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051064" y="5555337"/>
                  <a:ext cx="1497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D588AEC-9AF8-098F-6525-A9CA6B1E42C1}"/>
                    </a:ext>
                  </a:extLst>
                </p14:cNvPr>
                <p14:cNvContentPartPr/>
                <p14:nvPr/>
              </p14:nvContentPartPr>
              <p14:xfrm>
                <a:off x="4237184" y="5612577"/>
                <a:ext cx="185040" cy="763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D588AEC-9AF8-098F-6525-A9CA6B1E42C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226384" y="5601777"/>
                  <a:ext cx="206280" cy="9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F067F75A-1DA9-463C-8CC8-42E688A729DF}"/>
              </a:ext>
            </a:extLst>
          </p:cNvPr>
          <p:cNvGrpSpPr/>
          <p:nvPr/>
        </p:nvGrpSpPr>
        <p:grpSpPr>
          <a:xfrm>
            <a:off x="5121344" y="5329617"/>
            <a:ext cx="367200" cy="719280"/>
            <a:chOff x="5121344" y="5329617"/>
            <a:chExt cx="367200" cy="71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4FD9CCBC-3937-E3BE-E02A-8DA87C46F348}"/>
                    </a:ext>
                  </a:extLst>
                </p14:cNvPr>
                <p14:cNvContentPartPr/>
                <p14:nvPr/>
              </p14:nvContentPartPr>
              <p14:xfrm>
                <a:off x="5199464" y="5329617"/>
                <a:ext cx="236160" cy="1922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4FD9CCBC-3937-E3BE-E02A-8DA87C46F34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189024" y="5319177"/>
                  <a:ext cx="25740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C5F78DCD-E080-272C-F0CD-E69836C0255F}"/>
                    </a:ext>
                  </a:extLst>
                </p14:cNvPr>
                <p14:cNvContentPartPr/>
                <p14:nvPr/>
              </p14:nvContentPartPr>
              <p14:xfrm>
                <a:off x="5150864" y="5547057"/>
                <a:ext cx="182160" cy="5018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C5F78DCD-E080-272C-F0CD-E69836C0255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140424" y="5536617"/>
                  <a:ext cx="203400" cy="52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96782A56-D0E4-F8B3-C8A9-509C8151009A}"/>
                    </a:ext>
                  </a:extLst>
                </p14:cNvPr>
                <p14:cNvContentPartPr/>
                <p14:nvPr/>
              </p14:nvContentPartPr>
              <p14:xfrm>
                <a:off x="5272544" y="5859177"/>
                <a:ext cx="144000" cy="1497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96782A56-D0E4-F8B3-C8A9-509C8151009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262104" y="5848737"/>
                  <a:ext cx="16524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BB7CA75D-9144-685D-A0DF-D5DAE599F736}"/>
                    </a:ext>
                  </a:extLst>
                </p14:cNvPr>
                <p14:cNvContentPartPr/>
                <p14:nvPr/>
              </p14:nvContentPartPr>
              <p14:xfrm>
                <a:off x="5121344" y="5661897"/>
                <a:ext cx="118440" cy="802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BB7CA75D-9144-685D-A0DF-D5DAE599F73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110904" y="5651097"/>
                  <a:ext cx="1396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902A2D33-14CD-A821-D452-8CCF7DC2835C}"/>
                    </a:ext>
                  </a:extLst>
                </p14:cNvPr>
                <p14:cNvContentPartPr/>
                <p14:nvPr/>
              </p14:nvContentPartPr>
              <p14:xfrm>
                <a:off x="5353544" y="5675217"/>
                <a:ext cx="135000" cy="748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902A2D33-14CD-A821-D452-8CCF7DC2835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342744" y="5664777"/>
                  <a:ext cx="156240" cy="9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14B5A39C-4107-B2E5-77C8-9F42F164012C}"/>
              </a:ext>
            </a:extLst>
          </p:cNvPr>
          <p:cNvGrpSpPr/>
          <p:nvPr/>
        </p:nvGrpSpPr>
        <p:grpSpPr>
          <a:xfrm>
            <a:off x="3790784" y="4801857"/>
            <a:ext cx="452880" cy="353160"/>
            <a:chOff x="3790784" y="4801857"/>
            <a:chExt cx="452880" cy="35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08F89FEF-14CC-A248-6F5B-999491405D95}"/>
                    </a:ext>
                  </a:extLst>
                </p14:cNvPr>
                <p14:cNvContentPartPr/>
                <p14:nvPr/>
              </p14:nvContentPartPr>
              <p14:xfrm>
                <a:off x="3790784" y="4801857"/>
                <a:ext cx="168480" cy="3531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08F89FEF-14CC-A248-6F5B-999491405D9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780344" y="4791057"/>
                  <a:ext cx="18972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0075EC8A-FEFF-209D-ADC2-E0272D18DD78}"/>
                    </a:ext>
                  </a:extLst>
                </p14:cNvPr>
                <p14:cNvContentPartPr/>
                <p14:nvPr/>
              </p14:nvContentPartPr>
              <p14:xfrm>
                <a:off x="3987344" y="4956297"/>
                <a:ext cx="77400" cy="975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0075EC8A-FEFF-209D-ADC2-E0272D18DD7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976544" y="4945857"/>
                  <a:ext cx="986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5E8EDBDA-7EEB-768F-F1DE-D9A6B2926E2E}"/>
                    </a:ext>
                  </a:extLst>
                </p14:cNvPr>
                <p14:cNvContentPartPr/>
                <p14:nvPr/>
              </p14:nvContentPartPr>
              <p14:xfrm>
                <a:off x="4114064" y="4804377"/>
                <a:ext cx="56880" cy="27792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5E8EDBDA-7EEB-768F-F1DE-D9A6B2926E2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103264" y="4793577"/>
                  <a:ext cx="7812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BBD53850-ED43-9B00-E213-DF3AEA36DB58}"/>
                    </a:ext>
                  </a:extLst>
                </p14:cNvPr>
                <p14:cNvContentPartPr/>
                <p14:nvPr/>
              </p14:nvContentPartPr>
              <p14:xfrm>
                <a:off x="4220264" y="4827057"/>
                <a:ext cx="23400" cy="2203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BBD53850-ED43-9B00-E213-DF3AEA36DB5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209824" y="4816257"/>
                  <a:ext cx="44640" cy="24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uppo 51">
            <a:extLst>
              <a:ext uri="{FF2B5EF4-FFF2-40B4-BE49-F238E27FC236}">
                <a16:creationId xmlns:a16="http://schemas.microsoft.com/office/drawing/2014/main" id="{2DB36E21-BCC7-4F32-3905-D76E961E8316}"/>
              </a:ext>
            </a:extLst>
          </p:cNvPr>
          <p:cNvGrpSpPr/>
          <p:nvPr/>
        </p:nvGrpSpPr>
        <p:grpSpPr>
          <a:xfrm>
            <a:off x="5224195" y="4719757"/>
            <a:ext cx="857160" cy="344160"/>
            <a:chOff x="5224195" y="4719757"/>
            <a:chExt cx="857160" cy="34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819202A1-0CE5-D058-716B-B4E854AC71AF}"/>
                    </a:ext>
                  </a:extLst>
                </p14:cNvPr>
                <p14:cNvContentPartPr/>
                <p14:nvPr/>
              </p14:nvContentPartPr>
              <p14:xfrm>
                <a:off x="5224195" y="4770517"/>
                <a:ext cx="4320" cy="2934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819202A1-0CE5-D058-716B-B4E854AC71A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213755" y="4759717"/>
                  <a:ext cx="2556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E8FF86FB-280B-A21E-50F9-6477123368B1}"/>
                    </a:ext>
                  </a:extLst>
                </p14:cNvPr>
                <p14:cNvContentPartPr/>
                <p14:nvPr/>
              </p14:nvContentPartPr>
              <p14:xfrm>
                <a:off x="5246515" y="4719757"/>
                <a:ext cx="198360" cy="27648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E8FF86FB-280B-A21E-50F9-6477123368B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235715" y="4709317"/>
                  <a:ext cx="21960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B6221F89-119C-E20F-6E4D-5CBBD4DD0541}"/>
                    </a:ext>
                  </a:extLst>
                </p14:cNvPr>
                <p14:cNvContentPartPr/>
                <p14:nvPr/>
              </p14:nvContentPartPr>
              <p14:xfrm>
                <a:off x="5477275" y="4788517"/>
                <a:ext cx="195480" cy="17424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B6221F89-119C-E20F-6E4D-5CBBD4DD054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466475" y="4777717"/>
                  <a:ext cx="21672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C7752157-8C1A-C16C-425D-1F50ABD79801}"/>
                    </a:ext>
                  </a:extLst>
                </p14:cNvPr>
                <p14:cNvContentPartPr/>
                <p14:nvPr/>
              </p14:nvContentPartPr>
              <p14:xfrm>
                <a:off x="5700115" y="4827397"/>
                <a:ext cx="95400" cy="19152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C7752157-8C1A-C16C-425D-1F50ABD7980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689315" y="4816957"/>
                  <a:ext cx="11664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601A69FA-33BB-7CB3-0696-0C0AA9707D93}"/>
                    </a:ext>
                  </a:extLst>
                </p14:cNvPr>
                <p14:cNvContentPartPr/>
                <p14:nvPr/>
              </p14:nvContentPartPr>
              <p14:xfrm>
                <a:off x="5830075" y="4768357"/>
                <a:ext cx="228240" cy="28944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601A69FA-33BB-7CB3-0696-0C0AA9707D9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819275" y="4757917"/>
                  <a:ext cx="249480" cy="31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0BB3CD7F-69F9-A11B-E1D2-8F938B589959}"/>
                    </a:ext>
                  </a:extLst>
                </p14:cNvPr>
                <p14:cNvContentPartPr/>
                <p14:nvPr/>
              </p14:nvContentPartPr>
              <p14:xfrm>
                <a:off x="5910715" y="4916677"/>
                <a:ext cx="170640" cy="2736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0BB3CD7F-69F9-A11B-E1D2-8F938B58995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899915" y="4905877"/>
                  <a:ext cx="191880" cy="486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73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74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73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74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76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75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76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76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7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76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79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78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794" name="Screenshot 2024-10-23 alle 11.48.06.png" descr="Screenshot 2024-10-23 alle 11.48.0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5070" y="229870"/>
            <a:ext cx="6241860" cy="6398260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4" name="Input penna 23">
                <a:extLst>
                  <a:ext uri="{FF2B5EF4-FFF2-40B4-BE49-F238E27FC236}">
                    <a16:creationId xmlns:a16="http://schemas.microsoft.com/office/drawing/2014/main" id="{E105102A-6B9C-E924-C308-92EBADBBC367}"/>
                  </a:ext>
                </a:extLst>
              </p14:cNvPr>
              <p14:cNvContentPartPr/>
              <p14:nvPr/>
            </p14:nvContentPartPr>
            <p14:xfrm>
              <a:off x="5969609" y="3915111"/>
              <a:ext cx="349920" cy="6480"/>
            </p14:xfrm>
          </p:contentPart>
        </mc:Choice>
        <mc:Fallback>
          <p:pic>
            <p:nvPicPr>
              <p:cNvPr id="24" name="Input penna 23">
                <a:extLst>
                  <a:ext uri="{FF2B5EF4-FFF2-40B4-BE49-F238E27FC236}">
                    <a16:creationId xmlns:a16="http://schemas.microsoft.com/office/drawing/2014/main" id="{E105102A-6B9C-E924-C308-92EBADBBC36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59169" y="3904671"/>
                <a:ext cx="371160" cy="2772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uppo 27">
            <a:extLst>
              <a:ext uri="{FF2B5EF4-FFF2-40B4-BE49-F238E27FC236}">
                <a16:creationId xmlns:a16="http://schemas.microsoft.com/office/drawing/2014/main" id="{5060C06F-EFB7-2C57-D628-2ED4D15496C7}"/>
              </a:ext>
            </a:extLst>
          </p:cNvPr>
          <p:cNvGrpSpPr/>
          <p:nvPr/>
        </p:nvGrpSpPr>
        <p:grpSpPr>
          <a:xfrm>
            <a:off x="3911849" y="3530991"/>
            <a:ext cx="271080" cy="222480"/>
            <a:chOff x="3911849" y="3530991"/>
            <a:chExt cx="271080" cy="22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B3B2DF19-9090-B705-194B-F3277D18F054}"/>
                    </a:ext>
                  </a:extLst>
                </p14:cNvPr>
                <p14:cNvContentPartPr/>
                <p14:nvPr/>
              </p14:nvContentPartPr>
              <p14:xfrm>
                <a:off x="3911849" y="3575631"/>
                <a:ext cx="244440" cy="417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B3B2DF19-9090-B705-194B-F3277D18F05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901049" y="3564831"/>
                  <a:ext cx="26568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6145159D-00DB-63BC-481C-C1A11A5AB893}"/>
                    </a:ext>
                  </a:extLst>
                </p14:cNvPr>
                <p14:cNvContentPartPr/>
                <p14:nvPr/>
              </p14:nvContentPartPr>
              <p14:xfrm>
                <a:off x="4125329" y="3530991"/>
                <a:ext cx="57600" cy="22248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6145159D-00DB-63BC-481C-C1A11A5AB89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114529" y="3520191"/>
                  <a:ext cx="78840" cy="2437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79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81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79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81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82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81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82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82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4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82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85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84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857" name="Screenshot 2024-10-23 alle 11.50.07.png" descr="Screenshot 2024-10-23 alle 11.50.0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7490" y="988481"/>
            <a:ext cx="7625655" cy="4197778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D8B0DCAB-45D9-9132-E0DC-F619FB3A7207}"/>
                  </a:ext>
                </a:extLst>
              </p14:cNvPr>
              <p14:cNvContentPartPr/>
              <p14:nvPr/>
            </p14:nvContentPartPr>
            <p14:xfrm>
              <a:off x="3673788" y="3862824"/>
              <a:ext cx="1440360" cy="784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D8B0DCAB-45D9-9132-E0DC-F619FB3A720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2988" y="3852384"/>
                <a:ext cx="1461600" cy="9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1BA7C55C-1C71-D52C-D2C3-528E1F36DF05}"/>
                  </a:ext>
                </a:extLst>
              </p14:cNvPr>
              <p14:cNvContentPartPr/>
              <p14:nvPr/>
            </p14:nvContentPartPr>
            <p14:xfrm>
              <a:off x="2674788" y="5117784"/>
              <a:ext cx="3607560" cy="8244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1BA7C55C-1C71-D52C-D2C3-528E1F36DF0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663988" y="5107344"/>
                <a:ext cx="3628800" cy="103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86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87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86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87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88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87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89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89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0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89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91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90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920" name="Screenshot 2024-10-23 alle 11.50.22.png" descr="Screenshot 2024-10-23 alle 11.50.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369" y="860629"/>
            <a:ext cx="11393262" cy="445348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2A504063-70C0-1914-F147-728C2DF9CA38}"/>
              </a:ext>
            </a:extLst>
          </p:cNvPr>
          <p:cNvGrpSpPr/>
          <p:nvPr/>
        </p:nvGrpSpPr>
        <p:grpSpPr>
          <a:xfrm>
            <a:off x="717108" y="2787144"/>
            <a:ext cx="822960" cy="966240"/>
            <a:chOff x="717108" y="2787144"/>
            <a:chExt cx="822960" cy="96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A2539D1A-DB2C-8577-0019-ACB384FD32E8}"/>
                    </a:ext>
                  </a:extLst>
                </p14:cNvPr>
                <p14:cNvContentPartPr/>
                <p14:nvPr/>
              </p14:nvContentPartPr>
              <p14:xfrm>
                <a:off x="916548" y="2932584"/>
                <a:ext cx="183960" cy="4957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A2539D1A-DB2C-8577-0019-ACB384FD32E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06108" y="2922144"/>
                  <a:ext cx="205200" cy="51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20F070A9-FC7A-6A5B-AD02-43EEC72FB0A8}"/>
                    </a:ext>
                  </a:extLst>
                </p14:cNvPr>
                <p14:cNvContentPartPr/>
                <p14:nvPr/>
              </p14:nvContentPartPr>
              <p14:xfrm>
                <a:off x="717108" y="2787144"/>
                <a:ext cx="822960" cy="9662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20F070A9-FC7A-6A5B-AD02-43EEC72FB0A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06668" y="2776704"/>
                  <a:ext cx="844200" cy="98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5BAA2FC1-816A-E5F4-A363-93782412F557}"/>
              </a:ext>
            </a:extLst>
          </p:cNvPr>
          <p:cNvGrpSpPr/>
          <p:nvPr/>
        </p:nvGrpSpPr>
        <p:grpSpPr>
          <a:xfrm>
            <a:off x="6213736" y="5041945"/>
            <a:ext cx="1252080" cy="1181880"/>
            <a:chOff x="6213736" y="5041945"/>
            <a:chExt cx="1252080" cy="118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9D04CB9D-9EBE-539E-4834-E63066684B95}"/>
                    </a:ext>
                  </a:extLst>
                </p14:cNvPr>
                <p14:cNvContentPartPr/>
                <p14:nvPr/>
              </p14:nvContentPartPr>
              <p14:xfrm>
                <a:off x="6551056" y="5509945"/>
                <a:ext cx="9720" cy="5155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9D04CB9D-9EBE-539E-4834-E63066684B9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540256" y="5499145"/>
                  <a:ext cx="30960" cy="53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6662F87-50A7-6D20-2262-1EBFF225E95B}"/>
                    </a:ext>
                  </a:extLst>
                </p14:cNvPr>
                <p14:cNvContentPartPr/>
                <p14:nvPr/>
              </p14:nvContentPartPr>
              <p14:xfrm>
                <a:off x="6513976" y="5437225"/>
                <a:ext cx="400320" cy="6289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6662F87-50A7-6D20-2262-1EBFF225E95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503536" y="5426425"/>
                  <a:ext cx="421560" cy="65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93B1E6AF-FA0E-4F92-1D62-F9FDCDC52590}"/>
                    </a:ext>
                  </a:extLst>
                </p14:cNvPr>
                <p14:cNvContentPartPr/>
                <p14:nvPr/>
              </p14:nvContentPartPr>
              <p14:xfrm>
                <a:off x="6213736" y="5041945"/>
                <a:ext cx="1252080" cy="118188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93B1E6AF-FA0E-4F92-1D62-F9FDCDC5259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202936" y="5031505"/>
                  <a:ext cx="1273320" cy="120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23AB004C-2B32-4443-848C-50319BFFA71A}"/>
              </a:ext>
            </a:extLst>
          </p:cNvPr>
          <p:cNvGrpSpPr/>
          <p:nvPr/>
        </p:nvGrpSpPr>
        <p:grpSpPr>
          <a:xfrm>
            <a:off x="3693016" y="4712905"/>
            <a:ext cx="2008800" cy="2131560"/>
            <a:chOff x="3693016" y="4712905"/>
            <a:chExt cx="2008800" cy="213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7584509E-3BE7-751E-D010-FD3605E46C01}"/>
                    </a:ext>
                  </a:extLst>
                </p14:cNvPr>
                <p14:cNvContentPartPr/>
                <p14:nvPr/>
              </p14:nvContentPartPr>
              <p14:xfrm>
                <a:off x="4176856" y="5872105"/>
                <a:ext cx="321840" cy="4687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7584509E-3BE7-751E-D010-FD3605E46C0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166416" y="5861305"/>
                  <a:ext cx="343080" cy="48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5666604-C115-9872-A2D3-257774675995}"/>
                    </a:ext>
                  </a:extLst>
                </p14:cNvPr>
                <p14:cNvContentPartPr/>
                <p14:nvPr/>
              </p14:nvContentPartPr>
              <p14:xfrm>
                <a:off x="4190896" y="6040585"/>
                <a:ext cx="288720" cy="399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5666604-C115-9872-A2D3-25777467599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180096" y="6029785"/>
                  <a:ext cx="30996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07641F03-866D-5DB7-AB6A-DCA6C49E0E37}"/>
                    </a:ext>
                  </a:extLst>
                </p14:cNvPr>
                <p14:cNvContentPartPr/>
                <p14:nvPr/>
              </p14:nvContentPartPr>
              <p14:xfrm>
                <a:off x="5025736" y="5291425"/>
                <a:ext cx="332280" cy="3553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07641F03-866D-5DB7-AB6A-DCA6C49E0E3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014936" y="5280625"/>
                  <a:ext cx="353520" cy="3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221967CD-4A8F-11CD-6C21-1D748520E862}"/>
                    </a:ext>
                  </a:extLst>
                </p14:cNvPr>
                <p14:cNvContentPartPr/>
                <p14:nvPr/>
              </p14:nvContentPartPr>
              <p14:xfrm>
                <a:off x="3693016" y="4712905"/>
                <a:ext cx="2008800" cy="21315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221967CD-4A8F-11CD-6C21-1D748520E86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682576" y="4702105"/>
                  <a:ext cx="2030040" cy="215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3ACE268C-F1CE-7CFB-3660-45ECCE008B9B}"/>
              </a:ext>
            </a:extLst>
          </p:cNvPr>
          <p:cNvGrpSpPr/>
          <p:nvPr/>
        </p:nvGrpSpPr>
        <p:grpSpPr>
          <a:xfrm>
            <a:off x="5656096" y="5615065"/>
            <a:ext cx="373680" cy="320760"/>
            <a:chOff x="5656096" y="5615065"/>
            <a:chExt cx="373680" cy="32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EECF69E-51FC-5CE0-8B85-8F3D38F25B72}"/>
                    </a:ext>
                  </a:extLst>
                </p14:cNvPr>
                <p14:cNvContentPartPr/>
                <p14:nvPr/>
              </p14:nvContentPartPr>
              <p14:xfrm>
                <a:off x="5656096" y="5696425"/>
                <a:ext cx="277200" cy="709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EECF69E-51FC-5CE0-8B85-8F3D38F25B7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645656" y="5685625"/>
                  <a:ext cx="2984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19CB45E-639B-7BB3-3B1A-D231A214EDAB}"/>
                    </a:ext>
                  </a:extLst>
                </p14:cNvPr>
                <p14:cNvContentPartPr/>
                <p14:nvPr/>
              </p14:nvContentPartPr>
              <p14:xfrm>
                <a:off x="5944456" y="5615065"/>
                <a:ext cx="85320" cy="3207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19CB45E-639B-7BB3-3B1A-D231A214EDA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934016" y="5604625"/>
                  <a:ext cx="106560" cy="34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CF99297E-6948-06BC-DBD6-53C67EED50CC}"/>
                  </a:ext>
                </a:extLst>
              </p14:cNvPr>
              <p14:cNvContentPartPr/>
              <p14:nvPr/>
            </p14:nvContentPartPr>
            <p14:xfrm>
              <a:off x="3883096" y="1778905"/>
              <a:ext cx="1441800" cy="22968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CF99297E-6948-06BC-DBD6-53C67EED50CC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872296" y="1768465"/>
                <a:ext cx="1463040" cy="25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63E5E74A-6895-7135-D3CD-697D34500A70}"/>
                  </a:ext>
                </a:extLst>
              </p14:cNvPr>
              <p14:cNvContentPartPr/>
              <p14:nvPr/>
            </p14:nvContentPartPr>
            <p14:xfrm>
              <a:off x="6589936" y="1885105"/>
              <a:ext cx="3502080" cy="21816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63E5E74A-6895-7135-D3CD-697D34500A70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579136" y="1874665"/>
                <a:ext cx="3523320" cy="23940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uppo 41">
            <a:extLst>
              <a:ext uri="{FF2B5EF4-FFF2-40B4-BE49-F238E27FC236}">
                <a16:creationId xmlns:a16="http://schemas.microsoft.com/office/drawing/2014/main" id="{F69076AA-85B5-E62D-AEFD-CB99E77791B2}"/>
              </a:ext>
            </a:extLst>
          </p:cNvPr>
          <p:cNvGrpSpPr/>
          <p:nvPr/>
        </p:nvGrpSpPr>
        <p:grpSpPr>
          <a:xfrm>
            <a:off x="3735856" y="2913265"/>
            <a:ext cx="875880" cy="690840"/>
            <a:chOff x="3735856" y="2913265"/>
            <a:chExt cx="875880" cy="690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CAA4EAC8-61ED-17F2-4F15-326ABD01DA45}"/>
                    </a:ext>
                  </a:extLst>
                </p14:cNvPr>
                <p14:cNvContentPartPr/>
                <p14:nvPr/>
              </p14:nvContentPartPr>
              <p14:xfrm>
                <a:off x="4008376" y="3000385"/>
                <a:ext cx="18720" cy="3038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CAA4EAC8-61ED-17F2-4F15-326ABD01DA4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997576" y="2989585"/>
                  <a:ext cx="3996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01636E21-26B0-9703-7BF7-D817929699E2}"/>
                    </a:ext>
                  </a:extLst>
                </p14:cNvPr>
                <p14:cNvContentPartPr/>
                <p14:nvPr/>
              </p14:nvContentPartPr>
              <p14:xfrm>
                <a:off x="3997936" y="3119905"/>
                <a:ext cx="127800" cy="183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01636E21-26B0-9703-7BF7-D817929699E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987136" y="3109105"/>
                  <a:ext cx="1490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594881BC-9352-7BE8-93FF-6C32C03C5C72}"/>
                    </a:ext>
                  </a:extLst>
                </p14:cNvPr>
                <p14:cNvContentPartPr/>
                <p14:nvPr/>
              </p14:nvContentPartPr>
              <p14:xfrm>
                <a:off x="4114936" y="2982385"/>
                <a:ext cx="54360" cy="34092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594881BC-9352-7BE8-93FF-6C32C03C5C7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104496" y="2971945"/>
                  <a:ext cx="75600" cy="36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2B4A85C7-AB2E-12B5-D90B-7EBDC8476CB1}"/>
                    </a:ext>
                  </a:extLst>
                </p14:cNvPr>
                <p14:cNvContentPartPr/>
                <p14:nvPr/>
              </p14:nvContentPartPr>
              <p14:xfrm>
                <a:off x="4212496" y="2997865"/>
                <a:ext cx="117360" cy="3434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2B4A85C7-AB2E-12B5-D90B-7EBDC8476CB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202056" y="2987425"/>
                  <a:ext cx="138600" cy="36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214A6263-A1F3-4541-FE53-98D97E28CE13}"/>
                    </a:ext>
                  </a:extLst>
                </p14:cNvPr>
                <p14:cNvContentPartPr/>
                <p14:nvPr/>
              </p14:nvContentPartPr>
              <p14:xfrm>
                <a:off x="4191976" y="3137905"/>
                <a:ext cx="148680" cy="1944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214A6263-A1F3-4541-FE53-98D97E28CE1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181176" y="3127105"/>
                  <a:ext cx="16992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F55D7588-F3DC-9C7C-8F56-3D08DC78BF9D}"/>
                    </a:ext>
                  </a:extLst>
                </p14:cNvPr>
                <p14:cNvContentPartPr/>
                <p14:nvPr/>
              </p14:nvContentPartPr>
              <p14:xfrm>
                <a:off x="4391776" y="3003985"/>
                <a:ext cx="49680" cy="3135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F55D7588-F3DC-9C7C-8F56-3D08DC78BF9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381336" y="2993185"/>
                  <a:ext cx="70920" cy="33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0785A166-10B0-8870-B729-58B5106BF886}"/>
                    </a:ext>
                  </a:extLst>
                </p14:cNvPr>
                <p14:cNvContentPartPr/>
                <p14:nvPr/>
              </p14:nvContentPartPr>
              <p14:xfrm>
                <a:off x="4391776" y="2913265"/>
                <a:ext cx="219960" cy="46764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0785A166-10B0-8870-B729-58B5106BF88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381336" y="2902465"/>
                  <a:ext cx="241200" cy="48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25068496-5845-0475-667A-5E76553BB4EE}"/>
                    </a:ext>
                  </a:extLst>
                </p14:cNvPr>
                <p14:cNvContentPartPr/>
                <p14:nvPr/>
              </p14:nvContentPartPr>
              <p14:xfrm>
                <a:off x="3735856" y="3027745"/>
                <a:ext cx="50760" cy="5763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25068496-5845-0475-667A-5E76553BB4E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725416" y="3017305"/>
                  <a:ext cx="72000" cy="5976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92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93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92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93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95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93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95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95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6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95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98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96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983" name="Screenshot 2024-10-23 alle 11.50.36.png" descr="Screenshot 2024-10-23 alle 11.50.3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677" y="730924"/>
            <a:ext cx="5595281" cy="1886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4" name="Screenshot 2024-10-23 alle 11.50.49.png" descr="Screenshot 2024-10-23 alle 11.50.4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929" y="3561655"/>
            <a:ext cx="9986142" cy="1627577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F15AF8D6-235A-C099-EE60-89894512337E}"/>
                  </a:ext>
                </a:extLst>
              </p14:cNvPr>
              <p14:cNvContentPartPr/>
              <p14:nvPr/>
            </p14:nvContentPartPr>
            <p14:xfrm>
              <a:off x="4489336" y="2429065"/>
              <a:ext cx="3422880" cy="1821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F15AF8D6-235A-C099-EE60-89894512337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78896" y="2418265"/>
                <a:ext cx="3444120" cy="203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98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00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98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00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01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00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01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01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3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01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04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03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047" name="Screenshot 2024-10-23 alle 11.51.31.png" descr="Screenshot 2024-10-23 alle 11.51.3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9629" y="643947"/>
            <a:ext cx="9512742" cy="4886846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72A05323-B4AC-6DB2-224D-CDFF2E12FE26}"/>
                  </a:ext>
                </a:extLst>
              </p14:cNvPr>
              <p14:cNvContentPartPr/>
              <p14:nvPr/>
            </p14:nvContentPartPr>
            <p14:xfrm>
              <a:off x="13019536" y="89785"/>
              <a:ext cx="5400" cy="54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72A05323-B4AC-6DB2-224D-CDFF2E12FE2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013416" y="83665"/>
                <a:ext cx="17640" cy="1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834D7248-6988-A10C-AA0D-B99E2248B486}"/>
                  </a:ext>
                </a:extLst>
              </p14:cNvPr>
              <p14:cNvContentPartPr/>
              <p14:nvPr/>
            </p14:nvContentPartPr>
            <p14:xfrm>
              <a:off x="1111816" y="500185"/>
              <a:ext cx="360" cy="2052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834D7248-6988-A10C-AA0D-B99E2248B48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01016" y="489745"/>
                <a:ext cx="2160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DFA292D7-9561-7CE2-DD5D-7AE0D9A0651E}"/>
                  </a:ext>
                </a:extLst>
              </p14:cNvPr>
              <p14:cNvContentPartPr/>
              <p14:nvPr/>
            </p14:nvContentPartPr>
            <p14:xfrm>
              <a:off x="9526456" y="3042865"/>
              <a:ext cx="595440" cy="11916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DFA292D7-9561-7CE2-DD5D-7AE0D9A0651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516016" y="3032425"/>
                <a:ext cx="61668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A92FA43A-2495-3F69-DCB8-51615148B58C}"/>
                  </a:ext>
                </a:extLst>
              </p14:cNvPr>
              <p14:cNvContentPartPr/>
              <p14:nvPr/>
            </p14:nvContentPartPr>
            <p14:xfrm>
              <a:off x="1689256" y="3713905"/>
              <a:ext cx="3937320" cy="13536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A92FA43A-2495-3F69-DCB8-51615148B58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678816" y="3703465"/>
                <a:ext cx="3958560" cy="156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uppo 19">
            <a:extLst>
              <a:ext uri="{FF2B5EF4-FFF2-40B4-BE49-F238E27FC236}">
                <a16:creationId xmlns:a16="http://schemas.microsoft.com/office/drawing/2014/main" id="{6E336EC0-2A58-AB09-CBA6-33642D6A4956}"/>
              </a:ext>
            </a:extLst>
          </p:cNvPr>
          <p:cNvGrpSpPr/>
          <p:nvPr/>
        </p:nvGrpSpPr>
        <p:grpSpPr>
          <a:xfrm>
            <a:off x="726976" y="2075905"/>
            <a:ext cx="948960" cy="371520"/>
            <a:chOff x="726976" y="2075905"/>
            <a:chExt cx="948960" cy="37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354DFF0B-60BE-0537-DD3B-B40890C1F561}"/>
                    </a:ext>
                  </a:extLst>
                </p14:cNvPr>
                <p14:cNvContentPartPr/>
                <p14:nvPr/>
              </p14:nvContentPartPr>
              <p14:xfrm>
                <a:off x="726976" y="2082745"/>
                <a:ext cx="208080" cy="3218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354DFF0B-60BE-0537-DD3B-B40890C1F56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16536" y="2071945"/>
                  <a:ext cx="229320" cy="34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945B119-F20F-7A46-FCF4-B5FDB68385F9}"/>
                    </a:ext>
                  </a:extLst>
                </p14:cNvPr>
                <p14:cNvContentPartPr/>
                <p14:nvPr/>
              </p14:nvContentPartPr>
              <p14:xfrm>
                <a:off x="1040536" y="2150425"/>
                <a:ext cx="116280" cy="2970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945B119-F20F-7A46-FCF4-B5FDB68385F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29736" y="2139985"/>
                  <a:ext cx="13752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21B5583B-7602-9891-FF12-214B62C4233F}"/>
                    </a:ext>
                  </a:extLst>
                </p14:cNvPr>
                <p14:cNvContentPartPr/>
                <p14:nvPr/>
              </p14:nvContentPartPr>
              <p14:xfrm>
                <a:off x="1273816" y="2136385"/>
                <a:ext cx="228960" cy="2188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21B5583B-7602-9891-FF12-214B62C4233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263016" y="2125585"/>
                  <a:ext cx="25020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A862E1FA-98E8-A0C8-60B3-B66BB137D363}"/>
                    </a:ext>
                  </a:extLst>
                </p14:cNvPr>
                <p14:cNvContentPartPr/>
                <p14:nvPr/>
              </p14:nvContentPartPr>
              <p14:xfrm>
                <a:off x="1533736" y="2075905"/>
                <a:ext cx="142200" cy="2653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A862E1FA-98E8-A0C8-60B3-B66BB137D36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523296" y="2065465"/>
                  <a:ext cx="163440" cy="28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18A79FC4-FBB3-1F5C-3BC4-8148717E6249}"/>
              </a:ext>
            </a:extLst>
          </p:cNvPr>
          <p:cNvGrpSpPr/>
          <p:nvPr/>
        </p:nvGrpSpPr>
        <p:grpSpPr>
          <a:xfrm>
            <a:off x="2418616" y="1893745"/>
            <a:ext cx="1038960" cy="483120"/>
            <a:chOff x="2418616" y="1893745"/>
            <a:chExt cx="1038960" cy="48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92D31DF-BD74-12CB-F745-28A4BB7B6A92}"/>
                    </a:ext>
                  </a:extLst>
                </p14:cNvPr>
                <p14:cNvContentPartPr/>
                <p14:nvPr/>
              </p14:nvContentPartPr>
              <p14:xfrm>
                <a:off x="2418616" y="2094625"/>
                <a:ext cx="256320" cy="1897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92D31DF-BD74-12CB-F745-28A4BB7B6A9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408176" y="2083825"/>
                  <a:ext cx="27756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EBD6A2C-1854-1686-F72F-0F73E3220C8E}"/>
                    </a:ext>
                  </a:extLst>
                </p14:cNvPr>
                <p14:cNvContentPartPr/>
                <p14:nvPr/>
              </p14:nvContentPartPr>
              <p14:xfrm>
                <a:off x="2734696" y="2051425"/>
                <a:ext cx="84240" cy="2538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EBD6A2C-1854-1686-F72F-0F73E3220C8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723896" y="2040985"/>
                  <a:ext cx="10548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A892E17B-AD3E-3414-3EA3-311E583F8A5D}"/>
                    </a:ext>
                  </a:extLst>
                </p14:cNvPr>
                <p14:cNvContentPartPr/>
                <p14:nvPr/>
              </p14:nvContentPartPr>
              <p14:xfrm>
                <a:off x="2852776" y="2101825"/>
                <a:ext cx="122040" cy="2750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A892E17B-AD3E-3414-3EA3-311E583F8A5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842336" y="2091025"/>
                  <a:ext cx="14328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778A61D6-6B86-32F3-9813-429536653E28}"/>
                    </a:ext>
                  </a:extLst>
                </p14:cNvPr>
                <p14:cNvContentPartPr/>
                <p14:nvPr/>
              </p14:nvContentPartPr>
              <p14:xfrm>
                <a:off x="2883736" y="2180665"/>
                <a:ext cx="76320" cy="399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778A61D6-6B86-32F3-9813-429536653E2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873296" y="2169865"/>
                  <a:ext cx="9756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0DE0770D-A1A3-9E61-101B-0E98414038E9}"/>
                    </a:ext>
                  </a:extLst>
                </p14:cNvPr>
                <p14:cNvContentPartPr/>
                <p14:nvPr/>
              </p14:nvContentPartPr>
              <p14:xfrm>
                <a:off x="3168856" y="1978705"/>
                <a:ext cx="162360" cy="817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0DE0770D-A1A3-9E61-101B-0E98414038E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158056" y="1967905"/>
                  <a:ext cx="18360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E91F4791-BC19-9C49-D703-2EB043F99BC2}"/>
                    </a:ext>
                  </a:extLst>
                </p14:cNvPr>
                <p14:cNvContentPartPr/>
                <p14:nvPr/>
              </p14:nvContentPartPr>
              <p14:xfrm>
                <a:off x="3220336" y="2028745"/>
                <a:ext cx="71640" cy="1749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E91F4791-BC19-9C49-D703-2EB043F99BC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209896" y="2018305"/>
                  <a:ext cx="9288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A87E631F-CE6A-E7DF-B991-CAAD4A071CE9}"/>
                    </a:ext>
                  </a:extLst>
                </p14:cNvPr>
                <p14:cNvContentPartPr/>
                <p14:nvPr/>
              </p14:nvContentPartPr>
              <p14:xfrm>
                <a:off x="3212416" y="1893745"/>
                <a:ext cx="245160" cy="2966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A87E631F-CE6A-E7DF-B991-CAAD4A071CE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201616" y="1883305"/>
                  <a:ext cx="266400" cy="317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D6F85BE7-F087-E26D-F113-EC3583DDC071}"/>
                  </a:ext>
                </a:extLst>
              </p14:cNvPr>
              <p14:cNvContentPartPr/>
              <p14:nvPr/>
            </p14:nvContentPartPr>
            <p14:xfrm>
              <a:off x="836727" y="2545773"/>
              <a:ext cx="3483000" cy="225000"/>
            </p14:xfrm>
          </p:contentPart>
        </mc:Choice>
        <mc:Fallback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D6F85BE7-F087-E26D-F113-EC3583DDC071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830607" y="2539653"/>
                <a:ext cx="3495240" cy="237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05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06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05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06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07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06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08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08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9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08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10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09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110" name="Screenshot 2024-10-23 alle 11.51.50.png" descr="Screenshot 2024-10-23 alle 11.51.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7535" y="438342"/>
            <a:ext cx="8036930" cy="5730033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3F4FBC79-C42F-9E86-D635-80549B2EDFE0}"/>
                  </a:ext>
                </a:extLst>
              </p14:cNvPr>
              <p14:cNvContentPartPr/>
              <p14:nvPr/>
            </p14:nvContentPartPr>
            <p14:xfrm>
              <a:off x="4419496" y="2008585"/>
              <a:ext cx="28080" cy="477360"/>
            </p14:xfrm>
          </p:contentPart>
        </mc:Choice>
        <mc:Fallback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3F4FBC79-C42F-9E86-D635-80549B2EDFE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08696" y="1997785"/>
                <a:ext cx="49320" cy="498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uppo 25">
            <a:extLst>
              <a:ext uri="{FF2B5EF4-FFF2-40B4-BE49-F238E27FC236}">
                <a16:creationId xmlns:a16="http://schemas.microsoft.com/office/drawing/2014/main" id="{A34C13D7-AF6F-2C5D-0858-28991A6F90E9}"/>
              </a:ext>
            </a:extLst>
          </p:cNvPr>
          <p:cNvGrpSpPr/>
          <p:nvPr/>
        </p:nvGrpSpPr>
        <p:grpSpPr>
          <a:xfrm>
            <a:off x="1790776" y="2110105"/>
            <a:ext cx="4510080" cy="1448640"/>
            <a:chOff x="1790776" y="2110105"/>
            <a:chExt cx="4510080" cy="144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87CB9161-4617-BCED-FE1C-775049710A16}"/>
                    </a:ext>
                  </a:extLst>
                </p14:cNvPr>
                <p14:cNvContentPartPr/>
                <p14:nvPr/>
              </p14:nvContentPartPr>
              <p14:xfrm>
                <a:off x="4738456" y="3229705"/>
                <a:ext cx="28080" cy="2703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87CB9161-4617-BCED-FE1C-775049710A1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728016" y="3219265"/>
                  <a:ext cx="4932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487A1903-2A25-508A-86FB-5E617F97FC20}"/>
                    </a:ext>
                  </a:extLst>
                </p14:cNvPr>
                <p14:cNvContentPartPr/>
                <p14:nvPr/>
              </p14:nvContentPartPr>
              <p14:xfrm>
                <a:off x="4770856" y="3194065"/>
                <a:ext cx="192240" cy="3646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487A1903-2A25-508A-86FB-5E617F97FC2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760056" y="3183265"/>
                  <a:ext cx="213480" cy="38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4C05BB9F-DE72-F32F-14CD-D528CC15E000}"/>
                    </a:ext>
                  </a:extLst>
                </p14:cNvPr>
                <p14:cNvContentPartPr/>
                <p14:nvPr/>
              </p14:nvContentPartPr>
              <p14:xfrm>
                <a:off x="2146456" y="2510785"/>
                <a:ext cx="342720" cy="3596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4C05BB9F-DE72-F32F-14CD-D528CC15E00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136016" y="2500345"/>
                  <a:ext cx="36396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4FBE619B-E3F8-9E06-ACFD-5227CDE1AD9F}"/>
                    </a:ext>
                  </a:extLst>
                </p14:cNvPr>
                <p14:cNvContentPartPr/>
                <p14:nvPr/>
              </p14:nvContentPartPr>
              <p14:xfrm>
                <a:off x="1790776" y="2110105"/>
                <a:ext cx="1196640" cy="12308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4FBE619B-E3F8-9E06-ACFD-5227CDE1AD9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780336" y="2099665"/>
                  <a:ext cx="1217880" cy="125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80E5B812-D74D-5DD3-D4BF-C40E05FFEE35}"/>
                    </a:ext>
                  </a:extLst>
                </p14:cNvPr>
                <p14:cNvContentPartPr/>
                <p14:nvPr/>
              </p14:nvContentPartPr>
              <p14:xfrm>
                <a:off x="3119176" y="3123505"/>
                <a:ext cx="785880" cy="1137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80E5B812-D74D-5DD3-D4BF-C40E05FFEE3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108736" y="3112705"/>
                  <a:ext cx="8071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178E1992-7FE7-4187-5745-F39A3639B35E}"/>
                    </a:ext>
                  </a:extLst>
                </p14:cNvPr>
                <p14:cNvContentPartPr/>
                <p14:nvPr/>
              </p14:nvContentPartPr>
              <p14:xfrm>
                <a:off x="4466296" y="3097225"/>
                <a:ext cx="1834560" cy="1533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178E1992-7FE7-4187-5745-F39A3639B35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455856" y="3086425"/>
                  <a:ext cx="1855800" cy="1746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1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12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1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12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14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12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14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14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5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4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17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15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173" name="Screenshot 2024-10-23 alle 11.52.16.png" descr="Screenshot 2024-10-23 alle 11.52.1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238" y="669930"/>
            <a:ext cx="10111524" cy="483488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E6DBA0E2-2EC6-0F16-3050-F387B3E52730}"/>
              </a:ext>
            </a:extLst>
          </p:cNvPr>
          <p:cNvGrpSpPr/>
          <p:nvPr/>
        </p:nvGrpSpPr>
        <p:grpSpPr>
          <a:xfrm>
            <a:off x="288136" y="1353025"/>
            <a:ext cx="906480" cy="871560"/>
            <a:chOff x="288136" y="1353025"/>
            <a:chExt cx="906480" cy="87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A404E91A-DA8A-EB49-DA8B-E76C9E435550}"/>
                    </a:ext>
                  </a:extLst>
                </p14:cNvPr>
                <p14:cNvContentPartPr/>
                <p14:nvPr/>
              </p14:nvContentPartPr>
              <p14:xfrm>
                <a:off x="529336" y="1639225"/>
                <a:ext cx="27000" cy="266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A404E91A-DA8A-EB49-DA8B-E76C9E43555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18536" y="1628425"/>
                  <a:ext cx="4824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91F0E631-B2C3-2657-9794-BCE8CA4FB63D}"/>
                    </a:ext>
                  </a:extLst>
                </p14:cNvPr>
                <p14:cNvContentPartPr/>
                <p14:nvPr/>
              </p14:nvContentPartPr>
              <p14:xfrm>
                <a:off x="788896" y="1630585"/>
                <a:ext cx="22320" cy="136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91F0E631-B2C3-2657-9794-BCE8CA4FB63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78456" y="1620145"/>
                  <a:ext cx="4356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CF13464C-619E-DAE4-B605-FB9D07176FCC}"/>
                    </a:ext>
                  </a:extLst>
                </p14:cNvPr>
                <p14:cNvContentPartPr/>
                <p14:nvPr/>
              </p14:nvContentPartPr>
              <p14:xfrm>
                <a:off x="458416" y="1822105"/>
                <a:ext cx="385200" cy="1605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CF13464C-619E-DAE4-B605-FB9D07176FC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47616" y="1811305"/>
                  <a:ext cx="40644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9A0B32D4-396F-F03E-71A3-95176CEE5A2D}"/>
                    </a:ext>
                  </a:extLst>
                </p14:cNvPr>
                <p14:cNvContentPartPr/>
                <p14:nvPr/>
              </p14:nvContentPartPr>
              <p14:xfrm>
                <a:off x="288136" y="1353025"/>
                <a:ext cx="906480" cy="8715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9A0B32D4-396F-F03E-71A3-95176CEE5A2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77696" y="1342225"/>
                  <a:ext cx="927720" cy="89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BFD40DD1-C2AB-0D2E-5B66-0A15C9BD4D80}"/>
              </a:ext>
            </a:extLst>
          </p:cNvPr>
          <p:cNvGrpSpPr/>
          <p:nvPr/>
        </p:nvGrpSpPr>
        <p:grpSpPr>
          <a:xfrm>
            <a:off x="1844416" y="1511425"/>
            <a:ext cx="302760" cy="271440"/>
            <a:chOff x="1844416" y="1511425"/>
            <a:chExt cx="302760" cy="27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A9FD6873-7655-F462-94DC-6CB730D4CBFA}"/>
                    </a:ext>
                  </a:extLst>
                </p14:cNvPr>
                <p14:cNvContentPartPr/>
                <p14:nvPr/>
              </p14:nvContentPartPr>
              <p14:xfrm>
                <a:off x="1844416" y="1511425"/>
                <a:ext cx="150840" cy="2574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A9FD6873-7655-F462-94DC-6CB730D4CBF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833976" y="1500625"/>
                  <a:ext cx="17208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8D0F936B-5E05-A2B9-5286-8CE00B8F4D9E}"/>
                    </a:ext>
                  </a:extLst>
                </p14:cNvPr>
                <p14:cNvContentPartPr/>
                <p14:nvPr/>
              </p14:nvContentPartPr>
              <p14:xfrm>
                <a:off x="2124856" y="1557865"/>
                <a:ext cx="22320" cy="2250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8D0F936B-5E05-A2B9-5286-8CE00B8F4D9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114056" y="1547425"/>
                  <a:ext cx="43560" cy="246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28D71109-518F-EBC9-599F-FFB62B853CD4}"/>
                  </a:ext>
                </a:extLst>
              </p14:cNvPr>
              <p14:cNvContentPartPr/>
              <p14:nvPr/>
            </p14:nvContentPartPr>
            <p14:xfrm>
              <a:off x="2363536" y="1518625"/>
              <a:ext cx="9720" cy="792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28D71109-518F-EBC9-599F-FFB62B853CD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353096" y="1507825"/>
                <a:ext cx="30960" cy="10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96EF6075-46C1-D632-B03A-FEC92C10CF24}"/>
                  </a:ext>
                </a:extLst>
              </p14:cNvPr>
              <p14:cNvContentPartPr/>
              <p14:nvPr/>
            </p14:nvContentPartPr>
            <p14:xfrm>
              <a:off x="2341936" y="1836505"/>
              <a:ext cx="26640" cy="4824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96EF6075-46C1-D632-B03A-FEC92C10CF2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331136" y="1825705"/>
                <a:ext cx="47880" cy="69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uppo 29">
            <a:extLst>
              <a:ext uri="{FF2B5EF4-FFF2-40B4-BE49-F238E27FC236}">
                <a16:creationId xmlns:a16="http://schemas.microsoft.com/office/drawing/2014/main" id="{465FA094-2328-ABD7-4191-AFF1CC0A3256}"/>
              </a:ext>
            </a:extLst>
          </p:cNvPr>
          <p:cNvGrpSpPr/>
          <p:nvPr/>
        </p:nvGrpSpPr>
        <p:grpSpPr>
          <a:xfrm>
            <a:off x="3003256" y="1596385"/>
            <a:ext cx="1086840" cy="302400"/>
            <a:chOff x="3003256" y="1596385"/>
            <a:chExt cx="1086840" cy="30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57B3514-8863-C9F7-DB4E-F1AF75DF96E7}"/>
                    </a:ext>
                  </a:extLst>
                </p14:cNvPr>
                <p14:cNvContentPartPr/>
                <p14:nvPr/>
              </p14:nvContentPartPr>
              <p14:xfrm>
                <a:off x="3003256" y="1641745"/>
                <a:ext cx="273600" cy="1720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57B3514-8863-C9F7-DB4E-F1AF75DF96E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992816" y="1630945"/>
                  <a:ext cx="29484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25B4523A-84DF-692C-4B6D-2C8E4FA27EBF}"/>
                    </a:ext>
                  </a:extLst>
                </p14:cNvPr>
                <p14:cNvContentPartPr/>
                <p14:nvPr/>
              </p14:nvContentPartPr>
              <p14:xfrm>
                <a:off x="3280096" y="1603225"/>
                <a:ext cx="86400" cy="2523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25B4523A-84DF-692C-4B6D-2C8E4FA27EB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269296" y="1592785"/>
                  <a:ext cx="10764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F0D439B1-AAE0-D516-5230-777784A59E68}"/>
                    </a:ext>
                  </a:extLst>
                </p14:cNvPr>
                <p14:cNvContentPartPr/>
                <p14:nvPr/>
              </p14:nvContentPartPr>
              <p14:xfrm>
                <a:off x="3405376" y="1697905"/>
                <a:ext cx="360" cy="900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F0D439B1-AAE0-D516-5230-777784A59E6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394576" y="1687105"/>
                  <a:ext cx="216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84A0D319-337F-1361-EB50-ACE114480C7D}"/>
                    </a:ext>
                  </a:extLst>
                </p14:cNvPr>
                <p14:cNvContentPartPr/>
                <p14:nvPr/>
              </p14:nvContentPartPr>
              <p14:xfrm>
                <a:off x="3517696" y="1616545"/>
                <a:ext cx="119880" cy="2822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84A0D319-337F-1361-EB50-ACE114480C7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507256" y="1605745"/>
                  <a:ext cx="14112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9CB1FBE9-E301-D166-7728-0A88A530184A}"/>
                    </a:ext>
                  </a:extLst>
                </p14:cNvPr>
                <p14:cNvContentPartPr/>
                <p14:nvPr/>
              </p14:nvContentPartPr>
              <p14:xfrm>
                <a:off x="3563776" y="1794745"/>
                <a:ext cx="360" cy="100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9CB1FBE9-E301-D166-7728-0A88A530184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552976" y="1783945"/>
                  <a:ext cx="216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A8D92151-5AEE-C8ED-E6EB-436D3C7320E4}"/>
                    </a:ext>
                  </a:extLst>
                </p14:cNvPr>
                <p14:cNvContentPartPr/>
                <p14:nvPr/>
              </p14:nvContentPartPr>
              <p14:xfrm>
                <a:off x="3739456" y="1596385"/>
                <a:ext cx="155520" cy="2214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A8D92151-5AEE-C8ED-E6EB-436D3C7320E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728656" y="1585585"/>
                  <a:ext cx="17676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1A0E16C5-058C-69D2-654D-F70E259AE250}"/>
                    </a:ext>
                  </a:extLst>
                </p14:cNvPr>
                <p14:cNvContentPartPr/>
                <p14:nvPr/>
              </p14:nvContentPartPr>
              <p14:xfrm>
                <a:off x="4003696" y="1636705"/>
                <a:ext cx="86400" cy="2120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1A0E16C5-058C-69D2-654D-F70E259AE25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992896" y="1626265"/>
                  <a:ext cx="107640" cy="23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2187F504-E46E-2E9F-0EBE-3F69C7B3F53E}"/>
              </a:ext>
            </a:extLst>
          </p:cNvPr>
          <p:cNvGrpSpPr/>
          <p:nvPr/>
        </p:nvGrpSpPr>
        <p:grpSpPr>
          <a:xfrm>
            <a:off x="4580056" y="1579465"/>
            <a:ext cx="1027080" cy="293040"/>
            <a:chOff x="4580056" y="1579465"/>
            <a:chExt cx="1027080" cy="29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3B2DF4ED-6F3D-26AB-049C-0CEDA518437B}"/>
                    </a:ext>
                  </a:extLst>
                </p14:cNvPr>
                <p14:cNvContentPartPr/>
                <p14:nvPr/>
              </p14:nvContentPartPr>
              <p14:xfrm>
                <a:off x="4580056" y="1596385"/>
                <a:ext cx="255240" cy="410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3B2DF4ED-6F3D-26AB-049C-0CEDA518437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569616" y="1585585"/>
                  <a:ext cx="27648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7B35450E-3DF9-5DD7-A848-DACA70FD1C62}"/>
                    </a:ext>
                  </a:extLst>
                </p14:cNvPr>
                <p14:cNvContentPartPr/>
                <p14:nvPr/>
              </p14:nvContentPartPr>
              <p14:xfrm>
                <a:off x="4723696" y="1645345"/>
                <a:ext cx="43920" cy="1677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7B35450E-3DF9-5DD7-A848-DACA70FD1C6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712896" y="1634545"/>
                  <a:ext cx="6516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A4FA175B-8997-146E-841A-6F35DA687D08}"/>
                    </a:ext>
                  </a:extLst>
                </p14:cNvPr>
                <p14:cNvContentPartPr/>
                <p14:nvPr/>
              </p14:nvContentPartPr>
              <p14:xfrm>
                <a:off x="4793896" y="1626625"/>
                <a:ext cx="173880" cy="2458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A4FA175B-8997-146E-841A-6F35DA687D0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783096" y="1615825"/>
                  <a:ext cx="19512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F157FD31-C022-7B40-EC97-F7528C9957E2}"/>
                    </a:ext>
                  </a:extLst>
                </p14:cNvPr>
                <p14:cNvContentPartPr/>
                <p14:nvPr/>
              </p14:nvContentPartPr>
              <p14:xfrm>
                <a:off x="4899376" y="1736065"/>
                <a:ext cx="99000" cy="277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F157FD31-C022-7B40-EC97-F7528C9957E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888936" y="1725265"/>
                  <a:ext cx="1202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B26C0970-8BF0-64BC-745D-3E2ECF8B7102}"/>
                    </a:ext>
                  </a:extLst>
                </p14:cNvPr>
                <p14:cNvContentPartPr/>
                <p14:nvPr/>
              </p14:nvContentPartPr>
              <p14:xfrm>
                <a:off x="5077576" y="1627345"/>
                <a:ext cx="189720" cy="1882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B26C0970-8BF0-64BC-745D-3E2ECF8B710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066776" y="1616545"/>
                  <a:ext cx="21096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2C98FF84-D6BD-F335-12BA-A13D7BA2992B}"/>
                    </a:ext>
                  </a:extLst>
                </p14:cNvPr>
                <p14:cNvContentPartPr/>
                <p14:nvPr/>
              </p14:nvContentPartPr>
              <p14:xfrm>
                <a:off x="5354056" y="1597465"/>
                <a:ext cx="100440" cy="3852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2C98FF84-D6BD-F335-12BA-A13D7BA2992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343616" y="1586665"/>
                  <a:ext cx="1216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9124EC22-AFEC-53F7-C9D3-39BEA5881471}"/>
                    </a:ext>
                  </a:extLst>
                </p14:cNvPr>
                <p14:cNvContentPartPr/>
                <p14:nvPr/>
              </p14:nvContentPartPr>
              <p14:xfrm>
                <a:off x="5343976" y="1645345"/>
                <a:ext cx="30240" cy="1137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9124EC22-AFEC-53F7-C9D3-39BEA588147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333176" y="1634545"/>
                  <a:ext cx="5148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4C7C9477-6EA4-AA28-BB9B-300FAA26D341}"/>
                    </a:ext>
                  </a:extLst>
                </p14:cNvPr>
                <p14:cNvContentPartPr/>
                <p14:nvPr/>
              </p14:nvContentPartPr>
              <p14:xfrm>
                <a:off x="5441536" y="1579465"/>
                <a:ext cx="165600" cy="22500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4C7C9477-6EA4-AA28-BB9B-300FAA26D34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430736" y="1569025"/>
                  <a:ext cx="186840" cy="246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D3670AFE-2914-6AB3-45C4-C1E6A2A43D87}"/>
                  </a:ext>
                </a:extLst>
              </p14:cNvPr>
              <p14:cNvContentPartPr/>
              <p14:nvPr/>
            </p14:nvContentPartPr>
            <p14:xfrm>
              <a:off x="3640816" y="5302585"/>
              <a:ext cx="8805600" cy="40968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D3670AFE-2914-6AB3-45C4-C1E6A2A43D87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3630016" y="5292145"/>
                <a:ext cx="8826840" cy="43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1EB30BFC-7423-A2CE-DF46-8F2442C52F3E}"/>
                  </a:ext>
                </a:extLst>
              </p14:cNvPr>
              <p14:cNvContentPartPr/>
              <p14:nvPr/>
            </p14:nvContentPartPr>
            <p14:xfrm>
              <a:off x="487216" y="248545"/>
              <a:ext cx="462960" cy="68976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1EB30BFC-7423-A2CE-DF46-8F2442C52F3E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476776" y="238105"/>
                <a:ext cx="484200" cy="711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5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76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190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77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8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9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0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1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2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3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4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5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6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7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8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9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191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205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192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3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4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5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6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7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8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9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0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1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2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3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4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206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207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21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208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9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0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1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2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3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4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5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6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7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8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9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0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235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222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3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4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5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6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7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8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9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0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1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2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3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4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236" name="Screenshot 2024-10-23 alle 11.54.28.png" descr="Screenshot 2024-10-23 alle 11.54.2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8740" y="1555856"/>
            <a:ext cx="7614520" cy="4611337"/>
          </a:xfrm>
          <a:prstGeom prst="rect">
            <a:avLst/>
          </a:prstGeom>
          <a:ln w="12700">
            <a:miter lim="400000"/>
          </a:ln>
        </p:spPr>
      </p:pic>
      <p:sp>
        <p:nvSpPr>
          <p:cNvPr id="2237" name="Capitolo 3…"/>
          <p:cNvSpPr txBox="1"/>
          <p:nvPr/>
        </p:nvSpPr>
        <p:spPr>
          <a:xfrm>
            <a:off x="4864995" y="307791"/>
            <a:ext cx="2462010" cy="1044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Capitolo 3</a:t>
            </a:r>
          </a:p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Chiedere scusa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E81815EB-FC3D-D42D-0C28-2974FCE29E75}"/>
                  </a:ext>
                </a:extLst>
              </p14:cNvPr>
              <p14:cNvContentPartPr/>
              <p14:nvPr/>
            </p14:nvContentPartPr>
            <p14:xfrm>
              <a:off x="5037256" y="1259065"/>
              <a:ext cx="3503160" cy="15588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E81815EB-FC3D-D42D-0C28-2974FCE29E7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26456" y="1248265"/>
                <a:ext cx="3524400" cy="177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uppo 13">
            <a:extLst>
              <a:ext uri="{FF2B5EF4-FFF2-40B4-BE49-F238E27FC236}">
                <a16:creationId xmlns:a16="http://schemas.microsoft.com/office/drawing/2014/main" id="{B86809A0-50FE-04CE-FFEE-AEF6188A0799}"/>
              </a:ext>
            </a:extLst>
          </p:cNvPr>
          <p:cNvGrpSpPr/>
          <p:nvPr/>
        </p:nvGrpSpPr>
        <p:grpSpPr>
          <a:xfrm>
            <a:off x="1379296" y="3411505"/>
            <a:ext cx="1171800" cy="1650600"/>
            <a:chOff x="1379296" y="3411505"/>
            <a:chExt cx="1171800" cy="165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D0DBB90B-B2F6-FAB1-B4BE-1CC722237F8F}"/>
                    </a:ext>
                  </a:extLst>
                </p14:cNvPr>
                <p14:cNvContentPartPr/>
                <p14:nvPr/>
              </p14:nvContentPartPr>
              <p14:xfrm>
                <a:off x="1880056" y="4433185"/>
                <a:ext cx="161280" cy="5490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D0DBB90B-B2F6-FAB1-B4BE-1CC722237F8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869616" y="4422745"/>
                  <a:ext cx="182520" cy="57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D64162FB-58B7-8419-5B0D-9A9FD1F6A032}"/>
                    </a:ext>
                  </a:extLst>
                </p14:cNvPr>
                <p14:cNvContentPartPr/>
                <p14:nvPr/>
              </p14:nvContentPartPr>
              <p14:xfrm>
                <a:off x="1491256" y="4111705"/>
                <a:ext cx="925560" cy="9504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D64162FB-58B7-8419-5B0D-9A9FD1F6A03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480456" y="4101265"/>
                  <a:ext cx="946800" cy="9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B8B3A19-B9F5-FE27-59F8-790E51EB009C}"/>
                    </a:ext>
                  </a:extLst>
                </p14:cNvPr>
                <p14:cNvContentPartPr/>
                <p14:nvPr/>
              </p14:nvContentPartPr>
              <p14:xfrm>
                <a:off x="1379296" y="3640825"/>
                <a:ext cx="1097280" cy="6015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B8B3A19-B9F5-FE27-59F8-790E51EB009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368856" y="3630385"/>
                  <a:ext cx="1118520" cy="62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C43900A-E443-CE8F-B8ED-F5CC58C1AF3E}"/>
                    </a:ext>
                  </a:extLst>
                </p14:cNvPr>
                <p14:cNvContentPartPr/>
                <p14:nvPr/>
              </p14:nvContentPartPr>
              <p14:xfrm>
                <a:off x="1496656" y="3411505"/>
                <a:ext cx="195480" cy="2419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C43900A-E443-CE8F-B8ED-F5CC58C1AF3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485856" y="3400705"/>
                  <a:ext cx="21672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C562CB9-2B3D-8415-E1B7-3C7EDF38EE81}"/>
                    </a:ext>
                  </a:extLst>
                </p14:cNvPr>
                <p14:cNvContentPartPr/>
                <p14:nvPr/>
              </p14:nvContentPartPr>
              <p14:xfrm>
                <a:off x="2020096" y="3423385"/>
                <a:ext cx="204840" cy="2059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C562CB9-2B3D-8415-E1B7-3C7EDF38EE8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009656" y="3412945"/>
                  <a:ext cx="22608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2765BC2-C2F0-DBF5-4898-F50B18742471}"/>
                    </a:ext>
                  </a:extLst>
                </p14:cNvPr>
                <p14:cNvContentPartPr/>
                <p14:nvPr/>
              </p14:nvContentPartPr>
              <p14:xfrm>
                <a:off x="2409616" y="3477025"/>
                <a:ext cx="141480" cy="2440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2765BC2-C2F0-DBF5-4898-F50B1874247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398816" y="3466585"/>
                  <a:ext cx="162720" cy="26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3B71D68E-1923-98E9-32A5-E762F65487D5}"/>
              </a:ext>
            </a:extLst>
          </p:cNvPr>
          <p:cNvGrpSpPr/>
          <p:nvPr/>
        </p:nvGrpSpPr>
        <p:grpSpPr>
          <a:xfrm>
            <a:off x="7947496" y="3452185"/>
            <a:ext cx="2264040" cy="722880"/>
            <a:chOff x="7947496" y="3452185"/>
            <a:chExt cx="2264040" cy="72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415A4347-1332-B586-2CF9-C37F10EC121C}"/>
                    </a:ext>
                  </a:extLst>
                </p14:cNvPr>
                <p14:cNvContentPartPr/>
                <p14:nvPr/>
              </p14:nvContentPartPr>
              <p14:xfrm>
                <a:off x="7947496" y="3654145"/>
                <a:ext cx="460800" cy="388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415A4347-1332-B586-2CF9-C37F10EC121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936696" y="3643345"/>
                  <a:ext cx="48204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9C906DC9-8307-0F00-B6F4-9DC9C735D3EB}"/>
                    </a:ext>
                  </a:extLst>
                </p14:cNvPr>
                <p14:cNvContentPartPr/>
                <p14:nvPr/>
              </p14:nvContentPartPr>
              <p14:xfrm>
                <a:off x="8057656" y="3661345"/>
                <a:ext cx="122040" cy="2332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9C906DC9-8307-0F00-B6F4-9DC9C735D3E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047216" y="3650545"/>
                  <a:ext cx="14328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807313E1-E323-1F57-3A0E-9A11F499DD8B}"/>
                    </a:ext>
                  </a:extLst>
                </p14:cNvPr>
                <p14:cNvContentPartPr/>
                <p14:nvPr/>
              </p14:nvContentPartPr>
              <p14:xfrm>
                <a:off x="8164576" y="3698065"/>
                <a:ext cx="49680" cy="1998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807313E1-E323-1F57-3A0E-9A11F499DD8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153776" y="3687625"/>
                  <a:ext cx="7092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F3ADFA36-B1B4-1245-F5A7-D34898043442}"/>
                    </a:ext>
                  </a:extLst>
                </p14:cNvPr>
                <p14:cNvContentPartPr/>
                <p14:nvPr/>
              </p14:nvContentPartPr>
              <p14:xfrm>
                <a:off x="8154136" y="3915865"/>
                <a:ext cx="9720" cy="1317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F3ADFA36-B1B4-1245-F5A7-D3489804344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143696" y="3905065"/>
                  <a:ext cx="3096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CB61FE21-2F2C-8EE1-C08B-EB3280086052}"/>
                    </a:ext>
                  </a:extLst>
                </p14:cNvPr>
                <p14:cNvContentPartPr/>
                <p14:nvPr/>
              </p14:nvContentPartPr>
              <p14:xfrm>
                <a:off x="7985296" y="3983905"/>
                <a:ext cx="429840" cy="802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CB61FE21-2F2C-8EE1-C08B-EB328008605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974856" y="3973105"/>
                  <a:ext cx="4510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DF8218ED-0518-4528-EC4E-353307BDF929}"/>
                    </a:ext>
                  </a:extLst>
                </p14:cNvPr>
                <p14:cNvContentPartPr/>
                <p14:nvPr/>
              </p14:nvContentPartPr>
              <p14:xfrm>
                <a:off x="8435656" y="3576385"/>
                <a:ext cx="65880" cy="5882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DF8218ED-0518-4528-EC4E-353307BDF92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424856" y="3565585"/>
                  <a:ext cx="87120" cy="60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0F52652F-18CF-FFFE-53B6-4B996312BB54}"/>
                    </a:ext>
                  </a:extLst>
                </p14:cNvPr>
                <p14:cNvContentPartPr/>
                <p14:nvPr/>
              </p14:nvContentPartPr>
              <p14:xfrm>
                <a:off x="8693776" y="3710305"/>
                <a:ext cx="218520" cy="183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0F52652F-18CF-FFFE-53B6-4B996312BB5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683336" y="3699505"/>
                  <a:ext cx="2397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FC2C1863-032A-51E1-7776-AF9163FFA346}"/>
                    </a:ext>
                  </a:extLst>
                </p14:cNvPr>
                <p14:cNvContentPartPr/>
                <p14:nvPr/>
              </p14:nvContentPartPr>
              <p14:xfrm>
                <a:off x="8721496" y="3871585"/>
                <a:ext cx="199080" cy="457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FC2C1863-032A-51E1-7776-AF9163FFA34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711056" y="3860785"/>
                  <a:ext cx="22032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46C20DA-9E28-2A8F-79CC-2406B3458F81}"/>
                    </a:ext>
                  </a:extLst>
                </p14:cNvPr>
                <p14:cNvContentPartPr/>
                <p14:nvPr/>
              </p14:nvContentPartPr>
              <p14:xfrm>
                <a:off x="8991136" y="3624265"/>
                <a:ext cx="253080" cy="5508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46C20DA-9E28-2A8F-79CC-2406B3458F8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980696" y="3613465"/>
                  <a:ext cx="274320" cy="57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CAC5E1CD-BD29-0631-7FE8-B85A377A1E1D}"/>
                    </a:ext>
                  </a:extLst>
                </p14:cNvPr>
                <p14:cNvContentPartPr/>
                <p14:nvPr/>
              </p14:nvContentPartPr>
              <p14:xfrm>
                <a:off x="9333496" y="3674305"/>
                <a:ext cx="170280" cy="25128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CAC5E1CD-BD29-0631-7FE8-B85A377A1E1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323056" y="3663865"/>
                  <a:ext cx="19152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EA4370AC-099C-371F-B822-54B971544536}"/>
                    </a:ext>
                  </a:extLst>
                </p14:cNvPr>
                <p14:cNvContentPartPr/>
                <p14:nvPr/>
              </p14:nvContentPartPr>
              <p14:xfrm>
                <a:off x="9585136" y="3663505"/>
                <a:ext cx="119880" cy="2383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EA4370AC-099C-371F-B822-54B97154453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574696" y="3653065"/>
                  <a:ext cx="14112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7C48CCEA-533A-DBFE-76D7-E365A1F1A122}"/>
                    </a:ext>
                  </a:extLst>
                </p14:cNvPr>
                <p14:cNvContentPartPr/>
                <p14:nvPr/>
              </p14:nvContentPartPr>
              <p14:xfrm>
                <a:off x="9675856" y="3698065"/>
                <a:ext cx="90000" cy="2095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7C48CCEA-533A-DBFE-76D7-E365A1F1A12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665416" y="3687625"/>
                  <a:ext cx="11124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A84E0EF-FEBE-4B72-1F50-E19AA3029B55}"/>
                    </a:ext>
                  </a:extLst>
                </p14:cNvPr>
                <p14:cNvContentPartPr/>
                <p14:nvPr/>
              </p14:nvContentPartPr>
              <p14:xfrm>
                <a:off x="9831016" y="3780865"/>
                <a:ext cx="102600" cy="1270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A84E0EF-FEBE-4B72-1F50-E19AA3029B5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820216" y="3770065"/>
                  <a:ext cx="12384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3888666-AC32-CB55-4C7B-B629D8C1D31C}"/>
                    </a:ext>
                  </a:extLst>
                </p14:cNvPr>
                <p14:cNvContentPartPr/>
                <p14:nvPr/>
              </p14:nvContentPartPr>
              <p14:xfrm>
                <a:off x="9989416" y="3452185"/>
                <a:ext cx="73800" cy="3898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3888666-AC32-CB55-4C7B-B629D8C1D31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978976" y="3441385"/>
                  <a:ext cx="95040" cy="41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384F75E7-3FAA-30B0-F496-4A85139B08D8}"/>
                    </a:ext>
                  </a:extLst>
                </p14:cNvPr>
                <p14:cNvContentPartPr/>
                <p14:nvPr/>
              </p14:nvContentPartPr>
              <p14:xfrm>
                <a:off x="10030816" y="3657745"/>
                <a:ext cx="78480" cy="241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384F75E7-3FAA-30B0-F496-4A85139B08D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020016" y="3646945"/>
                  <a:ext cx="997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04BF698-8206-E84B-9E93-DFF46BEDDCD0}"/>
                    </a:ext>
                  </a:extLst>
                </p14:cNvPr>
                <p14:cNvContentPartPr/>
                <p14:nvPr/>
              </p14:nvContentPartPr>
              <p14:xfrm>
                <a:off x="10096336" y="3660265"/>
                <a:ext cx="115200" cy="1839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04BF698-8206-E84B-9E93-DFF46BEDDCD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0085536" y="3649825"/>
                  <a:ext cx="136440" cy="205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BA01E108-8684-D247-E348-5904C3D4D798}"/>
                  </a:ext>
                </a:extLst>
              </p14:cNvPr>
              <p14:cNvContentPartPr/>
              <p14:nvPr/>
            </p14:nvContentPartPr>
            <p14:xfrm>
              <a:off x="4574607" y="4639177"/>
              <a:ext cx="13320" cy="33084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BA01E108-8684-D247-E348-5904C3D4D798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4564167" y="4628737"/>
                <a:ext cx="34560" cy="352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24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25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24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25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26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25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27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27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8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27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29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28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00" name="Screenshot 2024-10-23 alle 11.54.48.png" descr="Screenshot 2024-10-23 alle 11.54.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6042" y="471708"/>
            <a:ext cx="8108551" cy="5231324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118A6A2F-02A6-56AD-D339-46C17FEF31C6}"/>
                  </a:ext>
                </a:extLst>
              </p14:cNvPr>
              <p14:cNvContentPartPr/>
              <p14:nvPr/>
            </p14:nvContentPartPr>
            <p14:xfrm>
              <a:off x="5033656" y="1505305"/>
              <a:ext cx="1172880" cy="277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118A6A2F-02A6-56AD-D339-46C17FEF31C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23216" y="1494865"/>
                <a:ext cx="1194120" cy="4896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uppo 6">
            <a:extLst>
              <a:ext uri="{FF2B5EF4-FFF2-40B4-BE49-F238E27FC236}">
                <a16:creationId xmlns:a16="http://schemas.microsoft.com/office/drawing/2014/main" id="{0A7BC733-8200-17F0-E258-FB85C5A328AA}"/>
              </a:ext>
            </a:extLst>
          </p:cNvPr>
          <p:cNvGrpSpPr/>
          <p:nvPr/>
        </p:nvGrpSpPr>
        <p:grpSpPr>
          <a:xfrm>
            <a:off x="6734656" y="2451745"/>
            <a:ext cx="1574640" cy="118800"/>
            <a:chOff x="6734656" y="2451745"/>
            <a:chExt cx="1574640" cy="118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1DF84A2F-C0C4-F224-A45D-4C5A763F3DC0}"/>
                    </a:ext>
                  </a:extLst>
                </p14:cNvPr>
                <p14:cNvContentPartPr/>
                <p14:nvPr/>
              </p14:nvContentPartPr>
              <p14:xfrm>
                <a:off x="6734656" y="2451745"/>
                <a:ext cx="262080" cy="1065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1DF84A2F-C0C4-F224-A45D-4C5A763F3DC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724216" y="2441305"/>
                  <a:ext cx="28332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49C5B792-0008-24CC-8B71-4A2E7EABD53A}"/>
                    </a:ext>
                  </a:extLst>
                </p14:cNvPr>
                <p14:cNvContentPartPr/>
                <p14:nvPr/>
              </p14:nvContentPartPr>
              <p14:xfrm>
                <a:off x="7353496" y="2480545"/>
                <a:ext cx="955800" cy="900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49C5B792-0008-24CC-8B71-4A2E7EABD53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343056" y="2469745"/>
                  <a:ext cx="977040" cy="11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257C8B78-40B9-7AB3-1626-290ACBF038B4}"/>
              </a:ext>
            </a:extLst>
          </p:cNvPr>
          <p:cNvGrpSpPr/>
          <p:nvPr/>
        </p:nvGrpSpPr>
        <p:grpSpPr>
          <a:xfrm>
            <a:off x="2005696" y="3070945"/>
            <a:ext cx="3764520" cy="1064880"/>
            <a:chOff x="2005696" y="3070945"/>
            <a:chExt cx="3764520" cy="1064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DAE8D6E8-F853-6F68-B5D1-4B3E53565EE3}"/>
                    </a:ext>
                  </a:extLst>
                </p14:cNvPr>
                <p14:cNvContentPartPr/>
                <p14:nvPr/>
              </p14:nvContentPartPr>
              <p14:xfrm>
                <a:off x="4427056" y="3070945"/>
                <a:ext cx="1343160" cy="1076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DAE8D6E8-F853-6F68-B5D1-4B3E53565EE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416616" y="3060505"/>
                  <a:ext cx="136440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E6BAD73B-8D6F-16F4-E32D-25CB84569C2E}"/>
                    </a:ext>
                  </a:extLst>
                </p14:cNvPr>
                <p14:cNvContentPartPr/>
                <p14:nvPr/>
              </p14:nvContentPartPr>
              <p14:xfrm>
                <a:off x="2005696" y="3228265"/>
                <a:ext cx="1257480" cy="9075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E6BAD73B-8D6F-16F4-E32D-25CB84569C2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995256" y="3217825"/>
                  <a:ext cx="1278720" cy="9288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30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1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30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1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33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1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33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33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34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33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36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63" name="Screenshot 2024-10-23 alle 11.55.03.png" descr="Screenshot 2024-10-23 alle 11.55.0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1639" y="579798"/>
            <a:ext cx="7297358" cy="56984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366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80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367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8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9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0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1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2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3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4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5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6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7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8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9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81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395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82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3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4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5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6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7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8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9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0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1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2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3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4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396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397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11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398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9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0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1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2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3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4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5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6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7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8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9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0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425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412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3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4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5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6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7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8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9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0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1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2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3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4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26" name="Screenshot 2024-10-23 alle 11.57.12.png" descr="Screenshot 2024-10-23 alle 11.57.1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127" y="584306"/>
            <a:ext cx="8663746" cy="5438104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BDB9603E-B2DD-EA41-AF23-9FD35247F89F}"/>
                  </a:ext>
                </a:extLst>
              </p14:cNvPr>
              <p14:cNvContentPartPr/>
              <p14:nvPr/>
            </p14:nvContentPartPr>
            <p14:xfrm>
              <a:off x="1113976" y="1054945"/>
              <a:ext cx="787680" cy="91656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BDB9603E-B2DD-EA41-AF23-9FD35247F89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03176" y="1044145"/>
                <a:ext cx="808920" cy="9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9E229E90-6E2F-E57C-B8D2-3503C36E1886}"/>
                  </a:ext>
                </a:extLst>
              </p14:cNvPr>
              <p14:cNvContentPartPr/>
              <p14:nvPr/>
            </p14:nvContentPartPr>
            <p14:xfrm>
              <a:off x="5518576" y="1729945"/>
              <a:ext cx="4219920" cy="11988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9E229E90-6E2F-E57C-B8D2-3503C36E188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507776" y="1719505"/>
                <a:ext cx="4241160" cy="141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uppo 13">
            <a:extLst>
              <a:ext uri="{FF2B5EF4-FFF2-40B4-BE49-F238E27FC236}">
                <a16:creationId xmlns:a16="http://schemas.microsoft.com/office/drawing/2014/main" id="{3F7CA911-83DE-0340-3DA4-DDB157BF1891}"/>
              </a:ext>
            </a:extLst>
          </p:cNvPr>
          <p:cNvGrpSpPr/>
          <p:nvPr/>
        </p:nvGrpSpPr>
        <p:grpSpPr>
          <a:xfrm>
            <a:off x="2565856" y="1549585"/>
            <a:ext cx="212760" cy="147240"/>
            <a:chOff x="2565856" y="1549585"/>
            <a:chExt cx="212760" cy="14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F7EC3F3A-BC14-7E78-765E-CE6A49CCF236}"/>
                    </a:ext>
                  </a:extLst>
                </p14:cNvPr>
                <p14:cNvContentPartPr/>
                <p14:nvPr/>
              </p14:nvContentPartPr>
              <p14:xfrm>
                <a:off x="2565856" y="1628425"/>
                <a:ext cx="68040" cy="684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F7EC3F3A-BC14-7E78-765E-CE6A49CCF23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555056" y="1617985"/>
                  <a:ext cx="8928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E184B60B-1DA2-5D7F-5D6B-715F37950FC1}"/>
                    </a:ext>
                  </a:extLst>
                </p14:cNvPr>
                <p14:cNvContentPartPr/>
                <p14:nvPr/>
              </p14:nvContentPartPr>
              <p14:xfrm>
                <a:off x="2668096" y="1549585"/>
                <a:ext cx="110520" cy="410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E184B60B-1DA2-5D7F-5D6B-715F37950FC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657296" y="1539145"/>
                  <a:ext cx="131760" cy="6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61C03784-7BEB-F73C-E83D-60515CCC50A2}"/>
              </a:ext>
            </a:extLst>
          </p:cNvPr>
          <p:cNvGrpSpPr/>
          <p:nvPr/>
        </p:nvGrpSpPr>
        <p:grpSpPr>
          <a:xfrm>
            <a:off x="3713176" y="1560385"/>
            <a:ext cx="128880" cy="204480"/>
            <a:chOff x="3713176" y="1560385"/>
            <a:chExt cx="128880" cy="20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ECC11936-C290-5270-71AF-CCBD2471120B}"/>
                    </a:ext>
                  </a:extLst>
                </p14:cNvPr>
                <p14:cNvContentPartPr/>
                <p14:nvPr/>
              </p14:nvContentPartPr>
              <p14:xfrm>
                <a:off x="3713176" y="1560385"/>
                <a:ext cx="56520" cy="1486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ECC11936-C290-5270-71AF-CCBD2471120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702376" y="1549585"/>
                  <a:ext cx="7776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E902536C-D11F-D1AF-3743-285D7AA985D6}"/>
                    </a:ext>
                  </a:extLst>
                </p14:cNvPr>
                <p14:cNvContentPartPr/>
                <p14:nvPr/>
              </p14:nvContentPartPr>
              <p14:xfrm>
                <a:off x="3781936" y="1632025"/>
                <a:ext cx="60120" cy="1328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E902536C-D11F-D1AF-3743-285D7AA985D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771136" y="1621585"/>
                  <a:ext cx="81360" cy="154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62E39CEC-4B53-ADB7-8913-31D16FB9B612}"/>
                  </a:ext>
                </a:extLst>
              </p14:cNvPr>
              <p14:cNvContentPartPr/>
              <p14:nvPr/>
            </p14:nvContentPartPr>
            <p14:xfrm>
              <a:off x="2418616" y="1957825"/>
              <a:ext cx="1594440" cy="13212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62E39CEC-4B53-ADB7-8913-31D16FB9B61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408176" y="1947385"/>
                <a:ext cx="1615680" cy="153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42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44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43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4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5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44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5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6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7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46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48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47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89" name="Screenshot 2024-10-23 alle 11.57.28.png" descr="Screenshot 2024-10-23 alle 11.57.2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5779" y="1513284"/>
            <a:ext cx="9089077" cy="31481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49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50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49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50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52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50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52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52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53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2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55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53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552" name="Screenshot 2024-10-23 alle 11.58.10.png" descr="Screenshot 2024-10-23 alle 11.58.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5518" y="501084"/>
            <a:ext cx="6789599" cy="5855832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BE29FC40-512B-F504-6061-C65AF3CDFA45}"/>
                  </a:ext>
                </a:extLst>
              </p14:cNvPr>
              <p14:cNvContentPartPr/>
              <p14:nvPr/>
            </p14:nvContentPartPr>
            <p14:xfrm>
              <a:off x="6191267" y="1881653"/>
              <a:ext cx="2226600" cy="651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BE29FC40-512B-F504-6061-C65AF3CDFA4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80467" y="1870853"/>
                <a:ext cx="2247840" cy="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FF0E26D4-CE4C-36AC-EA23-DA3CC0F5F903}"/>
                  </a:ext>
                </a:extLst>
              </p14:cNvPr>
              <p14:cNvContentPartPr/>
              <p14:nvPr/>
            </p14:nvContentPartPr>
            <p14:xfrm>
              <a:off x="7434578" y="3080989"/>
              <a:ext cx="1571760" cy="18936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FF0E26D4-CE4C-36AC-EA23-DA3CC0F5F90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424138" y="3070549"/>
                <a:ext cx="1593000" cy="210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uppo 9">
            <a:extLst>
              <a:ext uri="{FF2B5EF4-FFF2-40B4-BE49-F238E27FC236}">
                <a16:creationId xmlns:a16="http://schemas.microsoft.com/office/drawing/2014/main" id="{842D3B6E-B89E-F9AE-29B5-496176D3ED56}"/>
              </a:ext>
            </a:extLst>
          </p:cNvPr>
          <p:cNvGrpSpPr/>
          <p:nvPr/>
        </p:nvGrpSpPr>
        <p:grpSpPr>
          <a:xfrm>
            <a:off x="789536" y="3390886"/>
            <a:ext cx="1600200" cy="1269720"/>
            <a:chOff x="789536" y="3390886"/>
            <a:chExt cx="1600200" cy="126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DDD2E4C1-87E0-7779-3FAA-9A2C9D00BC7D}"/>
                    </a:ext>
                  </a:extLst>
                </p14:cNvPr>
                <p14:cNvContentPartPr/>
                <p14:nvPr/>
              </p14:nvContentPartPr>
              <p14:xfrm>
                <a:off x="1253936" y="3936286"/>
                <a:ext cx="275400" cy="3067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DDD2E4C1-87E0-7779-3FAA-9A2C9D00BC7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43496" y="3925486"/>
                  <a:ext cx="29664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E2E4226A-4765-2687-5C15-14DF4300CC1C}"/>
                    </a:ext>
                  </a:extLst>
                </p14:cNvPr>
                <p14:cNvContentPartPr/>
                <p14:nvPr/>
              </p14:nvContentPartPr>
              <p14:xfrm>
                <a:off x="1486136" y="4057606"/>
                <a:ext cx="117360" cy="316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E2E4226A-4765-2687-5C15-14DF4300CC1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475336" y="4047166"/>
                  <a:ext cx="13860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E08596C7-7D93-9CDC-E713-A4689960270B}"/>
                    </a:ext>
                  </a:extLst>
                </p14:cNvPr>
                <p14:cNvContentPartPr/>
                <p14:nvPr/>
              </p14:nvContentPartPr>
              <p14:xfrm>
                <a:off x="1579736" y="3875446"/>
                <a:ext cx="87480" cy="4795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E08596C7-7D93-9CDC-E713-A4689960270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569296" y="3864646"/>
                  <a:ext cx="108720" cy="50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8CED494-3D16-F0D0-54A9-600128E96656}"/>
                    </a:ext>
                  </a:extLst>
                </p14:cNvPr>
                <p14:cNvContentPartPr/>
                <p14:nvPr/>
              </p14:nvContentPartPr>
              <p14:xfrm>
                <a:off x="1732736" y="3903166"/>
                <a:ext cx="29520" cy="4766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8CED494-3D16-F0D0-54A9-600128E9665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721936" y="3892726"/>
                  <a:ext cx="50760" cy="49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CB764313-896E-5486-199F-63DA798EE049}"/>
                    </a:ext>
                  </a:extLst>
                </p14:cNvPr>
                <p14:cNvContentPartPr/>
                <p14:nvPr/>
              </p14:nvContentPartPr>
              <p14:xfrm>
                <a:off x="789536" y="3390886"/>
                <a:ext cx="1600200" cy="12697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CB764313-896E-5486-199F-63DA798EE04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79096" y="3380086"/>
                  <a:ext cx="1621440" cy="1290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D9FBB36D-CA66-6CB3-8248-42EF46CC04FA}"/>
                  </a:ext>
                </a:extLst>
              </p14:cNvPr>
              <p14:cNvContentPartPr/>
              <p14:nvPr/>
            </p14:nvContentPartPr>
            <p14:xfrm>
              <a:off x="263247" y="546042"/>
              <a:ext cx="262080" cy="26136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D9FBB36D-CA66-6CB3-8248-42EF46CC04F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52447" y="535602"/>
                <a:ext cx="283320" cy="28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uppo 19">
            <a:extLst>
              <a:ext uri="{FF2B5EF4-FFF2-40B4-BE49-F238E27FC236}">
                <a16:creationId xmlns:a16="http://schemas.microsoft.com/office/drawing/2014/main" id="{D161A9A3-B848-B547-2F8C-6EF89423986D}"/>
              </a:ext>
            </a:extLst>
          </p:cNvPr>
          <p:cNvGrpSpPr/>
          <p:nvPr/>
        </p:nvGrpSpPr>
        <p:grpSpPr>
          <a:xfrm>
            <a:off x="654927" y="426882"/>
            <a:ext cx="529920" cy="491760"/>
            <a:chOff x="654927" y="426882"/>
            <a:chExt cx="529920" cy="49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6300939-43BE-C758-B259-F80FC2FD9095}"/>
                    </a:ext>
                  </a:extLst>
                </p14:cNvPr>
                <p14:cNvContentPartPr/>
                <p14:nvPr/>
              </p14:nvContentPartPr>
              <p14:xfrm>
                <a:off x="654927" y="479802"/>
                <a:ext cx="19440" cy="4388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6300939-43BE-C758-B259-F80FC2FD909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44127" y="469002"/>
                  <a:ext cx="40680" cy="46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190D7B85-BD0D-B5C6-325E-3520B5820495}"/>
                    </a:ext>
                  </a:extLst>
                </p14:cNvPr>
                <p14:cNvContentPartPr/>
                <p14:nvPr/>
              </p14:nvContentPartPr>
              <p14:xfrm>
                <a:off x="875247" y="476922"/>
                <a:ext cx="111240" cy="248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190D7B85-BD0D-B5C6-325E-3520B582049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64807" y="466122"/>
                  <a:ext cx="1324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251EFFCD-71A5-06F4-B62C-1355207AA55B}"/>
                    </a:ext>
                  </a:extLst>
                </p14:cNvPr>
                <p14:cNvContentPartPr/>
                <p14:nvPr/>
              </p14:nvContentPartPr>
              <p14:xfrm>
                <a:off x="861207" y="616602"/>
                <a:ext cx="102960" cy="104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251EFFCD-71A5-06F4-B62C-1355207AA55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50407" y="605802"/>
                  <a:ext cx="1242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34005AEE-A8E6-E514-F7DE-7B479875BB27}"/>
                    </a:ext>
                  </a:extLst>
                </p14:cNvPr>
                <p14:cNvContentPartPr/>
                <p14:nvPr/>
              </p14:nvContentPartPr>
              <p14:xfrm>
                <a:off x="861567" y="685362"/>
                <a:ext cx="111240" cy="1256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34005AEE-A8E6-E514-F7DE-7B479875BB2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50767" y="674562"/>
                  <a:ext cx="13248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05F47E77-56AD-2422-2827-C3215F0443EF}"/>
                    </a:ext>
                  </a:extLst>
                </p14:cNvPr>
                <p14:cNvContentPartPr/>
                <p14:nvPr/>
              </p14:nvContentPartPr>
              <p14:xfrm>
                <a:off x="1054527" y="426882"/>
                <a:ext cx="27000" cy="4348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05F47E77-56AD-2422-2827-C3215F0443E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043727" y="416442"/>
                  <a:ext cx="48240" cy="45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D8514A7E-0E39-A705-0919-851BE024DFF3}"/>
                    </a:ext>
                  </a:extLst>
                </p14:cNvPr>
                <p14:cNvContentPartPr/>
                <p14:nvPr/>
              </p14:nvContentPartPr>
              <p14:xfrm>
                <a:off x="1079007" y="699762"/>
                <a:ext cx="71640" cy="1584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D8514A7E-0E39-A705-0919-851BE024DFF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068207" y="688962"/>
                  <a:ext cx="9288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BFA489C9-FA33-115B-FBE2-046B80274C74}"/>
                    </a:ext>
                  </a:extLst>
                </p14:cNvPr>
                <p14:cNvContentPartPr/>
                <p14:nvPr/>
              </p14:nvContentPartPr>
              <p14:xfrm>
                <a:off x="1156767" y="496722"/>
                <a:ext cx="28080" cy="3628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BFA489C9-FA33-115B-FBE2-046B80274C7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145967" y="486282"/>
                  <a:ext cx="49320" cy="38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8483B452-6401-3BEB-DE57-CF854B66F385}"/>
              </a:ext>
            </a:extLst>
          </p:cNvPr>
          <p:cNvGrpSpPr/>
          <p:nvPr/>
        </p:nvGrpSpPr>
        <p:grpSpPr>
          <a:xfrm>
            <a:off x="1447647" y="443802"/>
            <a:ext cx="1027080" cy="634320"/>
            <a:chOff x="1447647" y="443802"/>
            <a:chExt cx="1027080" cy="63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C2391CC4-2B48-A7EB-E3DD-590152FC35E8}"/>
                    </a:ext>
                  </a:extLst>
                </p14:cNvPr>
                <p14:cNvContentPartPr/>
                <p14:nvPr/>
              </p14:nvContentPartPr>
              <p14:xfrm>
                <a:off x="1447647" y="443802"/>
                <a:ext cx="230400" cy="403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C2391CC4-2B48-A7EB-E3DD-590152FC35E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436847" y="433002"/>
                  <a:ext cx="2516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0B219A02-2B47-929C-4740-52A941FD11E3}"/>
                    </a:ext>
                  </a:extLst>
                </p14:cNvPr>
                <p14:cNvContentPartPr/>
                <p14:nvPr/>
              </p14:nvContentPartPr>
              <p14:xfrm>
                <a:off x="1544487" y="579882"/>
                <a:ext cx="124920" cy="147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0B219A02-2B47-929C-4740-52A941FD11E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534047" y="569442"/>
                  <a:ext cx="1461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6C242939-3E7C-F704-DD0A-BE2C8BE7CB3B}"/>
                    </a:ext>
                  </a:extLst>
                </p14:cNvPr>
                <p14:cNvContentPartPr/>
                <p14:nvPr/>
              </p14:nvContentPartPr>
              <p14:xfrm>
                <a:off x="1557447" y="684282"/>
                <a:ext cx="105840" cy="878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6C242939-3E7C-F704-DD0A-BE2C8BE7CB3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546647" y="673482"/>
                  <a:ext cx="1270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A8D1E962-EA96-A66F-766D-EEC56C7EDDD8}"/>
                    </a:ext>
                  </a:extLst>
                </p14:cNvPr>
                <p14:cNvContentPartPr/>
                <p14:nvPr/>
              </p14:nvContentPartPr>
              <p14:xfrm>
                <a:off x="1717287" y="487002"/>
                <a:ext cx="23760" cy="2930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A8D1E962-EA96-A66F-766D-EEC56C7EDDD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706487" y="476202"/>
                  <a:ext cx="4500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7DE5CE18-A7E0-BE37-E92C-4169D9D66D88}"/>
                    </a:ext>
                  </a:extLst>
                </p14:cNvPr>
                <p14:cNvContentPartPr/>
                <p14:nvPr/>
              </p14:nvContentPartPr>
              <p14:xfrm>
                <a:off x="1730967" y="628842"/>
                <a:ext cx="102600" cy="525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7DE5CE18-A7E0-BE37-E92C-4169D9D66D8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720167" y="618042"/>
                  <a:ext cx="1238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4BC81BF2-7FAA-27C3-6704-C209A2942A33}"/>
                    </a:ext>
                  </a:extLst>
                </p14:cNvPr>
                <p14:cNvContentPartPr/>
                <p14:nvPr/>
              </p14:nvContentPartPr>
              <p14:xfrm>
                <a:off x="1803327" y="448122"/>
                <a:ext cx="46080" cy="26316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4BC81BF2-7FAA-27C3-6704-C209A2942A33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792887" y="437322"/>
                  <a:ext cx="6732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160B0B3B-E2E9-C48B-839B-5A251FBC06C7}"/>
                    </a:ext>
                  </a:extLst>
                </p14:cNvPr>
                <p14:cNvContentPartPr/>
                <p14:nvPr/>
              </p14:nvContentPartPr>
              <p14:xfrm>
                <a:off x="1529727" y="866082"/>
                <a:ext cx="171720" cy="21204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160B0B3B-E2E9-C48B-839B-5A251FBC06C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518927" y="855282"/>
                  <a:ext cx="19296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4A699FC-1606-79CB-91FE-6CDC64BA368C}"/>
                    </a:ext>
                  </a:extLst>
                </p14:cNvPr>
                <p14:cNvContentPartPr/>
                <p14:nvPr/>
              </p14:nvContentPartPr>
              <p14:xfrm>
                <a:off x="1572207" y="973722"/>
                <a:ext cx="67320" cy="867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4A699FC-1606-79CB-91FE-6CDC64BA368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561407" y="962922"/>
                  <a:ext cx="885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D8C7305-2C16-47A6-0E8E-968CADBDB7F6}"/>
                    </a:ext>
                  </a:extLst>
                </p14:cNvPr>
                <p14:cNvContentPartPr/>
                <p14:nvPr/>
              </p14:nvContentPartPr>
              <p14:xfrm>
                <a:off x="1687407" y="861762"/>
                <a:ext cx="64440" cy="1810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D8C7305-2C16-47A6-0E8E-968CADBDB7F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676607" y="850962"/>
                  <a:ext cx="8568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3AA8EAF3-44A9-4453-323E-69AF3199ED25}"/>
                    </a:ext>
                  </a:extLst>
                </p14:cNvPr>
                <p14:cNvContentPartPr/>
                <p14:nvPr/>
              </p14:nvContentPartPr>
              <p14:xfrm>
                <a:off x="1726647" y="953562"/>
                <a:ext cx="72720" cy="392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3AA8EAF3-44A9-4453-323E-69AF3199ED2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716207" y="943122"/>
                  <a:ext cx="9396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50B8BE0-6B9B-C84D-4F58-4A5894DB00D8}"/>
                    </a:ext>
                  </a:extLst>
                </p14:cNvPr>
                <p14:cNvContentPartPr/>
                <p14:nvPr/>
              </p14:nvContentPartPr>
              <p14:xfrm>
                <a:off x="1922847" y="625602"/>
                <a:ext cx="83520" cy="1432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50B8BE0-6B9B-C84D-4F58-4A5894DB00D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912047" y="614802"/>
                  <a:ext cx="10476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CE125EF9-9A38-E918-8332-42CCE488680C}"/>
                    </a:ext>
                  </a:extLst>
                </p14:cNvPr>
                <p14:cNvContentPartPr/>
                <p14:nvPr/>
              </p14:nvContentPartPr>
              <p14:xfrm>
                <a:off x="2061087" y="669882"/>
                <a:ext cx="81360" cy="68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CE125EF9-9A38-E918-8332-42CCE488680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050647" y="659082"/>
                  <a:ext cx="1026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786A000-96DC-B5C9-E44F-E3CFCAE2371D}"/>
                    </a:ext>
                  </a:extLst>
                </p14:cNvPr>
                <p14:cNvContentPartPr/>
                <p14:nvPr/>
              </p14:nvContentPartPr>
              <p14:xfrm>
                <a:off x="2143167" y="514722"/>
                <a:ext cx="54720" cy="3085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786A000-96DC-B5C9-E44F-E3CFCAE2371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132727" y="503922"/>
                  <a:ext cx="7596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2F773B59-3D17-336A-EDBE-D2363F3A1C39}"/>
                    </a:ext>
                  </a:extLst>
                </p14:cNvPr>
                <p14:cNvContentPartPr/>
                <p14:nvPr/>
              </p14:nvContentPartPr>
              <p14:xfrm>
                <a:off x="2286087" y="596802"/>
                <a:ext cx="146160" cy="1490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2F773B59-3D17-336A-EDBE-D2363F3A1C39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275287" y="586002"/>
                  <a:ext cx="16740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3C93E7C-E0BE-EE7F-82F1-B650E0FB3B11}"/>
                    </a:ext>
                  </a:extLst>
                </p14:cNvPr>
                <p14:cNvContentPartPr/>
                <p14:nvPr/>
              </p14:nvContentPartPr>
              <p14:xfrm>
                <a:off x="2323167" y="786162"/>
                <a:ext cx="27000" cy="1224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3C93E7C-E0BE-EE7F-82F1-B650E0FB3B1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312727" y="775722"/>
                  <a:ext cx="4824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FDC19C0D-8944-9848-36E6-F39ECFBE8D06}"/>
                    </a:ext>
                  </a:extLst>
                </p14:cNvPr>
                <p14:cNvContentPartPr/>
                <p14:nvPr/>
              </p14:nvContentPartPr>
              <p14:xfrm>
                <a:off x="2416047" y="777522"/>
                <a:ext cx="20520" cy="1310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DC19C0D-8944-9848-36E6-F39ECFBE8D0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405247" y="766722"/>
                  <a:ext cx="417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E6A56E1-82AF-1256-355D-30DFAA3A900C}"/>
                    </a:ext>
                  </a:extLst>
                </p14:cNvPr>
                <p14:cNvContentPartPr/>
                <p14:nvPr/>
              </p14:nvContentPartPr>
              <p14:xfrm>
                <a:off x="2219847" y="941322"/>
                <a:ext cx="254880" cy="414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E6A56E1-82AF-1256-355D-30DFAA3A900C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209407" y="930882"/>
                  <a:ext cx="276120" cy="62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AC50DE7D-FC04-B821-D56D-E643303009A1}"/>
                  </a:ext>
                </a:extLst>
              </p14:cNvPr>
              <p14:cNvContentPartPr/>
              <p14:nvPr/>
            </p14:nvContentPartPr>
            <p14:xfrm>
              <a:off x="2664447" y="450282"/>
              <a:ext cx="103680" cy="17676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AC50DE7D-FC04-B821-D56D-E643303009A1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2653647" y="439842"/>
                <a:ext cx="124920" cy="19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DCE0D7FB-06F9-F22E-2B9C-879F29FAD27C}"/>
                  </a:ext>
                </a:extLst>
              </p14:cNvPr>
              <p14:cNvContentPartPr/>
              <p14:nvPr/>
            </p14:nvContentPartPr>
            <p14:xfrm>
              <a:off x="2675247" y="823962"/>
              <a:ext cx="8280" cy="3132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DCE0D7FB-06F9-F22E-2B9C-879F29FAD27C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2664807" y="813162"/>
                <a:ext cx="29520" cy="52560"/>
              </a:xfrm>
              <a:prstGeom prst="rect">
                <a:avLst/>
              </a:prstGeom>
            </p:spPr>
          </p:pic>
        </mc:Fallback>
      </mc:AlternateContent>
      <p:grpSp>
        <p:nvGrpSpPr>
          <p:cNvPr id="58" name="Gruppo 57">
            <a:extLst>
              <a:ext uri="{FF2B5EF4-FFF2-40B4-BE49-F238E27FC236}">
                <a16:creationId xmlns:a16="http://schemas.microsoft.com/office/drawing/2014/main" id="{CA626E29-D274-081C-7BC2-368C4F631E72}"/>
              </a:ext>
            </a:extLst>
          </p:cNvPr>
          <p:cNvGrpSpPr/>
          <p:nvPr/>
        </p:nvGrpSpPr>
        <p:grpSpPr>
          <a:xfrm>
            <a:off x="152007" y="1460442"/>
            <a:ext cx="768240" cy="312840"/>
            <a:chOff x="152007" y="1460442"/>
            <a:chExt cx="768240" cy="31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8321585-6DB8-B36A-DC76-BE647619509E}"/>
                    </a:ext>
                  </a:extLst>
                </p14:cNvPr>
                <p14:cNvContentPartPr/>
                <p14:nvPr/>
              </p14:nvContentPartPr>
              <p14:xfrm>
                <a:off x="152007" y="1584282"/>
                <a:ext cx="146160" cy="1890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8321585-6DB8-B36A-DC76-BE647619509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41207" y="1573842"/>
                  <a:ext cx="16740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C0DCCDA-584A-79FC-90AE-4C5C3FE20347}"/>
                    </a:ext>
                  </a:extLst>
                </p14:cNvPr>
                <p14:cNvContentPartPr/>
                <p14:nvPr/>
              </p14:nvContentPartPr>
              <p14:xfrm>
                <a:off x="386367" y="1643322"/>
                <a:ext cx="115560" cy="939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C0DCCDA-584A-79FC-90AE-4C5C3FE20347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75567" y="1632522"/>
                  <a:ext cx="1368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58740CAD-FD21-A0C4-7F0E-B877506278C1}"/>
                    </a:ext>
                  </a:extLst>
                </p14:cNvPr>
                <p14:cNvContentPartPr/>
                <p14:nvPr/>
              </p14:nvContentPartPr>
              <p14:xfrm>
                <a:off x="523887" y="1615602"/>
                <a:ext cx="110160" cy="1501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58740CAD-FD21-A0C4-7F0E-B877506278C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13087" y="1604802"/>
                  <a:ext cx="13140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A4F32D81-C6DC-7639-B980-BCB0D4D70BC2}"/>
                    </a:ext>
                  </a:extLst>
                </p14:cNvPr>
                <p14:cNvContentPartPr/>
                <p14:nvPr/>
              </p14:nvContentPartPr>
              <p14:xfrm>
                <a:off x="709287" y="1460442"/>
                <a:ext cx="11160" cy="26424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A4F32D81-C6DC-7639-B980-BCB0D4D70BC2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98487" y="1449642"/>
                  <a:ext cx="3240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618E3E26-7746-FB64-4AC3-405D832CD48C}"/>
                    </a:ext>
                  </a:extLst>
                </p14:cNvPr>
                <p14:cNvContentPartPr/>
                <p14:nvPr/>
              </p14:nvContentPartPr>
              <p14:xfrm>
                <a:off x="729447" y="1628922"/>
                <a:ext cx="42840" cy="2124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618E3E26-7746-FB64-4AC3-405D832CD48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18647" y="1618122"/>
                  <a:ext cx="640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6804950E-4F8B-E07E-4626-D61C36B15A00}"/>
                    </a:ext>
                  </a:extLst>
                </p14:cNvPr>
                <p14:cNvContentPartPr/>
                <p14:nvPr/>
              </p14:nvContentPartPr>
              <p14:xfrm>
                <a:off x="823047" y="1625322"/>
                <a:ext cx="97200" cy="13572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6804950E-4F8B-E07E-4626-D61C36B15A00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12607" y="1614882"/>
                  <a:ext cx="118440" cy="15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87694942-E29B-759B-5A62-888FDD37C7EF}"/>
              </a:ext>
            </a:extLst>
          </p:cNvPr>
          <p:cNvGrpSpPr/>
          <p:nvPr/>
        </p:nvGrpSpPr>
        <p:grpSpPr>
          <a:xfrm>
            <a:off x="1212207" y="1376202"/>
            <a:ext cx="800280" cy="446760"/>
            <a:chOff x="1212207" y="1376202"/>
            <a:chExt cx="800280" cy="44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E9DCE7B6-0949-EB90-47D1-AEB290FB1072}"/>
                    </a:ext>
                  </a:extLst>
                </p14:cNvPr>
                <p14:cNvContentPartPr/>
                <p14:nvPr/>
              </p14:nvContentPartPr>
              <p14:xfrm>
                <a:off x="1212207" y="1648722"/>
                <a:ext cx="126000" cy="14688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E9DCE7B6-0949-EB90-47D1-AEB290FB107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201407" y="1638282"/>
                  <a:ext cx="14724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4F030CE5-8AFF-4C45-6F59-A414E96D12BE}"/>
                    </a:ext>
                  </a:extLst>
                </p14:cNvPr>
                <p14:cNvContentPartPr/>
                <p14:nvPr/>
              </p14:nvContentPartPr>
              <p14:xfrm>
                <a:off x="1404807" y="1677522"/>
                <a:ext cx="93960" cy="8784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4F030CE5-8AFF-4C45-6F59-A414E96D12BE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394367" y="1667082"/>
                  <a:ext cx="1152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CEF7877B-8AAB-6D45-A913-05638AB949B2}"/>
                    </a:ext>
                  </a:extLst>
                </p14:cNvPr>
                <p14:cNvContentPartPr/>
                <p14:nvPr/>
              </p14:nvContentPartPr>
              <p14:xfrm>
                <a:off x="1538007" y="1592202"/>
                <a:ext cx="120600" cy="23076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CEF7877B-8AAB-6D45-A913-05638AB949B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527567" y="1581762"/>
                  <a:ext cx="14184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87DAE590-B15E-3E67-324C-26E5BA97D032}"/>
                    </a:ext>
                  </a:extLst>
                </p14:cNvPr>
                <p14:cNvContentPartPr/>
                <p14:nvPr/>
              </p14:nvContentPartPr>
              <p14:xfrm>
                <a:off x="1685247" y="1613442"/>
                <a:ext cx="13680" cy="15984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87DAE590-B15E-3E67-324C-26E5BA97D032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674447" y="1602642"/>
                  <a:ext cx="3492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DEC06D38-1A8B-7699-48EE-93BF4A4106AF}"/>
                    </a:ext>
                  </a:extLst>
                </p14:cNvPr>
                <p14:cNvContentPartPr/>
                <p14:nvPr/>
              </p14:nvContentPartPr>
              <p14:xfrm>
                <a:off x="1833207" y="1376202"/>
                <a:ext cx="9000" cy="25308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DEC06D38-1A8B-7699-48EE-93BF4A4106AF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822767" y="1365402"/>
                  <a:ext cx="3024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5F61244A-9313-1EE2-1207-ABFABFC7C76F}"/>
                    </a:ext>
                  </a:extLst>
                </p14:cNvPr>
                <p14:cNvContentPartPr/>
                <p14:nvPr/>
              </p14:nvContentPartPr>
              <p14:xfrm>
                <a:off x="1854447" y="1566642"/>
                <a:ext cx="32400" cy="936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5F61244A-9313-1EE2-1207-ABFABFC7C76F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844007" y="1556202"/>
                  <a:ext cx="536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62938FC0-11C3-0E88-398E-EF6E8581AED8}"/>
                    </a:ext>
                  </a:extLst>
                </p14:cNvPr>
                <p14:cNvContentPartPr/>
                <p14:nvPr/>
              </p14:nvContentPartPr>
              <p14:xfrm>
                <a:off x="1941927" y="1598682"/>
                <a:ext cx="70560" cy="11340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62938FC0-11C3-0E88-398E-EF6E8581AED8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931127" y="1588242"/>
                  <a:ext cx="91800" cy="13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62" name="Gruppo 2461">
            <a:extLst>
              <a:ext uri="{FF2B5EF4-FFF2-40B4-BE49-F238E27FC236}">
                <a16:creationId xmlns:a16="http://schemas.microsoft.com/office/drawing/2014/main" id="{4BCE3D3F-0FE3-0BB5-F575-CD901818BCE5}"/>
              </a:ext>
            </a:extLst>
          </p:cNvPr>
          <p:cNvGrpSpPr/>
          <p:nvPr/>
        </p:nvGrpSpPr>
        <p:grpSpPr>
          <a:xfrm>
            <a:off x="7784727" y="3660337"/>
            <a:ext cx="1808640" cy="321840"/>
            <a:chOff x="7784727" y="3660337"/>
            <a:chExt cx="1808640" cy="32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442" name="Input penna 2441">
                  <a:extLst>
                    <a:ext uri="{FF2B5EF4-FFF2-40B4-BE49-F238E27FC236}">
                      <a16:creationId xmlns:a16="http://schemas.microsoft.com/office/drawing/2014/main" id="{E8CE60A3-03E9-1C80-9E2A-4B8939C08DB5}"/>
                    </a:ext>
                  </a:extLst>
                </p14:cNvPr>
                <p14:cNvContentPartPr/>
                <p14:nvPr/>
              </p14:nvContentPartPr>
              <p14:xfrm>
                <a:off x="7784727" y="3683737"/>
                <a:ext cx="233640" cy="42480"/>
              </p14:xfrm>
            </p:contentPart>
          </mc:Choice>
          <mc:Fallback>
            <p:pic>
              <p:nvPicPr>
                <p:cNvPr id="2442" name="Input penna 2441">
                  <a:extLst>
                    <a:ext uri="{FF2B5EF4-FFF2-40B4-BE49-F238E27FC236}">
                      <a16:creationId xmlns:a16="http://schemas.microsoft.com/office/drawing/2014/main" id="{E8CE60A3-03E9-1C80-9E2A-4B8939C08DB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774287" y="3672937"/>
                  <a:ext cx="2548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443" name="Input penna 2442">
                  <a:extLst>
                    <a:ext uri="{FF2B5EF4-FFF2-40B4-BE49-F238E27FC236}">
                      <a16:creationId xmlns:a16="http://schemas.microsoft.com/office/drawing/2014/main" id="{1E7D58EB-4DAB-5E8E-331D-654C158D79FB}"/>
                    </a:ext>
                  </a:extLst>
                </p14:cNvPr>
                <p14:cNvContentPartPr/>
                <p14:nvPr/>
              </p14:nvContentPartPr>
              <p14:xfrm>
                <a:off x="7844487" y="3688057"/>
                <a:ext cx="86760" cy="153360"/>
              </p14:xfrm>
            </p:contentPart>
          </mc:Choice>
          <mc:Fallback>
            <p:pic>
              <p:nvPicPr>
                <p:cNvPr id="2443" name="Input penna 2442">
                  <a:extLst>
                    <a:ext uri="{FF2B5EF4-FFF2-40B4-BE49-F238E27FC236}">
                      <a16:creationId xmlns:a16="http://schemas.microsoft.com/office/drawing/2014/main" id="{1E7D58EB-4DAB-5E8E-331D-654C158D79FB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833687" y="3677617"/>
                  <a:ext cx="10800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2444" name="Input penna 2443">
                  <a:extLst>
                    <a:ext uri="{FF2B5EF4-FFF2-40B4-BE49-F238E27FC236}">
                      <a16:creationId xmlns:a16="http://schemas.microsoft.com/office/drawing/2014/main" id="{E90FD7B6-D3B2-F75A-676D-C51B04CEF88E}"/>
                    </a:ext>
                  </a:extLst>
                </p14:cNvPr>
                <p14:cNvContentPartPr/>
                <p14:nvPr/>
              </p14:nvContentPartPr>
              <p14:xfrm>
                <a:off x="7921167" y="3722617"/>
                <a:ext cx="28080" cy="114480"/>
              </p14:xfrm>
            </p:contentPart>
          </mc:Choice>
          <mc:Fallback>
            <p:pic>
              <p:nvPicPr>
                <p:cNvPr id="2444" name="Input penna 2443">
                  <a:extLst>
                    <a:ext uri="{FF2B5EF4-FFF2-40B4-BE49-F238E27FC236}">
                      <a16:creationId xmlns:a16="http://schemas.microsoft.com/office/drawing/2014/main" id="{E90FD7B6-D3B2-F75A-676D-C51B04CEF88E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910727" y="3711817"/>
                  <a:ext cx="493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445" name="Input penna 2444">
                  <a:extLst>
                    <a:ext uri="{FF2B5EF4-FFF2-40B4-BE49-F238E27FC236}">
                      <a16:creationId xmlns:a16="http://schemas.microsoft.com/office/drawing/2014/main" id="{0A0F95F2-D861-72E4-D7E2-D8864CA2DC9F}"/>
                    </a:ext>
                  </a:extLst>
                </p14:cNvPr>
                <p14:cNvContentPartPr/>
                <p14:nvPr/>
              </p14:nvContentPartPr>
              <p14:xfrm>
                <a:off x="8068047" y="3688057"/>
                <a:ext cx="14040" cy="60120"/>
              </p14:xfrm>
            </p:contentPart>
          </mc:Choice>
          <mc:Fallback>
            <p:pic>
              <p:nvPicPr>
                <p:cNvPr id="2445" name="Input penna 2444">
                  <a:extLst>
                    <a:ext uri="{FF2B5EF4-FFF2-40B4-BE49-F238E27FC236}">
                      <a16:creationId xmlns:a16="http://schemas.microsoft.com/office/drawing/2014/main" id="{0A0F95F2-D861-72E4-D7E2-D8864CA2DC9F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057607" y="3677617"/>
                  <a:ext cx="352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446" name="Input penna 2445">
                  <a:extLst>
                    <a:ext uri="{FF2B5EF4-FFF2-40B4-BE49-F238E27FC236}">
                      <a16:creationId xmlns:a16="http://schemas.microsoft.com/office/drawing/2014/main" id="{561C5A42-966E-DAF2-CDDB-6FD750005FE0}"/>
                    </a:ext>
                  </a:extLst>
                </p14:cNvPr>
                <p14:cNvContentPartPr/>
                <p14:nvPr/>
              </p14:nvContentPartPr>
              <p14:xfrm>
                <a:off x="7942407" y="3829897"/>
                <a:ext cx="122760" cy="152280"/>
              </p14:xfrm>
            </p:contentPart>
          </mc:Choice>
          <mc:Fallback>
            <p:pic>
              <p:nvPicPr>
                <p:cNvPr id="2446" name="Input penna 2445">
                  <a:extLst>
                    <a:ext uri="{FF2B5EF4-FFF2-40B4-BE49-F238E27FC236}">
                      <a16:creationId xmlns:a16="http://schemas.microsoft.com/office/drawing/2014/main" id="{561C5A42-966E-DAF2-CDDB-6FD750005FE0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931967" y="3819457"/>
                  <a:ext cx="1440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447" name="Input penna 2446">
                  <a:extLst>
                    <a:ext uri="{FF2B5EF4-FFF2-40B4-BE49-F238E27FC236}">
                      <a16:creationId xmlns:a16="http://schemas.microsoft.com/office/drawing/2014/main" id="{F9D5DA7A-FB9B-1C33-2D64-3F353A64C2F6}"/>
                    </a:ext>
                  </a:extLst>
                </p14:cNvPr>
                <p14:cNvContentPartPr/>
                <p14:nvPr/>
              </p14:nvContentPartPr>
              <p14:xfrm>
                <a:off x="8196207" y="3697057"/>
                <a:ext cx="148320" cy="31320"/>
              </p14:xfrm>
            </p:contentPart>
          </mc:Choice>
          <mc:Fallback>
            <p:pic>
              <p:nvPicPr>
                <p:cNvPr id="2447" name="Input penna 2446">
                  <a:extLst>
                    <a:ext uri="{FF2B5EF4-FFF2-40B4-BE49-F238E27FC236}">
                      <a16:creationId xmlns:a16="http://schemas.microsoft.com/office/drawing/2014/main" id="{F9D5DA7A-FB9B-1C33-2D64-3F353A64C2F6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185407" y="3686257"/>
                  <a:ext cx="16956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448" name="Input penna 2447">
                  <a:extLst>
                    <a:ext uri="{FF2B5EF4-FFF2-40B4-BE49-F238E27FC236}">
                      <a16:creationId xmlns:a16="http://schemas.microsoft.com/office/drawing/2014/main" id="{251C770F-2712-C4EF-D1C6-56796FF60459}"/>
                    </a:ext>
                  </a:extLst>
                </p14:cNvPr>
                <p14:cNvContentPartPr/>
                <p14:nvPr/>
              </p14:nvContentPartPr>
              <p14:xfrm>
                <a:off x="8171727" y="3703537"/>
                <a:ext cx="103680" cy="156600"/>
              </p14:xfrm>
            </p:contentPart>
          </mc:Choice>
          <mc:Fallback>
            <p:pic>
              <p:nvPicPr>
                <p:cNvPr id="2448" name="Input penna 2447">
                  <a:extLst>
                    <a:ext uri="{FF2B5EF4-FFF2-40B4-BE49-F238E27FC236}">
                      <a16:creationId xmlns:a16="http://schemas.microsoft.com/office/drawing/2014/main" id="{251C770F-2712-C4EF-D1C6-56796FF60459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160927" y="3693097"/>
                  <a:ext cx="12492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449" name="Input penna 2448">
                  <a:extLst>
                    <a:ext uri="{FF2B5EF4-FFF2-40B4-BE49-F238E27FC236}">
                      <a16:creationId xmlns:a16="http://schemas.microsoft.com/office/drawing/2014/main" id="{232F6CC4-F555-799F-C163-3E3EF28384CF}"/>
                    </a:ext>
                  </a:extLst>
                </p14:cNvPr>
                <p14:cNvContentPartPr/>
                <p14:nvPr/>
              </p14:nvContentPartPr>
              <p14:xfrm>
                <a:off x="8219607" y="3760057"/>
                <a:ext cx="102600" cy="60120"/>
              </p14:xfrm>
            </p:contentPart>
          </mc:Choice>
          <mc:Fallback>
            <p:pic>
              <p:nvPicPr>
                <p:cNvPr id="2449" name="Input penna 2448">
                  <a:extLst>
                    <a:ext uri="{FF2B5EF4-FFF2-40B4-BE49-F238E27FC236}">
                      <a16:creationId xmlns:a16="http://schemas.microsoft.com/office/drawing/2014/main" id="{232F6CC4-F555-799F-C163-3E3EF28384CF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208807" y="3749617"/>
                  <a:ext cx="12384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450" name="Input penna 2449">
                  <a:extLst>
                    <a:ext uri="{FF2B5EF4-FFF2-40B4-BE49-F238E27FC236}">
                      <a16:creationId xmlns:a16="http://schemas.microsoft.com/office/drawing/2014/main" id="{8EC89067-8CBC-8A50-A36F-388BE56779CF}"/>
                    </a:ext>
                  </a:extLst>
                </p14:cNvPr>
                <p14:cNvContentPartPr/>
                <p14:nvPr/>
              </p14:nvContentPartPr>
              <p14:xfrm>
                <a:off x="8375127" y="3660337"/>
                <a:ext cx="142200" cy="57960"/>
              </p14:xfrm>
            </p:contentPart>
          </mc:Choice>
          <mc:Fallback>
            <p:pic>
              <p:nvPicPr>
                <p:cNvPr id="2450" name="Input penna 2449">
                  <a:extLst>
                    <a:ext uri="{FF2B5EF4-FFF2-40B4-BE49-F238E27FC236}">
                      <a16:creationId xmlns:a16="http://schemas.microsoft.com/office/drawing/2014/main" id="{8EC89067-8CBC-8A50-A36F-388BE56779C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364327" y="3649897"/>
                  <a:ext cx="16344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451" name="Input penna 2450">
                  <a:extLst>
                    <a:ext uri="{FF2B5EF4-FFF2-40B4-BE49-F238E27FC236}">
                      <a16:creationId xmlns:a16="http://schemas.microsoft.com/office/drawing/2014/main" id="{635107E8-A36B-A43F-495C-924889CB861C}"/>
                    </a:ext>
                  </a:extLst>
                </p14:cNvPr>
                <p14:cNvContentPartPr/>
                <p14:nvPr/>
              </p14:nvContentPartPr>
              <p14:xfrm>
                <a:off x="8361087" y="3704617"/>
                <a:ext cx="81360" cy="135720"/>
              </p14:xfrm>
            </p:contentPart>
          </mc:Choice>
          <mc:Fallback>
            <p:pic>
              <p:nvPicPr>
                <p:cNvPr id="2451" name="Input penna 2450">
                  <a:extLst>
                    <a:ext uri="{FF2B5EF4-FFF2-40B4-BE49-F238E27FC236}">
                      <a16:creationId xmlns:a16="http://schemas.microsoft.com/office/drawing/2014/main" id="{635107E8-A36B-A43F-495C-924889CB861C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350647" y="3694177"/>
                  <a:ext cx="10260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452" name="Input penna 2451">
                  <a:extLst>
                    <a:ext uri="{FF2B5EF4-FFF2-40B4-BE49-F238E27FC236}">
                      <a16:creationId xmlns:a16="http://schemas.microsoft.com/office/drawing/2014/main" id="{B680DCB4-B0AE-0B62-0D00-A8BD15D8F8FC}"/>
                    </a:ext>
                  </a:extLst>
                </p14:cNvPr>
                <p14:cNvContentPartPr/>
                <p14:nvPr/>
              </p14:nvContentPartPr>
              <p14:xfrm>
                <a:off x="8444247" y="3712537"/>
                <a:ext cx="30240" cy="133560"/>
              </p14:xfrm>
            </p:contentPart>
          </mc:Choice>
          <mc:Fallback>
            <p:pic>
              <p:nvPicPr>
                <p:cNvPr id="2452" name="Input penna 2451">
                  <a:extLst>
                    <a:ext uri="{FF2B5EF4-FFF2-40B4-BE49-F238E27FC236}">
                      <a16:creationId xmlns:a16="http://schemas.microsoft.com/office/drawing/2014/main" id="{B680DCB4-B0AE-0B62-0D00-A8BD15D8F8F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433807" y="3701737"/>
                  <a:ext cx="5148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453" name="Input penna 2452">
                  <a:extLst>
                    <a:ext uri="{FF2B5EF4-FFF2-40B4-BE49-F238E27FC236}">
                      <a16:creationId xmlns:a16="http://schemas.microsoft.com/office/drawing/2014/main" id="{B6BBB57F-5216-A73B-BAA4-4CA8BEC4CB18}"/>
                    </a:ext>
                  </a:extLst>
                </p14:cNvPr>
                <p14:cNvContentPartPr/>
                <p14:nvPr/>
              </p14:nvContentPartPr>
              <p14:xfrm>
                <a:off x="8498607" y="3714697"/>
                <a:ext cx="28080" cy="134640"/>
              </p14:xfrm>
            </p:contentPart>
          </mc:Choice>
          <mc:Fallback>
            <p:pic>
              <p:nvPicPr>
                <p:cNvPr id="2453" name="Input penna 2452">
                  <a:extLst>
                    <a:ext uri="{FF2B5EF4-FFF2-40B4-BE49-F238E27FC236}">
                      <a16:creationId xmlns:a16="http://schemas.microsoft.com/office/drawing/2014/main" id="{B6BBB57F-5216-A73B-BAA4-4CA8BEC4CB18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488167" y="3704257"/>
                  <a:ext cx="4932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454" name="Input penna 2453">
                  <a:extLst>
                    <a:ext uri="{FF2B5EF4-FFF2-40B4-BE49-F238E27FC236}">
                      <a16:creationId xmlns:a16="http://schemas.microsoft.com/office/drawing/2014/main" id="{8A425B0E-6B06-628E-E85C-BA0284732AEC}"/>
                    </a:ext>
                  </a:extLst>
                </p14:cNvPr>
                <p14:cNvContentPartPr/>
                <p14:nvPr/>
              </p14:nvContentPartPr>
              <p14:xfrm>
                <a:off x="8513727" y="3767977"/>
                <a:ext cx="74880" cy="29160"/>
              </p14:xfrm>
            </p:contentPart>
          </mc:Choice>
          <mc:Fallback>
            <p:pic>
              <p:nvPicPr>
                <p:cNvPr id="2454" name="Input penna 2453">
                  <a:extLst>
                    <a:ext uri="{FF2B5EF4-FFF2-40B4-BE49-F238E27FC236}">
                      <a16:creationId xmlns:a16="http://schemas.microsoft.com/office/drawing/2014/main" id="{8A425B0E-6B06-628E-E85C-BA0284732AEC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502927" y="3757177"/>
                  <a:ext cx="961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455" name="Input penna 2454">
                  <a:extLst>
                    <a:ext uri="{FF2B5EF4-FFF2-40B4-BE49-F238E27FC236}">
                      <a16:creationId xmlns:a16="http://schemas.microsoft.com/office/drawing/2014/main" id="{56678BEE-8930-8501-571B-AFD73AEE938B}"/>
                    </a:ext>
                  </a:extLst>
                </p14:cNvPr>
                <p14:cNvContentPartPr/>
                <p14:nvPr/>
              </p14:nvContentPartPr>
              <p14:xfrm>
                <a:off x="8780847" y="3750337"/>
                <a:ext cx="56880" cy="12600"/>
              </p14:xfrm>
            </p:contentPart>
          </mc:Choice>
          <mc:Fallback>
            <p:pic>
              <p:nvPicPr>
                <p:cNvPr id="2455" name="Input penna 2454">
                  <a:extLst>
                    <a:ext uri="{FF2B5EF4-FFF2-40B4-BE49-F238E27FC236}">
                      <a16:creationId xmlns:a16="http://schemas.microsoft.com/office/drawing/2014/main" id="{56678BEE-8930-8501-571B-AFD73AEE938B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770407" y="3739537"/>
                  <a:ext cx="781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456" name="Input penna 2455">
                  <a:extLst>
                    <a:ext uri="{FF2B5EF4-FFF2-40B4-BE49-F238E27FC236}">
                      <a16:creationId xmlns:a16="http://schemas.microsoft.com/office/drawing/2014/main" id="{C680B8A0-20D0-C624-3A02-738B932E720C}"/>
                    </a:ext>
                  </a:extLst>
                </p14:cNvPr>
                <p14:cNvContentPartPr/>
                <p14:nvPr/>
              </p14:nvContentPartPr>
              <p14:xfrm>
                <a:off x="8775807" y="3861217"/>
                <a:ext cx="60120" cy="14760"/>
              </p14:xfrm>
            </p:contentPart>
          </mc:Choice>
          <mc:Fallback>
            <p:pic>
              <p:nvPicPr>
                <p:cNvPr id="2456" name="Input penna 2455">
                  <a:extLst>
                    <a:ext uri="{FF2B5EF4-FFF2-40B4-BE49-F238E27FC236}">
                      <a16:creationId xmlns:a16="http://schemas.microsoft.com/office/drawing/2014/main" id="{C680B8A0-20D0-C624-3A02-738B932E720C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765007" y="3850417"/>
                  <a:ext cx="813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457" name="Input penna 2456">
                  <a:extLst>
                    <a:ext uri="{FF2B5EF4-FFF2-40B4-BE49-F238E27FC236}">
                      <a16:creationId xmlns:a16="http://schemas.microsoft.com/office/drawing/2014/main" id="{194B9DAF-5CAB-3056-D793-34D0806C5503}"/>
                    </a:ext>
                  </a:extLst>
                </p14:cNvPr>
                <p14:cNvContentPartPr/>
                <p14:nvPr/>
              </p14:nvContentPartPr>
              <p14:xfrm>
                <a:off x="8992887" y="3762217"/>
                <a:ext cx="184680" cy="141120"/>
              </p14:xfrm>
            </p:contentPart>
          </mc:Choice>
          <mc:Fallback>
            <p:pic>
              <p:nvPicPr>
                <p:cNvPr id="2457" name="Input penna 2456">
                  <a:extLst>
                    <a:ext uri="{FF2B5EF4-FFF2-40B4-BE49-F238E27FC236}">
                      <a16:creationId xmlns:a16="http://schemas.microsoft.com/office/drawing/2014/main" id="{194B9DAF-5CAB-3056-D793-34D0806C5503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982447" y="3751777"/>
                  <a:ext cx="20592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458" name="Input penna 2457">
                  <a:extLst>
                    <a:ext uri="{FF2B5EF4-FFF2-40B4-BE49-F238E27FC236}">
                      <a16:creationId xmlns:a16="http://schemas.microsoft.com/office/drawing/2014/main" id="{87057690-DE07-156C-C9B9-7DF01538A49B}"/>
                    </a:ext>
                  </a:extLst>
                </p14:cNvPr>
                <p14:cNvContentPartPr/>
                <p14:nvPr/>
              </p14:nvContentPartPr>
              <p14:xfrm>
                <a:off x="9194487" y="3720097"/>
                <a:ext cx="136800" cy="223200"/>
              </p14:xfrm>
            </p:contentPart>
          </mc:Choice>
          <mc:Fallback>
            <p:pic>
              <p:nvPicPr>
                <p:cNvPr id="2458" name="Input penna 2457">
                  <a:extLst>
                    <a:ext uri="{FF2B5EF4-FFF2-40B4-BE49-F238E27FC236}">
                      <a16:creationId xmlns:a16="http://schemas.microsoft.com/office/drawing/2014/main" id="{87057690-DE07-156C-C9B9-7DF01538A49B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9183687" y="3709657"/>
                  <a:ext cx="15804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459" name="Input penna 2458">
                  <a:extLst>
                    <a:ext uri="{FF2B5EF4-FFF2-40B4-BE49-F238E27FC236}">
                      <a16:creationId xmlns:a16="http://schemas.microsoft.com/office/drawing/2014/main" id="{A67BDFDA-D43B-E526-239A-8CF5A85F051B}"/>
                    </a:ext>
                  </a:extLst>
                </p14:cNvPr>
                <p14:cNvContentPartPr/>
                <p14:nvPr/>
              </p14:nvContentPartPr>
              <p14:xfrm>
                <a:off x="9339207" y="3774457"/>
                <a:ext cx="104760" cy="164520"/>
              </p14:xfrm>
            </p:contentPart>
          </mc:Choice>
          <mc:Fallback>
            <p:pic>
              <p:nvPicPr>
                <p:cNvPr id="2459" name="Input penna 2458">
                  <a:extLst>
                    <a:ext uri="{FF2B5EF4-FFF2-40B4-BE49-F238E27FC236}">
                      <a16:creationId xmlns:a16="http://schemas.microsoft.com/office/drawing/2014/main" id="{A67BDFDA-D43B-E526-239A-8CF5A85F051B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328767" y="3764017"/>
                  <a:ext cx="12600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460" name="Input penna 2459">
                  <a:extLst>
                    <a:ext uri="{FF2B5EF4-FFF2-40B4-BE49-F238E27FC236}">
                      <a16:creationId xmlns:a16="http://schemas.microsoft.com/office/drawing/2014/main" id="{AB2D66F3-C292-2DBF-9CA6-20FE4EAE69FF}"/>
                    </a:ext>
                  </a:extLst>
                </p14:cNvPr>
                <p14:cNvContentPartPr/>
                <p14:nvPr/>
              </p14:nvContentPartPr>
              <p14:xfrm>
                <a:off x="9481047" y="3738097"/>
                <a:ext cx="112320" cy="174600"/>
              </p14:xfrm>
            </p:contentPart>
          </mc:Choice>
          <mc:Fallback>
            <p:pic>
              <p:nvPicPr>
                <p:cNvPr id="2460" name="Input penna 2459">
                  <a:extLst>
                    <a:ext uri="{FF2B5EF4-FFF2-40B4-BE49-F238E27FC236}">
                      <a16:creationId xmlns:a16="http://schemas.microsoft.com/office/drawing/2014/main" id="{AB2D66F3-C292-2DBF-9CA6-20FE4EAE69FF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9470247" y="3727297"/>
                  <a:ext cx="133560" cy="19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87" name="Gruppo 2486">
            <a:extLst>
              <a:ext uri="{FF2B5EF4-FFF2-40B4-BE49-F238E27FC236}">
                <a16:creationId xmlns:a16="http://schemas.microsoft.com/office/drawing/2014/main" id="{D9A51036-8529-346C-5745-5CFFBA53548C}"/>
              </a:ext>
            </a:extLst>
          </p:cNvPr>
          <p:cNvGrpSpPr/>
          <p:nvPr/>
        </p:nvGrpSpPr>
        <p:grpSpPr>
          <a:xfrm>
            <a:off x="7595727" y="4676977"/>
            <a:ext cx="2095560" cy="351000"/>
            <a:chOff x="7595727" y="4676977"/>
            <a:chExt cx="2095560" cy="35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463" name="Input penna 2462">
                  <a:extLst>
                    <a:ext uri="{FF2B5EF4-FFF2-40B4-BE49-F238E27FC236}">
                      <a16:creationId xmlns:a16="http://schemas.microsoft.com/office/drawing/2014/main" id="{6EF1DEA3-2477-EE43-0905-67AFF26A0318}"/>
                    </a:ext>
                  </a:extLst>
                </p14:cNvPr>
                <p14:cNvContentPartPr/>
                <p14:nvPr/>
              </p14:nvContentPartPr>
              <p14:xfrm>
                <a:off x="7595727" y="4678057"/>
                <a:ext cx="242640" cy="21600"/>
              </p14:xfrm>
            </p:contentPart>
          </mc:Choice>
          <mc:Fallback>
            <p:pic>
              <p:nvPicPr>
                <p:cNvPr id="2463" name="Input penna 2462">
                  <a:extLst>
                    <a:ext uri="{FF2B5EF4-FFF2-40B4-BE49-F238E27FC236}">
                      <a16:creationId xmlns:a16="http://schemas.microsoft.com/office/drawing/2014/main" id="{6EF1DEA3-2477-EE43-0905-67AFF26A0318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585287" y="4667617"/>
                  <a:ext cx="2638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464" name="Input penna 2463">
                  <a:extLst>
                    <a:ext uri="{FF2B5EF4-FFF2-40B4-BE49-F238E27FC236}">
                      <a16:creationId xmlns:a16="http://schemas.microsoft.com/office/drawing/2014/main" id="{A6FDF1A9-3DCC-D7EB-CAF6-7259A624E903}"/>
                    </a:ext>
                  </a:extLst>
                </p14:cNvPr>
                <p14:cNvContentPartPr/>
                <p14:nvPr/>
              </p14:nvContentPartPr>
              <p14:xfrm>
                <a:off x="7637847" y="4709017"/>
                <a:ext cx="83520" cy="131040"/>
              </p14:xfrm>
            </p:contentPart>
          </mc:Choice>
          <mc:Fallback>
            <p:pic>
              <p:nvPicPr>
                <p:cNvPr id="2464" name="Input penna 2463">
                  <a:extLst>
                    <a:ext uri="{FF2B5EF4-FFF2-40B4-BE49-F238E27FC236}">
                      <a16:creationId xmlns:a16="http://schemas.microsoft.com/office/drawing/2014/main" id="{A6FDF1A9-3DCC-D7EB-CAF6-7259A624E903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7627047" y="4698577"/>
                  <a:ext cx="1047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465" name="Input penna 2464">
                  <a:extLst>
                    <a:ext uri="{FF2B5EF4-FFF2-40B4-BE49-F238E27FC236}">
                      <a16:creationId xmlns:a16="http://schemas.microsoft.com/office/drawing/2014/main" id="{B4942594-D073-E76C-2513-48F4887B26B4}"/>
                    </a:ext>
                  </a:extLst>
                </p14:cNvPr>
                <p14:cNvContentPartPr/>
                <p14:nvPr/>
              </p14:nvContentPartPr>
              <p14:xfrm>
                <a:off x="7692207" y="4753657"/>
                <a:ext cx="78120" cy="53640"/>
              </p14:xfrm>
            </p:contentPart>
          </mc:Choice>
          <mc:Fallback>
            <p:pic>
              <p:nvPicPr>
                <p:cNvPr id="2465" name="Input penna 2464">
                  <a:extLst>
                    <a:ext uri="{FF2B5EF4-FFF2-40B4-BE49-F238E27FC236}">
                      <a16:creationId xmlns:a16="http://schemas.microsoft.com/office/drawing/2014/main" id="{B4942594-D073-E76C-2513-48F4887B26B4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7681407" y="4742857"/>
                  <a:ext cx="9936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466" name="Input penna 2465">
                  <a:extLst>
                    <a:ext uri="{FF2B5EF4-FFF2-40B4-BE49-F238E27FC236}">
                      <a16:creationId xmlns:a16="http://schemas.microsoft.com/office/drawing/2014/main" id="{41891151-980E-7CA4-703E-4AF989D37573}"/>
                    </a:ext>
                  </a:extLst>
                </p14:cNvPr>
                <p14:cNvContentPartPr/>
                <p14:nvPr/>
              </p14:nvContentPartPr>
              <p14:xfrm>
                <a:off x="7796607" y="4755817"/>
                <a:ext cx="121680" cy="46800"/>
              </p14:xfrm>
            </p:contentPart>
          </mc:Choice>
          <mc:Fallback>
            <p:pic>
              <p:nvPicPr>
                <p:cNvPr id="2466" name="Input penna 2465">
                  <a:extLst>
                    <a:ext uri="{FF2B5EF4-FFF2-40B4-BE49-F238E27FC236}">
                      <a16:creationId xmlns:a16="http://schemas.microsoft.com/office/drawing/2014/main" id="{41891151-980E-7CA4-703E-4AF989D37573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7785807" y="4745017"/>
                  <a:ext cx="14292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467" name="Input penna 2466">
                  <a:extLst>
                    <a:ext uri="{FF2B5EF4-FFF2-40B4-BE49-F238E27FC236}">
                      <a16:creationId xmlns:a16="http://schemas.microsoft.com/office/drawing/2014/main" id="{1DE319F0-8A1C-ECE5-84CA-B466FC925A19}"/>
                    </a:ext>
                  </a:extLst>
                </p14:cNvPr>
                <p14:cNvContentPartPr/>
                <p14:nvPr/>
              </p14:nvContentPartPr>
              <p14:xfrm>
                <a:off x="7909287" y="4688137"/>
                <a:ext cx="38880" cy="103320"/>
              </p14:xfrm>
            </p:contentPart>
          </mc:Choice>
          <mc:Fallback>
            <p:pic>
              <p:nvPicPr>
                <p:cNvPr id="2467" name="Input penna 2466">
                  <a:extLst>
                    <a:ext uri="{FF2B5EF4-FFF2-40B4-BE49-F238E27FC236}">
                      <a16:creationId xmlns:a16="http://schemas.microsoft.com/office/drawing/2014/main" id="{1DE319F0-8A1C-ECE5-84CA-B466FC925A19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7898847" y="4677337"/>
                  <a:ext cx="601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468" name="Input penna 2467">
                  <a:extLst>
                    <a:ext uri="{FF2B5EF4-FFF2-40B4-BE49-F238E27FC236}">
                      <a16:creationId xmlns:a16="http://schemas.microsoft.com/office/drawing/2014/main" id="{5B3D91B3-9A88-1580-DC74-78A0C582F10F}"/>
                    </a:ext>
                  </a:extLst>
                </p14:cNvPr>
                <p14:cNvContentPartPr/>
                <p14:nvPr/>
              </p14:nvContentPartPr>
              <p14:xfrm>
                <a:off x="7671327" y="4884337"/>
                <a:ext cx="115920" cy="143640"/>
              </p14:xfrm>
            </p:contentPart>
          </mc:Choice>
          <mc:Fallback>
            <p:pic>
              <p:nvPicPr>
                <p:cNvPr id="2468" name="Input penna 2467">
                  <a:extLst>
                    <a:ext uri="{FF2B5EF4-FFF2-40B4-BE49-F238E27FC236}">
                      <a16:creationId xmlns:a16="http://schemas.microsoft.com/office/drawing/2014/main" id="{5B3D91B3-9A88-1580-DC74-78A0C582F10F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660527" y="4873897"/>
                  <a:ext cx="1371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469" name="Input penna 2468">
                  <a:extLst>
                    <a:ext uri="{FF2B5EF4-FFF2-40B4-BE49-F238E27FC236}">
                      <a16:creationId xmlns:a16="http://schemas.microsoft.com/office/drawing/2014/main" id="{BFB0BA4C-D348-EA01-F7CF-F85BCA7A9C1F}"/>
                    </a:ext>
                  </a:extLst>
                </p14:cNvPr>
                <p14:cNvContentPartPr/>
                <p14:nvPr/>
              </p14:nvContentPartPr>
              <p14:xfrm>
                <a:off x="7988127" y="4735657"/>
                <a:ext cx="21600" cy="110160"/>
              </p14:xfrm>
            </p:contentPart>
          </mc:Choice>
          <mc:Fallback>
            <p:pic>
              <p:nvPicPr>
                <p:cNvPr id="2469" name="Input penna 2468">
                  <a:extLst>
                    <a:ext uri="{FF2B5EF4-FFF2-40B4-BE49-F238E27FC236}">
                      <a16:creationId xmlns:a16="http://schemas.microsoft.com/office/drawing/2014/main" id="{BFB0BA4C-D348-EA01-F7CF-F85BCA7A9C1F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7977687" y="4725217"/>
                  <a:ext cx="4284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470" name="Input penna 2469">
                  <a:extLst>
                    <a:ext uri="{FF2B5EF4-FFF2-40B4-BE49-F238E27FC236}">
                      <a16:creationId xmlns:a16="http://schemas.microsoft.com/office/drawing/2014/main" id="{E04BE96C-CFBA-019D-EB40-626B9BF6220C}"/>
                    </a:ext>
                  </a:extLst>
                </p14:cNvPr>
                <p14:cNvContentPartPr/>
                <p14:nvPr/>
              </p14:nvContentPartPr>
              <p14:xfrm>
                <a:off x="7933047" y="4711537"/>
                <a:ext cx="141120" cy="158760"/>
              </p14:xfrm>
            </p:contentPart>
          </mc:Choice>
          <mc:Fallback>
            <p:pic>
              <p:nvPicPr>
                <p:cNvPr id="2470" name="Input penna 2469">
                  <a:extLst>
                    <a:ext uri="{FF2B5EF4-FFF2-40B4-BE49-F238E27FC236}">
                      <a16:creationId xmlns:a16="http://schemas.microsoft.com/office/drawing/2014/main" id="{E04BE96C-CFBA-019D-EB40-626B9BF6220C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922247" y="4701097"/>
                  <a:ext cx="16236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471" name="Input penna 2470">
                  <a:extLst>
                    <a:ext uri="{FF2B5EF4-FFF2-40B4-BE49-F238E27FC236}">
                      <a16:creationId xmlns:a16="http://schemas.microsoft.com/office/drawing/2014/main" id="{62CBCC9E-05D1-3446-0EC1-4FB2D0BD3AAF}"/>
                    </a:ext>
                  </a:extLst>
                </p14:cNvPr>
                <p14:cNvContentPartPr/>
                <p14:nvPr/>
              </p14:nvContentPartPr>
              <p14:xfrm>
                <a:off x="8155527" y="4676977"/>
                <a:ext cx="19800" cy="159840"/>
              </p14:xfrm>
            </p:contentPart>
          </mc:Choice>
          <mc:Fallback>
            <p:pic>
              <p:nvPicPr>
                <p:cNvPr id="2471" name="Input penna 2470">
                  <a:extLst>
                    <a:ext uri="{FF2B5EF4-FFF2-40B4-BE49-F238E27FC236}">
                      <a16:creationId xmlns:a16="http://schemas.microsoft.com/office/drawing/2014/main" id="{62CBCC9E-05D1-3446-0EC1-4FB2D0BD3AAF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8145087" y="4666537"/>
                  <a:ext cx="4104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472" name="Input penna 2471">
                  <a:extLst>
                    <a:ext uri="{FF2B5EF4-FFF2-40B4-BE49-F238E27FC236}">
                      <a16:creationId xmlns:a16="http://schemas.microsoft.com/office/drawing/2014/main" id="{EAFF4685-C0D7-35D6-38D5-8BFDCAECE496}"/>
                    </a:ext>
                  </a:extLst>
                </p14:cNvPr>
                <p14:cNvContentPartPr/>
                <p14:nvPr/>
              </p14:nvContentPartPr>
              <p14:xfrm>
                <a:off x="8172807" y="4779937"/>
                <a:ext cx="75960" cy="12600"/>
              </p14:xfrm>
            </p:contentPart>
          </mc:Choice>
          <mc:Fallback>
            <p:pic>
              <p:nvPicPr>
                <p:cNvPr id="2472" name="Input penna 2471">
                  <a:extLst>
                    <a:ext uri="{FF2B5EF4-FFF2-40B4-BE49-F238E27FC236}">
                      <a16:creationId xmlns:a16="http://schemas.microsoft.com/office/drawing/2014/main" id="{EAFF4685-C0D7-35D6-38D5-8BFDCAECE496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8162007" y="4769497"/>
                  <a:ext cx="972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473" name="Input penna 2472">
                  <a:extLst>
                    <a:ext uri="{FF2B5EF4-FFF2-40B4-BE49-F238E27FC236}">
                      <a16:creationId xmlns:a16="http://schemas.microsoft.com/office/drawing/2014/main" id="{33BFF145-78A2-3B21-6360-F2F15CCC087A}"/>
                    </a:ext>
                  </a:extLst>
                </p14:cNvPr>
                <p14:cNvContentPartPr/>
                <p14:nvPr/>
              </p14:nvContentPartPr>
              <p14:xfrm>
                <a:off x="8076687" y="4905217"/>
                <a:ext cx="127080" cy="111240"/>
              </p14:xfrm>
            </p:contentPart>
          </mc:Choice>
          <mc:Fallback>
            <p:pic>
              <p:nvPicPr>
                <p:cNvPr id="2473" name="Input penna 2472">
                  <a:extLst>
                    <a:ext uri="{FF2B5EF4-FFF2-40B4-BE49-F238E27FC236}">
                      <a16:creationId xmlns:a16="http://schemas.microsoft.com/office/drawing/2014/main" id="{33BFF145-78A2-3B21-6360-F2F15CCC087A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8066247" y="4894777"/>
                  <a:ext cx="14832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474" name="Input penna 2473">
                  <a:extLst>
                    <a:ext uri="{FF2B5EF4-FFF2-40B4-BE49-F238E27FC236}">
                      <a16:creationId xmlns:a16="http://schemas.microsoft.com/office/drawing/2014/main" id="{7DB62ADF-1D6E-7296-B55C-579CEAED64A7}"/>
                    </a:ext>
                  </a:extLst>
                </p14:cNvPr>
                <p14:cNvContentPartPr/>
                <p14:nvPr/>
              </p14:nvContentPartPr>
              <p14:xfrm>
                <a:off x="8370807" y="4775617"/>
                <a:ext cx="70560" cy="24840"/>
              </p14:xfrm>
            </p:contentPart>
          </mc:Choice>
          <mc:Fallback>
            <p:pic>
              <p:nvPicPr>
                <p:cNvPr id="2474" name="Input penna 2473">
                  <a:extLst>
                    <a:ext uri="{FF2B5EF4-FFF2-40B4-BE49-F238E27FC236}">
                      <a16:creationId xmlns:a16="http://schemas.microsoft.com/office/drawing/2014/main" id="{7DB62ADF-1D6E-7296-B55C-579CEAED64A7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8360367" y="4765177"/>
                  <a:ext cx="918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2475" name="Input penna 2474">
                  <a:extLst>
                    <a:ext uri="{FF2B5EF4-FFF2-40B4-BE49-F238E27FC236}">
                      <a16:creationId xmlns:a16="http://schemas.microsoft.com/office/drawing/2014/main" id="{2E16D339-14C1-2009-CBE6-0DEDA98AA190}"/>
                    </a:ext>
                  </a:extLst>
                </p14:cNvPr>
                <p14:cNvContentPartPr/>
                <p14:nvPr/>
              </p14:nvContentPartPr>
              <p14:xfrm>
                <a:off x="8368647" y="4855537"/>
                <a:ext cx="110160" cy="24840"/>
              </p14:xfrm>
            </p:contentPart>
          </mc:Choice>
          <mc:Fallback>
            <p:pic>
              <p:nvPicPr>
                <p:cNvPr id="2475" name="Input penna 2474">
                  <a:extLst>
                    <a:ext uri="{FF2B5EF4-FFF2-40B4-BE49-F238E27FC236}">
                      <a16:creationId xmlns:a16="http://schemas.microsoft.com/office/drawing/2014/main" id="{2E16D339-14C1-2009-CBE6-0DEDA98AA190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8358207" y="4844737"/>
                  <a:ext cx="1314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2478" name="Input penna 2477">
                  <a:extLst>
                    <a:ext uri="{FF2B5EF4-FFF2-40B4-BE49-F238E27FC236}">
                      <a16:creationId xmlns:a16="http://schemas.microsoft.com/office/drawing/2014/main" id="{6C329E99-A94E-F1F4-A7BC-34F95F225545}"/>
                    </a:ext>
                  </a:extLst>
                </p14:cNvPr>
                <p14:cNvContentPartPr/>
                <p14:nvPr/>
              </p14:nvContentPartPr>
              <p14:xfrm>
                <a:off x="8635047" y="4759057"/>
                <a:ext cx="27000" cy="113400"/>
              </p14:xfrm>
            </p:contentPart>
          </mc:Choice>
          <mc:Fallback>
            <p:pic>
              <p:nvPicPr>
                <p:cNvPr id="2478" name="Input penna 2477">
                  <a:extLst>
                    <a:ext uri="{FF2B5EF4-FFF2-40B4-BE49-F238E27FC236}">
                      <a16:creationId xmlns:a16="http://schemas.microsoft.com/office/drawing/2014/main" id="{6C329E99-A94E-F1F4-A7BC-34F95F225545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8624607" y="4748617"/>
                  <a:ext cx="482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2479" name="Input penna 2478">
                  <a:extLst>
                    <a:ext uri="{FF2B5EF4-FFF2-40B4-BE49-F238E27FC236}">
                      <a16:creationId xmlns:a16="http://schemas.microsoft.com/office/drawing/2014/main" id="{4BA512A3-CB10-D1D7-083D-CC3D0046AAF0}"/>
                    </a:ext>
                  </a:extLst>
                </p14:cNvPr>
                <p14:cNvContentPartPr/>
                <p14:nvPr/>
              </p14:nvContentPartPr>
              <p14:xfrm>
                <a:off x="8620287" y="4714417"/>
                <a:ext cx="147240" cy="198000"/>
              </p14:xfrm>
            </p:contentPart>
          </mc:Choice>
          <mc:Fallback>
            <p:pic>
              <p:nvPicPr>
                <p:cNvPr id="2479" name="Input penna 2478">
                  <a:extLst>
                    <a:ext uri="{FF2B5EF4-FFF2-40B4-BE49-F238E27FC236}">
                      <a16:creationId xmlns:a16="http://schemas.microsoft.com/office/drawing/2014/main" id="{4BA512A3-CB10-D1D7-083D-CC3D0046AAF0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8609487" y="4703617"/>
                  <a:ext cx="16848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2480" name="Input penna 2479">
                  <a:extLst>
                    <a:ext uri="{FF2B5EF4-FFF2-40B4-BE49-F238E27FC236}">
                      <a16:creationId xmlns:a16="http://schemas.microsoft.com/office/drawing/2014/main" id="{954CF794-E4B9-8B73-69A8-A08A3A08FE63}"/>
                    </a:ext>
                  </a:extLst>
                </p14:cNvPr>
                <p14:cNvContentPartPr/>
                <p14:nvPr/>
              </p14:nvContentPartPr>
              <p14:xfrm>
                <a:off x="8786247" y="4800097"/>
                <a:ext cx="163440" cy="80280"/>
              </p14:xfrm>
            </p:contentPart>
          </mc:Choice>
          <mc:Fallback>
            <p:pic>
              <p:nvPicPr>
                <p:cNvPr id="2480" name="Input penna 2479">
                  <a:extLst>
                    <a:ext uri="{FF2B5EF4-FFF2-40B4-BE49-F238E27FC236}">
                      <a16:creationId xmlns:a16="http://schemas.microsoft.com/office/drawing/2014/main" id="{954CF794-E4B9-8B73-69A8-A08A3A08FE63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8775807" y="4789297"/>
                  <a:ext cx="1846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2481" name="Input penna 2480">
                  <a:extLst>
                    <a:ext uri="{FF2B5EF4-FFF2-40B4-BE49-F238E27FC236}">
                      <a16:creationId xmlns:a16="http://schemas.microsoft.com/office/drawing/2014/main" id="{B0455B3A-F119-D490-4F3D-991D3661D71A}"/>
                    </a:ext>
                  </a:extLst>
                </p14:cNvPr>
                <p14:cNvContentPartPr/>
                <p14:nvPr/>
              </p14:nvContentPartPr>
              <p14:xfrm>
                <a:off x="9012327" y="4743577"/>
                <a:ext cx="101520" cy="133560"/>
              </p14:xfrm>
            </p:contentPart>
          </mc:Choice>
          <mc:Fallback>
            <p:pic>
              <p:nvPicPr>
                <p:cNvPr id="2481" name="Input penna 2480">
                  <a:extLst>
                    <a:ext uri="{FF2B5EF4-FFF2-40B4-BE49-F238E27FC236}">
                      <a16:creationId xmlns:a16="http://schemas.microsoft.com/office/drawing/2014/main" id="{B0455B3A-F119-D490-4F3D-991D3661D71A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9001527" y="4732777"/>
                  <a:ext cx="1227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2482" name="Input penna 2481">
                  <a:extLst>
                    <a:ext uri="{FF2B5EF4-FFF2-40B4-BE49-F238E27FC236}">
                      <a16:creationId xmlns:a16="http://schemas.microsoft.com/office/drawing/2014/main" id="{4ADFEF94-0015-C811-85C3-DEB8AC7F46AB}"/>
                    </a:ext>
                  </a:extLst>
                </p14:cNvPr>
                <p14:cNvContentPartPr/>
                <p14:nvPr/>
              </p14:nvContentPartPr>
              <p14:xfrm>
                <a:off x="9155967" y="4739257"/>
                <a:ext cx="110160" cy="104760"/>
              </p14:xfrm>
            </p:contentPart>
          </mc:Choice>
          <mc:Fallback>
            <p:pic>
              <p:nvPicPr>
                <p:cNvPr id="2482" name="Input penna 2481">
                  <a:extLst>
                    <a:ext uri="{FF2B5EF4-FFF2-40B4-BE49-F238E27FC236}">
                      <a16:creationId xmlns:a16="http://schemas.microsoft.com/office/drawing/2014/main" id="{4ADFEF94-0015-C811-85C3-DEB8AC7F46AB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9145527" y="4728457"/>
                  <a:ext cx="1314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2483" name="Input penna 2482">
                  <a:extLst>
                    <a:ext uri="{FF2B5EF4-FFF2-40B4-BE49-F238E27FC236}">
                      <a16:creationId xmlns:a16="http://schemas.microsoft.com/office/drawing/2014/main" id="{E1347F91-E556-2DB5-1AE1-AA9BB4320760}"/>
                    </a:ext>
                  </a:extLst>
                </p14:cNvPr>
                <p14:cNvContentPartPr/>
                <p14:nvPr/>
              </p14:nvContentPartPr>
              <p14:xfrm>
                <a:off x="9313647" y="4713697"/>
                <a:ext cx="106920" cy="132120"/>
              </p14:xfrm>
            </p:contentPart>
          </mc:Choice>
          <mc:Fallback>
            <p:pic>
              <p:nvPicPr>
                <p:cNvPr id="2483" name="Input penna 2482">
                  <a:extLst>
                    <a:ext uri="{FF2B5EF4-FFF2-40B4-BE49-F238E27FC236}">
                      <a16:creationId xmlns:a16="http://schemas.microsoft.com/office/drawing/2014/main" id="{E1347F91-E556-2DB5-1AE1-AA9BB4320760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9303207" y="4702897"/>
                  <a:ext cx="1281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2484" name="Input penna 2483">
                  <a:extLst>
                    <a:ext uri="{FF2B5EF4-FFF2-40B4-BE49-F238E27FC236}">
                      <a16:creationId xmlns:a16="http://schemas.microsoft.com/office/drawing/2014/main" id="{EB101A5F-FA0C-5D9B-A257-39DCF996C7E9}"/>
                    </a:ext>
                  </a:extLst>
                </p14:cNvPr>
                <p14:cNvContentPartPr/>
                <p14:nvPr/>
              </p14:nvContentPartPr>
              <p14:xfrm>
                <a:off x="9439647" y="4753657"/>
                <a:ext cx="129240" cy="123480"/>
              </p14:xfrm>
            </p:contentPart>
          </mc:Choice>
          <mc:Fallback>
            <p:pic>
              <p:nvPicPr>
                <p:cNvPr id="2484" name="Input penna 2483">
                  <a:extLst>
                    <a:ext uri="{FF2B5EF4-FFF2-40B4-BE49-F238E27FC236}">
                      <a16:creationId xmlns:a16="http://schemas.microsoft.com/office/drawing/2014/main" id="{EB101A5F-FA0C-5D9B-A257-39DCF996C7E9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9428847" y="4742857"/>
                  <a:ext cx="15048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2485" name="Input penna 2484">
                  <a:extLst>
                    <a:ext uri="{FF2B5EF4-FFF2-40B4-BE49-F238E27FC236}">
                      <a16:creationId xmlns:a16="http://schemas.microsoft.com/office/drawing/2014/main" id="{EAF0B4C3-F99E-86D0-F0EC-9BFFCD200214}"/>
                    </a:ext>
                  </a:extLst>
                </p14:cNvPr>
                <p14:cNvContentPartPr/>
                <p14:nvPr/>
              </p14:nvContentPartPr>
              <p14:xfrm>
                <a:off x="9582207" y="4773457"/>
                <a:ext cx="109080" cy="152280"/>
              </p14:xfrm>
            </p:contentPart>
          </mc:Choice>
          <mc:Fallback>
            <p:pic>
              <p:nvPicPr>
                <p:cNvPr id="2485" name="Input penna 2484">
                  <a:extLst>
                    <a:ext uri="{FF2B5EF4-FFF2-40B4-BE49-F238E27FC236}">
                      <a16:creationId xmlns:a16="http://schemas.microsoft.com/office/drawing/2014/main" id="{EAF0B4C3-F99E-86D0-F0EC-9BFFCD200214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9571767" y="4763017"/>
                  <a:ext cx="130320" cy="17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62" name="Gruppo 2561">
            <a:extLst>
              <a:ext uri="{FF2B5EF4-FFF2-40B4-BE49-F238E27FC236}">
                <a16:creationId xmlns:a16="http://schemas.microsoft.com/office/drawing/2014/main" id="{29A07696-8A7E-2D57-0F5E-03AA1E9AF235}"/>
              </a:ext>
            </a:extLst>
          </p:cNvPr>
          <p:cNvGrpSpPr/>
          <p:nvPr/>
        </p:nvGrpSpPr>
        <p:grpSpPr>
          <a:xfrm>
            <a:off x="8770407" y="4058497"/>
            <a:ext cx="1003680" cy="188640"/>
            <a:chOff x="8770407" y="4058497"/>
            <a:chExt cx="1003680" cy="18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2488" name="Input penna 2487">
                  <a:extLst>
                    <a:ext uri="{FF2B5EF4-FFF2-40B4-BE49-F238E27FC236}">
                      <a16:creationId xmlns:a16="http://schemas.microsoft.com/office/drawing/2014/main" id="{2F18C1D7-5E73-E728-925C-C9A0FAF0136C}"/>
                    </a:ext>
                  </a:extLst>
                </p14:cNvPr>
                <p14:cNvContentPartPr/>
                <p14:nvPr/>
              </p14:nvContentPartPr>
              <p14:xfrm>
                <a:off x="8770407" y="4058497"/>
                <a:ext cx="81360" cy="167760"/>
              </p14:xfrm>
            </p:contentPart>
          </mc:Choice>
          <mc:Fallback>
            <p:pic>
              <p:nvPicPr>
                <p:cNvPr id="2488" name="Input penna 2487">
                  <a:extLst>
                    <a:ext uri="{FF2B5EF4-FFF2-40B4-BE49-F238E27FC236}">
                      <a16:creationId xmlns:a16="http://schemas.microsoft.com/office/drawing/2014/main" id="{2F18C1D7-5E73-E728-925C-C9A0FAF0136C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759607" y="4047697"/>
                  <a:ext cx="10260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2489" name="Input penna 2488">
                  <a:extLst>
                    <a:ext uri="{FF2B5EF4-FFF2-40B4-BE49-F238E27FC236}">
                      <a16:creationId xmlns:a16="http://schemas.microsoft.com/office/drawing/2014/main" id="{A917BF38-E06F-0E44-EA06-EFA150F8F587}"/>
                    </a:ext>
                  </a:extLst>
                </p14:cNvPr>
                <p14:cNvContentPartPr/>
                <p14:nvPr/>
              </p14:nvContentPartPr>
              <p14:xfrm>
                <a:off x="8947167" y="4070737"/>
                <a:ext cx="67320" cy="144360"/>
              </p14:xfrm>
            </p:contentPart>
          </mc:Choice>
          <mc:Fallback>
            <p:pic>
              <p:nvPicPr>
                <p:cNvPr id="2489" name="Input penna 2488">
                  <a:extLst>
                    <a:ext uri="{FF2B5EF4-FFF2-40B4-BE49-F238E27FC236}">
                      <a16:creationId xmlns:a16="http://schemas.microsoft.com/office/drawing/2014/main" id="{A917BF38-E06F-0E44-EA06-EFA150F8F587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8936727" y="4059937"/>
                  <a:ext cx="885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2490" name="Input penna 2489">
                  <a:extLst>
                    <a:ext uri="{FF2B5EF4-FFF2-40B4-BE49-F238E27FC236}">
                      <a16:creationId xmlns:a16="http://schemas.microsoft.com/office/drawing/2014/main" id="{D26DE36B-7842-9A9A-6021-E6F67FDE2B67}"/>
                    </a:ext>
                  </a:extLst>
                </p14:cNvPr>
                <p14:cNvContentPartPr/>
                <p14:nvPr/>
              </p14:nvContentPartPr>
              <p14:xfrm>
                <a:off x="9082527" y="4123657"/>
                <a:ext cx="65520" cy="123480"/>
              </p14:xfrm>
            </p:contentPart>
          </mc:Choice>
          <mc:Fallback>
            <p:pic>
              <p:nvPicPr>
                <p:cNvPr id="2490" name="Input penna 2489">
                  <a:extLst>
                    <a:ext uri="{FF2B5EF4-FFF2-40B4-BE49-F238E27FC236}">
                      <a16:creationId xmlns:a16="http://schemas.microsoft.com/office/drawing/2014/main" id="{D26DE36B-7842-9A9A-6021-E6F67FDE2B67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9072087" y="4113217"/>
                  <a:ext cx="8676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2553" name="Input penna 2552">
                  <a:extLst>
                    <a:ext uri="{FF2B5EF4-FFF2-40B4-BE49-F238E27FC236}">
                      <a16:creationId xmlns:a16="http://schemas.microsoft.com/office/drawing/2014/main" id="{E6F6BDD4-DA74-F337-4C51-36726AE1B8E4}"/>
                    </a:ext>
                  </a:extLst>
                </p14:cNvPr>
                <p14:cNvContentPartPr/>
                <p14:nvPr/>
              </p14:nvContentPartPr>
              <p14:xfrm>
                <a:off x="9214647" y="4090537"/>
                <a:ext cx="80280" cy="128880"/>
              </p14:xfrm>
            </p:contentPart>
          </mc:Choice>
          <mc:Fallback>
            <p:pic>
              <p:nvPicPr>
                <p:cNvPr id="2553" name="Input penna 2552">
                  <a:extLst>
                    <a:ext uri="{FF2B5EF4-FFF2-40B4-BE49-F238E27FC236}">
                      <a16:creationId xmlns:a16="http://schemas.microsoft.com/office/drawing/2014/main" id="{E6F6BDD4-DA74-F337-4C51-36726AE1B8E4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9204207" y="4079737"/>
                  <a:ext cx="1015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2554" name="Input penna 2553">
                  <a:extLst>
                    <a:ext uri="{FF2B5EF4-FFF2-40B4-BE49-F238E27FC236}">
                      <a16:creationId xmlns:a16="http://schemas.microsoft.com/office/drawing/2014/main" id="{773D5008-57C9-90AB-2795-F3CED095D783}"/>
                    </a:ext>
                  </a:extLst>
                </p14:cNvPr>
                <p14:cNvContentPartPr/>
                <p14:nvPr/>
              </p14:nvContentPartPr>
              <p14:xfrm>
                <a:off x="9356487" y="4059577"/>
                <a:ext cx="10080" cy="128880"/>
              </p14:xfrm>
            </p:contentPart>
          </mc:Choice>
          <mc:Fallback>
            <p:pic>
              <p:nvPicPr>
                <p:cNvPr id="2554" name="Input penna 2553">
                  <a:extLst>
                    <a:ext uri="{FF2B5EF4-FFF2-40B4-BE49-F238E27FC236}">
                      <a16:creationId xmlns:a16="http://schemas.microsoft.com/office/drawing/2014/main" id="{773D5008-57C9-90AB-2795-F3CED095D783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9345687" y="4048777"/>
                  <a:ext cx="313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2555" name="Input penna 2554">
                  <a:extLst>
                    <a:ext uri="{FF2B5EF4-FFF2-40B4-BE49-F238E27FC236}">
                      <a16:creationId xmlns:a16="http://schemas.microsoft.com/office/drawing/2014/main" id="{EE2E6812-18E4-04B5-245E-59897EAB740C}"/>
                    </a:ext>
                  </a:extLst>
                </p14:cNvPr>
                <p14:cNvContentPartPr/>
                <p14:nvPr/>
              </p14:nvContentPartPr>
              <p14:xfrm>
                <a:off x="9351087" y="4142737"/>
                <a:ext cx="64440" cy="29160"/>
              </p14:xfrm>
            </p:contentPart>
          </mc:Choice>
          <mc:Fallback>
            <p:pic>
              <p:nvPicPr>
                <p:cNvPr id="2555" name="Input penna 2554">
                  <a:extLst>
                    <a:ext uri="{FF2B5EF4-FFF2-40B4-BE49-F238E27FC236}">
                      <a16:creationId xmlns:a16="http://schemas.microsoft.com/office/drawing/2014/main" id="{EE2E6812-18E4-04B5-245E-59897EAB740C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9340287" y="4131937"/>
                  <a:ext cx="856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2556" name="Input penna 2555">
                  <a:extLst>
                    <a:ext uri="{FF2B5EF4-FFF2-40B4-BE49-F238E27FC236}">
                      <a16:creationId xmlns:a16="http://schemas.microsoft.com/office/drawing/2014/main" id="{0944E035-A1C5-FA70-FD61-C05A2C029E10}"/>
                    </a:ext>
                  </a:extLst>
                </p14:cNvPr>
                <p14:cNvContentPartPr/>
                <p14:nvPr/>
              </p14:nvContentPartPr>
              <p14:xfrm>
                <a:off x="9432087" y="4064977"/>
                <a:ext cx="12240" cy="94680"/>
              </p14:xfrm>
            </p:contentPart>
          </mc:Choice>
          <mc:Fallback>
            <p:pic>
              <p:nvPicPr>
                <p:cNvPr id="2556" name="Input penna 2555">
                  <a:extLst>
                    <a:ext uri="{FF2B5EF4-FFF2-40B4-BE49-F238E27FC236}">
                      <a16:creationId xmlns:a16="http://schemas.microsoft.com/office/drawing/2014/main" id="{0944E035-A1C5-FA70-FD61-C05A2C029E10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9421287" y="4054537"/>
                  <a:ext cx="3348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2557" name="Input penna 2556">
                  <a:extLst>
                    <a:ext uri="{FF2B5EF4-FFF2-40B4-BE49-F238E27FC236}">
                      <a16:creationId xmlns:a16="http://schemas.microsoft.com/office/drawing/2014/main" id="{D233A1FF-6E66-0E80-9011-D44F0F37EE60}"/>
                    </a:ext>
                  </a:extLst>
                </p14:cNvPr>
                <p14:cNvContentPartPr/>
                <p14:nvPr/>
              </p14:nvContentPartPr>
              <p14:xfrm>
                <a:off x="9425607" y="4140577"/>
                <a:ext cx="33480" cy="19080"/>
              </p14:xfrm>
            </p:contentPart>
          </mc:Choice>
          <mc:Fallback>
            <p:pic>
              <p:nvPicPr>
                <p:cNvPr id="2557" name="Input penna 2556">
                  <a:extLst>
                    <a:ext uri="{FF2B5EF4-FFF2-40B4-BE49-F238E27FC236}">
                      <a16:creationId xmlns:a16="http://schemas.microsoft.com/office/drawing/2014/main" id="{D233A1FF-6E66-0E80-9011-D44F0F37EE60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9415167" y="4129777"/>
                  <a:ext cx="547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2558" name="Input penna 2557">
                  <a:extLst>
                    <a:ext uri="{FF2B5EF4-FFF2-40B4-BE49-F238E27FC236}">
                      <a16:creationId xmlns:a16="http://schemas.microsoft.com/office/drawing/2014/main" id="{F7BD2860-08D4-03CD-877D-6EBA4A428B7C}"/>
                    </a:ext>
                  </a:extLst>
                </p14:cNvPr>
                <p14:cNvContentPartPr/>
                <p14:nvPr/>
              </p14:nvContentPartPr>
              <p14:xfrm>
                <a:off x="9503367" y="4093777"/>
                <a:ext cx="16200" cy="73440"/>
              </p14:xfrm>
            </p:contentPart>
          </mc:Choice>
          <mc:Fallback>
            <p:pic>
              <p:nvPicPr>
                <p:cNvPr id="2558" name="Input penna 2557">
                  <a:extLst>
                    <a:ext uri="{FF2B5EF4-FFF2-40B4-BE49-F238E27FC236}">
                      <a16:creationId xmlns:a16="http://schemas.microsoft.com/office/drawing/2014/main" id="{F7BD2860-08D4-03CD-877D-6EBA4A428B7C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9492927" y="4083337"/>
                  <a:ext cx="3744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2559" name="Input penna 2558">
                  <a:extLst>
                    <a:ext uri="{FF2B5EF4-FFF2-40B4-BE49-F238E27FC236}">
                      <a16:creationId xmlns:a16="http://schemas.microsoft.com/office/drawing/2014/main" id="{93296BE4-07B6-6F11-DD55-D94EEBA16747}"/>
                    </a:ext>
                  </a:extLst>
                </p14:cNvPr>
                <p14:cNvContentPartPr/>
                <p14:nvPr/>
              </p14:nvContentPartPr>
              <p14:xfrm>
                <a:off x="9555567" y="4120417"/>
                <a:ext cx="72720" cy="23760"/>
              </p14:xfrm>
            </p:contentPart>
          </mc:Choice>
          <mc:Fallback>
            <p:pic>
              <p:nvPicPr>
                <p:cNvPr id="2559" name="Input penna 2558">
                  <a:extLst>
                    <a:ext uri="{FF2B5EF4-FFF2-40B4-BE49-F238E27FC236}">
                      <a16:creationId xmlns:a16="http://schemas.microsoft.com/office/drawing/2014/main" id="{93296BE4-07B6-6F11-DD55-D94EEBA16747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9545127" y="4109977"/>
                  <a:ext cx="9396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2560" name="Input penna 2559">
                  <a:extLst>
                    <a:ext uri="{FF2B5EF4-FFF2-40B4-BE49-F238E27FC236}">
                      <a16:creationId xmlns:a16="http://schemas.microsoft.com/office/drawing/2014/main" id="{5687E14B-6375-24D9-0981-8ACA531843F0}"/>
                    </a:ext>
                  </a:extLst>
                </p14:cNvPr>
                <p14:cNvContentPartPr/>
                <p14:nvPr/>
              </p14:nvContentPartPr>
              <p14:xfrm>
                <a:off x="9650247" y="4101697"/>
                <a:ext cx="123840" cy="55800"/>
              </p14:xfrm>
            </p:contentPart>
          </mc:Choice>
          <mc:Fallback>
            <p:pic>
              <p:nvPicPr>
                <p:cNvPr id="2560" name="Input penna 2559">
                  <a:extLst>
                    <a:ext uri="{FF2B5EF4-FFF2-40B4-BE49-F238E27FC236}">
                      <a16:creationId xmlns:a16="http://schemas.microsoft.com/office/drawing/2014/main" id="{5687E14B-6375-24D9-0981-8ACA531843F0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9639807" y="4090897"/>
                  <a:ext cx="145080" cy="7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76" name="Gruppo 2575">
            <a:extLst>
              <a:ext uri="{FF2B5EF4-FFF2-40B4-BE49-F238E27FC236}">
                <a16:creationId xmlns:a16="http://schemas.microsoft.com/office/drawing/2014/main" id="{D7C3663E-564B-4DB1-A1DA-EA847611C413}"/>
              </a:ext>
            </a:extLst>
          </p:cNvPr>
          <p:cNvGrpSpPr/>
          <p:nvPr/>
        </p:nvGrpSpPr>
        <p:grpSpPr>
          <a:xfrm>
            <a:off x="8393127" y="5244697"/>
            <a:ext cx="1109520" cy="236520"/>
            <a:chOff x="8393127" y="5244697"/>
            <a:chExt cx="1109520" cy="23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2563" name="Input penna 2562">
                  <a:extLst>
                    <a:ext uri="{FF2B5EF4-FFF2-40B4-BE49-F238E27FC236}">
                      <a16:creationId xmlns:a16="http://schemas.microsoft.com/office/drawing/2014/main" id="{F1C6B88B-C973-7EEF-02F8-BB7EDDDA2056}"/>
                    </a:ext>
                  </a:extLst>
                </p14:cNvPr>
                <p14:cNvContentPartPr/>
                <p14:nvPr/>
              </p14:nvContentPartPr>
              <p14:xfrm>
                <a:off x="8393127" y="5244697"/>
                <a:ext cx="112320" cy="232200"/>
              </p14:xfrm>
            </p:contentPart>
          </mc:Choice>
          <mc:Fallback>
            <p:pic>
              <p:nvPicPr>
                <p:cNvPr id="2563" name="Input penna 2562">
                  <a:extLst>
                    <a:ext uri="{FF2B5EF4-FFF2-40B4-BE49-F238E27FC236}">
                      <a16:creationId xmlns:a16="http://schemas.microsoft.com/office/drawing/2014/main" id="{F1C6B88B-C973-7EEF-02F8-BB7EDDDA2056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8382687" y="5233897"/>
                  <a:ext cx="13356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2564" name="Input penna 2563">
                  <a:extLst>
                    <a:ext uri="{FF2B5EF4-FFF2-40B4-BE49-F238E27FC236}">
                      <a16:creationId xmlns:a16="http://schemas.microsoft.com/office/drawing/2014/main" id="{549B7D0B-E4B5-6D5F-5469-4656A2E9149A}"/>
                    </a:ext>
                  </a:extLst>
                </p14:cNvPr>
                <p14:cNvContentPartPr/>
                <p14:nvPr/>
              </p14:nvContentPartPr>
              <p14:xfrm>
                <a:off x="8580687" y="5347657"/>
                <a:ext cx="21600" cy="79200"/>
              </p14:xfrm>
            </p:contentPart>
          </mc:Choice>
          <mc:Fallback>
            <p:pic>
              <p:nvPicPr>
                <p:cNvPr id="2564" name="Input penna 2563">
                  <a:extLst>
                    <a:ext uri="{FF2B5EF4-FFF2-40B4-BE49-F238E27FC236}">
                      <a16:creationId xmlns:a16="http://schemas.microsoft.com/office/drawing/2014/main" id="{549B7D0B-E4B5-6D5F-5469-4656A2E9149A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8570247" y="5337217"/>
                  <a:ext cx="4284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2565" name="Input penna 2564">
                  <a:extLst>
                    <a:ext uri="{FF2B5EF4-FFF2-40B4-BE49-F238E27FC236}">
                      <a16:creationId xmlns:a16="http://schemas.microsoft.com/office/drawing/2014/main" id="{0E1811E2-7197-CB54-872C-0135849358F3}"/>
                    </a:ext>
                  </a:extLst>
                </p14:cNvPr>
                <p14:cNvContentPartPr/>
                <p14:nvPr/>
              </p14:nvContentPartPr>
              <p14:xfrm>
                <a:off x="8648727" y="5338657"/>
                <a:ext cx="61200" cy="126000"/>
              </p14:xfrm>
            </p:contentPart>
          </mc:Choice>
          <mc:Fallback>
            <p:pic>
              <p:nvPicPr>
                <p:cNvPr id="2565" name="Input penna 2564">
                  <a:extLst>
                    <a:ext uri="{FF2B5EF4-FFF2-40B4-BE49-F238E27FC236}">
                      <a16:creationId xmlns:a16="http://schemas.microsoft.com/office/drawing/2014/main" id="{0E1811E2-7197-CB54-872C-0135849358F3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8638287" y="5327857"/>
                  <a:ext cx="8244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2566" name="Input penna 2565">
                  <a:extLst>
                    <a:ext uri="{FF2B5EF4-FFF2-40B4-BE49-F238E27FC236}">
                      <a16:creationId xmlns:a16="http://schemas.microsoft.com/office/drawing/2014/main" id="{AC21FA45-F11F-334C-D907-DB4408882026}"/>
                    </a:ext>
                  </a:extLst>
                </p14:cNvPr>
                <p14:cNvContentPartPr/>
                <p14:nvPr/>
              </p14:nvContentPartPr>
              <p14:xfrm>
                <a:off x="8759607" y="5373217"/>
                <a:ext cx="56880" cy="73440"/>
              </p14:xfrm>
            </p:contentPart>
          </mc:Choice>
          <mc:Fallback>
            <p:pic>
              <p:nvPicPr>
                <p:cNvPr id="2566" name="Input penna 2565">
                  <a:extLst>
                    <a:ext uri="{FF2B5EF4-FFF2-40B4-BE49-F238E27FC236}">
                      <a16:creationId xmlns:a16="http://schemas.microsoft.com/office/drawing/2014/main" id="{AC21FA45-F11F-334C-D907-DB4408882026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8749167" y="5362777"/>
                  <a:ext cx="781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2567" name="Input penna 2566">
                  <a:extLst>
                    <a:ext uri="{FF2B5EF4-FFF2-40B4-BE49-F238E27FC236}">
                      <a16:creationId xmlns:a16="http://schemas.microsoft.com/office/drawing/2014/main" id="{5CF9112B-6221-4846-6AC6-FCC45884F3DB}"/>
                    </a:ext>
                  </a:extLst>
                </p14:cNvPr>
                <p14:cNvContentPartPr/>
                <p14:nvPr/>
              </p14:nvContentPartPr>
              <p14:xfrm>
                <a:off x="8834127" y="5400937"/>
                <a:ext cx="101520" cy="79200"/>
              </p14:xfrm>
            </p:contentPart>
          </mc:Choice>
          <mc:Fallback>
            <p:pic>
              <p:nvPicPr>
                <p:cNvPr id="2567" name="Input penna 2566">
                  <a:extLst>
                    <a:ext uri="{FF2B5EF4-FFF2-40B4-BE49-F238E27FC236}">
                      <a16:creationId xmlns:a16="http://schemas.microsoft.com/office/drawing/2014/main" id="{5CF9112B-6221-4846-6AC6-FCC45884F3DB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8823687" y="5390497"/>
                  <a:ext cx="12276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2568" name="Input penna 2567">
                  <a:extLst>
                    <a:ext uri="{FF2B5EF4-FFF2-40B4-BE49-F238E27FC236}">
                      <a16:creationId xmlns:a16="http://schemas.microsoft.com/office/drawing/2014/main" id="{FB161A7D-9678-C5DA-FE6C-DF28CC2861C7}"/>
                    </a:ext>
                  </a:extLst>
                </p14:cNvPr>
                <p14:cNvContentPartPr/>
                <p14:nvPr/>
              </p14:nvContentPartPr>
              <p14:xfrm>
                <a:off x="8986767" y="5375377"/>
                <a:ext cx="47160" cy="97920"/>
              </p14:xfrm>
            </p:contentPart>
          </mc:Choice>
          <mc:Fallback>
            <p:pic>
              <p:nvPicPr>
                <p:cNvPr id="2568" name="Input penna 2567">
                  <a:extLst>
                    <a:ext uri="{FF2B5EF4-FFF2-40B4-BE49-F238E27FC236}">
                      <a16:creationId xmlns:a16="http://schemas.microsoft.com/office/drawing/2014/main" id="{FB161A7D-9678-C5DA-FE6C-DF28CC2861C7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8975967" y="5364937"/>
                  <a:ext cx="6840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2571" name="Input penna 2570">
                  <a:extLst>
                    <a:ext uri="{FF2B5EF4-FFF2-40B4-BE49-F238E27FC236}">
                      <a16:creationId xmlns:a16="http://schemas.microsoft.com/office/drawing/2014/main" id="{D7850762-6E45-BD30-406D-3B50702D866D}"/>
                    </a:ext>
                  </a:extLst>
                </p14:cNvPr>
                <p14:cNvContentPartPr/>
                <p14:nvPr/>
              </p14:nvContentPartPr>
              <p14:xfrm>
                <a:off x="9098367" y="5331097"/>
                <a:ext cx="122760" cy="150120"/>
              </p14:xfrm>
            </p:contentPart>
          </mc:Choice>
          <mc:Fallback>
            <p:pic>
              <p:nvPicPr>
                <p:cNvPr id="2571" name="Input penna 2570">
                  <a:extLst>
                    <a:ext uri="{FF2B5EF4-FFF2-40B4-BE49-F238E27FC236}">
                      <a16:creationId xmlns:a16="http://schemas.microsoft.com/office/drawing/2014/main" id="{D7850762-6E45-BD30-406D-3B50702D866D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9087927" y="5320657"/>
                  <a:ext cx="14400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2572" name="Input penna 2571">
                  <a:extLst>
                    <a:ext uri="{FF2B5EF4-FFF2-40B4-BE49-F238E27FC236}">
                      <a16:creationId xmlns:a16="http://schemas.microsoft.com/office/drawing/2014/main" id="{3E38D8BB-7E22-4C7F-D8C2-85773D666DBD}"/>
                    </a:ext>
                  </a:extLst>
                </p14:cNvPr>
                <p14:cNvContentPartPr/>
                <p14:nvPr/>
              </p14:nvContentPartPr>
              <p14:xfrm>
                <a:off x="9218967" y="5333257"/>
                <a:ext cx="17280" cy="102240"/>
              </p14:xfrm>
            </p:contentPart>
          </mc:Choice>
          <mc:Fallback>
            <p:pic>
              <p:nvPicPr>
                <p:cNvPr id="2572" name="Input penna 2571">
                  <a:extLst>
                    <a:ext uri="{FF2B5EF4-FFF2-40B4-BE49-F238E27FC236}">
                      <a16:creationId xmlns:a16="http://schemas.microsoft.com/office/drawing/2014/main" id="{3E38D8BB-7E22-4C7F-D8C2-85773D666DBD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9208167" y="5322817"/>
                  <a:ext cx="3852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2573" name="Input penna 2572">
                  <a:extLst>
                    <a:ext uri="{FF2B5EF4-FFF2-40B4-BE49-F238E27FC236}">
                      <a16:creationId xmlns:a16="http://schemas.microsoft.com/office/drawing/2014/main" id="{22B4990C-FE1E-8A2E-97B8-8F517C5F28A9}"/>
                    </a:ext>
                  </a:extLst>
                </p14:cNvPr>
                <p14:cNvContentPartPr/>
                <p14:nvPr/>
              </p14:nvContentPartPr>
              <p14:xfrm>
                <a:off x="9293487" y="5368897"/>
                <a:ext cx="131400" cy="54720"/>
              </p14:xfrm>
            </p:contentPart>
          </mc:Choice>
          <mc:Fallback>
            <p:pic>
              <p:nvPicPr>
                <p:cNvPr id="2573" name="Input penna 2572">
                  <a:extLst>
                    <a:ext uri="{FF2B5EF4-FFF2-40B4-BE49-F238E27FC236}">
                      <a16:creationId xmlns:a16="http://schemas.microsoft.com/office/drawing/2014/main" id="{22B4990C-FE1E-8A2E-97B8-8F517C5F28A9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9283047" y="5358097"/>
                  <a:ext cx="15264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2574" name="Input penna 2573">
                  <a:extLst>
                    <a:ext uri="{FF2B5EF4-FFF2-40B4-BE49-F238E27FC236}">
                      <a16:creationId xmlns:a16="http://schemas.microsoft.com/office/drawing/2014/main" id="{F82299BB-A5A5-718A-1B9E-FEF50091E713}"/>
                    </a:ext>
                  </a:extLst>
                </p14:cNvPr>
                <p14:cNvContentPartPr/>
                <p14:nvPr/>
              </p14:nvContentPartPr>
              <p14:xfrm>
                <a:off x="9423447" y="5326777"/>
                <a:ext cx="79200" cy="100080"/>
              </p14:xfrm>
            </p:contentPart>
          </mc:Choice>
          <mc:Fallback>
            <p:pic>
              <p:nvPicPr>
                <p:cNvPr id="2574" name="Input penna 2573">
                  <a:extLst>
                    <a:ext uri="{FF2B5EF4-FFF2-40B4-BE49-F238E27FC236}">
                      <a16:creationId xmlns:a16="http://schemas.microsoft.com/office/drawing/2014/main" id="{F82299BB-A5A5-718A-1B9E-FEF50091E713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9413007" y="5315977"/>
                  <a:ext cx="100440" cy="12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94" name="Gruppo 2593">
            <a:extLst>
              <a:ext uri="{FF2B5EF4-FFF2-40B4-BE49-F238E27FC236}">
                <a16:creationId xmlns:a16="http://schemas.microsoft.com/office/drawing/2014/main" id="{E2EFB3FC-B3EE-1895-74FD-139E2590EE97}"/>
              </a:ext>
            </a:extLst>
          </p:cNvPr>
          <p:cNvGrpSpPr/>
          <p:nvPr/>
        </p:nvGrpSpPr>
        <p:grpSpPr>
          <a:xfrm>
            <a:off x="233007" y="5450617"/>
            <a:ext cx="557640" cy="255600"/>
            <a:chOff x="233007" y="5450617"/>
            <a:chExt cx="557640" cy="25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2577" name="Input penna 2576">
                  <a:extLst>
                    <a:ext uri="{FF2B5EF4-FFF2-40B4-BE49-F238E27FC236}">
                      <a16:creationId xmlns:a16="http://schemas.microsoft.com/office/drawing/2014/main" id="{CDDEDBF0-5CF3-47F8-4CFF-6860859D0659}"/>
                    </a:ext>
                  </a:extLst>
                </p14:cNvPr>
                <p14:cNvContentPartPr/>
                <p14:nvPr/>
              </p14:nvContentPartPr>
              <p14:xfrm>
                <a:off x="233007" y="5485177"/>
                <a:ext cx="13320" cy="221040"/>
              </p14:xfrm>
            </p:contentPart>
          </mc:Choice>
          <mc:Fallback>
            <p:pic>
              <p:nvPicPr>
                <p:cNvPr id="2577" name="Input penna 2576">
                  <a:extLst>
                    <a:ext uri="{FF2B5EF4-FFF2-40B4-BE49-F238E27FC236}">
                      <a16:creationId xmlns:a16="http://schemas.microsoft.com/office/drawing/2014/main" id="{CDDEDBF0-5CF3-47F8-4CFF-6860859D0659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222207" y="5474737"/>
                  <a:ext cx="3456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2578" name="Input penna 2577">
                  <a:extLst>
                    <a:ext uri="{FF2B5EF4-FFF2-40B4-BE49-F238E27FC236}">
                      <a16:creationId xmlns:a16="http://schemas.microsoft.com/office/drawing/2014/main" id="{A32077D7-4790-BC8B-356B-811FF3543CA0}"/>
                    </a:ext>
                  </a:extLst>
                </p14:cNvPr>
                <p14:cNvContentPartPr/>
                <p14:nvPr/>
              </p14:nvContentPartPr>
              <p14:xfrm>
                <a:off x="256407" y="5471857"/>
                <a:ext cx="195480" cy="162360"/>
              </p14:xfrm>
            </p:contentPart>
          </mc:Choice>
          <mc:Fallback>
            <p:pic>
              <p:nvPicPr>
                <p:cNvPr id="2578" name="Input penna 2577">
                  <a:extLst>
                    <a:ext uri="{FF2B5EF4-FFF2-40B4-BE49-F238E27FC236}">
                      <a16:creationId xmlns:a16="http://schemas.microsoft.com/office/drawing/2014/main" id="{A32077D7-4790-BC8B-356B-811FF3543CA0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245607" y="5461417"/>
                  <a:ext cx="21672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2579" name="Input penna 2578">
                  <a:extLst>
                    <a:ext uri="{FF2B5EF4-FFF2-40B4-BE49-F238E27FC236}">
                      <a16:creationId xmlns:a16="http://schemas.microsoft.com/office/drawing/2014/main" id="{5BB11949-C34B-A03B-1039-B4926009FDB3}"/>
                    </a:ext>
                  </a:extLst>
                </p14:cNvPr>
                <p14:cNvContentPartPr/>
                <p14:nvPr/>
              </p14:nvContentPartPr>
              <p14:xfrm>
                <a:off x="464847" y="5459617"/>
                <a:ext cx="137160" cy="183240"/>
              </p14:xfrm>
            </p:contentPart>
          </mc:Choice>
          <mc:Fallback>
            <p:pic>
              <p:nvPicPr>
                <p:cNvPr id="2579" name="Input penna 2578">
                  <a:extLst>
                    <a:ext uri="{FF2B5EF4-FFF2-40B4-BE49-F238E27FC236}">
                      <a16:creationId xmlns:a16="http://schemas.microsoft.com/office/drawing/2014/main" id="{5BB11949-C34B-A03B-1039-B4926009FDB3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454047" y="5449177"/>
                  <a:ext cx="15840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2580" name="Input penna 2579">
                  <a:extLst>
                    <a:ext uri="{FF2B5EF4-FFF2-40B4-BE49-F238E27FC236}">
                      <a16:creationId xmlns:a16="http://schemas.microsoft.com/office/drawing/2014/main" id="{0ED8A0BF-75AE-C75D-60E3-348A1486345F}"/>
                    </a:ext>
                  </a:extLst>
                </p14:cNvPr>
                <p14:cNvContentPartPr/>
                <p14:nvPr/>
              </p14:nvContentPartPr>
              <p14:xfrm>
                <a:off x="653847" y="5450617"/>
                <a:ext cx="136800" cy="160200"/>
              </p14:xfrm>
            </p:contentPart>
          </mc:Choice>
          <mc:Fallback>
            <p:pic>
              <p:nvPicPr>
                <p:cNvPr id="2580" name="Input penna 2579">
                  <a:extLst>
                    <a:ext uri="{FF2B5EF4-FFF2-40B4-BE49-F238E27FC236}">
                      <a16:creationId xmlns:a16="http://schemas.microsoft.com/office/drawing/2014/main" id="{0ED8A0BF-75AE-C75D-60E3-348A1486345F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643047" y="5440177"/>
                  <a:ext cx="158040" cy="18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92" name="Gruppo 2591">
            <a:extLst>
              <a:ext uri="{FF2B5EF4-FFF2-40B4-BE49-F238E27FC236}">
                <a16:creationId xmlns:a16="http://schemas.microsoft.com/office/drawing/2014/main" id="{41BA0845-7A07-2972-7563-ED9F890377A2}"/>
              </a:ext>
            </a:extLst>
          </p:cNvPr>
          <p:cNvGrpSpPr/>
          <p:nvPr/>
        </p:nvGrpSpPr>
        <p:grpSpPr>
          <a:xfrm>
            <a:off x="1147047" y="5342257"/>
            <a:ext cx="214560" cy="259920"/>
            <a:chOff x="1147047" y="5342257"/>
            <a:chExt cx="214560" cy="25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2581" name="Input penna 2580">
                  <a:extLst>
                    <a:ext uri="{FF2B5EF4-FFF2-40B4-BE49-F238E27FC236}">
                      <a16:creationId xmlns:a16="http://schemas.microsoft.com/office/drawing/2014/main" id="{EC8162F1-5ED3-B199-DC26-43A171CD41E2}"/>
                    </a:ext>
                  </a:extLst>
                </p14:cNvPr>
                <p14:cNvContentPartPr/>
                <p14:nvPr/>
              </p14:nvContentPartPr>
              <p14:xfrm>
                <a:off x="1147047" y="5453137"/>
                <a:ext cx="117720" cy="149040"/>
              </p14:xfrm>
            </p:contentPart>
          </mc:Choice>
          <mc:Fallback>
            <p:pic>
              <p:nvPicPr>
                <p:cNvPr id="2581" name="Input penna 2580">
                  <a:extLst>
                    <a:ext uri="{FF2B5EF4-FFF2-40B4-BE49-F238E27FC236}">
                      <a16:creationId xmlns:a16="http://schemas.microsoft.com/office/drawing/2014/main" id="{EC8162F1-5ED3-B199-DC26-43A171CD41E2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136607" y="5442337"/>
                  <a:ext cx="13896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2582" name="Input penna 2581">
                  <a:extLst>
                    <a:ext uri="{FF2B5EF4-FFF2-40B4-BE49-F238E27FC236}">
                      <a16:creationId xmlns:a16="http://schemas.microsoft.com/office/drawing/2014/main" id="{F0DE443D-180F-EF84-410B-49B4467120E6}"/>
                    </a:ext>
                  </a:extLst>
                </p14:cNvPr>
                <p14:cNvContentPartPr/>
                <p14:nvPr/>
              </p14:nvContentPartPr>
              <p14:xfrm>
                <a:off x="1261167" y="5342257"/>
                <a:ext cx="100440" cy="57960"/>
              </p14:xfrm>
            </p:contentPart>
          </mc:Choice>
          <mc:Fallback>
            <p:pic>
              <p:nvPicPr>
                <p:cNvPr id="2582" name="Input penna 2581">
                  <a:extLst>
                    <a:ext uri="{FF2B5EF4-FFF2-40B4-BE49-F238E27FC236}">
                      <a16:creationId xmlns:a16="http://schemas.microsoft.com/office/drawing/2014/main" id="{F0DE443D-180F-EF84-410B-49B4467120E6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250367" y="5331457"/>
                  <a:ext cx="121680" cy="7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90" name="Gruppo 2589">
            <a:extLst>
              <a:ext uri="{FF2B5EF4-FFF2-40B4-BE49-F238E27FC236}">
                <a16:creationId xmlns:a16="http://schemas.microsoft.com/office/drawing/2014/main" id="{BA45B7B0-D982-003B-3AD8-1E93E4432A6C}"/>
              </a:ext>
            </a:extLst>
          </p:cNvPr>
          <p:cNvGrpSpPr/>
          <p:nvPr/>
        </p:nvGrpSpPr>
        <p:grpSpPr>
          <a:xfrm>
            <a:off x="484287" y="5827897"/>
            <a:ext cx="982800" cy="552240"/>
            <a:chOff x="484287" y="5827897"/>
            <a:chExt cx="982800" cy="55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2583" name="Input penna 2582">
                  <a:extLst>
                    <a:ext uri="{FF2B5EF4-FFF2-40B4-BE49-F238E27FC236}">
                      <a16:creationId xmlns:a16="http://schemas.microsoft.com/office/drawing/2014/main" id="{1625812C-E5B2-B782-B8D3-DB1F6B05DFA6}"/>
                    </a:ext>
                  </a:extLst>
                </p14:cNvPr>
                <p14:cNvContentPartPr/>
                <p14:nvPr/>
              </p14:nvContentPartPr>
              <p14:xfrm>
                <a:off x="484287" y="6043897"/>
                <a:ext cx="178200" cy="336240"/>
              </p14:xfrm>
            </p:contentPart>
          </mc:Choice>
          <mc:Fallback>
            <p:pic>
              <p:nvPicPr>
                <p:cNvPr id="2583" name="Input penna 2582">
                  <a:extLst>
                    <a:ext uri="{FF2B5EF4-FFF2-40B4-BE49-F238E27FC236}">
                      <a16:creationId xmlns:a16="http://schemas.microsoft.com/office/drawing/2014/main" id="{1625812C-E5B2-B782-B8D3-DB1F6B05DFA6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473847" y="6033457"/>
                  <a:ext cx="199440" cy="35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2584" name="Input penna 2583">
                  <a:extLst>
                    <a:ext uri="{FF2B5EF4-FFF2-40B4-BE49-F238E27FC236}">
                      <a16:creationId xmlns:a16="http://schemas.microsoft.com/office/drawing/2014/main" id="{E8FD5D46-0B79-B870-9DB2-6F03D62748B2}"/>
                    </a:ext>
                  </a:extLst>
                </p14:cNvPr>
                <p14:cNvContentPartPr/>
                <p14:nvPr/>
              </p14:nvContentPartPr>
              <p14:xfrm>
                <a:off x="767607" y="6011857"/>
                <a:ext cx="119520" cy="138960"/>
              </p14:xfrm>
            </p:contentPart>
          </mc:Choice>
          <mc:Fallback>
            <p:pic>
              <p:nvPicPr>
                <p:cNvPr id="2584" name="Input penna 2583">
                  <a:extLst>
                    <a:ext uri="{FF2B5EF4-FFF2-40B4-BE49-F238E27FC236}">
                      <a16:creationId xmlns:a16="http://schemas.microsoft.com/office/drawing/2014/main" id="{E8FD5D46-0B79-B870-9DB2-6F03D62748B2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757167" y="6001057"/>
                  <a:ext cx="14076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2585" name="Input penna 2584">
                  <a:extLst>
                    <a:ext uri="{FF2B5EF4-FFF2-40B4-BE49-F238E27FC236}">
                      <a16:creationId xmlns:a16="http://schemas.microsoft.com/office/drawing/2014/main" id="{CE562A2F-DFCE-597A-EF1F-43C479C4D607}"/>
                    </a:ext>
                  </a:extLst>
                </p14:cNvPr>
                <p14:cNvContentPartPr/>
                <p14:nvPr/>
              </p14:nvContentPartPr>
              <p14:xfrm>
                <a:off x="933927" y="6056137"/>
                <a:ext cx="70560" cy="142200"/>
              </p14:xfrm>
            </p:contentPart>
          </mc:Choice>
          <mc:Fallback>
            <p:pic>
              <p:nvPicPr>
                <p:cNvPr id="2585" name="Input penna 2584">
                  <a:extLst>
                    <a:ext uri="{FF2B5EF4-FFF2-40B4-BE49-F238E27FC236}">
                      <a16:creationId xmlns:a16="http://schemas.microsoft.com/office/drawing/2014/main" id="{CE562A2F-DFCE-597A-EF1F-43C479C4D607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923487" y="6045697"/>
                  <a:ext cx="9180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2586" name="Input penna 2585">
                  <a:extLst>
                    <a:ext uri="{FF2B5EF4-FFF2-40B4-BE49-F238E27FC236}">
                      <a16:creationId xmlns:a16="http://schemas.microsoft.com/office/drawing/2014/main" id="{7505E636-9CFA-D51C-D6D2-59DFFE682518}"/>
                    </a:ext>
                  </a:extLst>
                </p14:cNvPr>
                <p14:cNvContentPartPr/>
                <p14:nvPr/>
              </p14:nvContentPartPr>
              <p14:xfrm>
                <a:off x="1057407" y="5989537"/>
                <a:ext cx="71640" cy="112320"/>
              </p14:xfrm>
            </p:contentPart>
          </mc:Choice>
          <mc:Fallback>
            <p:pic>
              <p:nvPicPr>
                <p:cNvPr id="2586" name="Input penna 2585">
                  <a:extLst>
                    <a:ext uri="{FF2B5EF4-FFF2-40B4-BE49-F238E27FC236}">
                      <a16:creationId xmlns:a16="http://schemas.microsoft.com/office/drawing/2014/main" id="{7505E636-9CFA-D51C-D6D2-59DFFE682518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046967" y="5979097"/>
                  <a:ext cx="9288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2587" name="Input penna 2586">
                  <a:extLst>
                    <a:ext uri="{FF2B5EF4-FFF2-40B4-BE49-F238E27FC236}">
                      <a16:creationId xmlns:a16="http://schemas.microsoft.com/office/drawing/2014/main" id="{8294ABD3-50DA-9870-4959-95DA63DD6E39}"/>
                    </a:ext>
                  </a:extLst>
                </p14:cNvPr>
                <p14:cNvContentPartPr/>
                <p14:nvPr/>
              </p14:nvContentPartPr>
              <p14:xfrm>
                <a:off x="1217247" y="5827897"/>
                <a:ext cx="54720" cy="257400"/>
              </p14:xfrm>
            </p:contentPart>
          </mc:Choice>
          <mc:Fallback>
            <p:pic>
              <p:nvPicPr>
                <p:cNvPr id="2587" name="Input penna 2586">
                  <a:extLst>
                    <a:ext uri="{FF2B5EF4-FFF2-40B4-BE49-F238E27FC236}">
                      <a16:creationId xmlns:a16="http://schemas.microsoft.com/office/drawing/2014/main" id="{8294ABD3-50DA-9870-4959-95DA63DD6E39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206807" y="5817097"/>
                  <a:ext cx="7596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2588" name="Input penna 2587">
                  <a:extLst>
                    <a:ext uri="{FF2B5EF4-FFF2-40B4-BE49-F238E27FC236}">
                      <a16:creationId xmlns:a16="http://schemas.microsoft.com/office/drawing/2014/main" id="{8451535E-DE93-A980-1425-881526D7DBD7}"/>
                    </a:ext>
                  </a:extLst>
                </p14:cNvPr>
                <p14:cNvContentPartPr/>
                <p14:nvPr/>
              </p14:nvContentPartPr>
              <p14:xfrm>
                <a:off x="1337847" y="6004297"/>
                <a:ext cx="129240" cy="160920"/>
              </p14:xfrm>
            </p:contentPart>
          </mc:Choice>
          <mc:Fallback>
            <p:pic>
              <p:nvPicPr>
                <p:cNvPr id="2588" name="Input penna 2587">
                  <a:extLst>
                    <a:ext uri="{FF2B5EF4-FFF2-40B4-BE49-F238E27FC236}">
                      <a16:creationId xmlns:a16="http://schemas.microsoft.com/office/drawing/2014/main" id="{8451535E-DE93-A980-1425-881526D7DBD7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327047" y="5993857"/>
                  <a:ext cx="150480" cy="1821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55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56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5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57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58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57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58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58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0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8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61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0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615" name="Screenshot 2024-10-23 alle 11.58.43.png" descr="Screenshot 2024-10-23 alle 11.58.4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6614" y="724702"/>
            <a:ext cx="8438772" cy="13894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6" name="Screenshot 2024-10-23 alle 11.59.08.png" descr="Screenshot 2024-10-23 alle 11.59.0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7297" y="2937482"/>
            <a:ext cx="9726041" cy="1389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" name="Gruppo 20">
            <a:extLst>
              <a:ext uri="{FF2B5EF4-FFF2-40B4-BE49-F238E27FC236}">
                <a16:creationId xmlns:a16="http://schemas.microsoft.com/office/drawing/2014/main" id="{836F34ED-E4EE-2DF2-A24E-EA29C4203536}"/>
              </a:ext>
            </a:extLst>
          </p:cNvPr>
          <p:cNvGrpSpPr/>
          <p:nvPr/>
        </p:nvGrpSpPr>
        <p:grpSpPr>
          <a:xfrm>
            <a:off x="6246447" y="2431149"/>
            <a:ext cx="946440" cy="338040"/>
            <a:chOff x="6246447" y="2431149"/>
            <a:chExt cx="946440" cy="33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51F03DD1-94FF-89D7-0903-B55154F1BBA6}"/>
                    </a:ext>
                  </a:extLst>
                </p14:cNvPr>
                <p14:cNvContentPartPr/>
                <p14:nvPr/>
              </p14:nvContentPartPr>
              <p14:xfrm>
                <a:off x="6246447" y="2450949"/>
                <a:ext cx="242280" cy="3182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51F03DD1-94FF-89D7-0903-B55154F1BBA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236007" y="2440509"/>
                  <a:ext cx="26352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5F1E2CC0-A256-9B35-48F0-E03842DCEF2C}"/>
                    </a:ext>
                  </a:extLst>
                </p14:cNvPr>
                <p14:cNvContentPartPr/>
                <p14:nvPr/>
              </p14:nvContentPartPr>
              <p14:xfrm>
                <a:off x="6651447" y="2431149"/>
                <a:ext cx="155880" cy="3254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5F1E2CC0-A256-9B35-48F0-E03842DCEF2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640647" y="2420709"/>
                  <a:ext cx="177120" cy="34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43041D7E-F57F-C716-CE98-F13674E3D950}"/>
                    </a:ext>
                  </a:extLst>
                </p14:cNvPr>
                <p14:cNvContentPartPr/>
                <p14:nvPr/>
              </p14:nvContentPartPr>
              <p14:xfrm>
                <a:off x="6842967" y="2496669"/>
                <a:ext cx="183600" cy="2008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43041D7E-F57F-C716-CE98-F13674E3D95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832527" y="2485869"/>
                  <a:ext cx="20484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E7918D6-F9CF-D060-CE60-3A48C7BD0298}"/>
                    </a:ext>
                  </a:extLst>
                </p14:cNvPr>
                <p14:cNvContentPartPr/>
                <p14:nvPr/>
              </p14:nvContentPartPr>
              <p14:xfrm>
                <a:off x="7065807" y="2462109"/>
                <a:ext cx="127080" cy="2055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E7918D6-F9CF-D060-CE60-3A48C7BD029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055367" y="2451669"/>
                  <a:ext cx="148320" cy="22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5319955D-D8B2-424C-EB79-F28909059F57}"/>
              </a:ext>
            </a:extLst>
          </p:cNvPr>
          <p:cNvGrpSpPr/>
          <p:nvPr/>
        </p:nvGrpSpPr>
        <p:grpSpPr>
          <a:xfrm>
            <a:off x="7857447" y="2392269"/>
            <a:ext cx="1043280" cy="266040"/>
            <a:chOff x="7857447" y="2392269"/>
            <a:chExt cx="1043280" cy="26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781F21A-CCA9-7C8E-71D0-E89DF51A8D91}"/>
                    </a:ext>
                  </a:extLst>
                </p14:cNvPr>
                <p14:cNvContentPartPr/>
                <p14:nvPr/>
              </p14:nvContentPartPr>
              <p14:xfrm>
                <a:off x="7857447" y="2428989"/>
                <a:ext cx="280440" cy="2293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781F21A-CCA9-7C8E-71D0-E89DF51A8D9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846647" y="2418189"/>
                  <a:ext cx="30168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A30465D-A096-59A7-D9CF-9E08EF9EE354}"/>
                    </a:ext>
                  </a:extLst>
                </p14:cNvPr>
                <p14:cNvContentPartPr/>
                <p14:nvPr/>
              </p14:nvContentPartPr>
              <p14:xfrm>
                <a:off x="8088567" y="2416749"/>
                <a:ext cx="153720" cy="2232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A30465D-A096-59A7-D9CF-9E08EF9EE35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078127" y="2406309"/>
                  <a:ext cx="17496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78C35D84-64E2-175C-B176-BD16EB5AABAB}"/>
                    </a:ext>
                  </a:extLst>
                </p14:cNvPr>
                <p14:cNvContentPartPr/>
                <p14:nvPr/>
              </p14:nvContentPartPr>
              <p14:xfrm>
                <a:off x="8227167" y="2404509"/>
                <a:ext cx="222120" cy="2311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78C35D84-64E2-175C-B176-BD16EB5AABA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216367" y="2394069"/>
                  <a:ext cx="24336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905FB9A0-4CAE-1A71-96E0-D16AA3FA963C}"/>
                    </a:ext>
                  </a:extLst>
                </p14:cNvPr>
                <p14:cNvContentPartPr/>
                <p14:nvPr/>
              </p14:nvContentPartPr>
              <p14:xfrm>
                <a:off x="8302767" y="2486589"/>
                <a:ext cx="126000" cy="536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905FB9A0-4CAE-1A71-96E0-D16AA3FA963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292327" y="2476149"/>
                  <a:ext cx="1472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D287A4EE-B4B4-F7F4-6FCF-81AABFD762D9}"/>
                    </a:ext>
                  </a:extLst>
                </p14:cNvPr>
                <p14:cNvContentPartPr/>
                <p14:nvPr/>
              </p14:nvContentPartPr>
              <p14:xfrm>
                <a:off x="8621727" y="2392269"/>
                <a:ext cx="166320" cy="280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D287A4EE-B4B4-F7F4-6FCF-81AABFD762D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611287" y="2381829"/>
                  <a:ext cx="1875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9603800F-A68F-1C3A-3668-D8BDBBD70AB8}"/>
                    </a:ext>
                  </a:extLst>
                </p14:cNvPr>
                <p14:cNvContentPartPr/>
                <p14:nvPr/>
              </p14:nvContentPartPr>
              <p14:xfrm>
                <a:off x="8614887" y="2462109"/>
                <a:ext cx="60120" cy="1454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9603800F-A68F-1C3A-3668-D8BDBBD70AB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604447" y="2451669"/>
                  <a:ext cx="813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FE5B36D2-B0B2-7E52-1F27-A9E81BDFF850}"/>
                    </a:ext>
                  </a:extLst>
                </p14:cNvPr>
                <p14:cNvContentPartPr/>
                <p14:nvPr/>
              </p14:nvContentPartPr>
              <p14:xfrm>
                <a:off x="8781207" y="2439069"/>
                <a:ext cx="119520" cy="1566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FE5B36D2-B0B2-7E52-1F27-A9E81BDFF85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770767" y="2428269"/>
                  <a:ext cx="140760" cy="177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376A816B-0AD1-E22D-73CD-7792225B182D}"/>
                  </a:ext>
                </a:extLst>
              </p14:cNvPr>
              <p14:cNvContentPartPr/>
              <p14:nvPr/>
            </p14:nvContentPartPr>
            <p14:xfrm>
              <a:off x="5630487" y="4376737"/>
              <a:ext cx="2562840" cy="253080"/>
            </p14:xfrm>
          </p:contentPart>
        </mc:Choice>
        <mc:Fallback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376A816B-0AD1-E22D-73CD-7792225B182D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619687" y="4366297"/>
                <a:ext cx="2584080" cy="274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61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63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62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63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64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3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64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65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6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65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67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6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679" name="Screenshot 2024-10-23 alle 11.59.18.png" descr="Screenshot 2024-10-23 alle 11.59.1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7237" y="153668"/>
            <a:ext cx="7157526" cy="5867404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9536F8C2-552A-B360-C414-06B8B9785EEC}"/>
                  </a:ext>
                </a:extLst>
              </p14:cNvPr>
              <p14:cNvContentPartPr/>
              <p14:nvPr/>
            </p14:nvContentPartPr>
            <p14:xfrm>
              <a:off x="6838647" y="800709"/>
              <a:ext cx="1681560" cy="12960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9536F8C2-552A-B360-C414-06B8B9785EE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28207" y="790269"/>
                <a:ext cx="1702800" cy="15084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uppo 29">
            <a:extLst>
              <a:ext uri="{FF2B5EF4-FFF2-40B4-BE49-F238E27FC236}">
                <a16:creationId xmlns:a16="http://schemas.microsoft.com/office/drawing/2014/main" id="{FD1B377B-E6D4-936B-4227-89B20DB20489}"/>
              </a:ext>
            </a:extLst>
          </p:cNvPr>
          <p:cNvGrpSpPr/>
          <p:nvPr/>
        </p:nvGrpSpPr>
        <p:grpSpPr>
          <a:xfrm>
            <a:off x="292407" y="1086549"/>
            <a:ext cx="3083760" cy="1544760"/>
            <a:chOff x="292407" y="1086549"/>
            <a:chExt cx="3083760" cy="154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3B2CDA8-AF95-FE5A-17E4-930A0CBBD631}"/>
                    </a:ext>
                  </a:extLst>
                </p14:cNvPr>
                <p14:cNvContentPartPr/>
                <p14:nvPr/>
              </p14:nvContentPartPr>
              <p14:xfrm>
                <a:off x="2405247" y="1957029"/>
                <a:ext cx="452160" cy="4572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3B2CDA8-AF95-FE5A-17E4-930A0CBBD63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394807" y="1946229"/>
                  <a:ext cx="473400" cy="47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1066CDA1-BCC7-5D52-2F78-660EAAC4C54D}"/>
                    </a:ext>
                  </a:extLst>
                </p14:cNvPr>
                <p14:cNvContentPartPr/>
                <p14:nvPr/>
              </p14:nvContentPartPr>
              <p14:xfrm>
                <a:off x="2043807" y="1663629"/>
                <a:ext cx="1332360" cy="9676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1066CDA1-BCC7-5D52-2F78-660EAAC4C54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033367" y="1653189"/>
                  <a:ext cx="1353600" cy="9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C4358C29-15E6-BD0E-DC4F-B659299A08C2}"/>
                    </a:ext>
                  </a:extLst>
                </p14:cNvPr>
                <p14:cNvContentPartPr/>
                <p14:nvPr/>
              </p14:nvContentPartPr>
              <p14:xfrm>
                <a:off x="630447" y="1086549"/>
                <a:ext cx="279360" cy="3661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C4358C29-15E6-BD0E-DC4F-B659299A08C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19647" y="1075749"/>
                  <a:ext cx="300600" cy="38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AA1E4FDE-E022-B78B-102F-773C1BADE40D}"/>
                    </a:ext>
                  </a:extLst>
                </p14:cNvPr>
                <p14:cNvContentPartPr/>
                <p14:nvPr/>
              </p14:nvContentPartPr>
              <p14:xfrm>
                <a:off x="954087" y="1168269"/>
                <a:ext cx="163440" cy="2552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AA1E4FDE-E022-B78B-102F-773C1BADE40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43647" y="1157829"/>
                  <a:ext cx="18468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D944DB82-A209-0E82-1325-DADA9E591108}"/>
                    </a:ext>
                  </a:extLst>
                </p14:cNvPr>
                <p14:cNvContentPartPr/>
                <p14:nvPr/>
              </p14:nvContentPartPr>
              <p14:xfrm>
                <a:off x="1222647" y="1231629"/>
                <a:ext cx="79200" cy="2077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D944DB82-A209-0E82-1325-DADA9E59110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212207" y="1221189"/>
                  <a:ext cx="10044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AAED22D-2FCD-7C62-093D-E2AB8D9FCB41}"/>
                    </a:ext>
                  </a:extLst>
                </p14:cNvPr>
                <p14:cNvContentPartPr/>
                <p14:nvPr/>
              </p14:nvContentPartPr>
              <p14:xfrm>
                <a:off x="1362327" y="1264749"/>
                <a:ext cx="68400" cy="2066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AAED22D-2FCD-7C62-093D-E2AB8D9FCB4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351527" y="1254309"/>
                  <a:ext cx="8964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648B374-A227-5F4A-8143-06294CEA32DC}"/>
                    </a:ext>
                  </a:extLst>
                </p14:cNvPr>
                <p14:cNvContentPartPr/>
                <p14:nvPr/>
              </p14:nvContentPartPr>
              <p14:xfrm>
                <a:off x="1500927" y="1218309"/>
                <a:ext cx="113400" cy="2131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648B374-A227-5F4A-8143-06294CEA32D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490127" y="1207509"/>
                  <a:ext cx="13464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A5E8FEB9-0939-FB4F-849D-819631C6642E}"/>
                    </a:ext>
                  </a:extLst>
                </p14:cNvPr>
                <p14:cNvContentPartPr/>
                <p14:nvPr/>
              </p14:nvContentPartPr>
              <p14:xfrm>
                <a:off x="1649967" y="1250349"/>
                <a:ext cx="65520" cy="1389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A5E8FEB9-0939-FB4F-849D-819631C6642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639527" y="1239909"/>
                  <a:ext cx="8676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7D1FD2A8-69BA-57BE-037F-1BDC3AE7C91D}"/>
                    </a:ext>
                  </a:extLst>
                </p14:cNvPr>
                <p14:cNvContentPartPr/>
                <p14:nvPr/>
              </p14:nvContentPartPr>
              <p14:xfrm>
                <a:off x="1815207" y="1268349"/>
                <a:ext cx="80280" cy="756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7D1FD2A8-69BA-57BE-037F-1BDC3AE7C91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804407" y="1257549"/>
                  <a:ext cx="1015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17F566AD-08BE-4C73-CF53-21D7F5CF2625}"/>
                    </a:ext>
                  </a:extLst>
                </p14:cNvPr>
                <p14:cNvContentPartPr/>
                <p14:nvPr/>
              </p14:nvContentPartPr>
              <p14:xfrm>
                <a:off x="292407" y="1931109"/>
                <a:ext cx="238680" cy="22428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17F566AD-08BE-4C73-CF53-21D7F5CF262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81967" y="1920669"/>
                  <a:ext cx="25992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03740BC5-5F02-94D9-E6F7-84E00EFDEBF8}"/>
                    </a:ext>
                  </a:extLst>
                </p14:cNvPr>
                <p14:cNvContentPartPr/>
                <p14:nvPr/>
              </p14:nvContentPartPr>
              <p14:xfrm>
                <a:off x="608127" y="1890069"/>
                <a:ext cx="110160" cy="1944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03740BC5-5F02-94D9-E6F7-84E00EFDEBF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97327" y="1879629"/>
                  <a:ext cx="13140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DC054791-CD47-2F62-D72D-FFAE607021AA}"/>
                    </a:ext>
                  </a:extLst>
                </p14:cNvPr>
                <p14:cNvContentPartPr/>
                <p14:nvPr/>
              </p14:nvContentPartPr>
              <p14:xfrm>
                <a:off x="791367" y="1896909"/>
                <a:ext cx="147240" cy="1490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DC054791-CD47-2F62-D72D-FFAE607021A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80567" y="1886109"/>
                  <a:ext cx="16848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AD69A9EA-F978-273A-6AA7-2579904197F0}"/>
                    </a:ext>
                  </a:extLst>
                </p14:cNvPr>
                <p14:cNvContentPartPr/>
                <p14:nvPr/>
              </p14:nvContentPartPr>
              <p14:xfrm>
                <a:off x="962727" y="1921029"/>
                <a:ext cx="98280" cy="1512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AD69A9EA-F978-273A-6AA7-2579904197F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52287" y="1910589"/>
                  <a:ext cx="11952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E70F0E7E-533F-59CA-9C33-9B98F1EF3BE7}"/>
                    </a:ext>
                  </a:extLst>
                </p14:cNvPr>
                <p14:cNvContentPartPr/>
                <p14:nvPr/>
              </p14:nvContentPartPr>
              <p14:xfrm>
                <a:off x="1422087" y="1666149"/>
                <a:ext cx="143280" cy="2397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E70F0E7E-533F-59CA-9C33-9B98F1EF3BE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411287" y="1655709"/>
                  <a:ext cx="16452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28A544F6-B55E-3E6D-B7B9-67316CB11043}"/>
                    </a:ext>
                  </a:extLst>
                </p14:cNvPr>
                <p14:cNvContentPartPr/>
                <p14:nvPr/>
              </p14:nvContentPartPr>
              <p14:xfrm>
                <a:off x="1621167" y="1697109"/>
                <a:ext cx="105840" cy="1933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28A544F6-B55E-3E6D-B7B9-67316CB1104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610727" y="1686669"/>
                  <a:ext cx="12708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23DC9DD2-E2A3-FDFE-31E0-3C8C54A397D2}"/>
                    </a:ext>
                  </a:extLst>
                </p14:cNvPr>
                <p14:cNvContentPartPr/>
                <p14:nvPr/>
              </p14:nvContentPartPr>
              <p14:xfrm>
                <a:off x="1753287" y="1721589"/>
                <a:ext cx="57960" cy="10800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23DC9DD2-E2A3-FDFE-31E0-3C8C54A397D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742847" y="1711149"/>
                  <a:ext cx="7920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2048ECBD-77A7-2910-60E4-302593CBDCAB}"/>
                    </a:ext>
                  </a:extLst>
                </p14:cNvPr>
                <p14:cNvContentPartPr/>
                <p14:nvPr/>
              </p14:nvContentPartPr>
              <p14:xfrm>
                <a:off x="1872807" y="1651749"/>
                <a:ext cx="81360" cy="14544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2048ECBD-77A7-2910-60E4-302593CBDCA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862007" y="1641309"/>
                  <a:ext cx="10260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059F0328-BC4C-2FE7-EB38-7A3E3C855373}"/>
                    </a:ext>
                  </a:extLst>
                </p14:cNvPr>
                <p14:cNvContentPartPr/>
                <p14:nvPr/>
              </p14:nvContentPartPr>
              <p14:xfrm>
                <a:off x="2013207" y="1656069"/>
                <a:ext cx="81360" cy="846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059F0328-BC4C-2FE7-EB38-7A3E3C855373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002767" y="1645629"/>
                  <a:ext cx="1026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0856CA33-9766-4C5C-C234-71C8E06E2C6A}"/>
                    </a:ext>
                  </a:extLst>
                </p14:cNvPr>
                <p14:cNvContentPartPr/>
                <p14:nvPr/>
              </p14:nvContentPartPr>
              <p14:xfrm>
                <a:off x="2148567" y="1660749"/>
                <a:ext cx="74880" cy="939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0856CA33-9766-4C5C-C234-71C8E06E2C6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138127" y="1649949"/>
                  <a:ext cx="9612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FFD0F8AC-0A39-B14B-15E4-1307D40F3578}"/>
                    </a:ext>
                  </a:extLst>
                </p14:cNvPr>
                <p14:cNvContentPartPr/>
                <p14:nvPr/>
              </p14:nvContentPartPr>
              <p14:xfrm>
                <a:off x="2289327" y="1478949"/>
                <a:ext cx="13320" cy="21312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FFD0F8AC-0A39-B14B-15E4-1307D40F357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278527" y="1468149"/>
                  <a:ext cx="3456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FD3722E1-1C2B-A33E-388C-3492D861CAD3}"/>
                    </a:ext>
                  </a:extLst>
                </p14:cNvPr>
                <p14:cNvContentPartPr/>
                <p14:nvPr/>
              </p14:nvContentPartPr>
              <p14:xfrm>
                <a:off x="2276367" y="1597389"/>
                <a:ext cx="54720" cy="180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FD3722E1-1C2B-A33E-388C-3492D861CAD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265927" y="1586949"/>
                  <a:ext cx="7596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CC7CF101-AE9A-2562-FC6A-9A1437938257}"/>
                    </a:ext>
                  </a:extLst>
                </p14:cNvPr>
                <p14:cNvContentPartPr/>
                <p14:nvPr/>
              </p14:nvContentPartPr>
              <p14:xfrm>
                <a:off x="2387247" y="1568589"/>
                <a:ext cx="4680" cy="1267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CC7CF101-AE9A-2562-FC6A-9A1437938257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376807" y="1558149"/>
                  <a:ext cx="259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52D19A12-6766-BB62-53A6-B7B717C1A87E}"/>
                    </a:ext>
                  </a:extLst>
                </p14:cNvPr>
                <p14:cNvContentPartPr/>
                <p14:nvPr/>
              </p14:nvContentPartPr>
              <p14:xfrm>
                <a:off x="2480847" y="1581909"/>
                <a:ext cx="57960" cy="900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52D19A12-6766-BB62-53A6-B7B717C1A87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470407" y="1571469"/>
                  <a:ext cx="792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651F798-2B6C-FCF3-DD5B-5A0A5F04796E}"/>
                    </a:ext>
                  </a:extLst>
                </p14:cNvPr>
                <p14:cNvContentPartPr/>
                <p14:nvPr/>
              </p14:nvContentPartPr>
              <p14:xfrm>
                <a:off x="2573727" y="1589829"/>
                <a:ext cx="126000" cy="1188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651F798-2B6C-FCF3-DD5B-5A0A5F04796E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562927" y="1579029"/>
                  <a:ext cx="147240" cy="140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CC30974C-E6A1-64A7-1A41-95F38D7DE2F5}"/>
                  </a:ext>
                </a:extLst>
              </p14:cNvPr>
              <p14:cNvContentPartPr/>
              <p14:nvPr/>
            </p14:nvContentPartPr>
            <p14:xfrm>
              <a:off x="6585207" y="5974269"/>
              <a:ext cx="1129680" cy="5472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CC30974C-E6A1-64A7-1A41-95F38D7DE2F5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6574407" y="5963829"/>
                <a:ext cx="1150920" cy="7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954118B9-16E0-E790-8680-DAFB96A80143}"/>
                  </a:ext>
                </a:extLst>
              </p14:cNvPr>
              <p14:cNvContentPartPr/>
              <p14:nvPr/>
            </p14:nvContentPartPr>
            <p14:xfrm>
              <a:off x="4938927" y="6012069"/>
              <a:ext cx="632160" cy="3132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954118B9-16E0-E790-8680-DAFB96A80143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4928487" y="6001629"/>
                <a:ext cx="653400" cy="52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68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69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68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69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71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9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1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71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7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7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742" name="Screenshot 2024-10-23 alle 12.20.18.png" descr="Screenshot 2024-10-23 alle 12.20.1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0660" y="831314"/>
            <a:ext cx="8310680" cy="451211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AC0F2D79-DE2A-A3B6-F469-110A8EB6B6CC}"/>
              </a:ext>
            </a:extLst>
          </p:cNvPr>
          <p:cNvGrpSpPr/>
          <p:nvPr/>
        </p:nvGrpSpPr>
        <p:grpSpPr>
          <a:xfrm>
            <a:off x="5820207" y="2034937"/>
            <a:ext cx="4190760" cy="243000"/>
            <a:chOff x="5820207" y="2034937"/>
            <a:chExt cx="4190760" cy="243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D0E125C7-CB33-A35E-070B-4BD823317A88}"/>
                    </a:ext>
                  </a:extLst>
                </p14:cNvPr>
                <p14:cNvContentPartPr/>
                <p14:nvPr/>
              </p14:nvContentPartPr>
              <p14:xfrm>
                <a:off x="5820207" y="2149057"/>
                <a:ext cx="1626120" cy="1288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D0E125C7-CB33-A35E-070B-4BD823317A8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809407" y="2138617"/>
                  <a:ext cx="164736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9098970E-3BC0-24C3-2BBE-B0A1DF80316D}"/>
                    </a:ext>
                  </a:extLst>
                </p14:cNvPr>
                <p14:cNvContentPartPr/>
                <p14:nvPr/>
              </p14:nvContentPartPr>
              <p14:xfrm>
                <a:off x="8635047" y="2034937"/>
                <a:ext cx="1375920" cy="936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9098970E-3BC0-24C3-2BBE-B0A1DF80316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624607" y="2024497"/>
                  <a:ext cx="1397160" cy="114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0DF4B50B-2419-E822-8B9D-897A3EA5095C}"/>
                  </a:ext>
                </a:extLst>
              </p14:cNvPr>
              <p14:cNvContentPartPr/>
              <p14:nvPr/>
            </p14:nvContentPartPr>
            <p14:xfrm>
              <a:off x="2480847" y="2473057"/>
              <a:ext cx="2797200" cy="16164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0DF4B50B-2419-E822-8B9D-897A3EA5095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470407" y="2462617"/>
                <a:ext cx="2818440" cy="182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74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75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74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76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77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76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7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77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9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77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80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79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805" name="Screenshot 2024-10-23 alle 12.20.40.png" descr="Screenshot 2024-10-23 alle 12.20.4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7534" y="1795978"/>
            <a:ext cx="5165567" cy="258278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" name="Gruppo 13">
            <a:extLst>
              <a:ext uri="{FF2B5EF4-FFF2-40B4-BE49-F238E27FC236}">
                <a16:creationId xmlns:a16="http://schemas.microsoft.com/office/drawing/2014/main" id="{B940F865-2B64-6840-8CDD-85C241D1C792}"/>
              </a:ext>
            </a:extLst>
          </p:cNvPr>
          <p:cNvGrpSpPr/>
          <p:nvPr/>
        </p:nvGrpSpPr>
        <p:grpSpPr>
          <a:xfrm>
            <a:off x="398967" y="583777"/>
            <a:ext cx="842040" cy="461520"/>
            <a:chOff x="398967" y="583777"/>
            <a:chExt cx="842040" cy="46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6372CCE6-8F26-6FE2-3FAC-64396C5170BA}"/>
                    </a:ext>
                  </a:extLst>
                </p14:cNvPr>
                <p14:cNvContentPartPr/>
                <p14:nvPr/>
              </p14:nvContentPartPr>
              <p14:xfrm>
                <a:off x="467367" y="624817"/>
                <a:ext cx="2520" cy="3186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6372CCE6-8F26-6FE2-3FAC-64396C5170B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56567" y="614377"/>
                  <a:ext cx="2376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970D260-6370-62D6-150D-2F356D1466A2}"/>
                    </a:ext>
                  </a:extLst>
                </p14:cNvPr>
                <p14:cNvContentPartPr/>
                <p14:nvPr/>
              </p14:nvContentPartPr>
              <p14:xfrm>
                <a:off x="398967" y="583777"/>
                <a:ext cx="294480" cy="4093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970D260-6370-62D6-150D-2F356D1466A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88527" y="573337"/>
                  <a:ext cx="315720" cy="43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80BA7B2A-49EC-1F51-4FBE-47DEDA4D0768}"/>
                    </a:ext>
                  </a:extLst>
                </p14:cNvPr>
                <p14:cNvContentPartPr/>
                <p14:nvPr/>
              </p14:nvContentPartPr>
              <p14:xfrm>
                <a:off x="758247" y="597097"/>
                <a:ext cx="29880" cy="3020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80BA7B2A-49EC-1F51-4FBE-47DEDA4D076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47447" y="586657"/>
                  <a:ext cx="51120" cy="32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D8D66117-78BF-8A23-70EB-A03A7DD503C8}"/>
                    </a:ext>
                  </a:extLst>
                </p14:cNvPr>
                <p14:cNvContentPartPr/>
                <p14:nvPr/>
              </p14:nvContentPartPr>
              <p14:xfrm>
                <a:off x="898647" y="674137"/>
                <a:ext cx="106920" cy="1450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D8D66117-78BF-8A23-70EB-A03A7DD503C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88207" y="663337"/>
                  <a:ext cx="12816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D2AF19A-3034-F728-F064-EDA7DAC2F91A}"/>
                    </a:ext>
                  </a:extLst>
                </p14:cNvPr>
                <p14:cNvContentPartPr/>
                <p14:nvPr/>
              </p14:nvContentPartPr>
              <p14:xfrm>
                <a:off x="1108887" y="593857"/>
                <a:ext cx="40680" cy="1911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D2AF19A-3034-F728-F064-EDA7DAC2F91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098087" y="583417"/>
                  <a:ext cx="6192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12B88B69-1C36-4372-3FD6-0D625354E0DD}"/>
                    </a:ext>
                  </a:extLst>
                </p14:cNvPr>
                <p14:cNvContentPartPr/>
                <p14:nvPr/>
              </p14:nvContentPartPr>
              <p14:xfrm>
                <a:off x="1137327" y="696817"/>
                <a:ext cx="103680" cy="82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12B88B69-1C36-4372-3FD6-0D625354E0D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126887" y="686377"/>
                  <a:ext cx="1249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F722045-2B0B-91E0-F309-0EC437F31F02}"/>
                    </a:ext>
                  </a:extLst>
                </p14:cNvPr>
                <p14:cNvContentPartPr/>
                <p14:nvPr/>
              </p14:nvContentPartPr>
              <p14:xfrm>
                <a:off x="972447" y="915337"/>
                <a:ext cx="146160" cy="1299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F722045-2B0B-91E0-F309-0EC437F31F0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61647" y="904897"/>
                  <a:ext cx="167400" cy="15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D15034A1-493B-EDF3-81EA-8EADB943EC78}"/>
              </a:ext>
            </a:extLst>
          </p:cNvPr>
          <p:cNvGrpSpPr/>
          <p:nvPr/>
        </p:nvGrpSpPr>
        <p:grpSpPr>
          <a:xfrm>
            <a:off x="1654287" y="701497"/>
            <a:ext cx="231480" cy="214200"/>
            <a:chOff x="1654287" y="701497"/>
            <a:chExt cx="231480" cy="21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3F050230-D947-B2A1-D3BE-B083C8756431}"/>
                    </a:ext>
                  </a:extLst>
                </p14:cNvPr>
                <p14:cNvContentPartPr/>
                <p14:nvPr/>
              </p14:nvContentPartPr>
              <p14:xfrm>
                <a:off x="1654287" y="738937"/>
                <a:ext cx="133560" cy="237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3F050230-D947-B2A1-D3BE-B083C875643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643487" y="728497"/>
                  <a:ext cx="15480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41B337BC-661C-305D-FBF8-374C0EAE32DF}"/>
                    </a:ext>
                  </a:extLst>
                </p14:cNvPr>
                <p14:cNvContentPartPr/>
                <p14:nvPr/>
              </p14:nvContentPartPr>
              <p14:xfrm>
                <a:off x="1838607" y="701497"/>
                <a:ext cx="47160" cy="2142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41B337BC-661C-305D-FBF8-374C0EAE32D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827807" y="690697"/>
                  <a:ext cx="68400" cy="23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1140FAC3-31D1-B16F-E1F0-2299800A4332}"/>
              </a:ext>
            </a:extLst>
          </p:cNvPr>
          <p:cNvGrpSpPr/>
          <p:nvPr/>
        </p:nvGrpSpPr>
        <p:grpSpPr>
          <a:xfrm>
            <a:off x="2344767" y="554977"/>
            <a:ext cx="686520" cy="470520"/>
            <a:chOff x="2344767" y="554977"/>
            <a:chExt cx="686520" cy="47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CB191C6C-2688-CD94-4EFA-442D6ADB8757}"/>
                    </a:ext>
                  </a:extLst>
                </p14:cNvPr>
                <p14:cNvContentPartPr/>
                <p14:nvPr/>
              </p14:nvContentPartPr>
              <p14:xfrm>
                <a:off x="2344767" y="625897"/>
                <a:ext cx="27000" cy="1832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CB191C6C-2688-CD94-4EFA-442D6ADB875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333967" y="615457"/>
                  <a:ext cx="4824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4A14E740-7FE6-19E5-EDA7-2F3432CDB636}"/>
                    </a:ext>
                  </a:extLst>
                </p14:cNvPr>
                <p14:cNvContentPartPr/>
                <p14:nvPr/>
              </p14:nvContentPartPr>
              <p14:xfrm>
                <a:off x="2385087" y="586657"/>
                <a:ext cx="133560" cy="2793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4A14E740-7FE6-19E5-EDA7-2F3432CDB63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374647" y="575857"/>
                  <a:ext cx="154800" cy="3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0B0AFCB1-93BE-ED15-8F83-0A71933C3A78}"/>
                    </a:ext>
                  </a:extLst>
                </p14:cNvPr>
                <p14:cNvContentPartPr/>
                <p14:nvPr/>
              </p14:nvContentPartPr>
              <p14:xfrm>
                <a:off x="2582367" y="554977"/>
                <a:ext cx="23760" cy="2952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0B0AFCB1-93BE-ED15-8F83-0A71933C3A7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571567" y="544537"/>
                  <a:ext cx="4500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F4DDD513-4FB2-2167-D6C9-F1AB197D6B97}"/>
                    </a:ext>
                  </a:extLst>
                </p14:cNvPr>
                <p14:cNvContentPartPr/>
                <p14:nvPr/>
              </p14:nvContentPartPr>
              <p14:xfrm>
                <a:off x="2711247" y="664777"/>
                <a:ext cx="92880" cy="1123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F4DDD513-4FB2-2167-D6C9-F1AB197D6B9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700447" y="654337"/>
                  <a:ext cx="11412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11269600-2C0F-0EBE-C1ED-015229BC0371}"/>
                    </a:ext>
                  </a:extLst>
                </p14:cNvPr>
                <p14:cNvContentPartPr/>
                <p14:nvPr/>
              </p14:nvContentPartPr>
              <p14:xfrm>
                <a:off x="2915727" y="611497"/>
                <a:ext cx="14040" cy="18000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11269600-2C0F-0EBE-C1ED-015229BC037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904927" y="601057"/>
                  <a:ext cx="3528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3629A8F3-AB93-4AB8-E8C5-E207E0557AE7}"/>
                    </a:ext>
                  </a:extLst>
                </p14:cNvPr>
                <p14:cNvContentPartPr/>
                <p14:nvPr/>
              </p14:nvContentPartPr>
              <p14:xfrm>
                <a:off x="2900967" y="744697"/>
                <a:ext cx="130320" cy="324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3629A8F3-AB93-4AB8-E8C5-E207E0557AE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890167" y="733897"/>
                  <a:ext cx="1515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9CA9719F-681D-EABD-FE1C-8AACFBDB2DC3}"/>
                    </a:ext>
                  </a:extLst>
                </p14:cNvPr>
                <p14:cNvContentPartPr/>
                <p14:nvPr/>
              </p14:nvContentPartPr>
              <p14:xfrm>
                <a:off x="2810247" y="893377"/>
                <a:ext cx="112320" cy="1321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9CA9719F-681D-EABD-FE1C-8AACFBDB2DC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799447" y="882577"/>
                  <a:ext cx="133560" cy="15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C354E0A3-42F3-FED7-15C8-DF28FBF26BBC}"/>
              </a:ext>
            </a:extLst>
          </p:cNvPr>
          <p:cNvGrpSpPr/>
          <p:nvPr/>
        </p:nvGrpSpPr>
        <p:grpSpPr>
          <a:xfrm>
            <a:off x="3248007" y="558577"/>
            <a:ext cx="378720" cy="388080"/>
            <a:chOff x="3248007" y="558577"/>
            <a:chExt cx="378720" cy="38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BD935638-1D04-54AB-26E2-E978CFA9878B}"/>
                    </a:ext>
                  </a:extLst>
                </p14:cNvPr>
                <p14:cNvContentPartPr/>
                <p14:nvPr/>
              </p14:nvContentPartPr>
              <p14:xfrm>
                <a:off x="3248007" y="558577"/>
                <a:ext cx="197280" cy="5688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BD935638-1D04-54AB-26E2-E978CFA9878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237567" y="547777"/>
                  <a:ext cx="21852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822B1F57-64B4-D835-0B4B-D3F76CF88542}"/>
                    </a:ext>
                  </a:extLst>
                </p14:cNvPr>
                <p14:cNvContentPartPr/>
                <p14:nvPr/>
              </p14:nvContentPartPr>
              <p14:xfrm>
                <a:off x="3260607" y="727057"/>
                <a:ext cx="133920" cy="1044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822B1F57-64B4-D835-0B4B-D3F76CF8854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249807" y="716257"/>
                  <a:ext cx="1551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C6C91B3-394B-EB24-1529-0562F6C939D3}"/>
                    </a:ext>
                  </a:extLst>
                </p14:cNvPr>
                <p14:cNvContentPartPr/>
                <p14:nvPr/>
              </p14:nvContentPartPr>
              <p14:xfrm>
                <a:off x="3277887" y="815617"/>
                <a:ext cx="71640" cy="1310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C6C91B3-394B-EB24-1529-0562F6C939D3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267447" y="804817"/>
                  <a:ext cx="9288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C71831E-72FB-7297-170D-631C1D120008}"/>
                    </a:ext>
                  </a:extLst>
                </p14:cNvPr>
                <p14:cNvContentPartPr/>
                <p14:nvPr/>
              </p14:nvContentPartPr>
              <p14:xfrm>
                <a:off x="3484527" y="579457"/>
                <a:ext cx="22680" cy="2898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C71831E-72FB-7297-170D-631C1D12000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474087" y="568657"/>
                  <a:ext cx="4392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E0052152-F6FA-FBB4-22C7-B5948D87FFAF}"/>
                    </a:ext>
                  </a:extLst>
                </p14:cNvPr>
                <p14:cNvContentPartPr/>
                <p14:nvPr/>
              </p14:nvContentPartPr>
              <p14:xfrm>
                <a:off x="3476247" y="762337"/>
                <a:ext cx="87840" cy="392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E0052152-F6FA-FBB4-22C7-B5948D87FFA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465447" y="751897"/>
                  <a:ext cx="1090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986EBEB-FBB4-08DC-2B39-E79F1D4FB8F0}"/>
                    </a:ext>
                  </a:extLst>
                </p14:cNvPr>
                <p14:cNvContentPartPr/>
                <p14:nvPr/>
              </p14:nvContentPartPr>
              <p14:xfrm>
                <a:off x="3557247" y="558577"/>
                <a:ext cx="69480" cy="3837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986EBEB-FBB4-08DC-2B39-E79F1D4FB8F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546447" y="547777"/>
                  <a:ext cx="90720" cy="40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F12CB20C-1BB0-7BBA-07D3-3CA24A2F270C}"/>
              </a:ext>
            </a:extLst>
          </p:cNvPr>
          <p:cNvGrpSpPr/>
          <p:nvPr/>
        </p:nvGrpSpPr>
        <p:grpSpPr>
          <a:xfrm>
            <a:off x="3902487" y="672697"/>
            <a:ext cx="214560" cy="164160"/>
            <a:chOff x="3902487" y="672697"/>
            <a:chExt cx="214560" cy="16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6959F80-2FD8-79B5-7A93-B12B882CE975}"/>
                    </a:ext>
                  </a:extLst>
                </p14:cNvPr>
                <p14:cNvContentPartPr/>
                <p14:nvPr/>
              </p14:nvContentPartPr>
              <p14:xfrm>
                <a:off x="3902487" y="687097"/>
                <a:ext cx="116640" cy="403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6959F80-2FD8-79B5-7A93-B12B882CE97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891687" y="676297"/>
                  <a:ext cx="1378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258B949-7679-1FA4-04AB-C3442147B37F}"/>
                    </a:ext>
                  </a:extLst>
                </p14:cNvPr>
                <p14:cNvContentPartPr/>
                <p14:nvPr/>
              </p14:nvContentPartPr>
              <p14:xfrm>
                <a:off x="4078167" y="672697"/>
                <a:ext cx="38880" cy="1641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258B949-7679-1FA4-04AB-C3442147B37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067367" y="662257"/>
                  <a:ext cx="60120" cy="18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1009D6F7-ED1B-D078-4058-545F85EBC3C6}"/>
              </a:ext>
            </a:extLst>
          </p:cNvPr>
          <p:cNvGrpSpPr/>
          <p:nvPr/>
        </p:nvGrpSpPr>
        <p:grpSpPr>
          <a:xfrm>
            <a:off x="4443567" y="440857"/>
            <a:ext cx="1227960" cy="432720"/>
            <a:chOff x="4443567" y="440857"/>
            <a:chExt cx="1227960" cy="43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A6D5EFC-9CA9-8168-9380-5FEB20926D28}"/>
                    </a:ext>
                  </a:extLst>
                </p14:cNvPr>
                <p14:cNvContentPartPr/>
                <p14:nvPr/>
              </p14:nvContentPartPr>
              <p14:xfrm>
                <a:off x="4456527" y="543817"/>
                <a:ext cx="21600" cy="1299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A6D5EFC-9CA9-8168-9380-5FEB20926D2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445727" y="533377"/>
                  <a:ext cx="4284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EA1A5437-9E85-ED2C-8624-0B694C86FC9B}"/>
                    </a:ext>
                  </a:extLst>
                </p14:cNvPr>
                <p14:cNvContentPartPr/>
                <p14:nvPr/>
              </p14:nvContentPartPr>
              <p14:xfrm>
                <a:off x="4443567" y="515017"/>
                <a:ext cx="102600" cy="2178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EA1A5437-9E85-ED2C-8624-0B694C86FC9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433127" y="504217"/>
                  <a:ext cx="12384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2C79860C-E4D8-83EA-2F19-90F2C62C41CC}"/>
                    </a:ext>
                  </a:extLst>
                </p14:cNvPr>
                <p14:cNvContentPartPr/>
                <p14:nvPr/>
              </p14:nvContentPartPr>
              <p14:xfrm>
                <a:off x="4605567" y="520777"/>
                <a:ext cx="18360" cy="2419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2C79860C-E4D8-83EA-2F19-90F2C62C41C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594767" y="509977"/>
                  <a:ext cx="3960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037DCC2C-5E50-2150-639E-8D5D91C6CDBB}"/>
                    </a:ext>
                  </a:extLst>
                </p14:cNvPr>
                <p14:cNvContentPartPr/>
                <p14:nvPr/>
              </p14:nvContentPartPr>
              <p14:xfrm>
                <a:off x="4776927" y="529417"/>
                <a:ext cx="100440" cy="1767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037DCC2C-5E50-2150-639E-8D5D91C6CDBB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766487" y="518977"/>
                  <a:ext cx="12168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B90AC03E-5F9B-C9FF-149E-6784C32FA8B9}"/>
                    </a:ext>
                  </a:extLst>
                </p14:cNvPr>
                <p14:cNvContentPartPr/>
                <p14:nvPr/>
              </p14:nvContentPartPr>
              <p14:xfrm>
                <a:off x="4941087" y="512857"/>
                <a:ext cx="21600" cy="1512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B90AC03E-5F9B-C9FF-149E-6784C32FA8B9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930647" y="502417"/>
                  <a:ext cx="4284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BA0D2288-43EF-C76F-3877-15E8E420622E}"/>
                    </a:ext>
                  </a:extLst>
                </p14:cNvPr>
                <p14:cNvContentPartPr/>
                <p14:nvPr/>
              </p14:nvContentPartPr>
              <p14:xfrm>
                <a:off x="4955127" y="592777"/>
                <a:ext cx="66240" cy="126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BA0D2288-43EF-C76F-3877-15E8E420622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944327" y="581977"/>
                  <a:ext cx="874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F688EB4A-E302-81E0-65E2-57ABCB9326A8}"/>
                    </a:ext>
                  </a:extLst>
                </p14:cNvPr>
                <p14:cNvContentPartPr/>
                <p14:nvPr/>
              </p14:nvContentPartPr>
              <p14:xfrm>
                <a:off x="4817607" y="764497"/>
                <a:ext cx="171720" cy="10908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F688EB4A-E302-81E0-65E2-57ABCB9326A8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806807" y="754057"/>
                  <a:ext cx="19296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38930729-492E-25A7-A605-97C1F6D8F53C}"/>
                    </a:ext>
                  </a:extLst>
                </p14:cNvPr>
                <p14:cNvContentPartPr/>
                <p14:nvPr/>
              </p14:nvContentPartPr>
              <p14:xfrm>
                <a:off x="5165007" y="487297"/>
                <a:ext cx="71640" cy="1692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38930729-492E-25A7-A605-97C1F6D8F53C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154207" y="476857"/>
                  <a:ext cx="928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A52F022C-E640-3DF4-9507-3043A453B7BB}"/>
                    </a:ext>
                  </a:extLst>
                </p14:cNvPr>
                <p14:cNvContentPartPr/>
                <p14:nvPr/>
              </p14:nvContentPartPr>
              <p14:xfrm>
                <a:off x="5165007" y="495217"/>
                <a:ext cx="360" cy="36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A52F022C-E640-3DF4-9507-3043A453B7B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154207" y="48441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05E6D5C7-FA15-4064-9C01-97568AF266C3}"/>
                    </a:ext>
                  </a:extLst>
                </p14:cNvPr>
                <p14:cNvContentPartPr/>
                <p14:nvPr/>
              </p14:nvContentPartPr>
              <p14:xfrm>
                <a:off x="5165007" y="495217"/>
                <a:ext cx="360" cy="36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05E6D5C7-FA15-4064-9C01-97568AF266C3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154207" y="48441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28D0B950-8A17-D4A8-66F0-51545AECE4BC}"/>
                    </a:ext>
                  </a:extLst>
                </p14:cNvPr>
                <p14:cNvContentPartPr/>
                <p14:nvPr/>
              </p14:nvContentPartPr>
              <p14:xfrm>
                <a:off x="5136207" y="607177"/>
                <a:ext cx="61200" cy="11340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28D0B950-8A17-D4A8-66F0-51545AECE4B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125407" y="596377"/>
                  <a:ext cx="824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AB30D242-F814-ED2A-2FAE-317C9E4C917B}"/>
                    </a:ext>
                  </a:extLst>
                </p14:cNvPr>
                <p14:cNvContentPartPr/>
                <p14:nvPr/>
              </p14:nvContentPartPr>
              <p14:xfrm>
                <a:off x="5246007" y="446257"/>
                <a:ext cx="45000" cy="29412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AB30D242-F814-ED2A-2FAE-317C9E4C917B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235207" y="435817"/>
                  <a:ext cx="6624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9E9F73F4-7C1B-4D57-3D7F-427846977826}"/>
                    </a:ext>
                  </a:extLst>
                </p14:cNvPr>
                <p14:cNvContentPartPr/>
                <p14:nvPr/>
              </p14:nvContentPartPr>
              <p14:xfrm>
                <a:off x="5258607" y="596017"/>
                <a:ext cx="83520" cy="5256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9E9F73F4-7C1B-4D57-3D7F-42784697782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248167" y="585577"/>
                  <a:ext cx="1047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BF22E7FB-1AD6-2ABD-791E-18FA35FE79B8}"/>
                    </a:ext>
                  </a:extLst>
                </p14:cNvPr>
                <p14:cNvContentPartPr/>
                <p14:nvPr/>
              </p14:nvContentPartPr>
              <p14:xfrm>
                <a:off x="5338527" y="440857"/>
                <a:ext cx="53640" cy="28296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BF22E7FB-1AD6-2ABD-791E-18FA35FE79B8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328087" y="430417"/>
                  <a:ext cx="74880" cy="30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A594879E-FFA4-4004-01A6-E66BB2CE282C}"/>
                    </a:ext>
                  </a:extLst>
                </p14:cNvPr>
                <p14:cNvContentPartPr/>
                <p14:nvPr/>
              </p14:nvContentPartPr>
              <p14:xfrm>
                <a:off x="5471727" y="472897"/>
                <a:ext cx="112320" cy="17784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A594879E-FFA4-4004-01A6-E66BB2CE282C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460927" y="462457"/>
                  <a:ext cx="13356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DA2D7FC0-1934-BF5C-FB1B-22B2C51BB81B}"/>
                    </a:ext>
                  </a:extLst>
                </p14:cNvPr>
                <p14:cNvContentPartPr/>
                <p14:nvPr/>
              </p14:nvContentPartPr>
              <p14:xfrm>
                <a:off x="5462007" y="678097"/>
                <a:ext cx="35640" cy="10800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DA2D7FC0-1934-BF5C-FB1B-22B2C51BB81B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451567" y="667657"/>
                  <a:ext cx="568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E032FBF8-5678-416E-0C87-8042E800AB8D}"/>
                    </a:ext>
                  </a:extLst>
                </p14:cNvPr>
                <p14:cNvContentPartPr/>
                <p14:nvPr/>
              </p14:nvContentPartPr>
              <p14:xfrm>
                <a:off x="5560287" y="650377"/>
                <a:ext cx="16920" cy="18432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E032FBF8-5678-416E-0C87-8042E800AB8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549487" y="639937"/>
                  <a:ext cx="3816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BB1A97F0-C3AA-88D3-B967-4F09D4580F85}"/>
                    </a:ext>
                  </a:extLst>
                </p14:cNvPr>
                <p14:cNvContentPartPr/>
                <p14:nvPr/>
              </p14:nvContentPartPr>
              <p14:xfrm>
                <a:off x="5404767" y="773497"/>
                <a:ext cx="266760" cy="3024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BB1A97F0-C3AA-88D3-B967-4F09D4580F85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393967" y="762697"/>
                  <a:ext cx="288000" cy="5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23" name="Gruppo 2722">
            <a:extLst>
              <a:ext uri="{FF2B5EF4-FFF2-40B4-BE49-F238E27FC236}">
                <a16:creationId xmlns:a16="http://schemas.microsoft.com/office/drawing/2014/main" id="{78A0FF32-AE2C-AA92-8411-79392B2DAF40}"/>
              </a:ext>
            </a:extLst>
          </p:cNvPr>
          <p:cNvGrpSpPr/>
          <p:nvPr/>
        </p:nvGrpSpPr>
        <p:grpSpPr>
          <a:xfrm>
            <a:off x="6229167" y="52777"/>
            <a:ext cx="3930840" cy="1329840"/>
            <a:chOff x="6229167" y="52777"/>
            <a:chExt cx="3930840" cy="132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A7379233-EA36-CF8C-A52E-F684C66E3767}"/>
                    </a:ext>
                  </a:extLst>
                </p14:cNvPr>
                <p14:cNvContentPartPr/>
                <p14:nvPr/>
              </p14:nvContentPartPr>
              <p14:xfrm>
                <a:off x="6229167" y="609337"/>
                <a:ext cx="159120" cy="259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A7379233-EA36-CF8C-A52E-F684C66E3767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218727" y="598897"/>
                  <a:ext cx="18036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47377C6E-2FDD-53BD-0E27-C4E9F02EE2BC}"/>
                    </a:ext>
                  </a:extLst>
                </p14:cNvPr>
                <p14:cNvContentPartPr/>
                <p14:nvPr/>
              </p14:nvContentPartPr>
              <p14:xfrm>
                <a:off x="6380727" y="505297"/>
                <a:ext cx="67320" cy="2548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47377C6E-2FDD-53BD-0E27-C4E9F02EE2BC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369927" y="494497"/>
                  <a:ext cx="8856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2688" name="Input penna 2687">
                  <a:extLst>
                    <a:ext uri="{FF2B5EF4-FFF2-40B4-BE49-F238E27FC236}">
                      <a16:creationId xmlns:a16="http://schemas.microsoft.com/office/drawing/2014/main" id="{7CB1998C-2601-B181-200E-ADF0203E18A3}"/>
                    </a:ext>
                  </a:extLst>
                </p14:cNvPr>
                <p14:cNvContentPartPr/>
                <p14:nvPr/>
              </p14:nvContentPartPr>
              <p14:xfrm>
                <a:off x="6894087" y="408817"/>
                <a:ext cx="383760" cy="41400"/>
              </p14:xfrm>
            </p:contentPart>
          </mc:Choice>
          <mc:Fallback>
            <p:pic>
              <p:nvPicPr>
                <p:cNvPr id="2688" name="Input penna 2687">
                  <a:extLst>
                    <a:ext uri="{FF2B5EF4-FFF2-40B4-BE49-F238E27FC236}">
                      <a16:creationId xmlns:a16="http://schemas.microsoft.com/office/drawing/2014/main" id="{7CB1998C-2601-B181-200E-ADF0203E18A3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883647" y="398017"/>
                  <a:ext cx="4050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2689" name="Input penna 2688">
                  <a:extLst>
                    <a:ext uri="{FF2B5EF4-FFF2-40B4-BE49-F238E27FC236}">
                      <a16:creationId xmlns:a16="http://schemas.microsoft.com/office/drawing/2014/main" id="{33FCA3AD-AEB0-EE4D-2387-F5BC5EB8A303}"/>
                    </a:ext>
                  </a:extLst>
                </p14:cNvPr>
                <p14:cNvContentPartPr/>
                <p14:nvPr/>
              </p14:nvContentPartPr>
              <p14:xfrm>
                <a:off x="6948447" y="507457"/>
                <a:ext cx="106920" cy="102240"/>
              </p14:xfrm>
            </p:contentPart>
          </mc:Choice>
          <mc:Fallback>
            <p:pic>
              <p:nvPicPr>
                <p:cNvPr id="2689" name="Input penna 2688">
                  <a:extLst>
                    <a:ext uri="{FF2B5EF4-FFF2-40B4-BE49-F238E27FC236}">
                      <a16:creationId xmlns:a16="http://schemas.microsoft.com/office/drawing/2014/main" id="{33FCA3AD-AEB0-EE4D-2387-F5BC5EB8A30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938007" y="496657"/>
                  <a:ext cx="12816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2690" name="Input penna 2689">
                  <a:extLst>
                    <a:ext uri="{FF2B5EF4-FFF2-40B4-BE49-F238E27FC236}">
                      <a16:creationId xmlns:a16="http://schemas.microsoft.com/office/drawing/2014/main" id="{844C4AD6-F5A0-BD4F-F3D1-ECEA67025B61}"/>
                    </a:ext>
                  </a:extLst>
                </p14:cNvPr>
                <p14:cNvContentPartPr/>
                <p14:nvPr/>
              </p14:nvContentPartPr>
              <p14:xfrm>
                <a:off x="7047447" y="475417"/>
                <a:ext cx="69480" cy="96840"/>
              </p14:xfrm>
            </p:contentPart>
          </mc:Choice>
          <mc:Fallback>
            <p:pic>
              <p:nvPicPr>
                <p:cNvPr id="2690" name="Input penna 2689">
                  <a:extLst>
                    <a:ext uri="{FF2B5EF4-FFF2-40B4-BE49-F238E27FC236}">
                      <a16:creationId xmlns:a16="http://schemas.microsoft.com/office/drawing/2014/main" id="{844C4AD6-F5A0-BD4F-F3D1-ECEA67025B61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037007" y="464617"/>
                  <a:ext cx="907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2691" name="Input penna 2690">
                  <a:extLst>
                    <a:ext uri="{FF2B5EF4-FFF2-40B4-BE49-F238E27FC236}">
                      <a16:creationId xmlns:a16="http://schemas.microsoft.com/office/drawing/2014/main" id="{CEE43E4E-FA5B-4269-BFD1-D0C0F37FA13F}"/>
                    </a:ext>
                  </a:extLst>
                </p14:cNvPr>
                <p14:cNvContentPartPr/>
                <p14:nvPr/>
              </p14:nvContentPartPr>
              <p14:xfrm>
                <a:off x="7045287" y="634897"/>
                <a:ext cx="17280" cy="61200"/>
              </p14:xfrm>
            </p:contentPart>
          </mc:Choice>
          <mc:Fallback>
            <p:pic>
              <p:nvPicPr>
                <p:cNvPr id="2691" name="Input penna 2690">
                  <a:extLst>
                    <a:ext uri="{FF2B5EF4-FFF2-40B4-BE49-F238E27FC236}">
                      <a16:creationId xmlns:a16="http://schemas.microsoft.com/office/drawing/2014/main" id="{CEE43E4E-FA5B-4269-BFD1-D0C0F37FA13F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034847" y="624097"/>
                  <a:ext cx="385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2692" name="Input penna 2691">
                  <a:extLst>
                    <a:ext uri="{FF2B5EF4-FFF2-40B4-BE49-F238E27FC236}">
                      <a16:creationId xmlns:a16="http://schemas.microsoft.com/office/drawing/2014/main" id="{5E6216E9-143D-0F40-1DBD-29DF52735FF4}"/>
                    </a:ext>
                  </a:extLst>
                </p14:cNvPr>
                <p14:cNvContentPartPr/>
                <p14:nvPr/>
              </p14:nvContentPartPr>
              <p14:xfrm>
                <a:off x="6956007" y="671617"/>
                <a:ext cx="242280" cy="42480"/>
              </p14:xfrm>
            </p:contentPart>
          </mc:Choice>
          <mc:Fallback>
            <p:pic>
              <p:nvPicPr>
                <p:cNvPr id="2692" name="Input penna 2691">
                  <a:extLst>
                    <a:ext uri="{FF2B5EF4-FFF2-40B4-BE49-F238E27FC236}">
                      <a16:creationId xmlns:a16="http://schemas.microsoft.com/office/drawing/2014/main" id="{5E6216E9-143D-0F40-1DBD-29DF52735FF4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945207" y="660817"/>
                  <a:ext cx="2635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2693" name="Input penna 2692">
                  <a:extLst>
                    <a:ext uri="{FF2B5EF4-FFF2-40B4-BE49-F238E27FC236}">
                      <a16:creationId xmlns:a16="http://schemas.microsoft.com/office/drawing/2014/main" id="{D19A6345-61C7-B66F-4759-CEADA0F1F999}"/>
                    </a:ext>
                  </a:extLst>
                </p14:cNvPr>
                <p14:cNvContentPartPr/>
                <p14:nvPr/>
              </p14:nvContentPartPr>
              <p14:xfrm>
                <a:off x="7295847" y="375337"/>
                <a:ext cx="41760" cy="268560"/>
              </p14:xfrm>
            </p:contentPart>
          </mc:Choice>
          <mc:Fallback>
            <p:pic>
              <p:nvPicPr>
                <p:cNvPr id="2693" name="Input penna 2692">
                  <a:extLst>
                    <a:ext uri="{FF2B5EF4-FFF2-40B4-BE49-F238E27FC236}">
                      <a16:creationId xmlns:a16="http://schemas.microsoft.com/office/drawing/2014/main" id="{D19A6345-61C7-B66F-4759-CEADA0F1F999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285047" y="364897"/>
                  <a:ext cx="6300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2694" name="Input penna 2693">
                  <a:extLst>
                    <a:ext uri="{FF2B5EF4-FFF2-40B4-BE49-F238E27FC236}">
                      <a16:creationId xmlns:a16="http://schemas.microsoft.com/office/drawing/2014/main" id="{E84365D6-818E-0C26-9381-657A8CF70EC8}"/>
                    </a:ext>
                  </a:extLst>
                </p14:cNvPr>
                <p14:cNvContentPartPr/>
                <p14:nvPr/>
              </p14:nvContentPartPr>
              <p14:xfrm>
                <a:off x="7475847" y="391177"/>
                <a:ext cx="111240" cy="188640"/>
              </p14:xfrm>
            </p:contentPart>
          </mc:Choice>
          <mc:Fallback>
            <p:pic>
              <p:nvPicPr>
                <p:cNvPr id="2694" name="Input penna 2693">
                  <a:extLst>
                    <a:ext uri="{FF2B5EF4-FFF2-40B4-BE49-F238E27FC236}">
                      <a16:creationId xmlns:a16="http://schemas.microsoft.com/office/drawing/2014/main" id="{E84365D6-818E-0C26-9381-657A8CF70EC8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465047" y="380377"/>
                  <a:ext cx="13248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2695" name="Input penna 2694">
                  <a:extLst>
                    <a:ext uri="{FF2B5EF4-FFF2-40B4-BE49-F238E27FC236}">
                      <a16:creationId xmlns:a16="http://schemas.microsoft.com/office/drawing/2014/main" id="{BB18501B-372B-DDF9-D4BD-21DA2458F84E}"/>
                    </a:ext>
                  </a:extLst>
                </p14:cNvPr>
                <p14:cNvContentPartPr/>
                <p14:nvPr/>
              </p14:nvContentPartPr>
              <p14:xfrm>
                <a:off x="7521567" y="496297"/>
                <a:ext cx="100440" cy="38160"/>
              </p14:xfrm>
            </p:contentPart>
          </mc:Choice>
          <mc:Fallback>
            <p:pic>
              <p:nvPicPr>
                <p:cNvPr id="2695" name="Input penna 2694">
                  <a:extLst>
                    <a:ext uri="{FF2B5EF4-FFF2-40B4-BE49-F238E27FC236}">
                      <a16:creationId xmlns:a16="http://schemas.microsoft.com/office/drawing/2014/main" id="{BB18501B-372B-DDF9-D4BD-21DA2458F84E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7511127" y="485497"/>
                  <a:ext cx="12168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2696" name="Input penna 2695">
                  <a:extLst>
                    <a:ext uri="{FF2B5EF4-FFF2-40B4-BE49-F238E27FC236}">
                      <a16:creationId xmlns:a16="http://schemas.microsoft.com/office/drawing/2014/main" id="{5C18FF93-30FD-B9DF-A883-375751A878C7}"/>
                    </a:ext>
                  </a:extLst>
                </p14:cNvPr>
                <p14:cNvContentPartPr/>
                <p14:nvPr/>
              </p14:nvContentPartPr>
              <p14:xfrm>
                <a:off x="7547127" y="571537"/>
                <a:ext cx="4680" cy="66960"/>
              </p14:xfrm>
            </p:contentPart>
          </mc:Choice>
          <mc:Fallback>
            <p:pic>
              <p:nvPicPr>
                <p:cNvPr id="2696" name="Input penna 2695">
                  <a:extLst>
                    <a:ext uri="{FF2B5EF4-FFF2-40B4-BE49-F238E27FC236}">
                      <a16:creationId xmlns:a16="http://schemas.microsoft.com/office/drawing/2014/main" id="{5C18FF93-30FD-B9DF-A883-375751A878C7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536687" y="561097"/>
                  <a:ext cx="259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2697" name="Input penna 2696">
                  <a:extLst>
                    <a:ext uri="{FF2B5EF4-FFF2-40B4-BE49-F238E27FC236}">
                      <a16:creationId xmlns:a16="http://schemas.microsoft.com/office/drawing/2014/main" id="{894A7E3A-6E98-1570-12A7-654E29404EB4}"/>
                    </a:ext>
                  </a:extLst>
                </p14:cNvPr>
                <p14:cNvContentPartPr/>
                <p14:nvPr/>
              </p14:nvContentPartPr>
              <p14:xfrm>
                <a:off x="7405647" y="629497"/>
                <a:ext cx="336960" cy="40320"/>
              </p14:xfrm>
            </p:contentPart>
          </mc:Choice>
          <mc:Fallback>
            <p:pic>
              <p:nvPicPr>
                <p:cNvPr id="2697" name="Input penna 2696">
                  <a:extLst>
                    <a:ext uri="{FF2B5EF4-FFF2-40B4-BE49-F238E27FC236}">
                      <a16:creationId xmlns:a16="http://schemas.microsoft.com/office/drawing/2014/main" id="{894A7E3A-6E98-1570-12A7-654E29404EB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7394847" y="618697"/>
                  <a:ext cx="35820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2698" name="Input penna 2697">
                  <a:extLst>
                    <a:ext uri="{FF2B5EF4-FFF2-40B4-BE49-F238E27FC236}">
                      <a16:creationId xmlns:a16="http://schemas.microsoft.com/office/drawing/2014/main" id="{5C8BAC88-3433-8BCE-6A0B-F7AF7B440151}"/>
                    </a:ext>
                  </a:extLst>
                </p14:cNvPr>
                <p14:cNvContentPartPr/>
                <p14:nvPr/>
              </p14:nvContentPartPr>
              <p14:xfrm>
                <a:off x="7562247" y="694657"/>
                <a:ext cx="103680" cy="149040"/>
              </p14:xfrm>
            </p:contentPart>
          </mc:Choice>
          <mc:Fallback>
            <p:pic>
              <p:nvPicPr>
                <p:cNvPr id="2698" name="Input penna 2697">
                  <a:extLst>
                    <a:ext uri="{FF2B5EF4-FFF2-40B4-BE49-F238E27FC236}">
                      <a16:creationId xmlns:a16="http://schemas.microsoft.com/office/drawing/2014/main" id="{5C8BAC88-3433-8BCE-6A0B-F7AF7B440151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551447" y="684217"/>
                  <a:ext cx="12492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2699" name="Input penna 2698">
                  <a:extLst>
                    <a:ext uri="{FF2B5EF4-FFF2-40B4-BE49-F238E27FC236}">
                      <a16:creationId xmlns:a16="http://schemas.microsoft.com/office/drawing/2014/main" id="{354C100A-80C4-79F7-C987-7335CC10BE69}"/>
                    </a:ext>
                  </a:extLst>
                </p14:cNvPr>
                <p14:cNvContentPartPr/>
                <p14:nvPr/>
              </p14:nvContentPartPr>
              <p14:xfrm>
                <a:off x="7910727" y="367777"/>
                <a:ext cx="85320" cy="14760"/>
              </p14:xfrm>
            </p:contentPart>
          </mc:Choice>
          <mc:Fallback>
            <p:pic>
              <p:nvPicPr>
                <p:cNvPr id="2699" name="Input penna 2698">
                  <a:extLst>
                    <a:ext uri="{FF2B5EF4-FFF2-40B4-BE49-F238E27FC236}">
                      <a16:creationId xmlns:a16="http://schemas.microsoft.com/office/drawing/2014/main" id="{354C100A-80C4-79F7-C987-7335CC10BE69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900287" y="356977"/>
                  <a:ext cx="1065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2700" name="Input penna 2699">
                  <a:extLst>
                    <a:ext uri="{FF2B5EF4-FFF2-40B4-BE49-F238E27FC236}">
                      <a16:creationId xmlns:a16="http://schemas.microsoft.com/office/drawing/2014/main" id="{BA5C7D86-0FE6-D739-64D0-B72997741E3C}"/>
                    </a:ext>
                  </a:extLst>
                </p14:cNvPr>
                <p14:cNvContentPartPr/>
                <p14:nvPr/>
              </p14:nvContentPartPr>
              <p14:xfrm>
                <a:off x="7880847" y="458497"/>
                <a:ext cx="101520" cy="360"/>
              </p14:xfrm>
            </p:contentPart>
          </mc:Choice>
          <mc:Fallback>
            <p:pic>
              <p:nvPicPr>
                <p:cNvPr id="2700" name="Input penna 2699">
                  <a:extLst>
                    <a:ext uri="{FF2B5EF4-FFF2-40B4-BE49-F238E27FC236}">
                      <a16:creationId xmlns:a16="http://schemas.microsoft.com/office/drawing/2014/main" id="{BA5C7D86-0FE6-D739-64D0-B72997741E3C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870047" y="448057"/>
                  <a:ext cx="12276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2701" name="Input penna 2700">
                  <a:extLst>
                    <a:ext uri="{FF2B5EF4-FFF2-40B4-BE49-F238E27FC236}">
                      <a16:creationId xmlns:a16="http://schemas.microsoft.com/office/drawing/2014/main" id="{EE4591AA-0499-60CE-D459-877EC1313181}"/>
                    </a:ext>
                  </a:extLst>
                </p14:cNvPr>
                <p14:cNvContentPartPr/>
                <p14:nvPr/>
              </p14:nvContentPartPr>
              <p14:xfrm>
                <a:off x="7903167" y="520777"/>
                <a:ext cx="66240" cy="102240"/>
              </p14:xfrm>
            </p:contentPart>
          </mc:Choice>
          <mc:Fallback>
            <p:pic>
              <p:nvPicPr>
                <p:cNvPr id="2701" name="Input penna 2700">
                  <a:extLst>
                    <a:ext uri="{FF2B5EF4-FFF2-40B4-BE49-F238E27FC236}">
                      <a16:creationId xmlns:a16="http://schemas.microsoft.com/office/drawing/2014/main" id="{EE4591AA-0499-60CE-D459-877EC1313181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892367" y="509977"/>
                  <a:ext cx="874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2702" name="Input penna 2701">
                  <a:extLst>
                    <a:ext uri="{FF2B5EF4-FFF2-40B4-BE49-F238E27FC236}">
                      <a16:creationId xmlns:a16="http://schemas.microsoft.com/office/drawing/2014/main" id="{A606530F-AABD-8B74-3A6B-1379D54C3776}"/>
                    </a:ext>
                  </a:extLst>
                </p14:cNvPr>
                <p14:cNvContentPartPr/>
                <p14:nvPr/>
              </p14:nvContentPartPr>
              <p14:xfrm>
                <a:off x="8120247" y="395497"/>
                <a:ext cx="10080" cy="212040"/>
              </p14:xfrm>
            </p:contentPart>
          </mc:Choice>
          <mc:Fallback>
            <p:pic>
              <p:nvPicPr>
                <p:cNvPr id="2702" name="Input penna 2701">
                  <a:extLst>
                    <a:ext uri="{FF2B5EF4-FFF2-40B4-BE49-F238E27FC236}">
                      <a16:creationId xmlns:a16="http://schemas.microsoft.com/office/drawing/2014/main" id="{A606530F-AABD-8B74-3A6B-1379D54C377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8109807" y="384697"/>
                  <a:ext cx="3132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2703" name="Input penna 2702">
                  <a:extLst>
                    <a:ext uri="{FF2B5EF4-FFF2-40B4-BE49-F238E27FC236}">
                      <a16:creationId xmlns:a16="http://schemas.microsoft.com/office/drawing/2014/main" id="{13A75219-A3FC-9523-07C2-C019B8687625}"/>
                    </a:ext>
                  </a:extLst>
                </p14:cNvPr>
                <p14:cNvContentPartPr/>
                <p14:nvPr/>
              </p14:nvContentPartPr>
              <p14:xfrm>
                <a:off x="8106567" y="562897"/>
                <a:ext cx="103680" cy="30240"/>
              </p14:xfrm>
            </p:contentPart>
          </mc:Choice>
          <mc:Fallback>
            <p:pic>
              <p:nvPicPr>
                <p:cNvPr id="2703" name="Input penna 2702">
                  <a:extLst>
                    <a:ext uri="{FF2B5EF4-FFF2-40B4-BE49-F238E27FC236}">
                      <a16:creationId xmlns:a16="http://schemas.microsoft.com/office/drawing/2014/main" id="{13A75219-A3FC-9523-07C2-C019B8687625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8096127" y="552097"/>
                  <a:ext cx="12492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2704" name="Input penna 2703">
                  <a:extLst>
                    <a:ext uri="{FF2B5EF4-FFF2-40B4-BE49-F238E27FC236}">
                      <a16:creationId xmlns:a16="http://schemas.microsoft.com/office/drawing/2014/main" id="{76D3AD84-9182-9F37-D628-D2C366AA7649}"/>
                    </a:ext>
                  </a:extLst>
                </p14:cNvPr>
                <p14:cNvContentPartPr/>
                <p14:nvPr/>
              </p14:nvContentPartPr>
              <p14:xfrm>
                <a:off x="7993527" y="644977"/>
                <a:ext cx="146160" cy="212760"/>
              </p14:xfrm>
            </p:contentPart>
          </mc:Choice>
          <mc:Fallback>
            <p:pic>
              <p:nvPicPr>
                <p:cNvPr id="2704" name="Input penna 2703">
                  <a:extLst>
                    <a:ext uri="{FF2B5EF4-FFF2-40B4-BE49-F238E27FC236}">
                      <a16:creationId xmlns:a16="http://schemas.microsoft.com/office/drawing/2014/main" id="{76D3AD84-9182-9F37-D628-D2C366AA7649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983087" y="634177"/>
                  <a:ext cx="16740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2705" name="Input penna 2704">
                  <a:extLst>
                    <a:ext uri="{FF2B5EF4-FFF2-40B4-BE49-F238E27FC236}">
                      <a16:creationId xmlns:a16="http://schemas.microsoft.com/office/drawing/2014/main" id="{2FDBA42A-5F11-A968-F012-DBC25D357176}"/>
                    </a:ext>
                  </a:extLst>
                </p14:cNvPr>
                <p14:cNvContentPartPr/>
                <p14:nvPr/>
              </p14:nvContentPartPr>
              <p14:xfrm>
                <a:off x="8006487" y="711577"/>
                <a:ext cx="165600" cy="62280"/>
              </p14:xfrm>
            </p:contentPart>
          </mc:Choice>
          <mc:Fallback>
            <p:pic>
              <p:nvPicPr>
                <p:cNvPr id="2705" name="Input penna 2704">
                  <a:extLst>
                    <a:ext uri="{FF2B5EF4-FFF2-40B4-BE49-F238E27FC236}">
                      <a16:creationId xmlns:a16="http://schemas.microsoft.com/office/drawing/2014/main" id="{2FDBA42A-5F11-A968-F012-DBC25D357176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995687" y="700777"/>
                  <a:ext cx="1868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2706" name="Input penna 2705">
                  <a:extLst>
                    <a:ext uri="{FF2B5EF4-FFF2-40B4-BE49-F238E27FC236}">
                      <a16:creationId xmlns:a16="http://schemas.microsoft.com/office/drawing/2014/main" id="{91672544-23E1-9CFD-BB8D-EBB9B8D05D60}"/>
                    </a:ext>
                  </a:extLst>
                </p14:cNvPr>
                <p14:cNvContentPartPr/>
                <p14:nvPr/>
              </p14:nvContentPartPr>
              <p14:xfrm>
                <a:off x="8249487" y="438697"/>
                <a:ext cx="166680" cy="231120"/>
              </p14:xfrm>
            </p:contentPart>
          </mc:Choice>
          <mc:Fallback>
            <p:pic>
              <p:nvPicPr>
                <p:cNvPr id="2706" name="Input penna 2705">
                  <a:extLst>
                    <a:ext uri="{FF2B5EF4-FFF2-40B4-BE49-F238E27FC236}">
                      <a16:creationId xmlns:a16="http://schemas.microsoft.com/office/drawing/2014/main" id="{91672544-23E1-9CFD-BB8D-EBB9B8D05D60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8238687" y="427897"/>
                  <a:ext cx="18792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2707" name="Input penna 2706">
                  <a:extLst>
                    <a:ext uri="{FF2B5EF4-FFF2-40B4-BE49-F238E27FC236}">
                      <a16:creationId xmlns:a16="http://schemas.microsoft.com/office/drawing/2014/main" id="{416453D3-8D45-173A-C8A8-CD2A39D494C1}"/>
                    </a:ext>
                  </a:extLst>
                </p14:cNvPr>
                <p14:cNvContentPartPr/>
                <p14:nvPr/>
              </p14:nvContentPartPr>
              <p14:xfrm>
                <a:off x="8474127" y="473977"/>
                <a:ext cx="20880" cy="198720"/>
              </p14:xfrm>
            </p:contentPart>
          </mc:Choice>
          <mc:Fallback>
            <p:pic>
              <p:nvPicPr>
                <p:cNvPr id="2707" name="Input penna 2706">
                  <a:extLst>
                    <a:ext uri="{FF2B5EF4-FFF2-40B4-BE49-F238E27FC236}">
                      <a16:creationId xmlns:a16="http://schemas.microsoft.com/office/drawing/2014/main" id="{416453D3-8D45-173A-C8A8-CD2A39D494C1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463687" y="463537"/>
                  <a:ext cx="4212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2708" name="Input penna 2707">
                  <a:extLst>
                    <a:ext uri="{FF2B5EF4-FFF2-40B4-BE49-F238E27FC236}">
                      <a16:creationId xmlns:a16="http://schemas.microsoft.com/office/drawing/2014/main" id="{60F45F6D-8900-6635-4831-3B62A61B4902}"/>
                    </a:ext>
                  </a:extLst>
                </p14:cNvPr>
                <p14:cNvContentPartPr/>
                <p14:nvPr/>
              </p14:nvContentPartPr>
              <p14:xfrm>
                <a:off x="8612727" y="507457"/>
                <a:ext cx="129240" cy="6840"/>
              </p14:xfrm>
            </p:contentPart>
          </mc:Choice>
          <mc:Fallback>
            <p:pic>
              <p:nvPicPr>
                <p:cNvPr id="2708" name="Input penna 2707">
                  <a:extLst>
                    <a:ext uri="{FF2B5EF4-FFF2-40B4-BE49-F238E27FC236}">
                      <a16:creationId xmlns:a16="http://schemas.microsoft.com/office/drawing/2014/main" id="{60F45F6D-8900-6635-4831-3B62A61B4902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601927" y="496657"/>
                  <a:ext cx="1504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2709" name="Input penna 2708">
                  <a:extLst>
                    <a:ext uri="{FF2B5EF4-FFF2-40B4-BE49-F238E27FC236}">
                      <a16:creationId xmlns:a16="http://schemas.microsoft.com/office/drawing/2014/main" id="{83B93FE6-00F2-EF83-7D30-15BE7E5D1902}"/>
                    </a:ext>
                  </a:extLst>
                </p14:cNvPr>
                <p14:cNvContentPartPr/>
                <p14:nvPr/>
              </p14:nvContentPartPr>
              <p14:xfrm>
                <a:off x="8572047" y="501697"/>
                <a:ext cx="155880" cy="196560"/>
              </p14:xfrm>
            </p:contentPart>
          </mc:Choice>
          <mc:Fallback>
            <p:pic>
              <p:nvPicPr>
                <p:cNvPr id="2709" name="Input penna 2708">
                  <a:extLst>
                    <a:ext uri="{FF2B5EF4-FFF2-40B4-BE49-F238E27FC236}">
                      <a16:creationId xmlns:a16="http://schemas.microsoft.com/office/drawing/2014/main" id="{83B93FE6-00F2-EF83-7D30-15BE7E5D1902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561607" y="491257"/>
                  <a:ext cx="17712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2710" name="Input penna 2709">
                  <a:extLst>
                    <a:ext uri="{FF2B5EF4-FFF2-40B4-BE49-F238E27FC236}">
                      <a16:creationId xmlns:a16="http://schemas.microsoft.com/office/drawing/2014/main" id="{96517E87-76A4-FBB1-0F80-7C7907DCC78C}"/>
                    </a:ext>
                  </a:extLst>
                </p14:cNvPr>
                <p14:cNvContentPartPr/>
                <p14:nvPr/>
              </p14:nvContentPartPr>
              <p14:xfrm>
                <a:off x="8839527" y="493057"/>
                <a:ext cx="27000" cy="247680"/>
              </p14:xfrm>
            </p:contentPart>
          </mc:Choice>
          <mc:Fallback>
            <p:pic>
              <p:nvPicPr>
                <p:cNvPr id="2710" name="Input penna 2709">
                  <a:extLst>
                    <a:ext uri="{FF2B5EF4-FFF2-40B4-BE49-F238E27FC236}">
                      <a16:creationId xmlns:a16="http://schemas.microsoft.com/office/drawing/2014/main" id="{96517E87-76A4-FBB1-0F80-7C7907DCC78C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8829087" y="482257"/>
                  <a:ext cx="4824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2711" name="Input penna 2710">
                  <a:extLst>
                    <a:ext uri="{FF2B5EF4-FFF2-40B4-BE49-F238E27FC236}">
                      <a16:creationId xmlns:a16="http://schemas.microsoft.com/office/drawing/2014/main" id="{798EC6D7-68A0-3E00-CC52-F51E0503E613}"/>
                    </a:ext>
                  </a:extLst>
                </p14:cNvPr>
                <p14:cNvContentPartPr/>
                <p14:nvPr/>
              </p14:nvContentPartPr>
              <p14:xfrm>
                <a:off x="8894967" y="634897"/>
                <a:ext cx="378720" cy="70200"/>
              </p14:xfrm>
            </p:contentPart>
          </mc:Choice>
          <mc:Fallback>
            <p:pic>
              <p:nvPicPr>
                <p:cNvPr id="2711" name="Input penna 2710">
                  <a:extLst>
                    <a:ext uri="{FF2B5EF4-FFF2-40B4-BE49-F238E27FC236}">
                      <a16:creationId xmlns:a16="http://schemas.microsoft.com/office/drawing/2014/main" id="{798EC6D7-68A0-3E00-CC52-F51E0503E613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884527" y="624097"/>
                  <a:ext cx="39996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2712" name="Input penna 2711">
                  <a:extLst>
                    <a:ext uri="{FF2B5EF4-FFF2-40B4-BE49-F238E27FC236}">
                      <a16:creationId xmlns:a16="http://schemas.microsoft.com/office/drawing/2014/main" id="{1D6E0116-931A-BDF9-B975-732721CDDB69}"/>
                    </a:ext>
                  </a:extLst>
                </p14:cNvPr>
                <p14:cNvContentPartPr/>
                <p14:nvPr/>
              </p14:nvContentPartPr>
              <p14:xfrm>
                <a:off x="6836487" y="1069417"/>
                <a:ext cx="3323520" cy="221040"/>
              </p14:xfrm>
            </p:contentPart>
          </mc:Choice>
          <mc:Fallback>
            <p:pic>
              <p:nvPicPr>
                <p:cNvPr id="2712" name="Input penna 2711">
                  <a:extLst>
                    <a:ext uri="{FF2B5EF4-FFF2-40B4-BE49-F238E27FC236}">
                      <a16:creationId xmlns:a16="http://schemas.microsoft.com/office/drawing/2014/main" id="{1D6E0116-931A-BDF9-B975-732721CDDB69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826047" y="1058977"/>
                  <a:ext cx="334476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2715" name="Input penna 2714">
                  <a:extLst>
                    <a:ext uri="{FF2B5EF4-FFF2-40B4-BE49-F238E27FC236}">
                      <a16:creationId xmlns:a16="http://schemas.microsoft.com/office/drawing/2014/main" id="{574D7E01-9E04-A9C9-51EF-7B10AA133188}"/>
                    </a:ext>
                  </a:extLst>
                </p14:cNvPr>
                <p14:cNvContentPartPr/>
                <p14:nvPr/>
              </p14:nvContentPartPr>
              <p14:xfrm>
                <a:off x="6659727" y="316657"/>
                <a:ext cx="2887920" cy="1065960"/>
              </p14:xfrm>
            </p:contentPart>
          </mc:Choice>
          <mc:Fallback>
            <p:pic>
              <p:nvPicPr>
                <p:cNvPr id="2715" name="Input penna 2714">
                  <a:extLst>
                    <a:ext uri="{FF2B5EF4-FFF2-40B4-BE49-F238E27FC236}">
                      <a16:creationId xmlns:a16="http://schemas.microsoft.com/office/drawing/2014/main" id="{574D7E01-9E04-A9C9-51EF-7B10AA133188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6648927" y="306217"/>
                  <a:ext cx="2909160" cy="10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2718" name="Input penna 2717">
                  <a:extLst>
                    <a:ext uri="{FF2B5EF4-FFF2-40B4-BE49-F238E27FC236}">
                      <a16:creationId xmlns:a16="http://schemas.microsoft.com/office/drawing/2014/main" id="{F28294C7-3653-BF63-76CB-DFDB5F8EF9A2}"/>
                    </a:ext>
                  </a:extLst>
                </p14:cNvPr>
                <p14:cNvContentPartPr/>
                <p14:nvPr/>
              </p14:nvContentPartPr>
              <p14:xfrm>
                <a:off x="9257127" y="179137"/>
                <a:ext cx="711000" cy="337320"/>
              </p14:xfrm>
            </p:contentPart>
          </mc:Choice>
          <mc:Fallback>
            <p:pic>
              <p:nvPicPr>
                <p:cNvPr id="2718" name="Input penna 2717">
                  <a:extLst>
                    <a:ext uri="{FF2B5EF4-FFF2-40B4-BE49-F238E27FC236}">
                      <a16:creationId xmlns:a16="http://schemas.microsoft.com/office/drawing/2014/main" id="{F28294C7-3653-BF63-76CB-DFDB5F8EF9A2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9246687" y="168697"/>
                  <a:ext cx="73224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2719" name="Input penna 2718">
                  <a:extLst>
                    <a:ext uri="{FF2B5EF4-FFF2-40B4-BE49-F238E27FC236}">
                      <a16:creationId xmlns:a16="http://schemas.microsoft.com/office/drawing/2014/main" id="{CE4D048E-71BE-D8C8-08BB-9F3AE193F38E}"/>
                    </a:ext>
                  </a:extLst>
                </p14:cNvPr>
                <p14:cNvContentPartPr/>
                <p14:nvPr/>
              </p14:nvContentPartPr>
              <p14:xfrm>
                <a:off x="9341367" y="126217"/>
                <a:ext cx="114480" cy="192960"/>
              </p14:xfrm>
            </p:contentPart>
          </mc:Choice>
          <mc:Fallback>
            <p:pic>
              <p:nvPicPr>
                <p:cNvPr id="2719" name="Input penna 2718">
                  <a:extLst>
                    <a:ext uri="{FF2B5EF4-FFF2-40B4-BE49-F238E27FC236}">
                      <a16:creationId xmlns:a16="http://schemas.microsoft.com/office/drawing/2014/main" id="{CE4D048E-71BE-D8C8-08BB-9F3AE193F38E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9330567" y="115417"/>
                  <a:ext cx="13572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2720" name="Input penna 2719">
                  <a:extLst>
                    <a:ext uri="{FF2B5EF4-FFF2-40B4-BE49-F238E27FC236}">
                      <a16:creationId xmlns:a16="http://schemas.microsoft.com/office/drawing/2014/main" id="{D76996FC-00A5-9B4E-E653-60B04B865731}"/>
                    </a:ext>
                  </a:extLst>
                </p14:cNvPr>
                <p14:cNvContentPartPr/>
                <p14:nvPr/>
              </p14:nvContentPartPr>
              <p14:xfrm>
                <a:off x="9627927" y="133777"/>
                <a:ext cx="141120" cy="125640"/>
              </p14:xfrm>
            </p:contentPart>
          </mc:Choice>
          <mc:Fallback>
            <p:pic>
              <p:nvPicPr>
                <p:cNvPr id="2720" name="Input penna 2719">
                  <a:extLst>
                    <a:ext uri="{FF2B5EF4-FFF2-40B4-BE49-F238E27FC236}">
                      <a16:creationId xmlns:a16="http://schemas.microsoft.com/office/drawing/2014/main" id="{D76996FC-00A5-9B4E-E653-60B04B865731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9617487" y="123337"/>
                  <a:ext cx="16236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2721" name="Input penna 2720">
                  <a:extLst>
                    <a:ext uri="{FF2B5EF4-FFF2-40B4-BE49-F238E27FC236}">
                      <a16:creationId xmlns:a16="http://schemas.microsoft.com/office/drawing/2014/main" id="{1CDF7B29-DEFB-5FB4-23CF-6C5204166827}"/>
                    </a:ext>
                  </a:extLst>
                </p14:cNvPr>
                <p14:cNvContentPartPr/>
                <p14:nvPr/>
              </p14:nvContentPartPr>
              <p14:xfrm>
                <a:off x="9966687" y="52777"/>
                <a:ext cx="67320" cy="132480"/>
              </p14:xfrm>
            </p:contentPart>
          </mc:Choice>
          <mc:Fallback>
            <p:pic>
              <p:nvPicPr>
                <p:cNvPr id="2721" name="Input penna 2720">
                  <a:extLst>
                    <a:ext uri="{FF2B5EF4-FFF2-40B4-BE49-F238E27FC236}">
                      <a16:creationId xmlns:a16="http://schemas.microsoft.com/office/drawing/2014/main" id="{1CDF7B29-DEFB-5FB4-23CF-6C5204166827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9956247" y="42337"/>
                  <a:ext cx="88560" cy="15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27" name="Gruppo 2726">
            <a:extLst>
              <a:ext uri="{FF2B5EF4-FFF2-40B4-BE49-F238E27FC236}">
                <a16:creationId xmlns:a16="http://schemas.microsoft.com/office/drawing/2014/main" id="{BA1E6BB8-3501-7548-6F7A-CBF204B1A5A8}"/>
              </a:ext>
            </a:extLst>
          </p:cNvPr>
          <p:cNvGrpSpPr/>
          <p:nvPr/>
        </p:nvGrpSpPr>
        <p:grpSpPr>
          <a:xfrm>
            <a:off x="5978967" y="3500857"/>
            <a:ext cx="2510280" cy="811800"/>
            <a:chOff x="5978967" y="3500857"/>
            <a:chExt cx="2510280" cy="81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47F9A377-B10F-1EEA-869C-7FA16270973E}"/>
                    </a:ext>
                  </a:extLst>
                </p14:cNvPr>
                <p14:cNvContentPartPr/>
                <p14:nvPr/>
              </p14:nvContentPartPr>
              <p14:xfrm>
                <a:off x="6142047" y="4164697"/>
                <a:ext cx="545400" cy="54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47F9A377-B10F-1EEA-869C-7FA16270973E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135927" y="4158577"/>
                  <a:ext cx="55764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5B0BE773-A257-34A9-30BC-FE269DD76F54}"/>
                    </a:ext>
                  </a:extLst>
                </p14:cNvPr>
                <p14:cNvContentPartPr/>
                <p14:nvPr/>
              </p14:nvContentPartPr>
              <p14:xfrm>
                <a:off x="7141407" y="4124377"/>
                <a:ext cx="1347840" cy="1882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5B0BE773-A257-34A9-30BC-FE269DD76F54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7135287" y="4118257"/>
                  <a:ext cx="13600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2724" name="Input penna 2723">
                  <a:extLst>
                    <a:ext uri="{FF2B5EF4-FFF2-40B4-BE49-F238E27FC236}">
                      <a16:creationId xmlns:a16="http://schemas.microsoft.com/office/drawing/2014/main" id="{ED948D63-6178-357F-2CD3-0690F8CB879F}"/>
                    </a:ext>
                  </a:extLst>
                </p14:cNvPr>
                <p14:cNvContentPartPr/>
                <p14:nvPr/>
              </p14:nvContentPartPr>
              <p14:xfrm>
                <a:off x="5978967" y="3500857"/>
                <a:ext cx="116640" cy="640080"/>
              </p14:xfrm>
            </p:contentPart>
          </mc:Choice>
          <mc:Fallback>
            <p:pic>
              <p:nvPicPr>
                <p:cNvPr id="2724" name="Input penna 2723">
                  <a:extLst>
                    <a:ext uri="{FF2B5EF4-FFF2-40B4-BE49-F238E27FC236}">
                      <a16:creationId xmlns:a16="http://schemas.microsoft.com/office/drawing/2014/main" id="{ED948D63-6178-357F-2CD3-0690F8CB879F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5968167" y="3490057"/>
                  <a:ext cx="137880" cy="66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2725" name="Input penna 2724">
                  <a:extLst>
                    <a:ext uri="{FF2B5EF4-FFF2-40B4-BE49-F238E27FC236}">
                      <a16:creationId xmlns:a16="http://schemas.microsoft.com/office/drawing/2014/main" id="{63147647-F1F3-1BF8-6D33-651DFA60EBD0}"/>
                    </a:ext>
                  </a:extLst>
                </p14:cNvPr>
                <p14:cNvContentPartPr/>
                <p14:nvPr/>
              </p14:nvContentPartPr>
              <p14:xfrm>
                <a:off x="6054567" y="3548377"/>
                <a:ext cx="979560" cy="575640"/>
              </p14:xfrm>
            </p:contentPart>
          </mc:Choice>
          <mc:Fallback>
            <p:pic>
              <p:nvPicPr>
                <p:cNvPr id="2725" name="Input penna 2724">
                  <a:extLst>
                    <a:ext uri="{FF2B5EF4-FFF2-40B4-BE49-F238E27FC236}">
                      <a16:creationId xmlns:a16="http://schemas.microsoft.com/office/drawing/2014/main" id="{63147647-F1F3-1BF8-6D33-651DFA60EBD0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043767" y="3537937"/>
                  <a:ext cx="1000800" cy="5968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80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82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80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82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83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82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83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83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85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84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86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85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868" name="Screenshot 2024-10-23 alle 12.20.52.png" descr="Screenshot 2024-10-23 alle 12.20.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777" y="952328"/>
            <a:ext cx="10522446" cy="47020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87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88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87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88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90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88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90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90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1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90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93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91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931" name="Screenshot 2024-10-23 alle 12.21.38.png" descr="Screenshot 2024-10-23 alle 12.21.3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0646" y="816173"/>
            <a:ext cx="8210708" cy="4974371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E51F8BFB-F40B-E54D-6087-171CDA37BD05}"/>
                  </a:ext>
                </a:extLst>
              </p14:cNvPr>
              <p14:cNvContentPartPr/>
              <p14:nvPr/>
            </p14:nvContentPartPr>
            <p14:xfrm>
              <a:off x="8091969" y="4140415"/>
              <a:ext cx="1258920" cy="2350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E51F8BFB-F40B-E54D-6087-171CDA37BD0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081529" y="4129975"/>
                <a:ext cx="1280160" cy="256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93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94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93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94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96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95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96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96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7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96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99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98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994" name="Screenshot 2024-10-23 alle 12.21.52.png" descr="Screenshot 2024-10-23 alle 12.21.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3710" y="523512"/>
            <a:ext cx="9670075" cy="51277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99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01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99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01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02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01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02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02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04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02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05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04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057" name="Screenshot 2024-10-23 alle 12.31.34.png" descr="Screenshot 2024-10-23 alle 12.31.3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0481" y="648671"/>
            <a:ext cx="9339673" cy="5309375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0246F142-81EE-D3DF-30BB-44DE870457FE}"/>
                  </a:ext>
                </a:extLst>
              </p14:cNvPr>
              <p14:cNvContentPartPr/>
              <p14:nvPr/>
            </p14:nvContentPartPr>
            <p14:xfrm>
              <a:off x="8068929" y="2122255"/>
              <a:ext cx="1890000" cy="2174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0246F142-81EE-D3DF-30BB-44DE870457F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058129" y="2111815"/>
                <a:ext cx="1911240" cy="23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73336DC4-306D-FA99-9D7E-477964BB558D}"/>
                  </a:ext>
                </a:extLst>
              </p14:cNvPr>
              <p14:cNvContentPartPr/>
              <p14:nvPr/>
            </p14:nvContentPartPr>
            <p14:xfrm>
              <a:off x="6036369" y="5179375"/>
              <a:ext cx="2363400" cy="17856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73336DC4-306D-FA99-9D7E-477964BB558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025569" y="5168575"/>
                <a:ext cx="2384640" cy="19980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uppo 6">
            <a:extLst>
              <a:ext uri="{FF2B5EF4-FFF2-40B4-BE49-F238E27FC236}">
                <a16:creationId xmlns:a16="http://schemas.microsoft.com/office/drawing/2014/main" id="{CAC1A05C-5844-A7D6-8783-B3D13380A22E}"/>
              </a:ext>
            </a:extLst>
          </p:cNvPr>
          <p:cNvGrpSpPr/>
          <p:nvPr/>
        </p:nvGrpSpPr>
        <p:grpSpPr>
          <a:xfrm>
            <a:off x="3519249" y="2198575"/>
            <a:ext cx="479520" cy="543600"/>
            <a:chOff x="3519249" y="2198575"/>
            <a:chExt cx="479520" cy="54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26B6A52C-131E-DBD4-1AB0-EE996A1B40EA}"/>
                    </a:ext>
                  </a:extLst>
                </p14:cNvPr>
                <p14:cNvContentPartPr/>
                <p14:nvPr/>
              </p14:nvContentPartPr>
              <p14:xfrm>
                <a:off x="3519249" y="2389015"/>
                <a:ext cx="162360" cy="3459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26B6A52C-131E-DBD4-1AB0-EE996A1B40E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508809" y="2378215"/>
                  <a:ext cx="18360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24F36960-33F8-93C7-9C15-BBD820C426ED}"/>
                    </a:ext>
                  </a:extLst>
                </p14:cNvPr>
                <p14:cNvContentPartPr/>
                <p14:nvPr/>
              </p14:nvContentPartPr>
              <p14:xfrm>
                <a:off x="3547329" y="2198575"/>
                <a:ext cx="451440" cy="5436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24F36960-33F8-93C7-9C15-BBD820C426E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536529" y="2187775"/>
                  <a:ext cx="472680" cy="56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B33BC7CF-2E35-5C8A-9795-6563ED8ECDDB}"/>
              </a:ext>
            </a:extLst>
          </p:cNvPr>
          <p:cNvGrpSpPr/>
          <p:nvPr/>
        </p:nvGrpSpPr>
        <p:grpSpPr>
          <a:xfrm>
            <a:off x="805569" y="3068335"/>
            <a:ext cx="897120" cy="985320"/>
            <a:chOff x="805569" y="3068335"/>
            <a:chExt cx="897120" cy="98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795774DD-8096-D8B0-3F0B-FA9A3ECBF3D3}"/>
                    </a:ext>
                  </a:extLst>
                </p14:cNvPr>
                <p14:cNvContentPartPr/>
                <p14:nvPr/>
              </p14:nvContentPartPr>
              <p14:xfrm>
                <a:off x="1220289" y="3443815"/>
                <a:ext cx="283320" cy="2721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795774DD-8096-D8B0-3F0B-FA9A3ECBF3D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209489" y="3433015"/>
                  <a:ext cx="30456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88C0695A-4E40-E601-EE54-ECB1DFE6B2C2}"/>
                    </a:ext>
                  </a:extLst>
                </p14:cNvPr>
                <p14:cNvContentPartPr/>
                <p14:nvPr/>
              </p14:nvContentPartPr>
              <p14:xfrm>
                <a:off x="805569" y="3068335"/>
                <a:ext cx="897120" cy="9853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88C0695A-4E40-E601-EE54-ECB1DFE6B2C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95129" y="3057895"/>
                  <a:ext cx="918360" cy="100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4749BB6A-998C-8922-C534-642D50C0DB40}"/>
              </a:ext>
            </a:extLst>
          </p:cNvPr>
          <p:cNvGrpSpPr/>
          <p:nvPr/>
        </p:nvGrpSpPr>
        <p:grpSpPr>
          <a:xfrm>
            <a:off x="398409" y="1580455"/>
            <a:ext cx="701280" cy="1004400"/>
            <a:chOff x="398409" y="1580455"/>
            <a:chExt cx="701280" cy="100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86161761-3542-CDBD-4958-8B8ECE147366}"/>
                    </a:ext>
                  </a:extLst>
                </p14:cNvPr>
                <p14:cNvContentPartPr/>
                <p14:nvPr/>
              </p14:nvContentPartPr>
              <p14:xfrm>
                <a:off x="398409" y="1590535"/>
                <a:ext cx="238320" cy="4478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86161761-3542-CDBD-4958-8B8ECE14736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87609" y="1580095"/>
                  <a:ext cx="259560" cy="46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5D3426FA-B2C7-9F6A-2BC8-FBEB5B07B4F3}"/>
                    </a:ext>
                  </a:extLst>
                </p14:cNvPr>
                <p14:cNvContentPartPr/>
                <p14:nvPr/>
              </p14:nvContentPartPr>
              <p14:xfrm>
                <a:off x="857049" y="1580455"/>
                <a:ext cx="242640" cy="4237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5D3426FA-B2C7-9F6A-2BC8-FBEB5B07B4F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46249" y="1570015"/>
                  <a:ext cx="263880" cy="44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F98CD899-C58E-A627-4D1D-8359A52B45E2}"/>
                    </a:ext>
                  </a:extLst>
                </p14:cNvPr>
                <p14:cNvContentPartPr/>
                <p14:nvPr/>
              </p14:nvContentPartPr>
              <p14:xfrm>
                <a:off x="599649" y="2282815"/>
                <a:ext cx="354240" cy="3020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F98CD899-C58E-A627-4D1D-8359A52B45E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89209" y="2272015"/>
                  <a:ext cx="375480" cy="323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ED62FF3D-B035-75C3-F8D0-C1FD46FCE11D}"/>
                  </a:ext>
                </a:extLst>
              </p14:cNvPr>
              <p14:cNvContentPartPr/>
              <p14:nvPr/>
            </p14:nvContentPartPr>
            <p14:xfrm>
              <a:off x="1576190" y="4217959"/>
              <a:ext cx="754560" cy="2916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ED62FF3D-B035-75C3-F8D0-C1FD46FCE11D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565750" y="4207519"/>
                <a:ext cx="775800" cy="50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07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06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07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08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07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09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0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09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11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0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3BEDA323-FA08-5319-2153-DE0E09DE2E58}"/>
              </a:ext>
            </a:extLst>
          </p:cNvPr>
          <p:cNvGrpSpPr/>
          <p:nvPr/>
        </p:nvGrpSpPr>
        <p:grpSpPr>
          <a:xfrm>
            <a:off x="899169" y="728335"/>
            <a:ext cx="734760" cy="545400"/>
            <a:chOff x="899169" y="728335"/>
            <a:chExt cx="734760" cy="54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6238EA79-646A-486C-3BBD-90D5543C86D2}"/>
                    </a:ext>
                  </a:extLst>
                </p14:cNvPr>
                <p14:cNvContentPartPr/>
                <p14:nvPr/>
              </p14:nvContentPartPr>
              <p14:xfrm>
                <a:off x="968289" y="748135"/>
                <a:ext cx="65520" cy="4942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6238EA79-646A-486C-3BBD-90D5543C86D2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957849" y="737695"/>
                  <a:ext cx="86760" cy="51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E27570F8-B6E8-22B0-3311-4C4050325EA3}"/>
                    </a:ext>
                  </a:extLst>
                </p14:cNvPr>
                <p14:cNvContentPartPr/>
                <p14:nvPr/>
              </p14:nvContentPartPr>
              <p14:xfrm>
                <a:off x="899169" y="728335"/>
                <a:ext cx="416520" cy="5454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E27570F8-B6E8-22B0-3311-4C4050325EA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88369" y="717895"/>
                  <a:ext cx="437760" cy="56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00EEEC2C-80E8-4B2A-CF7B-5E4711AA7A70}"/>
                    </a:ext>
                  </a:extLst>
                </p14:cNvPr>
                <p14:cNvContentPartPr/>
                <p14:nvPr/>
              </p14:nvContentPartPr>
              <p14:xfrm>
                <a:off x="1436649" y="742375"/>
                <a:ext cx="34200" cy="4406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00EEEC2C-80E8-4B2A-CF7B-5E4711AA7A7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425849" y="731935"/>
                  <a:ext cx="55440" cy="46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AE288F10-84C7-AEAF-5EB0-CF96052C1BAD}"/>
                    </a:ext>
                  </a:extLst>
                </p14:cNvPr>
                <p14:cNvContentPartPr/>
                <p14:nvPr/>
              </p14:nvContentPartPr>
              <p14:xfrm>
                <a:off x="1444569" y="983215"/>
                <a:ext cx="189360" cy="216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AE288F10-84C7-AEAF-5EB0-CF96052C1BA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434129" y="972775"/>
                  <a:ext cx="210600" cy="42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235A3834-CEED-80D2-568E-DD59E05014CC}"/>
                  </a:ext>
                </a:extLst>
              </p14:cNvPr>
              <p14:cNvContentPartPr/>
              <p14:nvPr/>
            </p14:nvContentPartPr>
            <p14:xfrm>
              <a:off x="1023009" y="1458775"/>
              <a:ext cx="482040" cy="39528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235A3834-CEED-80D2-568E-DD59E05014C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12209" y="1448335"/>
                <a:ext cx="503280" cy="416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uppo 17">
            <a:extLst>
              <a:ext uri="{FF2B5EF4-FFF2-40B4-BE49-F238E27FC236}">
                <a16:creationId xmlns:a16="http://schemas.microsoft.com/office/drawing/2014/main" id="{AA8116FE-E39B-9868-1FCA-88E89FA143C2}"/>
              </a:ext>
            </a:extLst>
          </p:cNvPr>
          <p:cNvGrpSpPr/>
          <p:nvPr/>
        </p:nvGrpSpPr>
        <p:grpSpPr>
          <a:xfrm>
            <a:off x="2249889" y="848935"/>
            <a:ext cx="531000" cy="409320"/>
            <a:chOff x="2249889" y="848935"/>
            <a:chExt cx="531000" cy="40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61011FC1-6711-A08F-5A23-9AE5CCAA5074}"/>
                    </a:ext>
                  </a:extLst>
                </p14:cNvPr>
                <p14:cNvContentPartPr/>
                <p14:nvPr/>
              </p14:nvContentPartPr>
              <p14:xfrm>
                <a:off x="2249889" y="1130455"/>
                <a:ext cx="367560" cy="331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61011FC1-6711-A08F-5A23-9AE5CCAA507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239449" y="1120015"/>
                  <a:ext cx="3888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2AB4B048-0944-D21F-861C-7BE9BBB02ADF}"/>
                    </a:ext>
                  </a:extLst>
                </p14:cNvPr>
                <p14:cNvContentPartPr/>
                <p14:nvPr/>
              </p14:nvContentPartPr>
              <p14:xfrm>
                <a:off x="2733009" y="848935"/>
                <a:ext cx="47880" cy="4093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2AB4B048-0944-D21F-861C-7BE9BBB02AD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722569" y="838135"/>
                  <a:ext cx="69120" cy="43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A9935262-F26A-725B-18A6-3BAE6034F38A}"/>
              </a:ext>
            </a:extLst>
          </p:cNvPr>
          <p:cNvGrpSpPr/>
          <p:nvPr/>
        </p:nvGrpSpPr>
        <p:grpSpPr>
          <a:xfrm>
            <a:off x="3542649" y="725455"/>
            <a:ext cx="906480" cy="752040"/>
            <a:chOff x="3542649" y="725455"/>
            <a:chExt cx="906480" cy="752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6EFA39BF-D8DF-41B8-7E50-8745F6871E59}"/>
                    </a:ext>
                  </a:extLst>
                </p14:cNvPr>
                <p14:cNvContentPartPr/>
                <p14:nvPr/>
              </p14:nvContentPartPr>
              <p14:xfrm>
                <a:off x="3719409" y="725455"/>
                <a:ext cx="520200" cy="3409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6EFA39BF-D8DF-41B8-7E50-8745F6871E5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708609" y="715015"/>
                  <a:ext cx="541440" cy="36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24D756FF-1B04-A377-F166-4231A0BA4EAD}"/>
                    </a:ext>
                  </a:extLst>
                </p14:cNvPr>
                <p14:cNvContentPartPr/>
                <p14:nvPr/>
              </p14:nvContentPartPr>
              <p14:xfrm>
                <a:off x="3825609" y="1231615"/>
                <a:ext cx="19440" cy="1623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24D756FF-1B04-A377-F166-4231A0BA4EA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814809" y="1221175"/>
                  <a:ext cx="4068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4F513CE5-1FC3-A973-EBF7-E23134659AD6}"/>
                    </a:ext>
                  </a:extLst>
                </p14:cNvPr>
                <p14:cNvContentPartPr/>
                <p14:nvPr/>
              </p14:nvContentPartPr>
              <p14:xfrm>
                <a:off x="3949449" y="1249255"/>
                <a:ext cx="31680" cy="22824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4F513CE5-1FC3-A973-EBF7-E23134659AD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938649" y="1238815"/>
                  <a:ext cx="5292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C6C18E81-0A36-4075-B3DA-7124F222FCAF}"/>
                    </a:ext>
                  </a:extLst>
                </p14:cNvPr>
                <p14:cNvContentPartPr/>
                <p14:nvPr/>
              </p14:nvContentPartPr>
              <p14:xfrm>
                <a:off x="3542649" y="1435735"/>
                <a:ext cx="906480" cy="363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C6C18E81-0A36-4075-B3DA-7124F222FCA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531849" y="1424935"/>
                  <a:ext cx="927720" cy="57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8B95A39D-148E-9808-367B-B04D4D43E8D6}"/>
                  </a:ext>
                </a:extLst>
              </p14:cNvPr>
              <p14:cNvContentPartPr/>
              <p14:nvPr/>
            </p14:nvContentPartPr>
            <p14:xfrm>
              <a:off x="5411769" y="1042615"/>
              <a:ext cx="150120" cy="73800"/>
            </p14:xfrm>
          </p:contentPart>
        </mc:Choice>
        <mc:Fallback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8B95A39D-148E-9808-367B-B04D4D43E8D6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401329" y="1032175"/>
                <a:ext cx="17136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26" name="Input penna 25">
                <a:extLst>
                  <a:ext uri="{FF2B5EF4-FFF2-40B4-BE49-F238E27FC236}">
                    <a16:creationId xmlns:a16="http://schemas.microsoft.com/office/drawing/2014/main" id="{C03FB84B-ECB7-6274-85DA-7B50B465F709}"/>
                  </a:ext>
                </a:extLst>
              </p14:cNvPr>
              <p14:cNvContentPartPr/>
              <p14:nvPr/>
            </p14:nvContentPartPr>
            <p14:xfrm>
              <a:off x="5451369" y="1304695"/>
              <a:ext cx="252000" cy="44280"/>
            </p14:xfrm>
          </p:contentPart>
        </mc:Choice>
        <mc:Fallback>
          <p:pic>
            <p:nvPicPr>
              <p:cNvPr id="26" name="Input penna 25">
                <a:extLst>
                  <a:ext uri="{FF2B5EF4-FFF2-40B4-BE49-F238E27FC236}">
                    <a16:creationId xmlns:a16="http://schemas.microsoft.com/office/drawing/2014/main" id="{C03FB84B-ECB7-6274-85DA-7B50B465F70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440569" y="1293895"/>
                <a:ext cx="273240" cy="6552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po 36">
            <a:extLst>
              <a:ext uri="{FF2B5EF4-FFF2-40B4-BE49-F238E27FC236}">
                <a16:creationId xmlns:a16="http://schemas.microsoft.com/office/drawing/2014/main" id="{A091F6B3-7C18-E48A-1AD9-585941E67346}"/>
              </a:ext>
            </a:extLst>
          </p:cNvPr>
          <p:cNvGrpSpPr/>
          <p:nvPr/>
        </p:nvGrpSpPr>
        <p:grpSpPr>
          <a:xfrm>
            <a:off x="6909729" y="684415"/>
            <a:ext cx="1271520" cy="718200"/>
            <a:chOff x="6909729" y="684415"/>
            <a:chExt cx="1271520" cy="71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EB2F5CD3-3C91-A89D-FCA9-DAB407E69F5C}"/>
                    </a:ext>
                  </a:extLst>
                </p14:cNvPr>
                <p14:cNvContentPartPr/>
                <p14:nvPr/>
              </p14:nvContentPartPr>
              <p14:xfrm>
                <a:off x="6909729" y="775135"/>
                <a:ext cx="24840" cy="4078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EB2F5CD3-3C91-A89D-FCA9-DAB407E69F5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899289" y="764695"/>
                  <a:ext cx="46080" cy="42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9C52E6E-B0CA-EA9F-0FC8-45D6422D81DA}"/>
                    </a:ext>
                  </a:extLst>
                </p14:cNvPr>
                <p14:cNvContentPartPr/>
                <p14:nvPr/>
              </p14:nvContentPartPr>
              <p14:xfrm>
                <a:off x="6915129" y="693055"/>
                <a:ext cx="286200" cy="4420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9C52E6E-B0CA-EA9F-0FC8-45D6422D81D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904689" y="682255"/>
                  <a:ext cx="307440" cy="46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9F086564-2A2C-101F-3564-D8D008496B9D}"/>
                    </a:ext>
                  </a:extLst>
                </p14:cNvPr>
                <p14:cNvContentPartPr/>
                <p14:nvPr/>
              </p14:nvContentPartPr>
              <p14:xfrm>
                <a:off x="7302849" y="684415"/>
                <a:ext cx="77760" cy="4024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9F086564-2A2C-101F-3564-D8D008496B9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292409" y="673975"/>
                  <a:ext cx="99000" cy="42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C480C21C-D667-7080-F277-8796ACAF4358}"/>
                    </a:ext>
                  </a:extLst>
                </p14:cNvPr>
                <p14:cNvContentPartPr/>
                <p14:nvPr/>
              </p14:nvContentPartPr>
              <p14:xfrm>
                <a:off x="7365489" y="926695"/>
                <a:ext cx="121320" cy="3708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C480C21C-D667-7080-F277-8796ACAF435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355049" y="915895"/>
                  <a:ext cx="1425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E3C65EC3-973B-7D1D-E04B-E9A2BEF454D0}"/>
                    </a:ext>
                  </a:extLst>
                </p14:cNvPr>
                <p14:cNvContentPartPr/>
                <p14:nvPr/>
              </p14:nvContentPartPr>
              <p14:xfrm>
                <a:off x="7058049" y="1211095"/>
                <a:ext cx="215280" cy="1915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E3C65EC3-973B-7D1D-E04B-E9A2BEF454D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047249" y="1200655"/>
                  <a:ext cx="23652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87153EE1-A64C-F1BF-985A-8179A15F2BA7}"/>
                    </a:ext>
                  </a:extLst>
                </p14:cNvPr>
                <p14:cNvContentPartPr/>
                <p14:nvPr/>
              </p14:nvContentPartPr>
              <p14:xfrm>
                <a:off x="7596609" y="742375"/>
                <a:ext cx="336600" cy="2822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87153EE1-A64C-F1BF-985A-8179A15F2BA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586169" y="731935"/>
                  <a:ext cx="35784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F2E9A16-D626-7B72-5447-A7B170D0AA0E}"/>
                    </a:ext>
                  </a:extLst>
                </p14:cNvPr>
                <p14:cNvContentPartPr/>
                <p14:nvPr/>
              </p14:nvContentPartPr>
              <p14:xfrm>
                <a:off x="7676889" y="1122895"/>
                <a:ext cx="360" cy="1227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F2E9A16-D626-7B72-5447-A7B170D0AA0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666449" y="1112095"/>
                  <a:ext cx="216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95DF7BC9-79AF-9A63-E0E0-CD5521BBED45}"/>
                    </a:ext>
                  </a:extLst>
                </p14:cNvPr>
                <p14:cNvContentPartPr/>
                <p14:nvPr/>
              </p14:nvContentPartPr>
              <p14:xfrm>
                <a:off x="7814409" y="1112095"/>
                <a:ext cx="41040" cy="1476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95DF7BC9-79AF-9A63-E0E0-CD5521BBED4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803969" y="1101295"/>
                  <a:ext cx="6228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E2B9880-5E28-5E12-E9E2-03814F467728}"/>
                    </a:ext>
                  </a:extLst>
                </p14:cNvPr>
                <p14:cNvContentPartPr/>
                <p14:nvPr/>
              </p14:nvContentPartPr>
              <p14:xfrm>
                <a:off x="7498689" y="1230535"/>
                <a:ext cx="682560" cy="190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E2B9880-5E28-5E12-E9E2-03814F46772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488249" y="1220095"/>
                  <a:ext cx="703800" cy="4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7845D320-17A2-7FC6-DFC3-91B25C5752C7}"/>
              </a:ext>
            </a:extLst>
          </p:cNvPr>
          <p:cNvGrpSpPr/>
          <p:nvPr/>
        </p:nvGrpSpPr>
        <p:grpSpPr>
          <a:xfrm>
            <a:off x="6339849" y="1977175"/>
            <a:ext cx="696960" cy="352440"/>
            <a:chOff x="6339849" y="1977175"/>
            <a:chExt cx="696960" cy="35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0D234D9F-1822-6FA2-AD7F-A117E88F036E}"/>
                    </a:ext>
                  </a:extLst>
                </p14:cNvPr>
                <p14:cNvContentPartPr/>
                <p14:nvPr/>
              </p14:nvContentPartPr>
              <p14:xfrm>
                <a:off x="6339849" y="2023615"/>
                <a:ext cx="132480" cy="3060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0D234D9F-1822-6FA2-AD7F-A117E88F036E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329049" y="2013175"/>
                  <a:ext cx="15372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776FBA4D-A9C7-EE79-0A09-6CF7EA73C2CA}"/>
                    </a:ext>
                  </a:extLst>
                </p14:cNvPr>
                <p14:cNvContentPartPr/>
                <p14:nvPr/>
              </p14:nvContentPartPr>
              <p14:xfrm>
                <a:off x="6377649" y="2029375"/>
                <a:ext cx="219240" cy="1717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776FBA4D-A9C7-EE79-0A09-6CF7EA73C2CA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367209" y="2018935"/>
                  <a:ext cx="24048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838DDA2-62FA-D178-B1D8-4525469E4070}"/>
                    </a:ext>
                  </a:extLst>
                </p14:cNvPr>
                <p14:cNvContentPartPr/>
                <p14:nvPr/>
              </p14:nvContentPartPr>
              <p14:xfrm>
                <a:off x="6610569" y="1977175"/>
                <a:ext cx="163800" cy="3470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838DDA2-62FA-D178-B1D8-4525469E407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599769" y="1966375"/>
                  <a:ext cx="185040" cy="36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37E8846-7A08-69F6-C43C-5EC9747E5EB4}"/>
                    </a:ext>
                  </a:extLst>
                </p14:cNvPr>
                <p14:cNvContentPartPr/>
                <p14:nvPr/>
              </p14:nvContentPartPr>
              <p14:xfrm>
                <a:off x="6672849" y="2134135"/>
                <a:ext cx="167760" cy="385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37E8846-7A08-69F6-C43C-5EC9747E5EB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662409" y="2123695"/>
                  <a:ext cx="1890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A56EE89-47EB-8C79-258E-80C2DEF5EF16}"/>
                    </a:ext>
                  </a:extLst>
                </p14:cNvPr>
                <p14:cNvContentPartPr/>
                <p14:nvPr/>
              </p14:nvContentPartPr>
              <p14:xfrm>
                <a:off x="6844569" y="2036575"/>
                <a:ext cx="46800" cy="2408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A56EE89-47EB-8C79-258E-80C2DEF5EF1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833769" y="2025775"/>
                  <a:ext cx="6804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B76AD2EC-3BF6-2E1E-DB26-C0B0F0B4E8D1}"/>
                    </a:ext>
                  </a:extLst>
                </p14:cNvPr>
                <p14:cNvContentPartPr/>
                <p14:nvPr/>
              </p14:nvContentPartPr>
              <p14:xfrm>
                <a:off x="6881289" y="2044855"/>
                <a:ext cx="155520" cy="2451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B76AD2EC-3BF6-2E1E-DB26-C0B0F0B4E8D1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870489" y="2034415"/>
                  <a:ext cx="176760" cy="26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DAF0A178-EADC-8C48-B442-D8E2DE92E823}"/>
              </a:ext>
            </a:extLst>
          </p:cNvPr>
          <p:cNvGrpSpPr/>
          <p:nvPr/>
        </p:nvGrpSpPr>
        <p:grpSpPr>
          <a:xfrm>
            <a:off x="7692009" y="1860895"/>
            <a:ext cx="526680" cy="492840"/>
            <a:chOff x="7692009" y="1860895"/>
            <a:chExt cx="526680" cy="49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9D711B9-86BD-B80D-EFA8-92BFC4AD27DF}"/>
                    </a:ext>
                  </a:extLst>
                </p14:cNvPr>
                <p14:cNvContentPartPr/>
                <p14:nvPr/>
              </p14:nvContentPartPr>
              <p14:xfrm>
                <a:off x="7692009" y="1971415"/>
                <a:ext cx="167760" cy="1148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9D711B9-86BD-B80D-EFA8-92BFC4AD27D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681209" y="1960615"/>
                  <a:ext cx="18900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94C5FC34-8D37-A2F0-2ECD-D79FEB730CF6}"/>
                    </a:ext>
                  </a:extLst>
                </p14:cNvPr>
                <p14:cNvContentPartPr/>
                <p14:nvPr/>
              </p14:nvContentPartPr>
              <p14:xfrm>
                <a:off x="7791369" y="1860895"/>
                <a:ext cx="204480" cy="49284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94C5FC34-8D37-A2F0-2ECD-D79FEB730CF6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780569" y="1850455"/>
                  <a:ext cx="225720" cy="51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3EA79558-687A-6629-14FF-5C6EB038B0A9}"/>
                    </a:ext>
                  </a:extLst>
                </p14:cNvPr>
                <p14:cNvContentPartPr/>
                <p14:nvPr/>
              </p14:nvContentPartPr>
              <p14:xfrm>
                <a:off x="8029329" y="1995535"/>
                <a:ext cx="189360" cy="32184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3EA79558-687A-6629-14FF-5C6EB038B0A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018889" y="1984735"/>
                  <a:ext cx="210600" cy="34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8B099290-C50B-92E3-E926-81337FA8C4E0}"/>
              </a:ext>
            </a:extLst>
          </p:cNvPr>
          <p:cNvGrpSpPr/>
          <p:nvPr/>
        </p:nvGrpSpPr>
        <p:grpSpPr>
          <a:xfrm>
            <a:off x="6709569" y="3160495"/>
            <a:ext cx="1370880" cy="512640"/>
            <a:chOff x="6709569" y="3160495"/>
            <a:chExt cx="1370880" cy="51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9D09F989-8984-F69E-D187-F3E54DE0D67E}"/>
                    </a:ext>
                  </a:extLst>
                </p14:cNvPr>
                <p14:cNvContentPartPr/>
                <p14:nvPr/>
              </p14:nvContentPartPr>
              <p14:xfrm>
                <a:off x="6726129" y="3180295"/>
                <a:ext cx="18000" cy="42804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9D09F989-8984-F69E-D187-F3E54DE0D67E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715329" y="3169855"/>
                  <a:ext cx="39240" cy="44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B3CC8F47-B6B9-EFD6-CB57-9B5D0FE99E2D}"/>
                    </a:ext>
                  </a:extLst>
                </p14:cNvPr>
                <p14:cNvContentPartPr/>
                <p14:nvPr/>
              </p14:nvContentPartPr>
              <p14:xfrm>
                <a:off x="6709569" y="3190375"/>
                <a:ext cx="225000" cy="32472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B3CC8F47-B6B9-EFD6-CB57-9B5D0FE99E2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699129" y="3179575"/>
                  <a:ext cx="24624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A8773AFF-7917-681C-60B7-BAA11A8FC016}"/>
                    </a:ext>
                  </a:extLst>
                </p14:cNvPr>
                <p14:cNvContentPartPr/>
                <p14:nvPr/>
              </p14:nvContentPartPr>
              <p14:xfrm>
                <a:off x="6976329" y="3160495"/>
                <a:ext cx="190800" cy="4802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A8773AFF-7917-681C-60B7-BAA11A8FC016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965889" y="3149695"/>
                  <a:ext cx="212040" cy="50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1DD7CB6B-892A-83BA-BD08-AD733EAB66A9}"/>
                    </a:ext>
                  </a:extLst>
                </p14:cNvPr>
                <p14:cNvContentPartPr/>
                <p14:nvPr/>
              </p14:nvContentPartPr>
              <p14:xfrm>
                <a:off x="7028169" y="3444895"/>
                <a:ext cx="178560" cy="8100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1DD7CB6B-892A-83BA-BD08-AD733EAB66A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017369" y="3434455"/>
                  <a:ext cx="19980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233B1E99-A600-811F-464E-C01EBB92F467}"/>
                    </a:ext>
                  </a:extLst>
                </p14:cNvPr>
                <p14:cNvContentPartPr/>
                <p14:nvPr/>
              </p14:nvContentPartPr>
              <p14:xfrm>
                <a:off x="7269009" y="3259495"/>
                <a:ext cx="121320" cy="41364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233B1E99-A600-811F-464E-C01EBB92F46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258209" y="3249055"/>
                  <a:ext cx="142560" cy="43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69534B55-4683-F3C3-134E-796DC0115F14}"/>
                    </a:ext>
                  </a:extLst>
                </p14:cNvPr>
                <p14:cNvContentPartPr/>
                <p14:nvPr/>
              </p14:nvContentPartPr>
              <p14:xfrm>
                <a:off x="7370889" y="3268135"/>
                <a:ext cx="216720" cy="29052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69534B55-4683-F3C3-134E-796DC0115F14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360449" y="3257335"/>
                  <a:ext cx="23796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FEF1E908-5511-0E20-A52F-B376D120C5F0}"/>
                    </a:ext>
                  </a:extLst>
                </p14:cNvPr>
                <p14:cNvContentPartPr/>
                <p14:nvPr/>
              </p14:nvContentPartPr>
              <p14:xfrm>
                <a:off x="7707129" y="3269575"/>
                <a:ext cx="84600" cy="5976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FEF1E908-5511-0E20-A52F-B376D120C5F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696329" y="3258775"/>
                  <a:ext cx="1058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2B237092-D45A-95E1-6C04-D45D7A6A9941}"/>
                    </a:ext>
                  </a:extLst>
                </p14:cNvPr>
                <p14:cNvContentPartPr/>
                <p14:nvPr/>
              </p14:nvContentPartPr>
              <p14:xfrm>
                <a:off x="7655289" y="3245815"/>
                <a:ext cx="200520" cy="41616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2B237092-D45A-95E1-6C04-D45D7A6A9941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644489" y="3235375"/>
                  <a:ext cx="221760" cy="43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CFEF0A9-63F2-F6CB-BCB9-15D94CBEDCC9}"/>
                    </a:ext>
                  </a:extLst>
                </p14:cNvPr>
                <p14:cNvContentPartPr/>
                <p14:nvPr/>
              </p14:nvContentPartPr>
              <p14:xfrm>
                <a:off x="7947969" y="3282175"/>
                <a:ext cx="132480" cy="2498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CFEF0A9-63F2-F6CB-BCB9-15D94CBEDCC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937169" y="3271375"/>
                  <a:ext cx="153720" cy="271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543D6EF7-0A69-FAD9-9C50-251BEEA0EEBF}"/>
                  </a:ext>
                </a:extLst>
              </p14:cNvPr>
              <p14:cNvContentPartPr/>
              <p14:nvPr/>
            </p14:nvContentPartPr>
            <p14:xfrm>
              <a:off x="7243089" y="3901015"/>
              <a:ext cx="213840" cy="56880"/>
            </p14:xfrm>
          </p:contentPart>
        </mc:Choice>
        <mc:Fallback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543D6EF7-0A69-FAD9-9C50-251BEEA0EEBF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7232289" y="3890215"/>
                <a:ext cx="235080" cy="78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034" name="Gruppo 3033">
            <a:extLst>
              <a:ext uri="{FF2B5EF4-FFF2-40B4-BE49-F238E27FC236}">
                <a16:creationId xmlns:a16="http://schemas.microsoft.com/office/drawing/2014/main" id="{F6017451-3268-435F-EDD8-EF88FC239F34}"/>
              </a:ext>
            </a:extLst>
          </p:cNvPr>
          <p:cNvGrpSpPr/>
          <p:nvPr/>
        </p:nvGrpSpPr>
        <p:grpSpPr>
          <a:xfrm>
            <a:off x="3148473" y="2970589"/>
            <a:ext cx="692640" cy="729360"/>
            <a:chOff x="3148473" y="2970589"/>
            <a:chExt cx="692640" cy="72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3021" name="Input penna 3020">
                  <a:extLst>
                    <a:ext uri="{FF2B5EF4-FFF2-40B4-BE49-F238E27FC236}">
                      <a16:creationId xmlns:a16="http://schemas.microsoft.com/office/drawing/2014/main" id="{0F035E56-6105-BF1A-0AD7-6D8875F80453}"/>
                    </a:ext>
                  </a:extLst>
                </p14:cNvPr>
                <p14:cNvContentPartPr/>
                <p14:nvPr/>
              </p14:nvContentPartPr>
              <p14:xfrm>
                <a:off x="3148473" y="2970589"/>
                <a:ext cx="254880" cy="346320"/>
              </p14:xfrm>
            </p:contentPart>
          </mc:Choice>
          <mc:Fallback>
            <p:pic>
              <p:nvPicPr>
                <p:cNvPr id="3021" name="Input penna 3020">
                  <a:extLst>
                    <a:ext uri="{FF2B5EF4-FFF2-40B4-BE49-F238E27FC236}">
                      <a16:creationId xmlns:a16="http://schemas.microsoft.com/office/drawing/2014/main" id="{0F035E56-6105-BF1A-0AD7-6D8875F80453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138033" y="2960149"/>
                  <a:ext cx="276120" cy="36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3022" name="Input penna 3021">
                  <a:extLst>
                    <a:ext uri="{FF2B5EF4-FFF2-40B4-BE49-F238E27FC236}">
                      <a16:creationId xmlns:a16="http://schemas.microsoft.com/office/drawing/2014/main" id="{00BE3D47-E321-F9A7-DA06-D28580922009}"/>
                    </a:ext>
                  </a:extLst>
                </p14:cNvPr>
                <p14:cNvContentPartPr/>
                <p14:nvPr/>
              </p14:nvContentPartPr>
              <p14:xfrm>
                <a:off x="3487953" y="2984989"/>
                <a:ext cx="138240" cy="367560"/>
              </p14:xfrm>
            </p:contentPart>
          </mc:Choice>
          <mc:Fallback>
            <p:pic>
              <p:nvPicPr>
                <p:cNvPr id="3022" name="Input penna 3021">
                  <a:extLst>
                    <a:ext uri="{FF2B5EF4-FFF2-40B4-BE49-F238E27FC236}">
                      <a16:creationId xmlns:a16="http://schemas.microsoft.com/office/drawing/2014/main" id="{00BE3D47-E321-F9A7-DA06-D2858092200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477513" y="2974189"/>
                  <a:ext cx="15948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3023" name="Input penna 3022">
                  <a:extLst>
                    <a:ext uri="{FF2B5EF4-FFF2-40B4-BE49-F238E27FC236}">
                      <a16:creationId xmlns:a16="http://schemas.microsoft.com/office/drawing/2014/main" id="{725E6537-28B8-8997-DA2D-6BFAD426C031}"/>
                    </a:ext>
                  </a:extLst>
                </p14:cNvPr>
                <p14:cNvContentPartPr/>
                <p14:nvPr/>
              </p14:nvContentPartPr>
              <p14:xfrm>
                <a:off x="3701793" y="3058789"/>
                <a:ext cx="54720" cy="342000"/>
              </p14:xfrm>
            </p:contentPart>
          </mc:Choice>
          <mc:Fallback>
            <p:pic>
              <p:nvPicPr>
                <p:cNvPr id="3023" name="Input penna 3022">
                  <a:extLst>
                    <a:ext uri="{FF2B5EF4-FFF2-40B4-BE49-F238E27FC236}">
                      <a16:creationId xmlns:a16="http://schemas.microsoft.com/office/drawing/2014/main" id="{725E6537-28B8-8997-DA2D-6BFAD426C03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690993" y="3047989"/>
                  <a:ext cx="7596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3024" name="Input penna 3023">
                  <a:extLst>
                    <a:ext uri="{FF2B5EF4-FFF2-40B4-BE49-F238E27FC236}">
                      <a16:creationId xmlns:a16="http://schemas.microsoft.com/office/drawing/2014/main" id="{9FCB0A1E-742F-6790-956A-3CCFB9F3934E}"/>
                    </a:ext>
                  </a:extLst>
                </p14:cNvPr>
                <p14:cNvContentPartPr/>
                <p14:nvPr/>
              </p14:nvContentPartPr>
              <p14:xfrm>
                <a:off x="3752193" y="3213229"/>
                <a:ext cx="88920" cy="55080"/>
              </p14:xfrm>
            </p:contentPart>
          </mc:Choice>
          <mc:Fallback>
            <p:pic>
              <p:nvPicPr>
                <p:cNvPr id="3024" name="Input penna 3023">
                  <a:extLst>
                    <a:ext uri="{FF2B5EF4-FFF2-40B4-BE49-F238E27FC236}">
                      <a16:creationId xmlns:a16="http://schemas.microsoft.com/office/drawing/2014/main" id="{9FCB0A1E-742F-6790-956A-3CCFB9F3934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741753" y="3202789"/>
                  <a:ext cx="1101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3025" name="Input penna 3024">
                  <a:extLst>
                    <a:ext uri="{FF2B5EF4-FFF2-40B4-BE49-F238E27FC236}">
                      <a16:creationId xmlns:a16="http://schemas.microsoft.com/office/drawing/2014/main" id="{33589E90-A561-253B-F6B6-DF9A5B3DBD7F}"/>
                    </a:ext>
                  </a:extLst>
                </p14:cNvPr>
                <p14:cNvContentPartPr/>
                <p14:nvPr/>
              </p14:nvContentPartPr>
              <p14:xfrm>
                <a:off x="3377073" y="3510589"/>
                <a:ext cx="258840" cy="189360"/>
              </p14:xfrm>
            </p:contentPart>
          </mc:Choice>
          <mc:Fallback>
            <p:pic>
              <p:nvPicPr>
                <p:cNvPr id="3025" name="Input penna 3024">
                  <a:extLst>
                    <a:ext uri="{FF2B5EF4-FFF2-40B4-BE49-F238E27FC236}">
                      <a16:creationId xmlns:a16="http://schemas.microsoft.com/office/drawing/2014/main" id="{33589E90-A561-253B-F6B6-DF9A5B3DBD7F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366633" y="3500149"/>
                  <a:ext cx="280080" cy="21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32" name="Gruppo 3031">
            <a:extLst>
              <a:ext uri="{FF2B5EF4-FFF2-40B4-BE49-F238E27FC236}">
                <a16:creationId xmlns:a16="http://schemas.microsoft.com/office/drawing/2014/main" id="{5B5058FC-91E8-513D-BB28-C3705428B02A}"/>
              </a:ext>
            </a:extLst>
          </p:cNvPr>
          <p:cNvGrpSpPr/>
          <p:nvPr/>
        </p:nvGrpSpPr>
        <p:grpSpPr>
          <a:xfrm>
            <a:off x="4199313" y="2955469"/>
            <a:ext cx="510840" cy="382680"/>
            <a:chOff x="4199313" y="2955469"/>
            <a:chExt cx="510840" cy="38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3026" name="Input penna 3025">
                  <a:extLst>
                    <a:ext uri="{FF2B5EF4-FFF2-40B4-BE49-F238E27FC236}">
                      <a16:creationId xmlns:a16="http://schemas.microsoft.com/office/drawing/2014/main" id="{F0DFCA29-6185-82EC-EA27-D36213548F7E}"/>
                    </a:ext>
                  </a:extLst>
                </p14:cNvPr>
                <p14:cNvContentPartPr/>
                <p14:nvPr/>
              </p14:nvContentPartPr>
              <p14:xfrm>
                <a:off x="4213713" y="3022429"/>
                <a:ext cx="16920" cy="299520"/>
              </p14:xfrm>
            </p:contentPart>
          </mc:Choice>
          <mc:Fallback>
            <p:pic>
              <p:nvPicPr>
                <p:cNvPr id="3026" name="Input penna 3025">
                  <a:extLst>
                    <a:ext uri="{FF2B5EF4-FFF2-40B4-BE49-F238E27FC236}">
                      <a16:creationId xmlns:a16="http://schemas.microsoft.com/office/drawing/2014/main" id="{F0DFCA29-6185-82EC-EA27-D36213548F7E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203273" y="3011629"/>
                  <a:ext cx="3816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3027" name="Input penna 3026">
                  <a:extLst>
                    <a:ext uri="{FF2B5EF4-FFF2-40B4-BE49-F238E27FC236}">
                      <a16:creationId xmlns:a16="http://schemas.microsoft.com/office/drawing/2014/main" id="{A2AB84D6-AA00-8F55-6DDE-6BE40BCC70C7}"/>
                    </a:ext>
                  </a:extLst>
                </p14:cNvPr>
                <p14:cNvContentPartPr/>
                <p14:nvPr/>
              </p14:nvContentPartPr>
              <p14:xfrm>
                <a:off x="4199313" y="2968789"/>
                <a:ext cx="245160" cy="369360"/>
              </p14:xfrm>
            </p:contentPart>
          </mc:Choice>
          <mc:Fallback>
            <p:pic>
              <p:nvPicPr>
                <p:cNvPr id="3027" name="Input penna 3026">
                  <a:extLst>
                    <a:ext uri="{FF2B5EF4-FFF2-40B4-BE49-F238E27FC236}">
                      <a16:creationId xmlns:a16="http://schemas.microsoft.com/office/drawing/2014/main" id="{A2AB84D6-AA00-8F55-6DDE-6BE40BCC70C7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188873" y="2957989"/>
                  <a:ext cx="26640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3028" name="Input penna 3027">
                  <a:extLst>
                    <a:ext uri="{FF2B5EF4-FFF2-40B4-BE49-F238E27FC236}">
                      <a16:creationId xmlns:a16="http://schemas.microsoft.com/office/drawing/2014/main" id="{25BC7B31-557C-69FA-7914-DEE83EC2720E}"/>
                    </a:ext>
                  </a:extLst>
                </p14:cNvPr>
                <p14:cNvContentPartPr/>
                <p14:nvPr/>
              </p14:nvContentPartPr>
              <p14:xfrm>
                <a:off x="4532673" y="2955469"/>
                <a:ext cx="40320" cy="359280"/>
              </p14:xfrm>
            </p:contentPart>
          </mc:Choice>
          <mc:Fallback>
            <p:pic>
              <p:nvPicPr>
                <p:cNvPr id="3028" name="Input penna 3027">
                  <a:extLst>
                    <a:ext uri="{FF2B5EF4-FFF2-40B4-BE49-F238E27FC236}">
                      <a16:creationId xmlns:a16="http://schemas.microsoft.com/office/drawing/2014/main" id="{25BC7B31-557C-69FA-7914-DEE83EC2720E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521873" y="2945029"/>
                  <a:ext cx="61560" cy="38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3029" name="Input penna 3028">
                  <a:extLst>
                    <a:ext uri="{FF2B5EF4-FFF2-40B4-BE49-F238E27FC236}">
                      <a16:creationId xmlns:a16="http://schemas.microsoft.com/office/drawing/2014/main" id="{AB4CA55C-E375-D78E-B553-9D08A51552CD}"/>
                    </a:ext>
                  </a:extLst>
                </p14:cNvPr>
                <p14:cNvContentPartPr/>
                <p14:nvPr/>
              </p14:nvContentPartPr>
              <p14:xfrm>
                <a:off x="4556073" y="3197389"/>
                <a:ext cx="154080" cy="45000"/>
              </p14:xfrm>
            </p:contentPart>
          </mc:Choice>
          <mc:Fallback>
            <p:pic>
              <p:nvPicPr>
                <p:cNvPr id="3029" name="Input penna 3028">
                  <a:extLst>
                    <a:ext uri="{FF2B5EF4-FFF2-40B4-BE49-F238E27FC236}">
                      <a16:creationId xmlns:a16="http://schemas.microsoft.com/office/drawing/2014/main" id="{AB4CA55C-E375-D78E-B553-9D08A51552CD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545273" y="3186589"/>
                  <a:ext cx="175320" cy="66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3030" name="Input penna 3029">
                <a:extLst>
                  <a:ext uri="{FF2B5EF4-FFF2-40B4-BE49-F238E27FC236}">
                    <a16:creationId xmlns:a16="http://schemas.microsoft.com/office/drawing/2014/main" id="{9B358AEC-1277-30A1-A344-289BAFE31D54}"/>
                  </a:ext>
                </a:extLst>
              </p14:cNvPr>
              <p14:cNvContentPartPr/>
              <p14:nvPr/>
            </p14:nvContentPartPr>
            <p14:xfrm>
              <a:off x="4170153" y="3533989"/>
              <a:ext cx="290880" cy="313560"/>
            </p14:xfrm>
          </p:contentPart>
        </mc:Choice>
        <mc:Fallback>
          <p:pic>
            <p:nvPicPr>
              <p:cNvPr id="3030" name="Input penna 3029">
                <a:extLst>
                  <a:ext uri="{FF2B5EF4-FFF2-40B4-BE49-F238E27FC236}">
                    <a16:creationId xmlns:a16="http://schemas.microsoft.com/office/drawing/2014/main" id="{9B358AEC-1277-30A1-A344-289BAFE31D54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4159713" y="3523189"/>
                <a:ext cx="312120" cy="334800"/>
              </a:xfrm>
              <a:prstGeom prst="rect">
                <a:avLst/>
              </a:prstGeom>
            </p:spPr>
          </p:pic>
        </mc:Fallback>
      </mc:AlternateContent>
      <p:grpSp>
        <p:nvGrpSpPr>
          <p:cNvPr id="3043" name="Gruppo 3042">
            <a:extLst>
              <a:ext uri="{FF2B5EF4-FFF2-40B4-BE49-F238E27FC236}">
                <a16:creationId xmlns:a16="http://schemas.microsoft.com/office/drawing/2014/main" id="{37FEC06E-FE5A-D5F7-761A-2A51621E2AF8}"/>
              </a:ext>
            </a:extLst>
          </p:cNvPr>
          <p:cNvGrpSpPr/>
          <p:nvPr/>
        </p:nvGrpSpPr>
        <p:grpSpPr>
          <a:xfrm>
            <a:off x="2416953" y="4201069"/>
            <a:ext cx="3111120" cy="678240"/>
            <a:chOff x="2416953" y="4201069"/>
            <a:chExt cx="3111120" cy="67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3035" name="Input penna 3034">
                  <a:extLst>
                    <a:ext uri="{FF2B5EF4-FFF2-40B4-BE49-F238E27FC236}">
                      <a16:creationId xmlns:a16="http://schemas.microsoft.com/office/drawing/2014/main" id="{9CC5A0DE-4140-741F-C92E-0A2CA2379C6B}"/>
                    </a:ext>
                  </a:extLst>
                </p14:cNvPr>
                <p14:cNvContentPartPr/>
                <p14:nvPr/>
              </p14:nvContentPartPr>
              <p14:xfrm>
                <a:off x="2416953" y="4382149"/>
                <a:ext cx="3111120" cy="158040"/>
              </p14:xfrm>
            </p:contentPart>
          </mc:Choice>
          <mc:Fallback>
            <p:pic>
              <p:nvPicPr>
                <p:cNvPr id="3035" name="Input penna 3034">
                  <a:extLst>
                    <a:ext uri="{FF2B5EF4-FFF2-40B4-BE49-F238E27FC236}">
                      <a16:creationId xmlns:a16="http://schemas.microsoft.com/office/drawing/2014/main" id="{9CC5A0DE-4140-741F-C92E-0A2CA2379C6B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406513" y="4371709"/>
                  <a:ext cx="313236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3036" name="Input penna 3035">
                  <a:extLst>
                    <a:ext uri="{FF2B5EF4-FFF2-40B4-BE49-F238E27FC236}">
                      <a16:creationId xmlns:a16="http://schemas.microsoft.com/office/drawing/2014/main" id="{2969FC26-B188-7439-7E4E-C9448D17580D}"/>
                    </a:ext>
                  </a:extLst>
                </p14:cNvPr>
                <p14:cNvContentPartPr/>
                <p14:nvPr/>
              </p14:nvContentPartPr>
              <p14:xfrm>
                <a:off x="5134233" y="4201069"/>
                <a:ext cx="251280" cy="678240"/>
              </p14:xfrm>
            </p:contentPart>
          </mc:Choice>
          <mc:Fallback>
            <p:pic>
              <p:nvPicPr>
                <p:cNvPr id="3036" name="Input penna 3035">
                  <a:extLst>
                    <a:ext uri="{FF2B5EF4-FFF2-40B4-BE49-F238E27FC236}">
                      <a16:creationId xmlns:a16="http://schemas.microsoft.com/office/drawing/2014/main" id="{2969FC26-B188-7439-7E4E-C9448D17580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123433" y="4190629"/>
                  <a:ext cx="272520" cy="69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41" name="Gruppo 3040">
            <a:extLst>
              <a:ext uri="{FF2B5EF4-FFF2-40B4-BE49-F238E27FC236}">
                <a16:creationId xmlns:a16="http://schemas.microsoft.com/office/drawing/2014/main" id="{75F1921F-21CC-173A-3B3C-BE803719D2D6}"/>
              </a:ext>
            </a:extLst>
          </p:cNvPr>
          <p:cNvGrpSpPr/>
          <p:nvPr/>
        </p:nvGrpSpPr>
        <p:grpSpPr>
          <a:xfrm>
            <a:off x="239313" y="2255989"/>
            <a:ext cx="1734840" cy="2429640"/>
            <a:chOff x="239313" y="2255989"/>
            <a:chExt cx="1734840" cy="242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4C8F06E-37E3-F28B-5CDD-4AE271B19732}"/>
                    </a:ext>
                  </a:extLst>
                </p14:cNvPr>
                <p14:cNvContentPartPr/>
                <p14:nvPr/>
              </p14:nvContentPartPr>
              <p14:xfrm>
                <a:off x="489489" y="2843335"/>
                <a:ext cx="320040" cy="5497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4C8F06E-37E3-F28B-5CDD-4AE271B19732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79049" y="2832895"/>
                  <a:ext cx="341280" cy="57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6468216-94BD-A614-1AC6-365447D9E0F8}"/>
                    </a:ext>
                  </a:extLst>
                </p14:cNvPr>
                <p14:cNvContentPartPr/>
                <p14:nvPr/>
              </p14:nvContentPartPr>
              <p14:xfrm>
                <a:off x="1112649" y="2908135"/>
                <a:ext cx="419400" cy="450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6468216-94BD-A614-1AC6-365447D9E0F8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102209" y="2897335"/>
                  <a:ext cx="440640" cy="47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55D5911-C82D-596F-18C0-ED4ADCA53AAC}"/>
                    </a:ext>
                  </a:extLst>
                </p14:cNvPr>
                <p14:cNvContentPartPr/>
                <p14:nvPr/>
              </p14:nvContentPartPr>
              <p14:xfrm>
                <a:off x="733209" y="3590695"/>
                <a:ext cx="582480" cy="6084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55D5911-C82D-596F-18C0-ED4ADCA53AAC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22409" y="3580255"/>
                  <a:ext cx="603720" cy="62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3037" name="Input penna 3036">
                  <a:extLst>
                    <a:ext uri="{FF2B5EF4-FFF2-40B4-BE49-F238E27FC236}">
                      <a16:creationId xmlns:a16="http://schemas.microsoft.com/office/drawing/2014/main" id="{84253BAE-DAE3-EC1E-98F9-59B3E75F3EE9}"/>
                    </a:ext>
                  </a:extLst>
                </p14:cNvPr>
                <p14:cNvContentPartPr/>
                <p14:nvPr/>
              </p14:nvContentPartPr>
              <p14:xfrm>
                <a:off x="386193" y="2615629"/>
                <a:ext cx="65520" cy="2070000"/>
              </p14:xfrm>
            </p:contentPart>
          </mc:Choice>
          <mc:Fallback>
            <p:pic>
              <p:nvPicPr>
                <p:cNvPr id="3037" name="Input penna 3036">
                  <a:extLst>
                    <a:ext uri="{FF2B5EF4-FFF2-40B4-BE49-F238E27FC236}">
                      <a16:creationId xmlns:a16="http://schemas.microsoft.com/office/drawing/2014/main" id="{84253BAE-DAE3-EC1E-98F9-59B3E75F3EE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75393" y="2605189"/>
                  <a:ext cx="86760" cy="20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3038" name="Input penna 3037">
                  <a:extLst>
                    <a:ext uri="{FF2B5EF4-FFF2-40B4-BE49-F238E27FC236}">
                      <a16:creationId xmlns:a16="http://schemas.microsoft.com/office/drawing/2014/main" id="{6BE1F723-5170-0AA8-8820-D047938EE22A}"/>
                    </a:ext>
                  </a:extLst>
                </p14:cNvPr>
                <p14:cNvContentPartPr/>
                <p14:nvPr/>
              </p14:nvContentPartPr>
              <p14:xfrm>
                <a:off x="314193" y="2255989"/>
                <a:ext cx="1651320" cy="2118960"/>
              </p14:xfrm>
            </p:contentPart>
          </mc:Choice>
          <mc:Fallback>
            <p:pic>
              <p:nvPicPr>
                <p:cNvPr id="3038" name="Input penna 3037">
                  <a:extLst>
                    <a:ext uri="{FF2B5EF4-FFF2-40B4-BE49-F238E27FC236}">
                      <a16:creationId xmlns:a16="http://schemas.microsoft.com/office/drawing/2014/main" id="{6BE1F723-5170-0AA8-8820-D047938EE22A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03393" y="2245189"/>
                  <a:ext cx="1672560" cy="21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3039" name="Input penna 3038">
                  <a:extLst>
                    <a:ext uri="{FF2B5EF4-FFF2-40B4-BE49-F238E27FC236}">
                      <a16:creationId xmlns:a16="http://schemas.microsoft.com/office/drawing/2014/main" id="{71A8725E-5351-1BE2-6D4D-D163E29AE9DF}"/>
                    </a:ext>
                  </a:extLst>
                </p14:cNvPr>
                <p14:cNvContentPartPr/>
                <p14:nvPr/>
              </p14:nvContentPartPr>
              <p14:xfrm>
                <a:off x="239313" y="4367029"/>
                <a:ext cx="1734840" cy="136080"/>
              </p14:xfrm>
            </p:contentPart>
          </mc:Choice>
          <mc:Fallback>
            <p:pic>
              <p:nvPicPr>
                <p:cNvPr id="3039" name="Input penna 3038">
                  <a:extLst>
                    <a:ext uri="{FF2B5EF4-FFF2-40B4-BE49-F238E27FC236}">
                      <a16:creationId xmlns:a16="http://schemas.microsoft.com/office/drawing/2014/main" id="{71A8725E-5351-1BE2-6D4D-D163E29AE9DF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228513" y="4356229"/>
                  <a:ext cx="1756080" cy="1573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B019F-9429-540E-FC2D-70AEE74FF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9" name="TextBox 3">
            <a:extLst>
              <a:ext uri="{FF2B5EF4-FFF2-40B4-BE49-F238E27FC236}">
                <a16:creationId xmlns:a16="http://schemas.microsoft.com/office/drawing/2014/main" id="{1B38E3BC-1550-F12F-9607-438D0FDC8A59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060" name="TextBox 5">
            <a:extLst>
              <a:ext uri="{FF2B5EF4-FFF2-40B4-BE49-F238E27FC236}">
                <a16:creationId xmlns:a16="http://schemas.microsoft.com/office/drawing/2014/main" id="{78653E2E-A5FD-F310-4327-323149633585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074" name="그룹 12">
            <a:extLst>
              <a:ext uri="{FF2B5EF4-FFF2-40B4-BE49-F238E27FC236}">
                <a16:creationId xmlns:a16="http://schemas.microsoft.com/office/drawing/2014/main" id="{F741C30E-EB51-9E89-F38F-665A278D560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061" name="직사각형 13">
              <a:extLst>
                <a:ext uri="{FF2B5EF4-FFF2-40B4-BE49-F238E27FC236}">
                  <a16:creationId xmlns:a16="http://schemas.microsoft.com/office/drawing/2014/main" id="{B80B4B25-FAC4-4298-B18A-7D7E1AEDD21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2" name="직사각형 14">
              <a:extLst>
                <a:ext uri="{FF2B5EF4-FFF2-40B4-BE49-F238E27FC236}">
                  <a16:creationId xmlns:a16="http://schemas.microsoft.com/office/drawing/2014/main" id="{550504C8-A132-12AF-55E9-CC328CD417C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3" name="직사각형 15">
              <a:extLst>
                <a:ext uri="{FF2B5EF4-FFF2-40B4-BE49-F238E27FC236}">
                  <a16:creationId xmlns:a16="http://schemas.microsoft.com/office/drawing/2014/main" id="{09FC699F-EAFC-080B-9454-37821A74D13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4" name="직사각형 16">
              <a:extLst>
                <a:ext uri="{FF2B5EF4-FFF2-40B4-BE49-F238E27FC236}">
                  <a16:creationId xmlns:a16="http://schemas.microsoft.com/office/drawing/2014/main" id="{2892B6AD-801A-0613-8616-EA55B03F3DE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5" name="직사각형 17">
              <a:extLst>
                <a:ext uri="{FF2B5EF4-FFF2-40B4-BE49-F238E27FC236}">
                  <a16:creationId xmlns:a16="http://schemas.microsoft.com/office/drawing/2014/main" id="{BE56C39A-8778-3AB3-93CA-49A1021928F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6" name="직사각형 18">
              <a:extLst>
                <a:ext uri="{FF2B5EF4-FFF2-40B4-BE49-F238E27FC236}">
                  <a16:creationId xmlns:a16="http://schemas.microsoft.com/office/drawing/2014/main" id="{5ABFCFD4-D935-4BF6-B826-A83E7BF1A64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7" name="직사각형 19">
              <a:extLst>
                <a:ext uri="{FF2B5EF4-FFF2-40B4-BE49-F238E27FC236}">
                  <a16:creationId xmlns:a16="http://schemas.microsoft.com/office/drawing/2014/main" id="{6DF16DE2-8F3D-A738-8C1D-5860B31E96A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8" name="직사각형 20">
              <a:extLst>
                <a:ext uri="{FF2B5EF4-FFF2-40B4-BE49-F238E27FC236}">
                  <a16:creationId xmlns:a16="http://schemas.microsoft.com/office/drawing/2014/main" id="{52511436-0DB7-48AD-E5B5-1554703A11F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9" name="직사각형 21">
              <a:extLst>
                <a:ext uri="{FF2B5EF4-FFF2-40B4-BE49-F238E27FC236}">
                  <a16:creationId xmlns:a16="http://schemas.microsoft.com/office/drawing/2014/main" id="{8B789831-ECF7-F4C1-DE52-757B86F922B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0" name="직사각형 22">
              <a:extLst>
                <a:ext uri="{FF2B5EF4-FFF2-40B4-BE49-F238E27FC236}">
                  <a16:creationId xmlns:a16="http://schemas.microsoft.com/office/drawing/2014/main" id="{C3847F00-E21D-22D3-B15F-A85E06324D2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1" name="직사각형 23">
              <a:extLst>
                <a:ext uri="{FF2B5EF4-FFF2-40B4-BE49-F238E27FC236}">
                  <a16:creationId xmlns:a16="http://schemas.microsoft.com/office/drawing/2014/main" id="{CCF70542-E91C-6EC8-6620-D64B81ED204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2" name="직사각형 24">
              <a:extLst>
                <a:ext uri="{FF2B5EF4-FFF2-40B4-BE49-F238E27FC236}">
                  <a16:creationId xmlns:a16="http://schemas.microsoft.com/office/drawing/2014/main" id="{5221B54E-6148-8E3E-5A5E-0AAF3B22CE5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3" name="직사각형 25">
              <a:extLst>
                <a:ext uri="{FF2B5EF4-FFF2-40B4-BE49-F238E27FC236}">
                  <a16:creationId xmlns:a16="http://schemas.microsoft.com/office/drawing/2014/main" id="{44865B5D-0100-54BF-E87B-AB78D8AA6A8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075" name="그림 42" descr="그림 42">
            <a:extLst>
              <a:ext uri="{FF2B5EF4-FFF2-40B4-BE49-F238E27FC236}">
                <a16:creationId xmlns:a16="http://schemas.microsoft.com/office/drawing/2014/main" id="{A8D9E6DE-6985-500C-FEF7-D7FF3553B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089" name="그룹 44">
            <a:extLst>
              <a:ext uri="{FF2B5EF4-FFF2-40B4-BE49-F238E27FC236}">
                <a16:creationId xmlns:a16="http://schemas.microsoft.com/office/drawing/2014/main" id="{FF13FA17-93C2-28AF-433D-041CAF85157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076" name="직사각형 45">
              <a:extLst>
                <a:ext uri="{FF2B5EF4-FFF2-40B4-BE49-F238E27FC236}">
                  <a16:creationId xmlns:a16="http://schemas.microsoft.com/office/drawing/2014/main" id="{217C64CA-9DDB-F35F-4001-317224B5F01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7" name="직사각형 46">
              <a:extLst>
                <a:ext uri="{FF2B5EF4-FFF2-40B4-BE49-F238E27FC236}">
                  <a16:creationId xmlns:a16="http://schemas.microsoft.com/office/drawing/2014/main" id="{DDCE876C-2D0D-BD81-B155-F574119D778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8" name="직사각형 47">
              <a:extLst>
                <a:ext uri="{FF2B5EF4-FFF2-40B4-BE49-F238E27FC236}">
                  <a16:creationId xmlns:a16="http://schemas.microsoft.com/office/drawing/2014/main" id="{5B32950F-2ECA-190A-BF8A-52735177D82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9" name="직사각형 48">
              <a:extLst>
                <a:ext uri="{FF2B5EF4-FFF2-40B4-BE49-F238E27FC236}">
                  <a16:creationId xmlns:a16="http://schemas.microsoft.com/office/drawing/2014/main" id="{7AD72A70-1A7B-D986-2A58-29F5FA31543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0" name="직사각형 49">
              <a:extLst>
                <a:ext uri="{FF2B5EF4-FFF2-40B4-BE49-F238E27FC236}">
                  <a16:creationId xmlns:a16="http://schemas.microsoft.com/office/drawing/2014/main" id="{E434F3CD-3EA6-57CD-58E2-3F8ECE75AAE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1" name="직사각형 50">
              <a:extLst>
                <a:ext uri="{FF2B5EF4-FFF2-40B4-BE49-F238E27FC236}">
                  <a16:creationId xmlns:a16="http://schemas.microsoft.com/office/drawing/2014/main" id="{B43A370D-1E65-8EB6-A6F4-692392666CB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2" name="직사각형 51">
              <a:extLst>
                <a:ext uri="{FF2B5EF4-FFF2-40B4-BE49-F238E27FC236}">
                  <a16:creationId xmlns:a16="http://schemas.microsoft.com/office/drawing/2014/main" id="{DC476D8A-BF9A-EC1A-4F6A-8B990B49878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3" name="직사각형 52">
              <a:extLst>
                <a:ext uri="{FF2B5EF4-FFF2-40B4-BE49-F238E27FC236}">
                  <a16:creationId xmlns:a16="http://schemas.microsoft.com/office/drawing/2014/main" id="{DD4EDA49-D728-430A-AE2E-656C46235D1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4" name="직사각형 53">
              <a:extLst>
                <a:ext uri="{FF2B5EF4-FFF2-40B4-BE49-F238E27FC236}">
                  <a16:creationId xmlns:a16="http://schemas.microsoft.com/office/drawing/2014/main" id="{67C917B4-4AAB-B104-74AE-FB60ECEFE72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5" name="직사각형 54">
              <a:extLst>
                <a:ext uri="{FF2B5EF4-FFF2-40B4-BE49-F238E27FC236}">
                  <a16:creationId xmlns:a16="http://schemas.microsoft.com/office/drawing/2014/main" id="{4E43CD3D-C89B-11BE-EF8E-BB0A2070BCB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6" name="직사각형 55">
              <a:extLst>
                <a:ext uri="{FF2B5EF4-FFF2-40B4-BE49-F238E27FC236}">
                  <a16:creationId xmlns:a16="http://schemas.microsoft.com/office/drawing/2014/main" id="{4252A67F-88D2-C542-C676-94297F28329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7" name="직사각형 56">
              <a:extLst>
                <a:ext uri="{FF2B5EF4-FFF2-40B4-BE49-F238E27FC236}">
                  <a16:creationId xmlns:a16="http://schemas.microsoft.com/office/drawing/2014/main" id="{103066FA-B17A-0629-52A2-A0B6D48ACC4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8" name="직사각형 57">
              <a:extLst>
                <a:ext uri="{FF2B5EF4-FFF2-40B4-BE49-F238E27FC236}">
                  <a16:creationId xmlns:a16="http://schemas.microsoft.com/office/drawing/2014/main" id="{10F90ADE-68DE-66D7-7C18-94C7BFA4099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090" name="Testo">
            <a:extLst>
              <a:ext uri="{FF2B5EF4-FFF2-40B4-BE49-F238E27FC236}">
                <a16:creationId xmlns:a16="http://schemas.microsoft.com/office/drawing/2014/main" id="{668FE691-5B2B-D4EF-1D2C-76EC59229B89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091" name="그림 5" descr="그림 5">
            <a:extLst>
              <a:ext uri="{FF2B5EF4-FFF2-40B4-BE49-F238E27FC236}">
                <a16:creationId xmlns:a16="http://schemas.microsoft.com/office/drawing/2014/main" id="{DF42E238-5955-C877-8171-3C6DCAE33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05" name="그룹 28">
            <a:extLst>
              <a:ext uri="{FF2B5EF4-FFF2-40B4-BE49-F238E27FC236}">
                <a16:creationId xmlns:a16="http://schemas.microsoft.com/office/drawing/2014/main" id="{AD0DFE05-E2F0-F408-70A1-8E359997EF5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092" name="직사각형 29">
              <a:extLst>
                <a:ext uri="{FF2B5EF4-FFF2-40B4-BE49-F238E27FC236}">
                  <a16:creationId xmlns:a16="http://schemas.microsoft.com/office/drawing/2014/main" id="{AAA4DE04-FC5B-DD59-E761-FC0F38A0CFF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3" name="직사각형 30">
              <a:extLst>
                <a:ext uri="{FF2B5EF4-FFF2-40B4-BE49-F238E27FC236}">
                  <a16:creationId xmlns:a16="http://schemas.microsoft.com/office/drawing/2014/main" id="{42038147-7B25-8D5F-43D4-D5F1B1F6E17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4" name="직사각형 31">
              <a:extLst>
                <a:ext uri="{FF2B5EF4-FFF2-40B4-BE49-F238E27FC236}">
                  <a16:creationId xmlns:a16="http://schemas.microsoft.com/office/drawing/2014/main" id="{B81A6DC0-61E5-CFF3-5D93-969D59797D4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5" name="직사각형 32">
              <a:extLst>
                <a:ext uri="{FF2B5EF4-FFF2-40B4-BE49-F238E27FC236}">
                  <a16:creationId xmlns:a16="http://schemas.microsoft.com/office/drawing/2014/main" id="{7CCCE50A-F0D9-36B9-4502-55A6AE04D20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6" name="직사각형 33">
              <a:extLst>
                <a:ext uri="{FF2B5EF4-FFF2-40B4-BE49-F238E27FC236}">
                  <a16:creationId xmlns:a16="http://schemas.microsoft.com/office/drawing/2014/main" id="{CF4781AB-A19F-0EE7-4601-390B6BBE4AE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7" name="직사각형 34">
              <a:extLst>
                <a:ext uri="{FF2B5EF4-FFF2-40B4-BE49-F238E27FC236}">
                  <a16:creationId xmlns:a16="http://schemas.microsoft.com/office/drawing/2014/main" id="{9DB59346-068F-D5F6-441C-AE560C45CA7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8" name="직사각형 35">
              <a:extLst>
                <a:ext uri="{FF2B5EF4-FFF2-40B4-BE49-F238E27FC236}">
                  <a16:creationId xmlns:a16="http://schemas.microsoft.com/office/drawing/2014/main" id="{5A4CF6D2-8C85-870F-D547-C0D0CE8B190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9" name="직사각형 36">
              <a:extLst>
                <a:ext uri="{FF2B5EF4-FFF2-40B4-BE49-F238E27FC236}">
                  <a16:creationId xmlns:a16="http://schemas.microsoft.com/office/drawing/2014/main" id="{7A185260-4553-DC0B-0B32-B9A88413639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0" name="직사각형 37">
              <a:extLst>
                <a:ext uri="{FF2B5EF4-FFF2-40B4-BE49-F238E27FC236}">
                  <a16:creationId xmlns:a16="http://schemas.microsoft.com/office/drawing/2014/main" id="{75B2507D-83D0-C708-1EA7-A58D3C0F0E3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1" name="직사각형 38">
              <a:extLst>
                <a:ext uri="{FF2B5EF4-FFF2-40B4-BE49-F238E27FC236}">
                  <a16:creationId xmlns:a16="http://schemas.microsoft.com/office/drawing/2014/main" id="{7702210C-CCC3-DB6F-4CEF-7F5BB11695E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2" name="직사각형 39">
              <a:extLst>
                <a:ext uri="{FF2B5EF4-FFF2-40B4-BE49-F238E27FC236}">
                  <a16:creationId xmlns:a16="http://schemas.microsoft.com/office/drawing/2014/main" id="{5A867D30-261F-DAD9-8EBE-EACF8E167B2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3" name="직사각형 40">
              <a:extLst>
                <a:ext uri="{FF2B5EF4-FFF2-40B4-BE49-F238E27FC236}">
                  <a16:creationId xmlns:a16="http://schemas.microsoft.com/office/drawing/2014/main" id="{551C403D-D7D9-BE92-E5CA-2D612A79A5A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4" name="직사각형 41">
              <a:extLst>
                <a:ext uri="{FF2B5EF4-FFF2-40B4-BE49-F238E27FC236}">
                  <a16:creationId xmlns:a16="http://schemas.microsoft.com/office/drawing/2014/main" id="{626609E9-1D3D-0A98-8AAE-5CBE22D631D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119" name="그룹 43">
            <a:extLst>
              <a:ext uri="{FF2B5EF4-FFF2-40B4-BE49-F238E27FC236}">
                <a16:creationId xmlns:a16="http://schemas.microsoft.com/office/drawing/2014/main" id="{47B220ED-BF0A-6408-99F5-5DCCD5E9BFD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06" name="직사각형 44">
              <a:extLst>
                <a:ext uri="{FF2B5EF4-FFF2-40B4-BE49-F238E27FC236}">
                  <a16:creationId xmlns:a16="http://schemas.microsoft.com/office/drawing/2014/main" id="{DFE23BD3-A0CC-2C29-F524-56119863F55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7" name="직사각형 45">
              <a:extLst>
                <a:ext uri="{FF2B5EF4-FFF2-40B4-BE49-F238E27FC236}">
                  <a16:creationId xmlns:a16="http://schemas.microsoft.com/office/drawing/2014/main" id="{75C4EDBD-8C0B-5699-8437-D7CBBBB5487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8" name="직사각형 46">
              <a:extLst>
                <a:ext uri="{FF2B5EF4-FFF2-40B4-BE49-F238E27FC236}">
                  <a16:creationId xmlns:a16="http://schemas.microsoft.com/office/drawing/2014/main" id="{F6FCB1C3-B24B-9847-B2FC-01FE261B91B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9" name="직사각형 47">
              <a:extLst>
                <a:ext uri="{FF2B5EF4-FFF2-40B4-BE49-F238E27FC236}">
                  <a16:creationId xmlns:a16="http://schemas.microsoft.com/office/drawing/2014/main" id="{59EF28FC-EFD3-1FA9-6872-B2CF4992F9F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0" name="직사각형 48">
              <a:extLst>
                <a:ext uri="{FF2B5EF4-FFF2-40B4-BE49-F238E27FC236}">
                  <a16:creationId xmlns:a16="http://schemas.microsoft.com/office/drawing/2014/main" id="{3C7D215F-CD9C-00CC-E249-679DE262216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1" name="직사각형 49">
              <a:extLst>
                <a:ext uri="{FF2B5EF4-FFF2-40B4-BE49-F238E27FC236}">
                  <a16:creationId xmlns:a16="http://schemas.microsoft.com/office/drawing/2014/main" id="{6B7A6DAD-408A-00BA-545B-8A1A1288FB2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2" name="직사각형 50">
              <a:extLst>
                <a:ext uri="{FF2B5EF4-FFF2-40B4-BE49-F238E27FC236}">
                  <a16:creationId xmlns:a16="http://schemas.microsoft.com/office/drawing/2014/main" id="{784EE505-661C-C78C-1A99-7464B722B2E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3" name="직사각형 51">
              <a:extLst>
                <a:ext uri="{FF2B5EF4-FFF2-40B4-BE49-F238E27FC236}">
                  <a16:creationId xmlns:a16="http://schemas.microsoft.com/office/drawing/2014/main" id="{11DDA03B-4C6A-F04F-DA6F-3E1AE537C52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4" name="직사각형 52">
              <a:extLst>
                <a:ext uri="{FF2B5EF4-FFF2-40B4-BE49-F238E27FC236}">
                  <a16:creationId xmlns:a16="http://schemas.microsoft.com/office/drawing/2014/main" id="{509F7409-141F-7A1C-C738-EF3509A0E9A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5" name="직사각형 53">
              <a:extLst>
                <a:ext uri="{FF2B5EF4-FFF2-40B4-BE49-F238E27FC236}">
                  <a16:creationId xmlns:a16="http://schemas.microsoft.com/office/drawing/2014/main" id="{593C3936-2CD9-8967-2B04-0939FAEDA53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6" name="직사각형 54">
              <a:extLst>
                <a:ext uri="{FF2B5EF4-FFF2-40B4-BE49-F238E27FC236}">
                  <a16:creationId xmlns:a16="http://schemas.microsoft.com/office/drawing/2014/main" id="{D28CBAEC-430B-DD19-A204-AFE147916B6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7" name="직사각형 55">
              <a:extLst>
                <a:ext uri="{FF2B5EF4-FFF2-40B4-BE49-F238E27FC236}">
                  <a16:creationId xmlns:a16="http://schemas.microsoft.com/office/drawing/2014/main" id="{E8D9A372-4606-452B-CB99-27F6316430B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8" name="직사각형 56">
              <a:extLst>
                <a:ext uri="{FF2B5EF4-FFF2-40B4-BE49-F238E27FC236}">
                  <a16:creationId xmlns:a16="http://schemas.microsoft.com/office/drawing/2014/main" id="{F2E9944D-C249-CECC-05A2-A5F7E7D9983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120" name="Screenshot 2024-10-23 alle 12.31.49.png" descr="Screenshot 2024-10-23 alle 12.31.49.png">
            <a:extLst>
              <a:ext uri="{FF2B5EF4-FFF2-40B4-BE49-F238E27FC236}">
                <a16:creationId xmlns:a16="http://schemas.microsoft.com/office/drawing/2014/main" id="{FCDCB5E5-CBA2-86C7-8FBD-66B80A8BEB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685" y="1184694"/>
            <a:ext cx="9948630" cy="3805352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D2971412-4688-9C31-D6B5-42EFDF9D38DD}"/>
                  </a:ext>
                </a:extLst>
              </p14:cNvPr>
              <p14:cNvContentPartPr/>
              <p14:nvPr/>
            </p14:nvContentPartPr>
            <p14:xfrm>
              <a:off x="9282489" y="2427175"/>
              <a:ext cx="1513800" cy="1389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D2971412-4688-9C31-D6B5-42EFDF9D38D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271689" y="2416735"/>
                <a:ext cx="1535040" cy="160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305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12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13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2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13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15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3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15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15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6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5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18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6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" name="Immagine 2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D770D1D4-4181-299F-95F4-3227AF60F4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241300"/>
            <a:ext cx="4381500" cy="63754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2C83C50D-97D6-46C2-F975-A86A434A4204}"/>
                  </a:ext>
                </a:extLst>
              </p14:cNvPr>
              <p14:cNvContentPartPr/>
              <p14:nvPr/>
            </p14:nvContentPartPr>
            <p14:xfrm>
              <a:off x="7543619" y="1534037"/>
              <a:ext cx="589680" cy="6552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2C83C50D-97D6-46C2-F975-A86A434A420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533179" y="1523237"/>
                <a:ext cx="610920" cy="8676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uppo 29">
            <a:extLst>
              <a:ext uri="{FF2B5EF4-FFF2-40B4-BE49-F238E27FC236}">
                <a16:creationId xmlns:a16="http://schemas.microsoft.com/office/drawing/2014/main" id="{23424362-8C9B-5BF8-6066-A4BD78ADECB8}"/>
              </a:ext>
            </a:extLst>
          </p:cNvPr>
          <p:cNvGrpSpPr/>
          <p:nvPr/>
        </p:nvGrpSpPr>
        <p:grpSpPr>
          <a:xfrm>
            <a:off x="4108499" y="1788197"/>
            <a:ext cx="1452960" cy="364320"/>
            <a:chOff x="4108499" y="1788197"/>
            <a:chExt cx="1452960" cy="36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CBE43E8F-C589-72E3-780C-DA35DBDDDEF8}"/>
                    </a:ext>
                  </a:extLst>
                </p14:cNvPr>
                <p14:cNvContentPartPr/>
                <p14:nvPr/>
              </p14:nvContentPartPr>
              <p14:xfrm>
                <a:off x="4108499" y="1890797"/>
                <a:ext cx="90000" cy="1274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CBE43E8F-C589-72E3-780C-DA35DBDDDEF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097699" y="1880357"/>
                  <a:ext cx="11124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D6DEF9E-1129-5F4B-7D9D-81659B8F999F}"/>
                    </a:ext>
                  </a:extLst>
                </p14:cNvPr>
                <p14:cNvContentPartPr/>
                <p14:nvPr/>
              </p14:nvContentPartPr>
              <p14:xfrm>
                <a:off x="4289939" y="1873157"/>
                <a:ext cx="9720" cy="1519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D6DEF9E-1129-5F4B-7D9D-81659B8F999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279499" y="1862717"/>
                  <a:ext cx="3096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893C85D5-E3BF-95E8-5FBC-9EB246231348}"/>
                    </a:ext>
                  </a:extLst>
                </p14:cNvPr>
                <p14:cNvContentPartPr/>
                <p14:nvPr/>
              </p14:nvContentPartPr>
              <p14:xfrm>
                <a:off x="4315499" y="1971077"/>
                <a:ext cx="50400" cy="108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893C85D5-E3BF-95E8-5FBC-9EB24623134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305059" y="1960277"/>
                  <a:ext cx="716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6C08976A-4C6F-B96E-6AAE-EC00FDF929B4}"/>
                    </a:ext>
                  </a:extLst>
                </p14:cNvPr>
                <p14:cNvContentPartPr/>
                <p14:nvPr/>
              </p14:nvContentPartPr>
              <p14:xfrm>
                <a:off x="4174379" y="2074757"/>
                <a:ext cx="120600" cy="777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6C08976A-4C6F-B96E-6AAE-EC00FDF929B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163939" y="2064317"/>
                  <a:ext cx="1418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1D314A6-C367-6F9D-0F90-335B70EC2CA2}"/>
                    </a:ext>
                  </a:extLst>
                </p14:cNvPr>
                <p14:cNvContentPartPr/>
                <p14:nvPr/>
              </p14:nvContentPartPr>
              <p14:xfrm>
                <a:off x="4410179" y="1856597"/>
                <a:ext cx="88920" cy="1479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1D314A6-C367-6F9D-0F90-335B70EC2CA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399379" y="1845797"/>
                  <a:ext cx="11016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20A3DD5-61DC-BDA8-F340-7594EA6817B2}"/>
                    </a:ext>
                  </a:extLst>
                </p14:cNvPr>
                <p14:cNvContentPartPr/>
                <p14:nvPr/>
              </p14:nvContentPartPr>
              <p14:xfrm>
                <a:off x="4529699" y="1853717"/>
                <a:ext cx="46800" cy="100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20A3DD5-61DC-BDA8-F340-7594EA6817B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518899" y="1842917"/>
                  <a:ext cx="680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C3C825C-6DC8-3BAC-5B13-8445F6A2F225}"/>
                    </a:ext>
                  </a:extLst>
                </p14:cNvPr>
                <p14:cNvContentPartPr/>
                <p14:nvPr/>
              </p14:nvContentPartPr>
              <p14:xfrm>
                <a:off x="4519619" y="1908437"/>
                <a:ext cx="51120" cy="180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C3C825C-6DC8-3BAC-5B13-8445F6A2F22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508819" y="1897637"/>
                  <a:ext cx="7236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0796DFC8-F969-1FF8-93BC-587AA4663594}"/>
                    </a:ext>
                  </a:extLst>
                </p14:cNvPr>
                <p14:cNvContentPartPr/>
                <p14:nvPr/>
              </p14:nvContentPartPr>
              <p14:xfrm>
                <a:off x="4601699" y="1788197"/>
                <a:ext cx="42840" cy="1148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0796DFC8-F969-1FF8-93BC-587AA466359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591259" y="1777757"/>
                  <a:ext cx="6408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7BDDDB9D-ACF3-0958-0162-FFBBB568FD05}"/>
                    </a:ext>
                  </a:extLst>
                </p14:cNvPr>
                <p14:cNvContentPartPr/>
                <p14:nvPr/>
              </p14:nvContentPartPr>
              <p14:xfrm>
                <a:off x="4501979" y="1964597"/>
                <a:ext cx="65880" cy="11268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7BDDDB9D-ACF3-0958-0162-FFBBB568FD0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491179" y="1953797"/>
                  <a:ext cx="8712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6DE5B18F-BF1B-7B42-70B1-489DE79FD588}"/>
                    </a:ext>
                  </a:extLst>
                </p14:cNvPr>
                <p14:cNvContentPartPr/>
                <p14:nvPr/>
              </p14:nvContentPartPr>
              <p14:xfrm>
                <a:off x="4735619" y="1796117"/>
                <a:ext cx="78120" cy="79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6DE5B18F-BF1B-7B42-70B1-489DE79FD58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724819" y="1785317"/>
                  <a:ext cx="993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B1BA6F85-A89D-9D85-8B87-8D21EA9ADD35}"/>
                    </a:ext>
                  </a:extLst>
                </p14:cNvPr>
                <p14:cNvContentPartPr/>
                <p14:nvPr/>
              </p14:nvContentPartPr>
              <p14:xfrm>
                <a:off x="4732739" y="1873157"/>
                <a:ext cx="63720" cy="61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B1BA6F85-A89D-9D85-8B87-8D21EA9ADD3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722299" y="1862717"/>
                  <a:ext cx="849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397A8C87-43CB-F3B9-FD12-0361A1ECFB37}"/>
                    </a:ext>
                  </a:extLst>
                </p14:cNvPr>
                <p14:cNvContentPartPr/>
                <p14:nvPr/>
              </p14:nvContentPartPr>
              <p14:xfrm>
                <a:off x="4717979" y="1925357"/>
                <a:ext cx="40320" cy="7632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397A8C87-43CB-F3B9-FD12-0361A1ECFB3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707179" y="1914557"/>
                  <a:ext cx="615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2D19CE94-368B-DAD9-9EB8-A4B5FD30CAE0}"/>
                    </a:ext>
                  </a:extLst>
                </p14:cNvPr>
                <p14:cNvContentPartPr/>
                <p14:nvPr/>
              </p14:nvContentPartPr>
              <p14:xfrm>
                <a:off x="4824539" y="1855157"/>
                <a:ext cx="22680" cy="1414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2D19CE94-368B-DAD9-9EB8-A4B5FD30CAE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814099" y="1844357"/>
                  <a:ext cx="4392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C947D20C-2A36-8226-B3C0-0D3CBE928639}"/>
                    </a:ext>
                  </a:extLst>
                </p14:cNvPr>
                <p14:cNvContentPartPr/>
                <p14:nvPr/>
              </p14:nvContentPartPr>
              <p14:xfrm>
                <a:off x="4825259" y="1959557"/>
                <a:ext cx="60480" cy="68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C947D20C-2A36-8226-B3C0-0D3CBE92863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814819" y="1949117"/>
                  <a:ext cx="817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BABFEFF7-2CD7-2D38-A783-BD6869E1EAE8}"/>
                    </a:ext>
                  </a:extLst>
                </p14:cNvPr>
                <p14:cNvContentPartPr/>
                <p14:nvPr/>
              </p14:nvContentPartPr>
              <p14:xfrm>
                <a:off x="4934699" y="1824917"/>
                <a:ext cx="65880" cy="1267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BABFEFF7-2CD7-2D38-A783-BD6869E1EAE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923899" y="1814117"/>
                  <a:ext cx="871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09E115B5-A3CC-5FA7-E4AA-96678124B30F}"/>
                    </a:ext>
                  </a:extLst>
                </p14:cNvPr>
                <p14:cNvContentPartPr/>
                <p14:nvPr/>
              </p14:nvContentPartPr>
              <p14:xfrm>
                <a:off x="4948019" y="1928237"/>
                <a:ext cx="52920" cy="342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09E115B5-A3CC-5FA7-E4AA-96678124B30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937579" y="1917437"/>
                  <a:ext cx="7416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22094C90-8F03-BA46-781E-F9630A4FD339}"/>
                    </a:ext>
                  </a:extLst>
                </p14:cNvPr>
                <p14:cNvContentPartPr/>
                <p14:nvPr/>
              </p14:nvContentPartPr>
              <p14:xfrm>
                <a:off x="5029019" y="1908437"/>
                <a:ext cx="32760" cy="72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22094C90-8F03-BA46-781E-F9630A4FD33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018579" y="1897637"/>
                  <a:ext cx="540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DDA55298-2341-79BE-EBDC-F92354558FC3}"/>
                    </a:ext>
                  </a:extLst>
                </p14:cNvPr>
                <p14:cNvContentPartPr/>
                <p14:nvPr/>
              </p14:nvContentPartPr>
              <p14:xfrm>
                <a:off x="5060339" y="1851557"/>
                <a:ext cx="37440" cy="1360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DDA55298-2341-79BE-EBDC-F92354558FC3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049539" y="1840757"/>
                  <a:ext cx="5868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BBC4855F-405D-1C05-2417-94D49D45DD05}"/>
                    </a:ext>
                  </a:extLst>
                </p14:cNvPr>
                <p14:cNvContentPartPr/>
                <p14:nvPr/>
              </p14:nvContentPartPr>
              <p14:xfrm>
                <a:off x="5116859" y="1859117"/>
                <a:ext cx="41400" cy="1148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BBC4855F-405D-1C05-2417-94D49D45DD0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106419" y="1848677"/>
                  <a:ext cx="6264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11CC4220-EA95-42AD-4107-D74DAD29DFFC}"/>
                    </a:ext>
                  </a:extLst>
                </p14:cNvPr>
                <p14:cNvContentPartPr/>
                <p14:nvPr/>
              </p14:nvContentPartPr>
              <p14:xfrm>
                <a:off x="5279579" y="1845797"/>
                <a:ext cx="38880" cy="756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11CC4220-EA95-42AD-4107-D74DAD29DFF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269139" y="1835357"/>
                  <a:ext cx="601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9235808E-0A6C-1888-E653-145639F8A042}"/>
                    </a:ext>
                  </a:extLst>
                </p14:cNvPr>
                <p14:cNvContentPartPr/>
                <p14:nvPr/>
              </p14:nvContentPartPr>
              <p14:xfrm>
                <a:off x="5240339" y="1942997"/>
                <a:ext cx="24480" cy="7056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9235808E-0A6C-1888-E653-145639F8A04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229899" y="1932197"/>
                  <a:ext cx="457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2A047273-C8E7-F7EB-00D8-9169D388806D}"/>
                    </a:ext>
                  </a:extLst>
                </p14:cNvPr>
                <p14:cNvContentPartPr/>
                <p14:nvPr/>
              </p14:nvContentPartPr>
              <p14:xfrm>
                <a:off x="5320619" y="1929317"/>
                <a:ext cx="10440" cy="7416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2A047273-C8E7-F7EB-00D8-9169D388806D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310179" y="1918877"/>
                  <a:ext cx="3168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178C70C-EAE7-E363-B972-8630A9E61D68}"/>
                    </a:ext>
                  </a:extLst>
                </p14:cNvPr>
                <p14:cNvContentPartPr/>
                <p14:nvPr/>
              </p14:nvContentPartPr>
              <p14:xfrm>
                <a:off x="5141339" y="2023637"/>
                <a:ext cx="420120" cy="111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178C70C-EAE7-E363-B972-8630A9E61D68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130539" y="2012837"/>
                  <a:ext cx="441360" cy="32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BE9B03ED-75E7-11EB-E215-FB497DDC7EBF}"/>
                  </a:ext>
                </a:extLst>
              </p14:cNvPr>
              <p14:cNvContentPartPr/>
              <p14:nvPr/>
            </p14:nvContentPartPr>
            <p14:xfrm>
              <a:off x="5623379" y="1462397"/>
              <a:ext cx="725400" cy="6516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BE9B03ED-75E7-11EB-E215-FB497DDC7EBF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5612579" y="1451597"/>
                <a:ext cx="746640" cy="86400"/>
              </a:xfrm>
              <a:prstGeom prst="rect">
                <a:avLst/>
              </a:prstGeom>
            </p:spPr>
          </p:pic>
        </mc:Fallback>
      </mc:AlternateContent>
      <p:grpSp>
        <p:nvGrpSpPr>
          <p:cNvPr id="63" name="Gruppo 62">
            <a:extLst>
              <a:ext uri="{FF2B5EF4-FFF2-40B4-BE49-F238E27FC236}">
                <a16:creationId xmlns:a16="http://schemas.microsoft.com/office/drawing/2014/main" id="{4620BA71-09A9-B1C4-7CB4-D9C86BA7CE13}"/>
              </a:ext>
            </a:extLst>
          </p:cNvPr>
          <p:cNvGrpSpPr/>
          <p:nvPr/>
        </p:nvGrpSpPr>
        <p:grpSpPr>
          <a:xfrm>
            <a:off x="5959259" y="2653637"/>
            <a:ext cx="1076760" cy="349560"/>
            <a:chOff x="5959259" y="2653637"/>
            <a:chExt cx="1076760" cy="349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D3BBB348-2C1E-FF02-F955-E5283299AB09}"/>
                    </a:ext>
                  </a:extLst>
                </p14:cNvPr>
                <p14:cNvContentPartPr/>
                <p14:nvPr/>
              </p14:nvContentPartPr>
              <p14:xfrm>
                <a:off x="5959259" y="2687477"/>
                <a:ext cx="100440" cy="1695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D3BBB348-2C1E-FF02-F955-E5283299AB09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948819" y="2676677"/>
                  <a:ext cx="1216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6C0FE0A-14F9-BE67-285C-FFA446D0F979}"/>
                    </a:ext>
                  </a:extLst>
                </p14:cNvPr>
                <p14:cNvContentPartPr/>
                <p14:nvPr/>
              </p14:nvContentPartPr>
              <p14:xfrm>
                <a:off x="6118019" y="2701517"/>
                <a:ext cx="14400" cy="1555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6C0FE0A-14F9-BE67-285C-FFA446D0F979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107579" y="2690717"/>
                  <a:ext cx="3564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6CDF935-6C24-E1BD-FBDE-D1E9D38CA17E}"/>
                    </a:ext>
                  </a:extLst>
                </p14:cNvPr>
                <p14:cNvContentPartPr/>
                <p14:nvPr/>
              </p14:nvContentPartPr>
              <p14:xfrm>
                <a:off x="6137099" y="2762717"/>
                <a:ext cx="61920" cy="284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6CDF935-6C24-E1BD-FBDE-D1E9D38CA17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126299" y="2751917"/>
                  <a:ext cx="8316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3AF807DD-6A27-E3B6-4EB3-1B69CE142603}"/>
                    </a:ext>
                  </a:extLst>
                </p14:cNvPr>
                <p14:cNvContentPartPr/>
                <p14:nvPr/>
              </p14:nvContentPartPr>
              <p14:xfrm>
                <a:off x="6048539" y="2914277"/>
                <a:ext cx="13680" cy="792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3AF807DD-6A27-E3B6-4EB3-1B69CE14260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037739" y="2903837"/>
                  <a:ext cx="3492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E511D3D-FF45-098B-FA40-B609AF2EC8E8}"/>
                    </a:ext>
                  </a:extLst>
                </p14:cNvPr>
                <p14:cNvContentPartPr/>
                <p14:nvPr/>
              </p14:nvContentPartPr>
              <p14:xfrm>
                <a:off x="6059339" y="2893757"/>
                <a:ext cx="64440" cy="1058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E511D3D-FF45-098B-FA40-B609AF2EC8E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048539" y="2883317"/>
                  <a:ext cx="856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21790B4-EE95-8F33-96CA-5A5A0C6884AB}"/>
                    </a:ext>
                  </a:extLst>
                </p14:cNvPr>
                <p14:cNvContentPartPr/>
                <p14:nvPr/>
              </p14:nvContentPartPr>
              <p14:xfrm>
                <a:off x="6256979" y="2654357"/>
                <a:ext cx="45720" cy="1267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21790B4-EE95-8F33-96CA-5A5A0C6884A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246539" y="2643917"/>
                  <a:ext cx="669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45D60AAA-1439-571A-5B1B-DD49385BAA42}"/>
                    </a:ext>
                  </a:extLst>
                </p14:cNvPr>
                <p14:cNvContentPartPr/>
                <p14:nvPr/>
              </p14:nvContentPartPr>
              <p14:xfrm>
                <a:off x="6267779" y="2740757"/>
                <a:ext cx="52200" cy="306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45D60AAA-1439-571A-5B1B-DD49385BAA42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257339" y="2730317"/>
                  <a:ext cx="7344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E83C97C-0CDA-6389-1BE2-DD09C1664AA2}"/>
                    </a:ext>
                  </a:extLst>
                </p14:cNvPr>
                <p14:cNvContentPartPr/>
                <p14:nvPr/>
              </p14:nvContentPartPr>
              <p14:xfrm>
                <a:off x="6359219" y="2653637"/>
                <a:ext cx="18000" cy="1036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E83C97C-0CDA-6389-1BE2-DD09C1664AA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348419" y="2643197"/>
                  <a:ext cx="3924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1D72F5A7-5C66-AC8D-0A06-29524290A01F}"/>
                    </a:ext>
                  </a:extLst>
                </p14:cNvPr>
                <p14:cNvContentPartPr/>
                <p14:nvPr/>
              </p14:nvContentPartPr>
              <p14:xfrm>
                <a:off x="6373979" y="2727437"/>
                <a:ext cx="28080" cy="97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1D72F5A7-5C66-AC8D-0A06-29524290A01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363179" y="2716637"/>
                  <a:ext cx="493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84F0DEBC-4638-60FB-DF72-EA77872B52C3}"/>
                    </a:ext>
                  </a:extLst>
                </p14:cNvPr>
                <p14:cNvContentPartPr/>
                <p14:nvPr/>
              </p14:nvContentPartPr>
              <p14:xfrm>
                <a:off x="6483059" y="2691077"/>
                <a:ext cx="82080" cy="100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84F0DEBC-4638-60FB-DF72-EA77872B52C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472619" y="2680277"/>
                  <a:ext cx="1033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B34DB010-A66B-07EB-B864-176B4F48CDF5}"/>
                    </a:ext>
                  </a:extLst>
                </p14:cNvPr>
                <p14:cNvContentPartPr/>
                <p14:nvPr/>
              </p14:nvContentPartPr>
              <p14:xfrm>
                <a:off x="6496739" y="2749757"/>
                <a:ext cx="30600" cy="18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B34DB010-A66B-07EB-B864-176B4F48CDF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485939" y="2739317"/>
                  <a:ext cx="518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D4AC32F6-5D08-0446-7231-99F4548F858C}"/>
                    </a:ext>
                  </a:extLst>
                </p14:cNvPr>
                <p14:cNvContentPartPr/>
                <p14:nvPr/>
              </p14:nvContentPartPr>
              <p14:xfrm>
                <a:off x="6496739" y="2749757"/>
                <a:ext cx="360" cy="36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D4AC32F6-5D08-0446-7231-99F4548F858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485939" y="273931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1113CC1D-20F6-1E8D-BA4C-69E409B173ED}"/>
                    </a:ext>
                  </a:extLst>
                </p14:cNvPr>
                <p14:cNvContentPartPr/>
                <p14:nvPr/>
              </p14:nvContentPartPr>
              <p14:xfrm>
                <a:off x="6496739" y="2749757"/>
                <a:ext cx="360" cy="36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1113CC1D-20F6-1E8D-BA4C-69E409B173ED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485939" y="273931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993DD5D3-1927-646C-C799-DF7EBCF8A3DA}"/>
                    </a:ext>
                  </a:extLst>
                </p14:cNvPr>
                <p14:cNvContentPartPr/>
                <p14:nvPr/>
              </p14:nvContentPartPr>
              <p14:xfrm>
                <a:off x="6489179" y="2815997"/>
                <a:ext cx="54360" cy="7920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993DD5D3-1927-646C-C799-DF7EBCF8A3DA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478739" y="2805197"/>
                  <a:ext cx="7560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8CE1EB22-871A-A728-6239-A195B4063D32}"/>
                    </a:ext>
                  </a:extLst>
                </p14:cNvPr>
                <p14:cNvContentPartPr/>
                <p14:nvPr/>
              </p14:nvContentPartPr>
              <p14:xfrm>
                <a:off x="6577739" y="2726717"/>
                <a:ext cx="6480" cy="11268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8CE1EB22-871A-A728-6239-A195B4063D32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567299" y="2716277"/>
                  <a:ext cx="2772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0E7F9FFD-9C22-2371-0F03-60DE69BE517E}"/>
                    </a:ext>
                  </a:extLst>
                </p14:cNvPr>
                <p14:cNvContentPartPr/>
                <p14:nvPr/>
              </p14:nvContentPartPr>
              <p14:xfrm>
                <a:off x="6585299" y="2784317"/>
                <a:ext cx="49680" cy="2700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0E7F9FFD-9C22-2371-0F03-60DE69BE517E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574499" y="2773877"/>
                  <a:ext cx="709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49232364-3833-F68A-68B2-FEE0DE941A80}"/>
                    </a:ext>
                  </a:extLst>
                </p14:cNvPr>
                <p14:cNvContentPartPr/>
                <p14:nvPr/>
              </p14:nvContentPartPr>
              <p14:xfrm>
                <a:off x="6506099" y="2884037"/>
                <a:ext cx="72720" cy="11916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49232364-3833-F68A-68B2-FEE0DE941A80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495659" y="2873597"/>
                  <a:ext cx="9396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80DEE3F1-ED00-5DE1-38BF-8EADE10D1684}"/>
                    </a:ext>
                  </a:extLst>
                </p14:cNvPr>
                <p14:cNvContentPartPr/>
                <p14:nvPr/>
              </p14:nvContentPartPr>
              <p14:xfrm>
                <a:off x="6528419" y="2884037"/>
                <a:ext cx="360" cy="36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80DEE3F1-ED00-5DE1-38BF-8EADE10D1684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517979" y="287359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64D5C210-85AA-5A1C-FD41-2690233A5DA8}"/>
                    </a:ext>
                  </a:extLst>
                </p14:cNvPr>
                <p14:cNvContentPartPr/>
                <p14:nvPr/>
              </p14:nvContentPartPr>
              <p14:xfrm>
                <a:off x="6528419" y="2884037"/>
                <a:ext cx="360" cy="36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64D5C210-85AA-5A1C-FD41-2690233A5DA8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517979" y="287359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D0D75855-0027-5F33-1E86-B72C996122E9}"/>
                    </a:ext>
                  </a:extLst>
                </p14:cNvPr>
                <p14:cNvContentPartPr/>
                <p14:nvPr/>
              </p14:nvContentPartPr>
              <p14:xfrm>
                <a:off x="6652619" y="2698637"/>
                <a:ext cx="74520" cy="14868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D0D75855-0027-5F33-1E86-B72C996122E9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642179" y="2687837"/>
                  <a:ext cx="9576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9CE03453-0DAA-5DCC-BC25-CB417EB58AA4}"/>
                    </a:ext>
                  </a:extLst>
                </p14:cNvPr>
                <p14:cNvContentPartPr/>
                <p14:nvPr/>
              </p14:nvContentPartPr>
              <p14:xfrm>
                <a:off x="6749819" y="2709797"/>
                <a:ext cx="37440" cy="14436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9CE03453-0DAA-5DCC-BC25-CB417EB58AA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739379" y="2699357"/>
                  <a:ext cx="5868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CE600933-3F35-2175-81AB-F394E0ED34FE}"/>
                    </a:ext>
                  </a:extLst>
                </p14:cNvPr>
                <p14:cNvContentPartPr/>
                <p14:nvPr/>
              </p14:nvContentPartPr>
              <p14:xfrm>
                <a:off x="6845579" y="2720237"/>
                <a:ext cx="59760" cy="1440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CE600933-3F35-2175-81AB-F394E0ED34FE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835139" y="2709797"/>
                  <a:ext cx="810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9622A3FA-4C57-D9C6-7EAE-5A4F953D0297}"/>
                    </a:ext>
                  </a:extLst>
                </p14:cNvPr>
                <p14:cNvContentPartPr/>
                <p14:nvPr/>
              </p14:nvContentPartPr>
              <p14:xfrm>
                <a:off x="6826139" y="2732477"/>
                <a:ext cx="84240" cy="13860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9622A3FA-4C57-D9C6-7EAE-5A4F953D0297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815699" y="2721677"/>
                  <a:ext cx="10548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2AB50F18-B579-FF88-2C3E-272628F4D8BF}"/>
                    </a:ext>
                  </a:extLst>
                </p14:cNvPr>
                <p14:cNvContentPartPr/>
                <p14:nvPr/>
              </p14:nvContentPartPr>
              <p14:xfrm>
                <a:off x="6946379" y="2745797"/>
                <a:ext cx="8280" cy="1029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2AB50F18-B579-FF88-2C3E-272628F4D8BF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935579" y="2734997"/>
                  <a:ext cx="2952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2501F7BE-D45B-9E96-67B9-105C49F905FE}"/>
                    </a:ext>
                  </a:extLst>
                </p14:cNvPr>
                <p14:cNvContentPartPr/>
                <p14:nvPr/>
              </p14:nvContentPartPr>
              <p14:xfrm>
                <a:off x="6936299" y="2778557"/>
                <a:ext cx="99720" cy="306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2501F7BE-D45B-9E96-67B9-105C49F905FE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925499" y="2768117"/>
                  <a:ext cx="12096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C0A99AD8-3D87-0EF6-59DC-C706B28FF8F4}"/>
                    </a:ext>
                  </a:extLst>
                </p14:cNvPr>
                <p14:cNvContentPartPr/>
                <p14:nvPr/>
              </p14:nvContentPartPr>
              <p14:xfrm>
                <a:off x="6506819" y="2954957"/>
                <a:ext cx="82800" cy="255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C0A99AD8-3D87-0EF6-59DC-C706B28FF8F4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496379" y="2944517"/>
                  <a:ext cx="104040" cy="4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04" name="Gruppo 3103">
            <a:extLst>
              <a:ext uri="{FF2B5EF4-FFF2-40B4-BE49-F238E27FC236}">
                <a16:creationId xmlns:a16="http://schemas.microsoft.com/office/drawing/2014/main" id="{F1C052A1-BA74-4057-F036-676103A170E3}"/>
              </a:ext>
            </a:extLst>
          </p:cNvPr>
          <p:cNvGrpSpPr/>
          <p:nvPr/>
        </p:nvGrpSpPr>
        <p:grpSpPr>
          <a:xfrm>
            <a:off x="5796338" y="3487587"/>
            <a:ext cx="1205280" cy="301680"/>
            <a:chOff x="5796338" y="3487587"/>
            <a:chExt cx="1205280" cy="30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3196" name="Input penna 3195">
                  <a:extLst>
                    <a:ext uri="{FF2B5EF4-FFF2-40B4-BE49-F238E27FC236}">
                      <a16:creationId xmlns:a16="http://schemas.microsoft.com/office/drawing/2014/main" id="{72509C8A-E890-59A8-9FEA-5D1A162D7B55}"/>
                    </a:ext>
                  </a:extLst>
                </p14:cNvPr>
                <p14:cNvContentPartPr/>
                <p14:nvPr/>
              </p14:nvContentPartPr>
              <p14:xfrm>
                <a:off x="5796338" y="3551667"/>
                <a:ext cx="75240" cy="96840"/>
              </p14:xfrm>
            </p:contentPart>
          </mc:Choice>
          <mc:Fallback>
            <p:pic>
              <p:nvPicPr>
                <p:cNvPr id="3196" name="Input penna 3195">
                  <a:extLst>
                    <a:ext uri="{FF2B5EF4-FFF2-40B4-BE49-F238E27FC236}">
                      <a16:creationId xmlns:a16="http://schemas.microsoft.com/office/drawing/2014/main" id="{72509C8A-E890-59A8-9FEA-5D1A162D7B55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785898" y="3541227"/>
                  <a:ext cx="964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3197" name="Input penna 3196">
                  <a:extLst>
                    <a:ext uri="{FF2B5EF4-FFF2-40B4-BE49-F238E27FC236}">
                      <a16:creationId xmlns:a16="http://schemas.microsoft.com/office/drawing/2014/main" id="{44E27711-C79E-1D34-00BD-06342EC2D2E9}"/>
                    </a:ext>
                  </a:extLst>
                </p14:cNvPr>
                <p14:cNvContentPartPr/>
                <p14:nvPr/>
              </p14:nvContentPartPr>
              <p14:xfrm>
                <a:off x="5918738" y="3538707"/>
                <a:ext cx="3600" cy="128160"/>
              </p14:xfrm>
            </p:contentPart>
          </mc:Choice>
          <mc:Fallback>
            <p:pic>
              <p:nvPicPr>
                <p:cNvPr id="3197" name="Input penna 3196">
                  <a:extLst>
                    <a:ext uri="{FF2B5EF4-FFF2-40B4-BE49-F238E27FC236}">
                      <a16:creationId xmlns:a16="http://schemas.microsoft.com/office/drawing/2014/main" id="{44E27711-C79E-1D34-00BD-06342EC2D2E9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907938" y="3528267"/>
                  <a:ext cx="2484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3198" name="Input penna 3197">
                  <a:extLst>
                    <a:ext uri="{FF2B5EF4-FFF2-40B4-BE49-F238E27FC236}">
                      <a16:creationId xmlns:a16="http://schemas.microsoft.com/office/drawing/2014/main" id="{003BE254-1765-DB6A-611B-3B79AB9BAFA5}"/>
                    </a:ext>
                  </a:extLst>
                </p14:cNvPr>
                <p14:cNvContentPartPr/>
                <p14:nvPr/>
              </p14:nvContentPartPr>
              <p14:xfrm>
                <a:off x="5933498" y="3603507"/>
                <a:ext cx="360" cy="360"/>
              </p14:xfrm>
            </p:contentPart>
          </mc:Choice>
          <mc:Fallback>
            <p:pic>
              <p:nvPicPr>
                <p:cNvPr id="3198" name="Input penna 3197">
                  <a:extLst>
                    <a:ext uri="{FF2B5EF4-FFF2-40B4-BE49-F238E27FC236}">
                      <a16:creationId xmlns:a16="http://schemas.microsoft.com/office/drawing/2014/main" id="{003BE254-1765-DB6A-611B-3B79AB9BAFA5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922698" y="359270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3199" name="Input penna 3198">
                  <a:extLst>
                    <a:ext uri="{FF2B5EF4-FFF2-40B4-BE49-F238E27FC236}">
                      <a16:creationId xmlns:a16="http://schemas.microsoft.com/office/drawing/2014/main" id="{7AC179D1-E51E-D66F-65DD-DCEA799E6B61}"/>
                    </a:ext>
                  </a:extLst>
                </p14:cNvPr>
                <p14:cNvContentPartPr/>
                <p14:nvPr/>
              </p14:nvContentPartPr>
              <p14:xfrm>
                <a:off x="5833058" y="3688467"/>
                <a:ext cx="82080" cy="100080"/>
              </p14:xfrm>
            </p:contentPart>
          </mc:Choice>
          <mc:Fallback>
            <p:pic>
              <p:nvPicPr>
                <p:cNvPr id="3199" name="Input penna 3198">
                  <a:extLst>
                    <a:ext uri="{FF2B5EF4-FFF2-40B4-BE49-F238E27FC236}">
                      <a16:creationId xmlns:a16="http://schemas.microsoft.com/office/drawing/2014/main" id="{7AC179D1-E51E-D66F-65DD-DCEA799E6B61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822258" y="3677667"/>
                  <a:ext cx="1033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3072" name="Input penna 3071">
                  <a:extLst>
                    <a:ext uri="{FF2B5EF4-FFF2-40B4-BE49-F238E27FC236}">
                      <a16:creationId xmlns:a16="http://schemas.microsoft.com/office/drawing/2014/main" id="{A9138E16-7A4A-DE86-01CC-97BB3319E467}"/>
                    </a:ext>
                  </a:extLst>
                </p14:cNvPr>
                <p14:cNvContentPartPr/>
                <p14:nvPr/>
              </p14:nvContentPartPr>
              <p14:xfrm>
                <a:off x="5989658" y="3555627"/>
                <a:ext cx="57240" cy="119160"/>
              </p14:xfrm>
            </p:contentPart>
          </mc:Choice>
          <mc:Fallback>
            <p:pic>
              <p:nvPicPr>
                <p:cNvPr id="3072" name="Input penna 3071">
                  <a:extLst>
                    <a:ext uri="{FF2B5EF4-FFF2-40B4-BE49-F238E27FC236}">
                      <a16:creationId xmlns:a16="http://schemas.microsoft.com/office/drawing/2014/main" id="{A9138E16-7A4A-DE86-01CC-97BB3319E467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978858" y="3545187"/>
                  <a:ext cx="7848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3073" name="Input penna 3072">
                  <a:extLst>
                    <a:ext uri="{FF2B5EF4-FFF2-40B4-BE49-F238E27FC236}">
                      <a16:creationId xmlns:a16="http://schemas.microsoft.com/office/drawing/2014/main" id="{B2240D12-24CA-4B44-6E3E-2D8FA7D69846}"/>
                    </a:ext>
                  </a:extLst>
                </p14:cNvPr>
                <p14:cNvContentPartPr/>
                <p14:nvPr/>
              </p14:nvContentPartPr>
              <p14:xfrm>
                <a:off x="6046178" y="3565347"/>
                <a:ext cx="33480" cy="14400"/>
              </p14:xfrm>
            </p:contentPart>
          </mc:Choice>
          <mc:Fallback>
            <p:pic>
              <p:nvPicPr>
                <p:cNvPr id="3073" name="Input penna 3072">
                  <a:extLst>
                    <a:ext uri="{FF2B5EF4-FFF2-40B4-BE49-F238E27FC236}">
                      <a16:creationId xmlns:a16="http://schemas.microsoft.com/office/drawing/2014/main" id="{B2240D12-24CA-4B44-6E3E-2D8FA7D69846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035738" y="3554907"/>
                  <a:ext cx="547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3074" name="Input penna 3073">
                  <a:extLst>
                    <a:ext uri="{FF2B5EF4-FFF2-40B4-BE49-F238E27FC236}">
                      <a16:creationId xmlns:a16="http://schemas.microsoft.com/office/drawing/2014/main" id="{94FE891D-0F55-F237-1E21-5D51A9E5AE64}"/>
                    </a:ext>
                  </a:extLst>
                </p14:cNvPr>
                <p14:cNvContentPartPr/>
                <p14:nvPr/>
              </p14:nvContentPartPr>
              <p14:xfrm>
                <a:off x="6046178" y="3575427"/>
                <a:ext cx="360" cy="360"/>
              </p14:xfrm>
            </p:contentPart>
          </mc:Choice>
          <mc:Fallback>
            <p:pic>
              <p:nvPicPr>
                <p:cNvPr id="3074" name="Input penna 3073">
                  <a:extLst>
                    <a:ext uri="{FF2B5EF4-FFF2-40B4-BE49-F238E27FC236}">
                      <a16:creationId xmlns:a16="http://schemas.microsoft.com/office/drawing/2014/main" id="{94FE891D-0F55-F237-1E21-5D51A9E5AE64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035738" y="356462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3075" name="Input penna 3074">
                  <a:extLst>
                    <a:ext uri="{FF2B5EF4-FFF2-40B4-BE49-F238E27FC236}">
                      <a16:creationId xmlns:a16="http://schemas.microsoft.com/office/drawing/2014/main" id="{90A05F96-2A09-7DEC-14CE-841FE895120A}"/>
                    </a:ext>
                  </a:extLst>
                </p14:cNvPr>
                <p14:cNvContentPartPr/>
                <p14:nvPr/>
              </p14:nvContentPartPr>
              <p14:xfrm>
                <a:off x="6046178" y="3575427"/>
                <a:ext cx="360" cy="360"/>
              </p14:xfrm>
            </p:contentPart>
          </mc:Choice>
          <mc:Fallback>
            <p:pic>
              <p:nvPicPr>
                <p:cNvPr id="3075" name="Input penna 3074">
                  <a:extLst>
                    <a:ext uri="{FF2B5EF4-FFF2-40B4-BE49-F238E27FC236}">
                      <a16:creationId xmlns:a16="http://schemas.microsoft.com/office/drawing/2014/main" id="{90A05F96-2A09-7DEC-14CE-841FE895120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035738" y="356462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3076" name="Input penna 3075">
                  <a:extLst>
                    <a:ext uri="{FF2B5EF4-FFF2-40B4-BE49-F238E27FC236}">
                      <a16:creationId xmlns:a16="http://schemas.microsoft.com/office/drawing/2014/main" id="{94C1B25D-188D-4EB0-F668-2289FA743253}"/>
                    </a:ext>
                  </a:extLst>
                </p14:cNvPr>
                <p14:cNvContentPartPr/>
                <p14:nvPr/>
              </p14:nvContentPartPr>
              <p14:xfrm>
                <a:off x="6115658" y="3487587"/>
                <a:ext cx="23400" cy="115560"/>
              </p14:xfrm>
            </p:contentPart>
          </mc:Choice>
          <mc:Fallback>
            <p:pic>
              <p:nvPicPr>
                <p:cNvPr id="3076" name="Input penna 3075">
                  <a:extLst>
                    <a:ext uri="{FF2B5EF4-FFF2-40B4-BE49-F238E27FC236}">
                      <a16:creationId xmlns:a16="http://schemas.microsoft.com/office/drawing/2014/main" id="{94C1B25D-188D-4EB0-F668-2289FA743253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105218" y="3476787"/>
                  <a:ext cx="4464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3079" name="Input penna 3078">
                  <a:extLst>
                    <a:ext uri="{FF2B5EF4-FFF2-40B4-BE49-F238E27FC236}">
                      <a16:creationId xmlns:a16="http://schemas.microsoft.com/office/drawing/2014/main" id="{29F747EA-F967-A35A-6968-24F6D045F94D}"/>
                    </a:ext>
                  </a:extLst>
                </p14:cNvPr>
                <p14:cNvContentPartPr/>
                <p14:nvPr/>
              </p14:nvContentPartPr>
              <p14:xfrm>
                <a:off x="6053738" y="3608907"/>
                <a:ext cx="57240" cy="1080"/>
              </p14:xfrm>
            </p:contentPart>
          </mc:Choice>
          <mc:Fallback>
            <p:pic>
              <p:nvPicPr>
                <p:cNvPr id="3079" name="Input penna 3078">
                  <a:extLst>
                    <a:ext uri="{FF2B5EF4-FFF2-40B4-BE49-F238E27FC236}">
                      <a16:creationId xmlns:a16="http://schemas.microsoft.com/office/drawing/2014/main" id="{29F747EA-F967-A35A-6968-24F6D045F94D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042938" y="3598467"/>
                  <a:ext cx="784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3082" name="Input penna 3081">
                  <a:extLst>
                    <a:ext uri="{FF2B5EF4-FFF2-40B4-BE49-F238E27FC236}">
                      <a16:creationId xmlns:a16="http://schemas.microsoft.com/office/drawing/2014/main" id="{4D6D48AB-99F7-03DF-1AD4-3D3B0334AC6C}"/>
                    </a:ext>
                  </a:extLst>
                </p14:cNvPr>
                <p14:cNvContentPartPr/>
                <p14:nvPr/>
              </p14:nvContentPartPr>
              <p14:xfrm>
                <a:off x="5925938" y="3607467"/>
                <a:ext cx="41400" cy="13680"/>
              </p14:xfrm>
            </p:contentPart>
          </mc:Choice>
          <mc:Fallback>
            <p:pic>
              <p:nvPicPr>
                <p:cNvPr id="3082" name="Input penna 3081">
                  <a:extLst>
                    <a:ext uri="{FF2B5EF4-FFF2-40B4-BE49-F238E27FC236}">
                      <a16:creationId xmlns:a16="http://schemas.microsoft.com/office/drawing/2014/main" id="{4D6D48AB-99F7-03DF-1AD4-3D3B0334AC6C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915498" y="3597027"/>
                  <a:ext cx="6264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3083" name="Input penna 3082">
                  <a:extLst>
                    <a:ext uri="{FF2B5EF4-FFF2-40B4-BE49-F238E27FC236}">
                      <a16:creationId xmlns:a16="http://schemas.microsoft.com/office/drawing/2014/main" id="{B6694C90-1E10-5394-9A55-702C480BA8B6}"/>
                    </a:ext>
                  </a:extLst>
                </p14:cNvPr>
                <p14:cNvContentPartPr/>
                <p14:nvPr/>
              </p14:nvContentPartPr>
              <p14:xfrm>
                <a:off x="6015938" y="3698907"/>
                <a:ext cx="69120" cy="90360"/>
              </p14:xfrm>
            </p:contentPart>
          </mc:Choice>
          <mc:Fallback>
            <p:pic>
              <p:nvPicPr>
                <p:cNvPr id="3083" name="Input penna 3082">
                  <a:extLst>
                    <a:ext uri="{FF2B5EF4-FFF2-40B4-BE49-F238E27FC236}">
                      <a16:creationId xmlns:a16="http://schemas.microsoft.com/office/drawing/2014/main" id="{B6694C90-1E10-5394-9A55-702C480BA8B6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005138" y="3688467"/>
                  <a:ext cx="9036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3087" name="Input penna 3086">
                  <a:extLst>
                    <a:ext uri="{FF2B5EF4-FFF2-40B4-BE49-F238E27FC236}">
                      <a16:creationId xmlns:a16="http://schemas.microsoft.com/office/drawing/2014/main" id="{DE959AA8-8D5D-FDED-2865-20D0901B0C9D}"/>
                    </a:ext>
                  </a:extLst>
                </p14:cNvPr>
                <p14:cNvContentPartPr/>
                <p14:nvPr/>
              </p14:nvContentPartPr>
              <p14:xfrm>
                <a:off x="6254258" y="3495867"/>
                <a:ext cx="360" cy="32760"/>
              </p14:xfrm>
            </p:contentPart>
          </mc:Choice>
          <mc:Fallback>
            <p:pic>
              <p:nvPicPr>
                <p:cNvPr id="3087" name="Input penna 3086">
                  <a:extLst>
                    <a:ext uri="{FF2B5EF4-FFF2-40B4-BE49-F238E27FC236}">
                      <a16:creationId xmlns:a16="http://schemas.microsoft.com/office/drawing/2014/main" id="{DE959AA8-8D5D-FDED-2865-20D0901B0C9D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243458" y="3485427"/>
                  <a:ext cx="216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3088" name="Input penna 3087">
                  <a:extLst>
                    <a:ext uri="{FF2B5EF4-FFF2-40B4-BE49-F238E27FC236}">
                      <a16:creationId xmlns:a16="http://schemas.microsoft.com/office/drawing/2014/main" id="{D17D63FC-2C9C-2A3D-7C9C-DD965DF845C8}"/>
                    </a:ext>
                  </a:extLst>
                </p14:cNvPr>
                <p14:cNvContentPartPr/>
                <p14:nvPr/>
              </p14:nvContentPartPr>
              <p14:xfrm>
                <a:off x="6196658" y="3537987"/>
                <a:ext cx="89640" cy="3960"/>
              </p14:xfrm>
            </p:contentPart>
          </mc:Choice>
          <mc:Fallback>
            <p:pic>
              <p:nvPicPr>
                <p:cNvPr id="3088" name="Input penna 3087">
                  <a:extLst>
                    <a:ext uri="{FF2B5EF4-FFF2-40B4-BE49-F238E27FC236}">
                      <a16:creationId xmlns:a16="http://schemas.microsoft.com/office/drawing/2014/main" id="{D17D63FC-2C9C-2A3D-7C9C-DD965DF845C8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6186218" y="3527547"/>
                  <a:ext cx="1108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3089" name="Input penna 3088">
                  <a:extLst>
                    <a:ext uri="{FF2B5EF4-FFF2-40B4-BE49-F238E27FC236}">
                      <a16:creationId xmlns:a16="http://schemas.microsoft.com/office/drawing/2014/main" id="{F6223740-3273-CB33-67AB-7D15345F11A0}"/>
                    </a:ext>
                  </a:extLst>
                </p14:cNvPr>
                <p14:cNvContentPartPr/>
                <p14:nvPr/>
              </p14:nvContentPartPr>
              <p14:xfrm>
                <a:off x="6227978" y="3576147"/>
                <a:ext cx="32040" cy="64440"/>
              </p14:xfrm>
            </p:contentPart>
          </mc:Choice>
          <mc:Fallback>
            <p:pic>
              <p:nvPicPr>
                <p:cNvPr id="3089" name="Input penna 3088">
                  <a:extLst>
                    <a:ext uri="{FF2B5EF4-FFF2-40B4-BE49-F238E27FC236}">
                      <a16:creationId xmlns:a16="http://schemas.microsoft.com/office/drawing/2014/main" id="{F6223740-3273-CB33-67AB-7D15345F11A0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217178" y="3565347"/>
                  <a:ext cx="5328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3090" name="Input penna 3089">
                  <a:extLst>
                    <a:ext uri="{FF2B5EF4-FFF2-40B4-BE49-F238E27FC236}">
                      <a16:creationId xmlns:a16="http://schemas.microsoft.com/office/drawing/2014/main" id="{84014106-80FA-0794-5C9A-A4B979A2F855}"/>
                    </a:ext>
                  </a:extLst>
                </p14:cNvPr>
                <p14:cNvContentPartPr/>
                <p14:nvPr/>
              </p14:nvContentPartPr>
              <p14:xfrm>
                <a:off x="6299978" y="3537987"/>
                <a:ext cx="14400" cy="102240"/>
              </p14:xfrm>
            </p:contentPart>
          </mc:Choice>
          <mc:Fallback>
            <p:pic>
              <p:nvPicPr>
                <p:cNvPr id="3090" name="Input penna 3089">
                  <a:extLst>
                    <a:ext uri="{FF2B5EF4-FFF2-40B4-BE49-F238E27FC236}">
                      <a16:creationId xmlns:a16="http://schemas.microsoft.com/office/drawing/2014/main" id="{84014106-80FA-0794-5C9A-A4B979A2F855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289538" y="3527547"/>
                  <a:ext cx="356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3091" name="Input penna 3090">
                  <a:extLst>
                    <a:ext uri="{FF2B5EF4-FFF2-40B4-BE49-F238E27FC236}">
                      <a16:creationId xmlns:a16="http://schemas.microsoft.com/office/drawing/2014/main" id="{D9742F31-2753-70C2-F37C-458D0C8078A6}"/>
                    </a:ext>
                  </a:extLst>
                </p14:cNvPr>
                <p14:cNvContentPartPr/>
                <p14:nvPr/>
              </p14:nvContentPartPr>
              <p14:xfrm>
                <a:off x="6431738" y="3560667"/>
                <a:ext cx="73080" cy="150840"/>
              </p14:xfrm>
            </p:contentPart>
          </mc:Choice>
          <mc:Fallback>
            <p:pic>
              <p:nvPicPr>
                <p:cNvPr id="3091" name="Input penna 3090">
                  <a:extLst>
                    <a:ext uri="{FF2B5EF4-FFF2-40B4-BE49-F238E27FC236}">
                      <a16:creationId xmlns:a16="http://schemas.microsoft.com/office/drawing/2014/main" id="{D9742F31-2753-70C2-F37C-458D0C8078A6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420938" y="3549867"/>
                  <a:ext cx="9432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3092" name="Input penna 3091">
                  <a:extLst>
                    <a:ext uri="{FF2B5EF4-FFF2-40B4-BE49-F238E27FC236}">
                      <a16:creationId xmlns:a16="http://schemas.microsoft.com/office/drawing/2014/main" id="{837BEE8C-1565-1DC2-BC8E-097D0377BA43}"/>
                    </a:ext>
                  </a:extLst>
                </p14:cNvPr>
                <p14:cNvContentPartPr/>
                <p14:nvPr/>
              </p14:nvContentPartPr>
              <p14:xfrm>
                <a:off x="6541898" y="3533307"/>
                <a:ext cx="35280" cy="139320"/>
              </p14:xfrm>
            </p:contentPart>
          </mc:Choice>
          <mc:Fallback>
            <p:pic>
              <p:nvPicPr>
                <p:cNvPr id="3092" name="Input penna 3091">
                  <a:extLst>
                    <a:ext uri="{FF2B5EF4-FFF2-40B4-BE49-F238E27FC236}">
                      <a16:creationId xmlns:a16="http://schemas.microsoft.com/office/drawing/2014/main" id="{837BEE8C-1565-1DC2-BC8E-097D0377BA43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531098" y="3522507"/>
                  <a:ext cx="5652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3093" name="Input penna 3092">
                  <a:extLst>
                    <a:ext uri="{FF2B5EF4-FFF2-40B4-BE49-F238E27FC236}">
                      <a16:creationId xmlns:a16="http://schemas.microsoft.com/office/drawing/2014/main" id="{5A67E02B-47C9-9440-9A02-6C68AEAC0ACB}"/>
                    </a:ext>
                  </a:extLst>
                </p14:cNvPr>
                <p14:cNvContentPartPr/>
                <p14:nvPr/>
              </p14:nvContentPartPr>
              <p14:xfrm>
                <a:off x="6537578" y="3620787"/>
                <a:ext cx="78480" cy="41040"/>
              </p14:xfrm>
            </p:contentPart>
          </mc:Choice>
          <mc:Fallback>
            <p:pic>
              <p:nvPicPr>
                <p:cNvPr id="3093" name="Input penna 3092">
                  <a:extLst>
                    <a:ext uri="{FF2B5EF4-FFF2-40B4-BE49-F238E27FC236}">
                      <a16:creationId xmlns:a16="http://schemas.microsoft.com/office/drawing/2014/main" id="{5A67E02B-47C9-9440-9A02-6C68AEAC0ACB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527138" y="3610347"/>
                  <a:ext cx="9972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3094" name="Input penna 3093">
                  <a:extLst>
                    <a:ext uri="{FF2B5EF4-FFF2-40B4-BE49-F238E27FC236}">
                      <a16:creationId xmlns:a16="http://schemas.microsoft.com/office/drawing/2014/main" id="{E3616AB5-6F01-A90F-2A62-28982D9D6DD0}"/>
                    </a:ext>
                  </a:extLst>
                </p14:cNvPr>
                <p14:cNvContentPartPr/>
                <p14:nvPr/>
              </p14:nvContentPartPr>
              <p14:xfrm>
                <a:off x="6631538" y="3517827"/>
                <a:ext cx="61200" cy="109800"/>
              </p14:xfrm>
            </p:contentPart>
          </mc:Choice>
          <mc:Fallback>
            <p:pic>
              <p:nvPicPr>
                <p:cNvPr id="3094" name="Input penna 3093">
                  <a:extLst>
                    <a:ext uri="{FF2B5EF4-FFF2-40B4-BE49-F238E27FC236}">
                      <a16:creationId xmlns:a16="http://schemas.microsoft.com/office/drawing/2014/main" id="{E3616AB5-6F01-A90F-2A62-28982D9D6DD0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6620738" y="3507027"/>
                  <a:ext cx="8244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3095" name="Input penna 3094">
                  <a:extLst>
                    <a:ext uri="{FF2B5EF4-FFF2-40B4-BE49-F238E27FC236}">
                      <a16:creationId xmlns:a16="http://schemas.microsoft.com/office/drawing/2014/main" id="{1C34CFE3-41A1-9BA2-9B38-D013FA729B52}"/>
                    </a:ext>
                  </a:extLst>
                </p14:cNvPr>
                <p14:cNvContentPartPr/>
                <p14:nvPr/>
              </p14:nvContentPartPr>
              <p14:xfrm>
                <a:off x="6638378" y="3597027"/>
                <a:ext cx="48960" cy="27360"/>
              </p14:xfrm>
            </p:contentPart>
          </mc:Choice>
          <mc:Fallback>
            <p:pic>
              <p:nvPicPr>
                <p:cNvPr id="3095" name="Input penna 3094">
                  <a:extLst>
                    <a:ext uri="{FF2B5EF4-FFF2-40B4-BE49-F238E27FC236}">
                      <a16:creationId xmlns:a16="http://schemas.microsoft.com/office/drawing/2014/main" id="{1C34CFE3-41A1-9BA2-9B38-D013FA729B52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6627578" y="3586587"/>
                  <a:ext cx="7020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3096" name="Input penna 3095">
                  <a:extLst>
                    <a:ext uri="{FF2B5EF4-FFF2-40B4-BE49-F238E27FC236}">
                      <a16:creationId xmlns:a16="http://schemas.microsoft.com/office/drawing/2014/main" id="{756F1CFF-E08F-E2E0-617D-E31643B53005}"/>
                    </a:ext>
                  </a:extLst>
                </p14:cNvPr>
                <p14:cNvContentPartPr/>
                <p14:nvPr/>
              </p14:nvContentPartPr>
              <p14:xfrm>
                <a:off x="6714698" y="3532587"/>
                <a:ext cx="46800" cy="26280"/>
              </p14:xfrm>
            </p:contentPart>
          </mc:Choice>
          <mc:Fallback>
            <p:pic>
              <p:nvPicPr>
                <p:cNvPr id="3096" name="Input penna 3095">
                  <a:extLst>
                    <a:ext uri="{FF2B5EF4-FFF2-40B4-BE49-F238E27FC236}">
                      <a16:creationId xmlns:a16="http://schemas.microsoft.com/office/drawing/2014/main" id="{756F1CFF-E08F-E2E0-617D-E31643B53005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6703898" y="3521787"/>
                  <a:ext cx="680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3097" name="Input penna 3096">
                  <a:extLst>
                    <a:ext uri="{FF2B5EF4-FFF2-40B4-BE49-F238E27FC236}">
                      <a16:creationId xmlns:a16="http://schemas.microsoft.com/office/drawing/2014/main" id="{A17681DF-501B-166C-9950-6953ED30584A}"/>
                    </a:ext>
                  </a:extLst>
                </p14:cNvPr>
                <p14:cNvContentPartPr/>
                <p14:nvPr/>
              </p14:nvContentPartPr>
              <p14:xfrm>
                <a:off x="6729458" y="3515667"/>
                <a:ext cx="42840" cy="120600"/>
              </p14:xfrm>
            </p:contentPart>
          </mc:Choice>
          <mc:Fallback>
            <p:pic>
              <p:nvPicPr>
                <p:cNvPr id="3097" name="Input penna 3096">
                  <a:extLst>
                    <a:ext uri="{FF2B5EF4-FFF2-40B4-BE49-F238E27FC236}">
                      <a16:creationId xmlns:a16="http://schemas.microsoft.com/office/drawing/2014/main" id="{A17681DF-501B-166C-9950-6953ED30584A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718658" y="3504867"/>
                  <a:ext cx="640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3098" name="Input penna 3097">
                  <a:extLst>
                    <a:ext uri="{FF2B5EF4-FFF2-40B4-BE49-F238E27FC236}">
                      <a16:creationId xmlns:a16="http://schemas.microsoft.com/office/drawing/2014/main" id="{325D7A23-9FFC-0C06-ADA0-B18B0C000109}"/>
                    </a:ext>
                  </a:extLst>
                </p14:cNvPr>
                <p14:cNvContentPartPr/>
                <p14:nvPr/>
              </p14:nvContentPartPr>
              <p14:xfrm>
                <a:off x="6779858" y="3524667"/>
                <a:ext cx="23400" cy="100800"/>
              </p14:xfrm>
            </p:contentPart>
          </mc:Choice>
          <mc:Fallback>
            <p:pic>
              <p:nvPicPr>
                <p:cNvPr id="3098" name="Input penna 3097">
                  <a:extLst>
                    <a:ext uri="{FF2B5EF4-FFF2-40B4-BE49-F238E27FC236}">
                      <a16:creationId xmlns:a16="http://schemas.microsoft.com/office/drawing/2014/main" id="{325D7A23-9FFC-0C06-ADA0-B18B0C000109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6769418" y="3514227"/>
                  <a:ext cx="446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3099" name="Input penna 3098">
                  <a:extLst>
                    <a:ext uri="{FF2B5EF4-FFF2-40B4-BE49-F238E27FC236}">
                      <a16:creationId xmlns:a16="http://schemas.microsoft.com/office/drawing/2014/main" id="{284B71F8-A0C4-3675-6559-4E409BF68BEE}"/>
                    </a:ext>
                  </a:extLst>
                </p14:cNvPr>
                <p14:cNvContentPartPr/>
                <p14:nvPr/>
              </p14:nvContentPartPr>
              <p14:xfrm>
                <a:off x="6842858" y="3523227"/>
                <a:ext cx="39600" cy="65160"/>
              </p14:xfrm>
            </p:contentPart>
          </mc:Choice>
          <mc:Fallback>
            <p:pic>
              <p:nvPicPr>
                <p:cNvPr id="3099" name="Input penna 3098">
                  <a:extLst>
                    <a:ext uri="{FF2B5EF4-FFF2-40B4-BE49-F238E27FC236}">
                      <a16:creationId xmlns:a16="http://schemas.microsoft.com/office/drawing/2014/main" id="{284B71F8-A0C4-3675-6559-4E409BF68BEE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6832058" y="3512787"/>
                  <a:ext cx="608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3100" name="Input penna 3099">
                  <a:extLst>
                    <a:ext uri="{FF2B5EF4-FFF2-40B4-BE49-F238E27FC236}">
                      <a16:creationId xmlns:a16="http://schemas.microsoft.com/office/drawing/2014/main" id="{B7A40978-14C7-2DF0-4502-EC7E7CB5BC4D}"/>
                    </a:ext>
                  </a:extLst>
                </p14:cNvPr>
                <p14:cNvContentPartPr/>
                <p14:nvPr/>
              </p14:nvContentPartPr>
              <p14:xfrm>
                <a:off x="6817658" y="3609627"/>
                <a:ext cx="33480" cy="63000"/>
              </p14:xfrm>
            </p:contentPart>
          </mc:Choice>
          <mc:Fallback>
            <p:pic>
              <p:nvPicPr>
                <p:cNvPr id="3100" name="Input penna 3099">
                  <a:extLst>
                    <a:ext uri="{FF2B5EF4-FFF2-40B4-BE49-F238E27FC236}">
                      <a16:creationId xmlns:a16="http://schemas.microsoft.com/office/drawing/2014/main" id="{B7A40978-14C7-2DF0-4502-EC7E7CB5BC4D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807218" y="3599187"/>
                  <a:ext cx="5472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3101" name="Input penna 3100">
                  <a:extLst>
                    <a:ext uri="{FF2B5EF4-FFF2-40B4-BE49-F238E27FC236}">
                      <a16:creationId xmlns:a16="http://schemas.microsoft.com/office/drawing/2014/main" id="{64EDE3BB-E8BE-9C8C-DBB5-EFAE34D182AB}"/>
                    </a:ext>
                  </a:extLst>
                </p14:cNvPr>
                <p14:cNvContentPartPr/>
                <p14:nvPr/>
              </p14:nvContentPartPr>
              <p14:xfrm>
                <a:off x="6859058" y="3639867"/>
                <a:ext cx="1800" cy="52920"/>
              </p14:xfrm>
            </p:contentPart>
          </mc:Choice>
          <mc:Fallback>
            <p:pic>
              <p:nvPicPr>
                <p:cNvPr id="3101" name="Input penna 3100">
                  <a:extLst>
                    <a:ext uri="{FF2B5EF4-FFF2-40B4-BE49-F238E27FC236}">
                      <a16:creationId xmlns:a16="http://schemas.microsoft.com/office/drawing/2014/main" id="{64EDE3BB-E8BE-9C8C-DBB5-EFAE34D182AB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6848258" y="3629427"/>
                  <a:ext cx="2304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3102" name="Input penna 3101">
                  <a:extLst>
                    <a:ext uri="{FF2B5EF4-FFF2-40B4-BE49-F238E27FC236}">
                      <a16:creationId xmlns:a16="http://schemas.microsoft.com/office/drawing/2014/main" id="{BC03950B-1844-37FB-D569-DF930C21BBF3}"/>
                    </a:ext>
                  </a:extLst>
                </p14:cNvPr>
                <p14:cNvContentPartPr/>
                <p14:nvPr/>
              </p14:nvContentPartPr>
              <p14:xfrm>
                <a:off x="6737378" y="3703947"/>
                <a:ext cx="264240" cy="14400"/>
              </p14:xfrm>
            </p:contentPart>
          </mc:Choice>
          <mc:Fallback>
            <p:pic>
              <p:nvPicPr>
                <p:cNvPr id="3102" name="Input penna 3101">
                  <a:extLst>
                    <a:ext uri="{FF2B5EF4-FFF2-40B4-BE49-F238E27FC236}">
                      <a16:creationId xmlns:a16="http://schemas.microsoft.com/office/drawing/2014/main" id="{BC03950B-1844-37FB-D569-DF930C21BBF3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6726938" y="3693147"/>
                  <a:ext cx="285480" cy="35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7">
            <p14:nvContentPartPr>
              <p14:cNvPr id="3105" name="Input penna 3104">
                <a:extLst>
                  <a:ext uri="{FF2B5EF4-FFF2-40B4-BE49-F238E27FC236}">
                    <a16:creationId xmlns:a16="http://schemas.microsoft.com/office/drawing/2014/main" id="{72B7541D-D072-725D-FA26-88E6C46AA167}"/>
                  </a:ext>
                </a:extLst>
              </p14:cNvPr>
              <p14:cNvContentPartPr/>
              <p14:nvPr/>
            </p14:nvContentPartPr>
            <p14:xfrm>
              <a:off x="4745358" y="1386973"/>
              <a:ext cx="524160" cy="58680"/>
            </p14:xfrm>
          </p:contentPart>
        </mc:Choice>
        <mc:Fallback>
          <p:pic>
            <p:nvPicPr>
              <p:cNvPr id="3105" name="Input penna 3104">
                <a:extLst>
                  <a:ext uri="{FF2B5EF4-FFF2-40B4-BE49-F238E27FC236}">
                    <a16:creationId xmlns:a16="http://schemas.microsoft.com/office/drawing/2014/main" id="{72B7541D-D072-725D-FA26-88E6C46AA167}"/>
                  </a:ext>
                </a:extLst>
              </p:cNvPr>
              <p:cNvPicPr/>
              <p:nvPr/>
            </p:nvPicPr>
            <p:blipFill>
              <a:blip r:embed="rId158"/>
              <a:stretch>
                <a:fillRect/>
              </a:stretch>
            </p:blipFill>
            <p:spPr>
              <a:xfrm>
                <a:off x="4734558" y="1376173"/>
                <a:ext cx="545400" cy="79920"/>
              </a:xfrm>
              <a:prstGeom prst="rect">
                <a:avLst/>
              </a:prstGeom>
            </p:spPr>
          </p:pic>
        </mc:Fallback>
      </mc:AlternateContent>
      <p:grpSp>
        <p:nvGrpSpPr>
          <p:cNvPr id="3116" name="Gruppo 3115">
            <a:extLst>
              <a:ext uri="{FF2B5EF4-FFF2-40B4-BE49-F238E27FC236}">
                <a16:creationId xmlns:a16="http://schemas.microsoft.com/office/drawing/2014/main" id="{A9FAFC31-D410-6290-C78D-790E7BD55262}"/>
              </a:ext>
            </a:extLst>
          </p:cNvPr>
          <p:cNvGrpSpPr/>
          <p:nvPr/>
        </p:nvGrpSpPr>
        <p:grpSpPr>
          <a:xfrm>
            <a:off x="4236678" y="4247538"/>
            <a:ext cx="438480" cy="322920"/>
            <a:chOff x="4236678" y="4247538"/>
            <a:chExt cx="438480" cy="322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3106" name="Input penna 3105">
                  <a:extLst>
                    <a:ext uri="{FF2B5EF4-FFF2-40B4-BE49-F238E27FC236}">
                      <a16:creationId xmlns:a16="http://schemas.microsoft.com/office/drawing/2014/main" id="{87591EB6-AAE0-4D08-A44E-63F54AE05FA1}"/>
                    </a:ext>
                  </a:extLst>
                </p14:cNvPr>
                <p14:cNvContentPartPr/>
                <p14:nvPr/>
              </p14:nvContentPartPr>
              <p14:xfrm>
                <a:off x="4236678" y="4331778"/>
                <a:ext cx="98280" cy="119160"/>
              </p14:xfrm>
            </p:contentPart>
          </mc:Choice>
          <mc:Fallback>
            <p:pic>
              <p:nvPicPr>
                <p:cNvPr id="3106" name="Input penna 3105">
                  <a:extLst>
                    <a:ext uri="{FF2B5EF4-FFF2-40B4-BE49-F238E27FC236}">
                      <a16:creationId xmlns:a16="http://schemas.microsoft.com/office/drawing/2014/main" id="{87591EB6-AAE0-4D08-A44E-63F54AE05FA1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226238" y="4321338"/>
                  <a:ext cx="11952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3107" name="Input penna 3106">
                  <a:extLst>
                    <a:ext uri="{FF2B5EF4-FFF2-40B4-BE49-F238E27FC236}">
                      <a16:creationId xmlns:a16="http://schemas.microsoft.com/office/drawing/2014/main" id="{B844E7B9-7C82-D615-B721-6782522C4C12}"/>
                    </a:ext>
                  </a:extLst>
                </p14:cNvPr>
                <p14:cNvContentPartPr/>
                <p14:nvPr/>
              </p14:nvContentPartPr>
              <p14:xfrm>
                <a:off x="4382838" y="4319898"/>
                <a:ext cx="9000" cy="135360"/>
              </p14:xfrm>
            </p:contentPart>
          </mc:Choice>
          <mc:Fallback>
            <p:pic>
              <p:nvPicPr>
                <p:cNvPr id="3107" name="Input penna 3106">
                  <a:extLst>
                    <a:ext uri="{FF2B5EF4-FFF2-40B4-BE49-F238E27FC236}">
                      <a16:creationId xmlns:a16="http://schemas.microsoft.com/office/drawing/2014/main" id="{B844E7B9-7C82-D615-B721-6782522C4C12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372038" y="4309458"/>
                  <a:ext cx="3024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3108" name="Input penna 3107">
                  <a:extLst>
                    <a:ext uri="{FF2B5EF4-FFF2-40B4-BE49-F238E27FC236}">
                      <a16:creationId xmlns:a16="http://schemas.microsoft.com/office/drawing/2014/main" id="{A04ABC0E-FA56-48B3-1115-05D0278D88B5}"/>
                    </a:ext>
                  </a:extLst>
                </p14:cNvPr>
                <p14:cNvContentPartPr/>
                <p14:nvPr/>
              </p14:nvContentPartPr>
              <p14:xfrm>
                <a:off x="4397598" y="4408458"/>
                <a:ext cx="26640" cy="7920"/>
              </p14:xfrm>
            </p:contentPart>
          </mc:Choice>
          <mc:Fallback>
            <p:pic>
              <p:nvPicPr>
                <p:cNvPr id="3108" name="Input penna 3107">
                  <a:extLst>
                    <a:ext uri="{FF2B5EF4-FFF2-40B4-BE49-F238E27FC236}">
                      <a16:creationId xmlns:a16="http://schemas.microsoft.com/office/drawing/2014/main" id="{A04ABC0E-FA56-48B3-1115-05D0278D88B5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4386798" y="4398018"/>
                  <a:ext cx="4788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3109" name="Input penna 3108">
                  <a:extLst>
                    <a:ext uri="{FF2B5EF4-FFF2-40B4-BE49-F238E27FC236}">
                      <a16:creationId xmlns:a16="http://schemas.microsoft.com/office/drawing/2014/main" id="{C66CF50B-E445-C07B-9C8E-37348B28EC56}"/>
                    </a:ext>
                  </a:extLst>
                </p14:cNvPr>
                <p14:cNvContentPartPr/>
                <p14:nvPr/>
              </p14:nvContentPartPr>
              <p14:xfrm>
                <a:off x="4271238" y="4499898"/>
                <a:ext cx="110520" cy="70560"/>
              </p14:xfrm>
            </p:contentPart>
          </mc:Choice>
          <mc:Fallback>
            <p:pic>
              <p:nvPicPr>
                <p:cNvPr id="3109" name="Input penna 3108">
                  <a:extLst>
                    <a:ext uri="{FF2B5EF4-FFF2-40B4-BE49-F238E27FC236}">
                      <a16:creationId xmlns:a16="http://schemas.microsoft.com/office/drawing/2014/main" id="{C66CF50B-E445-C07B-9C8E-37348B28EC56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4260798" y="4489098"/>
                  <a:ext cx="13176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3110" name="Input penna 3109">
                  <a:extLst>
                    <a:ext uri="{FF2B5EF4-FFF2-40B4-BE49-F238E27FC236}">
                      <a16:creationId xmlns:a16="http://schemas.microsoft.com/office/drawing/2014/main" id="{1B0BCF14-A2DB-CD7E-FFFE-2C95890FB7BA}"/>
                    </a:ext>
                  </a:extLst>
                </p14:cNvPr>
                <p14:cNvContentPartPr/>
                <p14:nvPr/>
              </p14:nvContentPartPr>
              <p14:xfrm>
                <a:off x="4490838" y="4315218"/>
                <a:ext cx="82800" cy="114120"/>
              </p14:xfrm>
            </p:contentPart>
          </mc:Choice>
          <mc:Fallback>
            <p:pic>
              <p:nvPicPr>
                <p:cNvPr id="3110" name="Input penna 3109">
                  <a:extLst>
                    <a:ext uri="{FF2B5EF4-FFF2-40B4-BE49-F238E27FC236}">
                      <a16:creationId xmlns:a16="http://schemas.microsoft.com/office/drawing/2014/main" id="{1B0BCF14-A2DB-CD7E-FFFE-2C95890FB7BA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4480038" y="4304418"/>
                  <a:ext cx="1040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3111" name="Input penna 3110">
                  <a:extLst>
                    <a:ext uri="{FF2B5EF4-FFF2-40B4-BE49-F238E27FC236}">
                      <a16:creationId xmlns:a16="http://schemas.microsoft.com/office/drawing/2014/main" id="{511DD4EB-A6BB-2472-2ED3-41D48FD5D3C0}"/>
                    </a:ext>
                  </a:extLst>
                </p14:cNvPr>
                <p14:cNvContentPartPr/>
                <p14:nvPr/>
              </p14:nvContentPartPr>
              <p14:xfrm>
                <a:off x="4561398" y="4328538"/>
                <a:ext cx="65160" cy="12960"/>
              </p14:xfrm>
            </p:contentPart>
          </mc:Choice>
          <mc:Fallback>
            <p:pic>
              <p:nvPicPr>
                <p:cNvPr id="3111" name="Input penna 3110">
                  <a:extLst>
                    <a:ext uri="{FF2B5EF4-FFF2-40B4-BE49-F238E27FC236}">
                      <a16:creationId xmlns:a16="http://schemas.microsoft.com/office/drawing/2014/main" id="{511DD4EB-A6BB-2472-2ED3-41D48FD5D3C0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4550958" y="4317738"/>
                  <a:ext cx="864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112" name="Input penna 3111">
                  <a:extLst>
                    <a:ext uri="{FF2B5EF4-FFF2-40B4-BE49-F238E27FC236}">
                      <a16:creationId xmlns:a16="http://schemas.microsoft.com/office/drawing/2014/main" id="{9A02B071-32C1-1780-C9FA-700D4A1AAD7C}"/>
                    </a:ext>
                  </a:extLst>
                </p14:cNvPr>
                <p14:cNvContentPartPr/>
                <p14:nvPr/>
              </p14:nvContentPartPr>
              <p14:xfrm>
                <a:off x="4568958" y="4380378"/>
                <a:ext cx="51840" cy="22680"/>
              </p14:xfrm>
            </p:contentPart>
          </mc:Choice>
          <mc:Fallback>
            <p:pic>
              <p:nvPicPr>
                <p:cNvPr id="3112" name="Input penna 3111">
                  <a:extLst>
                    <a:ext uri="{FF2B5EF4-FFF2-40B4-BE49-F238E27FC236}">
                      <a16:creationId xmlns:a16="http://schemas.microsoft.com/office/drawing/2014/main" id="{9A02B071-32C1-1780-C9FA-700D4A1AAD7C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4558518" y="4369938"/>
                  <a:ext cx="730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113" name="Input penna 3112">
                  <a:extLst>
                    <a:ext uri="{FF2B5EF4-FFF2-40B4-BE49-F238E27FC236}">
                      <a16:creationId xmlns:a16="http://schemas.microsoft.com/office/drawing/2014/main" id="{F5F82E18-9888-4343-8E45-99C341E93E87}"/>
                    </a:ext>
                  </a:extLst>
                </p14:cNvPr>
                <p14:cNvContentPartPr/>
                <p14:nvPr/>
              </p14:nvContentPartPr>
              <p14:xfrm>
                <a:off x="4633038" y="4247538"/>
                <a:ext cx="36000" cy="134640"/>
              </p14:xfrm>
            </p:contentPart>
          </mc:Choice>
          <mc:Fallback>
            <p:pic>
              <p:nvPicPr>
                <p:cNvPr id="3113" name="Input penna 3112">
                  <a:extLst>
                    <a:ext uri="{FF2B5EF4-FFF2-40B4-BE49-F238E27FC236}">
                      <a16:creationId xmlns:a16="http://schemas.microsoft.com/office/drawing/2014/main" id="{F5F82E18-9888-4343-8E45-99C341E93E87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4622598" y="4237098"/>
                  <a:ext cx="5724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114" name="Input penna 3113">
                  <a:extLst>
                    <a:ext uri="{FF2B5EF4-FFF2-40B4-BE49-F238E27FC236}">
                      <a16:creationId xmlns:a16="http://schemas.microsoft.com/office/drawing/2014/main" id="{FDFF4ACC-D49E-39B7-E4C3-025BBD2172B9}"/>
                    </a:ext>
                  </a:extLst>
                </p14:cNvPr>
                <p14:cNvContentPartPr/>
                <p14:nvPr/>
              </p14:nvContentPartPr>
              <p14:xfrm>
                <a:off x="4540518" y="4413858"/>
                <a:ext cx="134640" cy="153720"/>
              </p14:xfrm>
            </p:contentPart>
          </mc:Choice>
          <mc:Fallback>
            <p:pic>
              <p:nvPicPr>
                <p:cNvPr id="3114" name="Input penna 3113">
                  <a:extLst>
                    <a:ext uri="{FF2B5EF4-FFF2-40B4-BE49-F238E27FC236}">
                      <a16:creationId xmlns:a16="http://schemas.microsoft.com/office/drawing/2014/main" id="{FDFF4ACC-D49E-39B7-E4C3-025BBD2172B9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4530078" y="4403418"/>
                  <a:ext cx="155880" cy="174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7">
            <p14:nvContentPartPr>
              <p14:cNvPr id="3117" name="Input penna 3116">
                <a:extLst>
                  <a:ext uri="{FF2B5EF4-FFF2-40B4-BE49-F238E27FC236}">
                    <a16:creationId xmlns:a16="http://schemas.microsoft.com/office/drawing/2014/main" id="{8DC4B8A5-3626-C398-88D4-A18DDA356BC6}"/>
                  </a:ext>
                </a:extLst>
              </p14:cNvPr>
              <p14:cNvContentPartPr/>
              <p14:nvPr/>
            </p14:nvContentPartPr>
            <p14:xfrm>
              <a:off x="6409998" y="1190778"/>
              <a:ext cx="250560" cy="375480"/>
            </p14:xfrm>
          </p:contentPart>
        </mc:Choice>
        <mc:Fallback>
          <p:pic>
            <p:nvPicPr>
              <p:cNvPr id="3117" name="Input penna 3116">
                <a:extLst>
                  <a:ext uri="{FF2B5EF4-FFF2-40B4-BE49-F238E27FC236}">
                    <a16:creationId xmlns:a16="http://schemas.microsoft.com/office/drawing/2014/main" id="{8DC4B8A5-3626-C398-88D4-A18DDA356BC6}"/>
                  </a:ext>
                </a:extLst>
              </p:cNvPr>
              <p:cNvPicPr/>
              <p:nvPr/>
            </p:nvPicPr>
            <p:blipFill>
              <a:blip r:embed="rId178"/>
              <a:stretch>
                <a:fillRect/>
              </a:stretch>
            </p:blipFill>
            <p:spPr>
              <a:xfrm>
                <a:off x="6399558" y="1179978"/>
                <a:ext cx="271800" cy="39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9">
            <p14:nvContentPartPr>
              <p14:cNvPr id="3118" name="Input penna 3117">
                <a:extLst>
                  <a:ext uri="{FF2B5EF4-FFF2-40B4-BE49-F238E27FC236}">
                    <a16:creationId xmlns:a16="http://schemas.microsoft.com/office/drawing/2014/main" id="{A9AC36C7-2870-572D-BD5B-C93EEB2C396A}"/>
                  </a:ext>
                </a:extLst>
              </p14:cNvPr>
              <p14:cNvContentPartPr/>
              <p14:nvPr/>
            </p14:nvContentPartPr>
            <p14:xfrm>
              <a:off x="5615838" y="5513749"/>
              <a:ext cx="481320" cy="40320"/>
            </p14:xfrm>
          </p:contentPart>
        </mc:Choice>
        <mc:Fallback>
          <p:pic>
            <p:nvPicPr>
              <p:cNvPr id="3118" name="Input penna 3117">
                <a:extLst>
                  <a:ext uri="{FF2B5EF4-FFF2-40B4-BE49-F238E27FC236}">
                    <a16:creationId xmlns:a16="http://schemas.microsoft.com/office/drawing/2014/main" id="{A9AC36C7-2870-572D-BD5B-C93EEB2C396A}"/>
                  </a:ext>
                </a:extLst>
              </p:cNvPr>
              <p:cNvPicPr/>
              <p:nvPr/>
            </p:nvPicPr>
            <p:blipFill>
              <a:blip r:embed="rId180"/>
              <a:stretch>
                <a:fillRect/>
              </a:stretch>
            </p:blipFill>
            <p:spPr>
              <a:xfrm>
                <a:off x="5605398" y="5502949"/>
                <a:ext cx="502560" cy="61560"/>
              </a:xfrm>
              <a:prstGeom prst="rect">
                <a:avLst/>
              </a:prstGeom>
            </p:spPr>
          </p:pic>
        </mc:Fallback>
      </mc:AlternateContent>
      <p:grpSp>
        <p:nvGrpSpPr>
          <p:cNvPr id="3209" name="Gruppo 3208">
            <a:extLst>
              <a:ext uri="{FF2B5EF4-FFF2-40B4-BE49-F238E27FC236}">
                <a16:creationId xmlns:a16="http://schemas.microsoft.com/office/drawing/2014/main" id="{2A018EA7-DF25-35BE-E840-C750B179D799}"/>
              </a:ext>
            </a:extLst>
          </p:cNvPr>
          <p:cNvGrpSpPr/>
          <p:nvPr/>
        </p:nvGrpSpPr>
        <p:grpSpPr>
          <a:xfrm>
            <a:off x="3904038" y="5165115"/>
            <a:ext cx="724680" cy="211320"/>
            <a:chOff x="3904038" y="5165115"/>
            <a:chExt cx="724680" cy="21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119" name="Input penna 3118">
                  <a:extLst>
                    <a:ext uri="{FF2B5EF4-FFF2-40B4-BE49-F238E27FC236}">
                      <a16:creationId xmlns:a16="http://schemas.microsoft.com/office/drawing/2014/main" id="{FDD3892F-E268-3564-2495-503A4AF3FBCB}"/>
                    </a:ext>
                  </a:extLst>
                </p14:cNvPr>
                <p14:cNvContentPartPr/>
                <p14:nvPr/>
              </p14:nvContentPartPr>
              <p14:xfrm>
                <a:off x="3904038" y="5197155"/>
                <a:ext cx="187200" cy="27360"/>
              </p14:xfrm>
            </p:contentPart>
          </mc:Choice>
          <mc:Fallback>
            <p:pic>
              <p:nvPicPr>
                <p:cNvPr id="3119" name="Input penna 3118">
                  <a:extLst>
                    <a:ext uri="{FF2B5EF4-FFF2-40B4-BE49-F238E27FC236}">
                      <a16:creationId xmlns:a16="http://schemas.microsoft.com/office/drawing/2014/main" id="{FDD3892F-E268-3564-2495-503A4AF3FBCB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3893598" y="5186355"/>
                  <a:ext cx="2084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120" name="Input penna 3119">
                  <a:extLst>
                    <a:ext uri="{FF2B5EF4-FFF2-40B4-BE49-F238E27FC236}">
                      <a16:creationId xmlns:a16="http://schemas.microsoft.com/office/drawing/2014/main" id="{3FDFC806-1CC8-0ED5-A18B-A30DFEFD00A1}"/>
                    </a:ext>
                  </a:extLst>
                </p14:cNvPr>
                <p14:cNvContentPartPr/>
                <p14:nvPr/>
              </p14:nvContentPartPr>
              <p14:xfrm>
                <a:off x="3939318" y="5204355"/>
                <a:ext cx="65880" cy="133920"/>
              </p14:xfrm>
            </p:contentPart>
          </mc:Choice>
          <mc:Fallback>
            <p:pic>
              <p:nvPicPr>
                <p:cNvPr id="3120" name="Input penna 3119">
                  <a:extLst>
                    <a:ext uri="{FF2B5EF4-FFF2-40B4-BE49-F238E27FC236}">
                      <a16:creationId xmlns:a16="http://schemas.microsoft.com/office/drawing/2014/main" id="{3FDFC806-1CC8-0ED5-A18B-A30DFEFD00A1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3928518" y="5193555"/>
                  <a:ext cx="8712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121" name="Input penna 3120">
                  <a:extLst>
                    <a:ext uri="{FF2B5EF4-FFF2-40B4-BE49-F238E27FC236}">
                      <a16:creationId xmlns:a16="http://schemas.microsoft.com/office/drawing/2014/main" id="{47623E8C-BC10-B938-D92F-50DE369E48BC}"/>
                    </a:ext>
                  </a:extLst>
                </p14:cNvPr>
                <p14:cNvContentPartPr/>
                <p14:nvPr/>
              </p14:nvContentPartPr>
              <p14:xfrm>
                <a:off x="3985038" y="5223075"/>
                <a:ext cx="45000" cy="123480"/>
              </p14:xfrm>
            </p:contentPart>
          </mc:Choice>
          <mc:Fallback>
            <p:pic>
              <p:nvPicPr>
                <p:cNvPr id="3121" name="Input penna 3120">
                  <a:extLst>
                    <a:ext uri="{FF2B5EF4-FFF2-40B4-BE49-F238E27FC236}">
                      <a16:creationId xmlns:a16="http://schemas.microsoft.com/office/drawing/2014/main" id="{47623E8C-BC10-B938-D92F-50DE369E48BC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3974598" y="5212635"/>
                  <a:ext cx="6624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200" name="Input penna 3199">
                  <a:extLst>
                    <a:ext uri="{FF2B5EF4-FFF2-40B4-BE49-F238E27FC236}">
                      <a16:creationId xmlns:a16="http://schemas.microsoft.com/office/drawing/2014/main" id="{D476AF65-1869-7C47-8C11-70FD79FE96E6}"/>
                    </a:ext>
                  </a:extLst>
                </p14:cNvPr>
                <p14:cNvContentPartPr/>
                <p14:nvPr/>
              </p14:nvContentPartPr>
              <p14:xfrm>
                <a:off x="4068198" y="5252595"/>
                <a:ext cx="56880" cy="20880"/>
              </p14:xfrm>
            </p:contentPart>
          </mc:Choice>
          <mc:Fallback>
            <p:pic>
              <p:nvPicPr>
                <p:cNvPr id="3200" name="Input penna 3199">
                  <a:extLst>
                    <a:ext uri="{FF2B5EF4-FFF2-40B4-BE49-F238E27FC236}">
                      <a16:creationId xmlns:a16="http://schemas.microsoft.com/office/drawing/2014/main" id="{D476AF65-1869-7C47-8C11-70FD79FE96E6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057398" y="5242155"/>
                  <a:ext cx="7812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201" name="Input penna 3200">
                  <a:extLst>
                    <a:ext uri="{FF2B5EF4-FFF2-40B4-BE49-F238E27FC236}">
                      <a16:creationId xmlns:a16="http://schemas.microsoft.com/office/drawing/2014/main" id="{8A2491E7-BA30-95AD-9D76-DBAB594B7959}"/>
                    </a:ext>
                  </a:extLst>
                </p14:cNvPr>
                <p14:cNvContentPartPr/>
                <p14:nvPr/>
              </p14:nvContentPartPr>
              <p14:xfrm>
                <a:off x="4144878" y="5197155"/>
                <a:ext cx="13680" cy="128880"/>
              </p14:xfrm>
            </p:contentPart>
          </mc:Choice>
          <mc:Fallback>
            <p:pic>
              <p:nvPicPr>
                <p:cNvPr id="3201" name="Input penna 3200">
                  <a:extLst>
                    <a:ext uri="{FF2B5EF4-FFF2-40B4-BE49-F238E27FC236}">
                      <a16:creationId xmlns:a16="http://schemas.microsoft.com/office/drawing/2014/main" id="{8A2491E7-BA30-95AD-9D76-DBAB594B7959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4134438" y="5186715"/>
                  <a:ext cx="349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202" name="Input penna 3201">
                  <a:extLst>
                    <a:ext uri="{FF2B5EF4-FFF2-40B4-BE49-F238E27FC236}">
                      <a16:creationId xmlns:a16="http://schemas.microsoft.com/office/drawing/2014/main" id="{8C73BB50-4B86-4123-3245-A0542E029993}"/>
                    </a:ext>
                  </a:extLst>
                </p14:cNvPr>
                <p14:cNvContentPartPr/>
                <p14:nvPr/>
              </p14:nvContentPartPr>
              <p14:xfrm>
                <a:off x="4216518" y="5188155"/>
                <a:ext cx="85320" cy="112320"/>
              </p14:xfrm>
            </p:contentPart>
          </mc:Choice>
          <mc:Fallback>
            <p:pic>
              <p:nvPicPr>
                <p:cNvPr id="3202" name="Input penna 3201">
                  <a:extLst>
                    <a:ext uri="{FF2B5EF4-FFF2-40B4-BE49-F238E27FC236}">
                      <a16:creationId xmlns:a16="http://schemas.microsoft.com/office/drawing/2014/main" id="{8C73BB50-4B86-4123-3245-A0542E029993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4206078" y="5177355"/>
                  <a:ext cx="10656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203" name="Input penna 3202">
                  <a:extLst>
                    <a:ext uri="{FF2B5EF4-FFF2-40B4-BE49-F238E27FC236}">
                      <a16:creationId xmlns:a16="http://schemas.microsoft.com/office/drawing/2014/main" id="{A467A597-91C2-8EA0-B655-654E1B6F21B2}"/>
                    </a:ext>
                  </a:extLst>
                </p14:cNvPr>
                <p14:cNvContentPartPr/>
                <p14:nvPr/>
              </p14:nvContentPartPr>
              <p14:xfrm>
                <a:off x="4339278" y="5184555"/>
                <a:ext cx="14400" cy="122040"/>
              </p14:xfrm>
            </p:contentPart>
          </mc:Choice>
          <mc:Fallback>
            <p:pic>
              <p:nvPicPr>
                <p:cNvPr id="3203" name="Input penna 3202">
                  <a:extLst>
                    <a:ext uri="{FF2B5EF4-FFF2-40B4-BE49-F238E27FC236}">
                      <a16:creationId xmlns:a16="http://schemas.microsoft.com/office/drawing/2014/main" id="{A467A597-91C2-8EA0-B655-654E1B6F21B2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4328838" y="5173755"/>
                  <a:ext cx="3564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204" name="Input penna 3203">
                  <a:extLst>
                    <a:ext uri="{FF2B5EF4-FFF2-40B4-BE49-F238E27FC236}">
                      <a16:creationId xmlns:a16="http://schemas.microsoft.com/office/drawing/2014/main" id="{C8CFC2CC-9D07-A039-B0CE-71B1671BDFE2}"/>
                    </a:ext>
                  </a:extLst>
                </p14:cNvPr>
                <p14:cNvContentPartPr/>
                <p14:nvPr/>
              </p14:nvContentPartPr>
              <p14:xfrm>
                <a:off x="4419918" y="5165115"/>
                <a:ext cx="73080" cy="90720"/>
              </p14:xfrm>
            </p:contentPart>
          </mc:Choice>
          <mc:Fallback>
            <p:pic>
              <p:nvPicPr>
                <p:cNvPr id="3204" name="Input penna 3203">
                  <a:extLst>
                    <a:ext uri="{FF2B5EF4-FFF2-40B4-BE49-F238E27FC236}">
                      <a16:creationId xmlns:a16="http://schemas.microsoft.com/office/drawing/2014/main" id="{C8CFC2CC-9D07-A039-B0CE-71B1671BDFE2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4409118" y="5154675"/>
                  <a:ext cx="943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205" name="Input penna 3204">
                  <a:extLst>
                    <a:ext uri="{FF2B5EF4-FFF2-40B4-BE49-F238E27FC236}">
                      <a16:creationId xmlns:a16="http://schemas.microsoft.com/office/drawing/2014/main" id="{C6177F6E-DC52-3AA6-A588-653240DEE08E}"/>
                    </a:ext>
                  </a:extLst>
                </p14:cNvPr>
                <p14:cNvContentPartPr/>
                <p14:nvPr/>
              </p14:nvContentPartPr>
              <p14:xfrm>
                <a:off x="4417758" y="5264115"/>
                <a:ext cx="13320" cy="91080"/>
              </p14:xfrm>
            </p:contentPart>
          </mc:Choice>
          <mc:Fallback>
            <p:pic>
              <p:nvPicPr>
                <p:cNvPr id="3205" name="Input penna 3204">
                  <a:extLst>
                    <a:ext uri="{FF2B5EF4-FFF2-40B4-BE49-F238E27FC236}">
                      <a16:creationId xmlns:a16="http://schemas.microsoft.com/office/drawing/2014/main" id="{C6177F6E-DC52-3AA6-A588-653240DEE08E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4407318" y="5253315"/>
                  <a:ext cx="345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206" name="Input penna 3205">
                  <a:extLst>
                    <a:ext uri="{FF2B5EF4-FFF2-40B4-BE49-F238E27FC236}">
                      <a16:creationId xmlns:a16="http://schemas.microsoft.com/office/drawing/2014/main" id="{9791244F-7653-FCDA-031B-92151F8670AA}"/>
                    </a:ext>
                  </a:extLst>
                </p14:cNvPr>
                <p14:cNvContentPartPr/>
                <p14:nvPr/>
              </p14:nvContentPartPr>
              <p14:xfrm>
                <a:off x="4466358" y="5268075"/>
                <a:ext cx="15120" cy="94320"/>
              </p14:xfrm>
            </p:contentPart>
          </mc:Choice>
          <mc:Fallback>
            <p:pic>
              <p:nvPicPr>
                <p:cNvPr id="3206" name="Input penna 3205">
                  <a:extLst>
                    <a:ext uri="{FF2B5EF4-FFF2-40B4-BE49-F238E27FC236}">
                      <a16:creationId xmlns:a16="http://schemas.microsoft.com/office/drawing/2014/main" id="{9791244F-7653-FCDA-031B-92151F8670AA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4455918" y="5257635"/>
                  <a:ext cx="363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207" name="Input penna 3206">
                  <a:extLst>
                    <a:ext uri="{FF2B5EF4-FFF2-40B4-BE49-F238E27FC236}">
                      <a16:creationId xmlns:a16="http://schemas.microsoft.com/office/drawing/2014/main" id="{08113AAB-27B1-21A7-C2ED-32B0D97B4701}"/>
                    </a:ext>
                  </a:extLst>
                </p14:cNvPr>
                <p14:cNvContentPartPr/>
                <p14:nvPr/>
              </p14:nvContentPartPr>
              <p14:xfrm>
                <a:off x="4334598" y="5354475"/>
                <a:ext cx="294120" cy="21960"/>
              </p14:xfrm>
            </p:contentPart>
          </mc:Choice>
          <mc:Fallback>
            <p:pic>
              <p:nvPicPr>
                <p:cNvPr id="3207" name="Input penna 3206">
                  <a:extLst>
                    <a:ext uri="{FF2B5EF4-FFF2-40B4-BE49-F238E27FC236}">
                      <a16:creationId xmlns:a16="http://schemas.microsoft.com/office/drawing/2014/main" id="{08113AAB-27B1-21A7-C2ED-32B0D97B4701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4324158" y="5344035"/>
                  <a:ext cx="315360" cy="43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3">
            <p14:nvContentPartPr>
              <p14:cNvPr id="3210" name="Input penna 3209">
                <a:extLst>
                  <a:ext uri="{FF2B5EF4-FFF2-40B4-BE49-F238E27FC236}">
                    <a16:creationId xmlns:a16="http://schemas.microsoft.com/office/drawing/2014/main" id="{D50E369F-61AB-FBC3-D859-AF61A5C8E4CE}"/>
                  </a:ext>
                </a:extLst>
              </p14:cNvPr>
              <p14:cNvContentPartPr/>
              <p14:nvPr/>
            </p14:nvContentPartPr>
            <p14:xfrm>
              <a:off x="3913398" y="1409537"/>
              <a:ext cx="532440" cy="56520"/>
            </p14:xfrm>
          </p:contentPart>
        </mc:Choice>
        <mc:Fallback>
          <p:pic>
            <p:nvPicPr>
              <p:cNvPr id="3210" name="Input penna 3209">
                <a:extLst>
                  <a:ext uri="{FF2B5EF4-FFF2-40B4-BE49-F238E27FC236}">
                    <a16:creationId xmlns:a16="http://schemas.microsoft.com/office/drawing/2014/main" id="{D50E369F-61AB-FBC3-D859-AF61A5C8E4CE}"/>
                  </a:ext>
                </a:extLst>
              </p:cNvPr>
              <p:cNvPicPr/>
              <p:nvPr/>
            </p:nvPicPr>
            <p:blipFill>
              <a:blip r:embed="rId204"/>
              <a:stretch>
                <a:fillRect/>
              </a:stretch>
            </p:blipFill>
            <p:spPr>
              <a:xfrm>
                <a:off x="3902958" y="1398737"/>
                <a:ext cx="553680" cy="7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5">
            <p14:nvContentPartPr>
              <p14:cNvPr id="3211" name="Input penna 3210">
                <a:extLst>
                  <a:ext uri="{FF2B5EF4-FFF2-40B4-BE49-F238E27FC236}">
                    <a16:creationId xmlns:a16="http://schemas.microsoft.com/office/drawing/2014/main" id="{38FDECBB-A451-7275-74AB-32FA605D32C1}"/>
                  </a:ext>
                </a:extLst>
              </p14:cNvPr>
              <p14:cNvContentPartPr/>
              <p14:nvPr/>
            </p14:nvContentPartPr>
            <p14:xfrm>
              <a:off x="6850638" y="1458533"/>
              <a:ext cx="500400" cy="31320"/>
            </p14:xfrm>
          </p:contentPart>
        </mc:Choice>
        <mc:Fallback>
          <p:pic>
            <p:nvPicPr>
              <p:cNvPr id="3211" name="Input penna 3210">
                <a:extLst>
                  <a:ext uri="{FF2B5EF4-FFF2-40B4-BE49-F238E27FC236}">
                    <a16:creationId xmlns:a16="http://schemas.microsoft.com/office/drawing/2014/main" id="{38FDECBB-A451-7275-74AB-32FA605D32C1}"/>
                  </a:ext>
                </a:extLst>
              </p:cNvPr>
              <p:cNvPicPr/>
              <p:nvPr/>
            </p:nvPicPr>
            <p:blipFill>
              <a:blip r:embed="rId206"/>
              <a:stretch>
                <a:fillRect/>
              </a:stretch>
            </p:blipFill>
            <p:spPr>
              <a:xfrm>
                <a:off x="6840198" y="1447733"/>
                <a:ext cx="521640" cy="52560"/>
              </a:xfrm>
              <a:prstGeom prst="rect">
                <a:avLst/>
              </a:prstGeom>
            </p:spPr>
          </p:pic>
        </mc:Fallback>
      </mc:AlternateContent>
      <p:grpSp>
        <p:nvGrpSpPr>
          <p:cNvPr id="3226" name="Gruppo 3225">
            <a:extLst>
              <a:ext uri="{FF2B5EF4-FFF2-40B4-BE49-F238E27FC236}">
                <a16:creationId xmlns:a16="http://schemas.microsoft.com/office/drawing/2014/main" id="{08BC6DF5-2E47-0878-C3CC-98AC7BC002F2}"/>
              </a:ext>
            </a:extLst>
          </p:cNvPr>
          <p:cNvGrpSpPr/>
          <p:nvPr/>
        </p:nvGrpSpPr>
        <p:grpSpPr>
          <a:xfrm>
            <a:off x="5791633" y="5907875"/>
            <a:ext cx="633960" cy="257760"/>
            <a:chOff x="5791633" y="5907875"/>
            <a:chExt cx="633960" cy="25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3212" name="Input penna 3211">
                  <a:extLst>
                    <a:ext uri="{FF2B5EF4-FFF2-40B4-BE49-F238E27FC236}">
                      <a16:creationId xmlns:a16="http://schemas.microsoft.com/office/drawing/2014/main" id="{062C0187-F594-E3E8-5FF8-7099CABA4F6C}"/>
                    </a:ext>
                  </a:extLst>
                </p14:cNvPr>
                <p14:cNvContentPartPr/>
                <p14:nvPr/>
              </p14:nvContentPartPr>
              <p14:xfrm>
                <a:off x="5798113" y="5976995"/>
                <a:ext cx="2160" cy="108720"/>
              </p14:xfrm>
            </p:contentPart>
          </mc:Choice>
          <mc:Fallback>
            <p:pic>
              <p:nvPicPr>
                <p:cNvPr id="3212" name="Input penna 3211">
                  <a:extLst>
                    <a:ext uri="{FF2B5EF4-FFF2-40B4-BE49-F238E27FC236}">
                      <a16:creationId xmlns:a16="http://schemas.microsoft.com/office/drawing/2014/main" id="{062C0187-F594-E3E8-5FF8-7099CABA4F6C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5787313" y="5966195"/>
                  <a:ext cx="2340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3213" name="Input penna 3212">
                  <a:extLst>
                    <a:ext uri="{FF2B5EF4-FFF2-40B4-BE49-F238E27FC236}">
                      <a16:creationId xmlns:a16="http://schemas.microsoft.com/office/drawing/2014/main" id="{735CB390-915F-DA96-416C-E022BFE22AA5}"/>
                    </a:ext>
                  </a:extLst>
                </p14:cNvPr>
                <p14:cNvContentPartPr/>
                <p14:nvPr/>
              </p14:nvContentPartPr>
              <p14:xfrm>
                <a:off x="5791633" y="5950715"/>
                <a:ext cx="60840" cy="146520"/>
              </p14:xfrm>
            </p:contentPart>
          </mc:Choice>
          <mc:Fallback>
            <p:pic>
              <p:nvPicPr>
                <p:cNvPr id="3213" name="Input penna 3212">
                  <a:extLst>
                    <a:ext uri="{FF2B5EF4-FFF2-40B4-BE49-F238E27FC236}">
                      <a16:creationId xmlns:a16="http://schemas.microsoft.com/office/drawing/2014/main" id="{735CB390-915F-DA96-416C-E022BFE22AA5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5781193" y="5939915"/>
                  <a:ext cx="8208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3214" name="Input penna 3213">
                  <a:extLst>
                    <a:ext uri="{FF2B5EF4-FFF2-40B4-BE49-F238E27FC236}">
                      <a16:creationId xmlns:a16="http://schemas.microsoft.com/office/drawing/2014/main" id="{90858AF5-7E9D-F277-2A18-3C836CABD024}"/>
                    </a:ext>
                  </a:extLst>
                </p14:cNvPr>
                <p14:cNvContentPartPr/>
                <p14:nvPr/>
              </p14:nvContentPartPr>
              <p14:xfrm>
                <a:off x="5901073" y="5969075"/>
                <a:ext cx="19080" cy="122760"/>
              </p14:xfrm>
            </p:contentPart>
          </mc:Choice>
          <mc:Fallback>
            <p:pic>
              <p:nvPicPr>
                <p:cNvPr id="3214" name="Input penna 3213">
                  <a:extLst>
                    <a:ext uri="{FF2B5EF4-FFF2-40B4-BE49-F238E27FC236}">
                      <a16:creationId xmlns:a16="http://schemas.microsoft.com/office/drawing/2014/main" id="{90858AF5-7E9D-F277-2A18-3C836CABD024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890273" y="5958275"/>
                  <a:ext cx="4032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3215" name="Input penna 3214">
                  <a:extLst>
                    <a:ext uri="{FF2B5EF4-FFF2-40B4-BE49-F238E27FC236}">
                      <a16:creationId xmlns:a16="http://schemas.microsoft.com/office/drawing/2014/main" id="{77839288-7424-9DF3-9D8C-DC0B486F61BB}"/>
                    </a:ext>
                  </a:extLst>
                </p14:cNvPr>
                <p14:cNvContentPartPr/>
                <p14:nvPr/>
              </p14:nvContentPartPr>
              <p14:xfrm>
                <a:off x="5991793" y="5956835"/>
                <a:ext cx="61920" cy="81360"/>
              </p14:xfrm>
            </p:contentPart>
          </mc:Choice>
          <mc:Fallback>
            <p:pic>
              <p:nvPicPr>
                <p:cNvPr id="3215" name="Input penna 3214">
                  <a:extLst>
                    <a:ext uri="{FF2B5EF4-FFF2-40B4-BE49-F238E27FC236}">
                      <a16:creationId xmlns:a16="http://schemas.microsoft.com/office/drawing/2014/main" id="{77839288-7424-9DF3-9D8C-DC0B486F61BB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5980993" y="5946395"/>
                  <a:ext cx="8316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216" name="Input penna 3215">
                  <a:extLst>
                    <a:ext uri="{FF2B5EF4-FFF2-40B4-BE49-F238E27FC236}">
                      <a16:creationId xmlns:a16="http://schemas.microsoft.com/office/drawing/2014/main" id="{84DBAC63-C375-DE91-4705-2B4A1BB011B7}"/>
                    </a:ext>
                  </a:extLst>
                </p14:cNvPr>
                <p14:cNvContentPartPr/>
                <p14:nvPr/>
              </p14:nvContentPartPr>
              <p14:xfrm>
                <a:off x="6102313" y="5948555"/>
                <a:ext cx="16560" cy="113040"/>
              </p14:xfrm>
            </p:contentPart>
          </mc:Choice>
          <mc:Fallback>
            <p:pic>
              <p:nvPicPr>
                <p:cNvPr id="3216" name="Input penna 3215">
                  <a:extLst>
                    <a:ext uri="{FF2B5EF4-FFF2-40B4-BE49-F238E27FC236}">
                      <a16:creationId xmlns:a16="http://schemas.microsoft.com/office/drawing/2014/main" id="{84DBAC63-C375-DE91-4705-2B4A1BB011B7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6091873" y="5937755"/>
                  <a:ext cx="378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217" name="Input penna 3216">
                  <a:extLst>
                    <a:ext uri="{FF2B5EF4-FFF2-40B4-BE49-F238E27FC236}">
                      <a16:creationId xmlns:a16="http://schemas.microsoft.com/office/drawing/2014/main" id="{C2BE5B2A-0DDC-C5FB-B614-733CE92DF83A}"/>
                    </a:ext>
                  </a:extLst>
                </p14:cNvPr>
                <p14:cNvContentPartPr/>
                <p14:nvPr/>
              </p14:nvContentPartPr>
              <p14:xfrm>
                <a:off x="6128593" y="6001835"/>
                <a:ext cx="34560" cy="18000"/>
              </p14:xfrm>
            </p:contentPart>
          </mc:Choice>
          <mc:Fallback>
            <p:pic>
              <p:nvPicPr>
                <p:cNvPr id="3217" name="Input penna 3216">
                  <a:extLst>
                    <a:ext uri="{FF2B5EF4-FFF2-40B4-BE49-F238E27FC236}">
                      <a16:creationId xmlns:a16="http://schemas.microsoft.com/office/drawing/2014/main" id="{C2BE5B2A-0DDC-C5FB-B614-733CE92DF83A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6117793" y="5991035"/>
                  <a:ext cx="5580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218" name="Input penna 3217">
                  <a:extLst>
                    <a:ext uri="{FF2B5EF4-FFF2-40B4-BE49-F238E27FC236}">
                      <a16:creationId xmlns:a16="http://schemas.microsoft.com/office/drawing/2014/main" id="{CF83626A-726B-EE40-A997-3FF4A6B9EE07}"/>
                    </a:ext>
                  </a:extLst>
                </p14:cNvPr>
                <p14:cNvContentPartPr/>
                <p14:nvPr/>
              </p14:nvContentPartPr>
              <p14:xfrm>
                <a:off x="6032473" y="6102995"/>
                <a:ext cx="88920" cy="62640"/>
              </p14:xfrm>
            </p:contentPart>
          </mc:Choice>
          <mc:Fallback>
            <p:pic>
              <p:nvPicPr>
                <p:cNvPr id="3218" name="Input penna 3217">
                  <a:extLst>
                    <a:ext uri="{FF2B5EF4-FFF2-40B4-BE49-F238E27FC236}">
                      <a16:creationId xmlns:a16="http://schemas.microsoft.com/office/drawing/2014/main" id="{CF83626A-726B-EE40-A997-3FF4A6B9EE07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6022033" y="6092195"/>
                  <a:ext cx="1101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219" name="Input penna 3218">
                  <a:extLst>
                    <a:ext uri="{FF2B5EF4-FFF2-40B4-BE49-F238E27FC236}">
                      <a16:creationId xmlns:a16="http://schemas.microsoft.com/office/drawing/2014/main" id="{703EA255-1BE5-D1DF-E4FD-0DD791161C66}"/>
                    </a:ext>
                  </a:extLst>
                </p14:cNvPr>
                <p14:cNvContentPartPr/>
                <p14:nvPr/>
              </p14:nvContentPartPr>
              <p14:xfrm>
                <a:off x="6228673" y="5938835"/>
                <a:ext cx="50400" cy="6480"/>
              </p14:xfrm>
            </p:contentPart>
          </mc:Choice>
          <mc:Fallback>
            <p:pic>
              <p:nvPicPr>
                <p:cNvPr id="3219" name="Input penna 3218">
                  <a:extLst>
                    <a:ext uri="{FF2B5EF4-FFF2-40B4-BE49-F238E27FC236}">
                      <a16:creationId xmlns:a16="http://schemas.microsoft.com/office/drawing/2014/main" id="{703EA255-1BE5-D1DF-E4FD-0DD791161C66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6217873" y="5928035"/>
                  <a:ext cx="716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220" name="Input penna 3219">
                  <a:extLst>
                    <a:ext uri="{FF2B5EF4-FFF2-40B4-BE49-F238E27FC236}">
                      <a16:creationId xmlns:a16="http://schemas.microsoft.com/office/drawing/2014/main" id="{3F09103D-2C87-251B-C490-8B956B45BFCB}"/>
                    </a:ext>
                  </a:extLst>
                </p14:cNvPr>
                <p14:cNvContentPartPr/>
                <p14:nvPr/>
              </p14:nvContentPartPr>
              <p14:xfrm>
                <a:off x="6229033" y="5955035"/>
                <a:ext cx="29520" cy="4680"/>
              </p14:xfrm>
            </p:contentPart>
          </mc:Choice>
          <mc:Fallback>
            <p:pic>
              <p:nvPicPr>
                <p:cNvPr id="3220" name="Input penna 3219">
                  <a:extLst>
                    <a:ext uri="{FF2B5EF4-FFF2-40B4-BE49-F238E27FC236}">
                      <a16:creationId xmlns:a16="http://schemas.microsoft.com/office/drawing/2014/main" id="{3F09103D-2C87-251B-C490-8B956B45BFCB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6218593" y="5944595"/>
                  <a:ext cx="507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3221" name="Input penna 3220">
                  <a:extLst>
                    <a:ext uri="{FF2B5EF4-FFF2-40B4-BE49-F238E27FC236}">
                      <a16:creationId xmlns:a16="http://schemas.microsoft.com/office/drawing/2014/main" id="{CF82D2EC-D2E7-3A92-0514-C72A416A3FA3}"/>
                    </a:ext>
                  </a:extLst>
                </p14:cNvPr>
                <p14:cNvContentPartPr/>
                <p14:nvPr/>
              </p14:nvContentPartPr>
              <p14:xfrm>
                <a:off x="6223993" y="6015515"/>
                <a:ext cx="52560" cy="45720"/>
              </p14:xfrm>
            </p:contentPart>
          </mc:Choice>
          <mc:Fallback>
            <p:pic>
              <p:nvPicPr>
                <p:cNvPr id="3221" name="Input penna 3220">
                  <a:extLst>
                    <a:ext uri="{FF2B5EF4-FFF2-40B4-BE49-F238E27FC236}">
                      <a16:creationId xmlns:a16="http://schemas.microsoft.com/office/drawing/2014/main" id="{CF82D2EC-D2E7-3A92-0514-C72A416A3FA3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6213193" y="6005075"/>
                  <a:ext cx="738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3222" name="Input penna 3221">
                  <a:extLst>
                    <a:ext uri="{FF2B5EF4-FFF2-40B4-BE49-F238E27FC236}">
                      <a16:creationId xmlns:a16="http://schemas.microsoft.com/office/drawing/2014/main" id="{9FCF9931-B392-3F4E-A854-4F62E2FBCD8F}"/>
                    </a:ext>
                  </a:extLst>
                </p14:cNvPr>
                <p14:cNvContentPartPr/>
                <p14:nvPr/>
              </p14:nvContentPartPr>
              <p14:xfrm>
                <a:off x="6294193" y="5921195"/>
                <a:ext cx="38160" cy="172800"/>
              </p14:xfrm>
            </p:contentPart>
          </mc:Choice>
          <mc:Fallback>
            <p:pic>
              <p:nvPicPr>
                <p:cNvPr id="3222" name="Input penna 3221">
                  <a:extLst>
                    <a:ext uri="{FF2B5EF4-FFF2-40B4-BE49-F238E27FC236}">
                      <a16:creationId xmlns:a16="http://schemas.microsoft.com/office/drawing/2014/main" id="{9FCF9931-B392-3F4E-A854-4F62E2FBCD8F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6283753" y="5910755"/>
                  <a:ext cx="5940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3223" name="Input penna 3222">
                  <a:extLst>
                    <a:ext uri="{FF2B5EF4-FFF2-40B4-BE49-F238E27FC236}">
                      <a16:creationId xmlns:a16="http://schemas.microsoft.com/office/drawing/2014/main" id="{BFFA8BC1-0695-8812-0EB8-8742A8B37E2A}"/>
                    </a:ext>
                  </a:extLst>
                </p14:cNvPr>
                <p14:cNvContentPartPr/>
                <p14:nvPr/>
              </p14:nvContentPartPr>
              <p14:xfrm>
                <a:off x="6313633" y="6011555"/>
                <a:ext cx="49680" cy="3240"/>
              </p14:xfrm>
            </p:contentPart>
          </mc:Choice>
          <mc:Fallback>
            <p:pic>
              <p:nvPicPr>
                <p:cNvPr id="3223" name="Input penna 3222">
                  <a:extLst>
                    <a:ext uri="{FF2B5EF4-FFF2-40B4-BE49-F238E27FC236}">
                      <a16:creationId xmlns:a16="http://schemas.microsoft.com/office/drawing/2014/main" id="{BFFA8BC1-0695-8812-0EB8-8742A8B37E2A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6302833" y="6000755"/>
                  <a:ext cx="7092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3224" name="Input penna 3223">
                  <a:extLst>
                    <a:ext uri="{FF2B5EF4-FFF2-40B4-BE49-F238E27FC236}">
                      <a16:creationId xmlns:a16="http://schemas.microsoft.com/office/drawing/2014/main" id="{91182252-3048-70DD-99E5-06A8E644719C}"/>
                    </a:ext>
                  </a:extLst>
                </p14:cNvPr>
                <p14:cNvContentPartPr/>
                <p14:nvPr/>
              </p14:nvContentPartPr>
              <p14:xfrm>
                <a:off x="6403633" y="5907875"/>
                <a:ext cx="21960" cy="149760"/>
              </p14:xfrm>
            </p:contentPart>
          </mc:Choice>
          <mc:Fallback>
            <p:pic>
              <p:nvPicPr>
                <p:cNvPr id="3224" name="Input penna 3223">
                  <a:extLst>
                    <a:ext uri="{FF2B5EF4-FFF2-40B4-BE49-F238E27FC236}">
                      <a16:creationId xmlns:a16="http://schemas.microsoft.com/office/drawing/2014/main" id="{91182252-3048-70DD-99E5-06A8E644719C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6393193" y="5897435"/>
                  <a:ext cx="43200" cy="1710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C9CD2-56BD-73D8-EC70-4214C75FB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2" name="TextBox 3">
            <a:extLst>
              <a:ext uri="{FF2B5EF4-FFF2-40B4-BE49-F238E27FC236}">
                <a16:creationId xmlns:a16="http://schemas.microsoft.com/office/drawing/2014/main" id="{3CF33A1B-71F7-7289-D3E3-DBA6E9C6A57F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123" name="TextBox 5">
            <a:extLst>
              <a:ext uri="{FF2B5EF4-FFF2-40B4-BE49-F238E27FC236}">
                <a16:creationId xmlns:a16="http://schemas.microsoft.com/office/drawing/2014/main" id="{06686CB9-619F-0803-F68D-041C5AF8744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137" name="그룹 12">
            <a:extLst>
              <a:ext uri="{FF2B5EF4-FFF2-40B4-BE49-F238E27FC236}">
                <a16:creationId xmlns:a16="http://schemas.microsoft.com/office/drawing/2014/main" id="{19AEC104-1CBB-D84A-2327-30EEE609942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24" name="직사각형 13">
              <a:extLst>
                <a:ext uri="{FF2B5EF4-FFF2-40B4-BE49-F238E27FC236}">
                  <a16:creationId xmlns:a16="http://schemas.microsoft.com/office/drawing/2014/main" id="{81A9DDED-5BED-D611-FE7B-FB6B13FB8DA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5" name="직사각형 14">
              <a:extLst>
                <a:ext uri="{FF2B5EF4-FFF2-40B4-BE49-F238E27FC236}">
                  <a16:creationId xmlns:a16="http://schemas.microsoft.com/office/drawing/2014/main" id="{3120B26B-44A8-00F7-1861-2AB8B764DB7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6" name="직사각형 15">
              <a:extLst>
                <a:ext uri="{FF2B5EF4-FFF2-40B4-BE49-F238E27FC236}">
                  <a16:creationId xmlns:a16="http://schemas.microsoft.com/office/drawing/2014/main" id="{26AAEF1C-25A9-224F-1718-AAB36E7B945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7" name="직사각형 16">
              <a:extLst>
                <a:ext uri="{FF2B5EF4-FFF2-40B4-BE49-F238E27FC236}">
                  <a16:creationId xmlns:a16="http://schemas.microsoft.com/office/drawing/2014/main" id="{C87C9E8F-8699-C6D1-DCBF-34E5B345594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8" name="직사각형 17">
              <a:extLst>
                <a:ext uri="{FF2B5EF4-FFF2-40B4-BE49-F238E27FC236}">
                  <a16:creationId xmlns:a16="http://schemas.microsoft.com/office/drawing/2014/main" id="{B0877962-DE78-5BB0-46EB-C01E4602CB0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9" name="직사각형 18">
              <a:extLst>
                <a:ext uri="{FF2B5EF4-FFF2-40B4-BE49-F238E27FC236}">
                  <a16:creationId xmlns:a16="http://schemas.microsoft.com/office/drawing/2014/main" id="{C5D0923A-2CAE-3E33-F909-7B88BCE5B32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0" name="직사각형 19">
              <a:extLst>
                <a:ext uri="{FF2B5EF4-FFF2-40B4-BE49-F238E27FC236}">
                  <a16:creationId xmlns:a16="http://schemas.microsoft.com/office/drawing/2014/main" id="{93B80D69-515F-F295-F48B-71CAB22C45F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1" name="직사각형 20">
              <a:extLst>
                <a:ext uri="{FF2B5EF4-FFF2-40B4-BE49-F238E27FC236}">
                  <a16:creationId xmlns:a16="http://schemas.microsoft.com/office/drawing/2014/main" id="{8D41F217-56C1-BDF9-DCB8-530392CBF72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2" name="직사각형 21">
              <a:extLst>
                <a:ext uri="{FF2B5EF4-FFF2-40B4-BE49-F238E27FC236}">
                  <a16:creationId xmlns:a16="http://schemas.microsoft.com/office/drawing/2014/main" id="{E34ADF40-FFD3-6C45-6E8C-BE2064BD303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3" name="직사각형 22">
              <a:extLst>
                <a:ext uri="{FF2B5EF4-FFF2-40B4-BE49-F238E27FC236}">
                  <a16:creationId xmlns:a16="http://schemas.microsoft.com/office/drawing/2014/main" id="{C14DB255-E771-C311-C570-F9B827A2CC9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4" name="직사각형 23">
              <a:extLst>
                <a:ext uri="{FF2B5EF4-FFF2-40B4-BE49-F238E27FC236}">
                  <a16:creationId xmlns:a16="http://schemas.microsoft.com/office/drawing/2014/main" id="{EFAD1413-60B1-DCA0-AD5C-783D9FA0E5D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5" name="직사각형 24">
              <a:extLst>
                <a:ext uri="{FF2B5EF4-FFF2-40B4-BE49-F238E27FC236}">
                  <a16:creationId xmlns:a16="http://schemas.microsoft.com/office/drawing/2014/main" id="{F19E97EA-35F2-D9FC-76D9-8967D8CCEE5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6" name="직사각형 25">
              <a:extLst>
                <a:ext uri="{FF2B5EF4-FFF2-40B4-BE49-F238E27FC236}">
                  <a16:creationId xmlns:a16="http://schemas.microsoft.com/office/drawing/2014/main" id="{D8295292-4781-3B27-AFA6-92474F22185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138" name="그림 42" descr="그림 42">
            <a:extLst>
              <a:ext uri="{FF2B5EF4-FFF2-40B4-BE49-F238E27FC236}">
                <a16:creationId xmlns:a16="http://schemas.microsoft.com/office/drawing/2014/main" id="{61D07508-E6C8-0D9E-7406-80ED42A10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152" name="그룹 44">
            <a:extLst>
              <a:ext uri="{FF2B5EF4-FFF2-40B4-BE49-F238E27FC236}">
                <a16:creationId xmlns:a16="http://schemas.microsoft.com/office/drawing/2014/main" id="{8CF7D376-3630-8248-A167-B7BAEF6CF4B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39" name="직사각형 45">
              <a:extLst>
                <a:ext uri="{FF2B5EF4-FFF2-40B4-BE49-F238E27FC236}">
                  <a16:creationId xmlns:a16="http://schemas.microsoft.com/office/drawing/2014/main" id="{6D63B3AC-ABF8-10CD-81AC-2AD33FDB9D1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0" name="직사각형 46">
              <a:extLst>
                <a:ext uri="{FF2B5EF4-FFF2-40B4-BE49-F238E27FC236}">
                  <a16:creationId xmlns:a16="http://schemas.microsoft.com/office/drawing/2014/main" id="{0372A49B-B247-B524-2116-C39A69C6512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1" name="직사각형 47">
              <a:extLst>
                <a:ext uri="{FF2B5EF4-FFF2-40B4-BE49-F238E27FC236}">
                  <a16:creationId xmlns:a16="http://schemas.microsoft.com/office/drawing/2014/main" id="{94FDC279-24AB-E73B-1F54-C2C71A93E6F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2" name="직사각형 48">
              <a:extLst>
                <a:ext uri="{FF2B5EF4-FFF2-40B4-BE49-F238E27FC236}">
                  <a16:creationId xmlns:a16="http://schemas.microsoft.com/office/drawing/2014/main" id="{D062DD71-FF85-B2DC-52BD-E91E9FD8A83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3" name="직사각형 49">
              <a:extLst>
                <a:ext uri="{FF2B5EF4-FFF2-40B4-BE49-F238E27FC236}">
                  <a16:creationId xmlns:a16="http://schemas.microsoft.com/office/drawing/2014/main" id="{B645F8A4-31C5-511C-3BCA-F955C92F171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4" name="직사각형 50">
              <a:extLst>
                <a:ext uri="{FF2B5EF4-FFF2-40B4-BE49-F238E27FC236}">
                  <a16:creationId xmlns:a16="http://schemas.microsoft.com/office/drawing/2014/main" id="{F0E8A28E-EAEE-880E-FA45-1A88CA0B4E7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5" name="직사각형 51">
              <a:extLst>
                <a:ext uri="{FF2B5EF4-FFF2-40B4-BE49-F238E27FC236}">
                  <a16:creationId xmlns:a16="http://schemas.microsoft.com/office/drawing/2014/main" id="{374E9916-D036-7517-79AF-0311D1EC057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6" name="직사각형 52">
              <a:extLst>
                <a:ext uri="{FF2B5EF4-FFF2-40B4-BE49-F238E27FC236}">
                  <a16:creationId xmlns:a16="http://schemas.microsoft.com/office/drawing/2014/main" id="{F509987E-A805-34A5-F861-4F66AAB8D97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7" name="직사각형 53">
              <a:extLst>
                <a:ext uri="{FF2B5EF4-FFF2-40B4-BE49-F238E27FC236}">
                  <a16:creationId xmlns:a16="http://schemas.microsoft.com/office/drawing/2014/main" id="{1A42F44B-E97A-6EDB-B891-23689002E4E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8" name="직사각형 54">
              <a:extLst>
                <a:ext uri="{FF2B5EF4-FFF2-40B4-BE49-F238E27FC236}">
                  <a16:creationId xmlns:a16="http://schemas.microsoft.com/office/drawing/2014/main" id="{DB5A61AC-DA67-3ADA-EAA2-4F6C2F364BE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9" name="직사각형 55">
              <a:extLst>
                <a:ext uri="{FF2B5EF4-FFF2-40B4-BE49-F238E27FC236}">
                  <a16:creationId xmlns:a16="http://schemas.microsoft.com/office/drawing/2014/main" id="{3D6EE025-CD12-4FDE-DC2A-BAEA8BA8326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0" name="직사각형 56">
              <a:extLst>
                <a:ext uri="{FF2B5EF4-FFF2-40B4-BE49-F238E27FC236}">
                  <a16:creationId xmlns:a16="http://schemas.microsoft.com/office/drawing/2014/main" id="{2C4DFEC4-DE9E-06D8-FBAC-E7BFD6D1FC9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1" name="직사각형 57">
              <a:extLst>
                <a:ext uri="{FF2B5EF4-FFF2-40B4-BE49-F238E27FC236}">
                  <a16:creationId xmlns:a16="http://schemas.microsoft.com/office/drawing/2014/main" id="{6D6BC120-2B22-E984-D032-818DBB79F2E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153" name="Testo">
            <a:extLst>
              <a:ext uri="{FF2B5EF4-FFF2-40B4-BE49-F238E27FC236}">
                <a16:creationId xmlns:a16="http://schemas.microsoft.com/office/drawing/2014/main" id="{C12F744A-3FD6-0912-AEAD-50B635AFF1BA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154" name="그림 5" descr="그림 5">
            <a:extLst>
              <a:ext uri="{FF2B5EF4-FFF2-40B4-BE49-F238E27FC236}">
                <a16:creationId xmlns:a16="http://schemas.microsoft.com/office/drawing/2014/main" id="{4C476EBB-C57D-FBBB-A959-A97DE590D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68" name="그룹 28">
            <a:extLst>
              <a:ext uri="{FF2B5EF4-FFF2-40B4-BE49-F238E27FC236}">
                <a16:creationId xmlns:a16="http://schemas.microsoft.com/office/drawing/2014/main" id="{25B8B8C9-8B3E-78CF-89E9-2DA455F0842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55" name="직사각형 29">
              <a:extLst>
                <a:ext uri="{FF2B5EF4-FFF2-40B4-BE49-F238E27FC236}">
                  <a16:creationId xmlns:a16="http://schemas.microsoft.com/office/drawing/2014/main" id="{7168B534-E93C-4094-ADFA-FBDBC14AEA4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6" name="직사각형 30">
              <a:extLst>
                <a:ext uri="{FF2B5EF4-FFF2-40B4-BE49-F238E27FC236}">
                  <a16:creationId xmlns:a16="http://schemas.microsoft.com/office/drawing/2014/main" id="{F7330889-E25C-B430-68F2-3EA60877369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7" name="직사각형 31">
              <a:extLst>
                <a:ext uri="{FF2B5EF4-FFF2-40B4-BE49-F238E27FC236}">
                  <a16:creationId xmlns:a16="http://schemas.microsoft.com/office/drawing/2014/main" id="{A8661C3A-BE3D-B8DF-7AC0-8088B9F0C94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8" name="직사각형 32">
              <a:extLst>
                <a:ext uri="{FF2B5EF4-FFF2-40B4-BE49-F238E27FC236}">
                  <a16:creationId xmlns:a16="http://schemas.microsoft.com/office/drawing/2014/main" id="{E1BB900A-0EDC-074F-E0F2-4C7C5119A37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9" name="직사각형 33">
              <a:extLst>
                <a:ext uri="{FF2B5EF4-FFF2-40B4-BE49-F238E27FC236}">
                  <a16:creationId xmlns:a16="http://schemas.microsoft.com/office/drawing/2014/main" id="{D9BBB1B5-9169-B07C-CB63-AC911B0E58F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0" name="직사각형 34">
              <a:extLst>
                <a:ext uri="{FF2B5EF4-FFF2-40B4-BE49-F238E27FC236}">
                  <a16:creationId xmlns:a16="http://schemas.microsoft.com/office/drawing/2014/main" id="{3CEF147E-28E8-36FE-FA99-E259E0D6A14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1" name="직사각형 35">
              <a:extLst>
                <a:ext uri="{FF2B5EF4-FFF2-40B4-BE49-F238E27FC236}">
                  <a16:creationId xmlns:a16="http://schemas.microsoft.com/office/drawing/2014/main" id="{46471C6B-CFCE-12D9-7AD4-21C7026E444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2" name="직사각형 36">
              <a:extLst>
                <a:ext uri="{FF2B5EF4-FFF2-40B4-BE49-F238E27FC236}">
                  <a16:creationId xmlns:a16="http://schemas.microsoft.com/office/drawing/2014/main" id="{9DECDDBF-98CD-E80F-9236-F9212138757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3" name="직사각형 37">
              <a:extLst>
                <a:ext uri="{FF2B5EF4-FFF2-40B4-BE49-F238E27FC236}">
                  <a16:creationId xmlns:a16="http://schemas.microsoft.com/office/drawing/2014/main" id="{460EBC67-2F0E-DA64-7517-EB81ED165AB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4" name="직사각형 38">
              <a:extLst>
                <a:ext uri="{FF2B5EF4-FFF2-40B4-BE49-F238E27FC236}">
                  <a16:creationId xmlns:a16="http://schemas.microsoft.com/office/drawing/2014/main" id="{F0710CCF-DDFC-A1A6-17D4-4BE0037284E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5" name="직사각형 39">
              <a:extLst>
                <a:ext uri="{FF2B5EF4-FFF2-40B4-BE49-F238E27FC236}">
                  <a16:creationId xmlns:a16="http://schemas.microsoft.com/office/drawing/2014/main" id="{58A92FE6-43F0-BB2A-0198-95C951E79DC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6" name="직사각형 40">
              <a:extLst>
                <a:ext uri="{FF2B5EF4-FFF2-40B4-BE49-F238E27FC236}">
                  <a16:creationId xmlns:a16="http://schemas.microsoft.com/office/drawing/2014/main" id="{53880F91-4012-CADE-51AA-178F382155F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7" name="직사각형 41">
              <a:extLst>
                <a:ext uri="{FF2B5EF4-FFF2-40B4-BE49-F238E27FC236}">
                  <a16:creationId xmlns:a16="http://schemas.microsoft.com/office/drawing/2014/main" id="{6B9DC88B-F27D-6062-362B-559E6FDF9A8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182" name="그룹 43">
            <a:extLst>
              <a:ext uri="{FF2B5EF4-FFF2-40B4-BE49-F238E27FC236}">
                <a16:creationId xmlns:a16="http://schemas.microsoft.com/office/drawing/2014/main" id="{D6F76A29-5DF7-99E2-DBED-0BD773217BF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69" name="직사각형 44">
              <a:extLst>
                <a:ext uri="{FF2B5EF4-FFF2-40B4-BE49-F238E27FC236}">
                  <a16:creationId xmlns:a16="http://schemas.microsoft.com/office/drawing/2014/main" id="{CCE18104-F7A5-A9A3-5B40-C0153061E57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0" name="직사각형 45">
              <a:extLst>
                <a:ext uri="{FF2B5EF4-FFF2-40B4-BE49-F238E27FC236}">
                  <a16:creationId xmlns:a16="http://schemas.microsoft.com/office/drawing/2014/main" id="{5154BB01-04AB-2EC6-8981-19929241B15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1" name="직사각형 46">
              <a:extLst>
                <a:ext uri="{FF2B5EF4-FFF2-40B4-BE49-F238E27FC236}">
                  <a16:creationId xmlns:a16="http://schemas.microsoft.com/office/drawing/2014/main" id="{D735CBE6-36D3-4528-E511-0B6BA3F583E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2" name="직사각형 47">
              <a:extLst>
                <a:ext uri="{FF2B5EF4-FFF2-40B4-BE49-F238E27FC236}">
                  <a16:creationId xmlns:a16="http://schemas.microsoft.com/office/drawing/2014/main" id="{B97889D8-E3C8-526A-9411-8562ECAD98E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3" name="직사각형 48">
              <a:extLst>
                <a:ext uri="{FF2B5EF4-FFF2-40B4-BE49-F238E27FC236}">
                  <a16:creationId xmlns:a16="http://schemas.microsoft.com/office/drawing/2014/main" id="{4269EDA8-7A93-1548-0A28-C88FFE2EEA4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4" name="직사각형 49">
              <a:extLst>
                <a:ext uri="{FF2B5EF4-FFF2-40B4-BE49-F238E27FC236}">
                  <a16:creationId xmlns:a16="http://schemas.microsoft.com/office/drawing/2014/main" id="{399BDB21-6DBF-0674-B2E6-E99401FE39C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5" name="직사각형 50">
              <a:extLst>
                <a:ext uri="{FF2B5EF4-FFF2-40B4-BE49-F238E27FC236}">
                  <a16:creationId xmlns:a16="http://schemas.microsoft.com/office/drawing/2014/main" id="{3E735D9A-0071-AB67-32C0-3E53CE7AB5B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6" name="직사각형 51">
              <a:extLst>
                <a:ext uri="{FF2B5EF4-FFF2-40B4-BE49-F238E27FC236}">
                  <a16:creationId xmlns:a16="http://schemas.microsoft.com/office/drawing/2014/main" id="{8C102873-9735-EB77-CB6F-6C5D7708F69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7" name="직사각형 52">
              <a:extLst>
                <a:ext uri="{FF2B5EF4-FFF2-40B4-BE49-F238E27FC236}">
                  <a16:creationId xmlns:a16="http://schemas.microsoft.com/office/drawing/2014/main" id="{F23B7FA7-0C59-55A2-0EC3-020C88FD206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8" name="직사각형 53">
              <a:extLst>
                <a:ext uri="{FF2B5EF4-FFF2-40B4-BE49-F238E27FC236}">
                  <a16:creationId xmlns:a16="http://schemas.microsoft.com/office/drawing/2014/main" id="{C5D913F4-4DF4-A140-C938-64CD2BA7A5E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9" name="직사각형 54">
              <a:extLst>
                <a:ext uri="{FF2B5EF4-FFF2-40B4-BE49-F238E27FC236}">
                  <a16:creationId xmlns:a16="http://schemas.microsoft.com/office/drawing/2014/main" id="{5A55D95C-6BE1-D853-1C58-017E183D9D2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0" name="직사각형 55">
              <a:extLst>
                <a:ext uri="{FF2B5EF4-FFF2-40B4-BE49-F238E27FC236}">
                  <a16:creationId xmlns:a16="http://schemas.microsoft.com/office/drawing/2014/main" id="{D4F23305-2C37-E7A0-CE2C-5CD7D60AAF6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1" name="직사각형 56">
              <a:extLst>
                <a:ext uri="{FF2B5EF4-FFF2-40B4-BE49-F238E27FC236}">
                  <a16:creationId xmlns:a16="http://schemas.microsoft.com/office/drawing/2014/main" id="{988F8EBA-5863-749B-9192-DAB0687C271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" name="Immagine 3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2A8DADF5-7234-D3F7-BBDF-A5C8226B3C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700" y="292100"/>
            <a:ext cx="4292600" cy="62738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4778CB12-4C32-2239-C874-2D2846C57FF3}"/>
                  </a:ext>
                </a:extLst>
              </p14:cNvPr>
              <p14:cNvContentPartPr/>
              <p14:nvPr/>
            </p14:nvContentPartPr>
            <p14:xfrm>
              <a:off x="5581043" y="2372425"/>
              <a:ext cx="233640" cy="1944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4778CB12-4C32-2239-C874-2D2846C57FF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70603" y="2361985"/>
                <a:ext cx="254880" cy="40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uppo 9">
            <a:extLst>
              <a:ext uri="{FF2B5EF4-FFF2-40B4-BE49-F238E27FC236}">
                <a16:creationId xmlns:a16="http://schemas.microsoft.com/office/drawing/2014/main" id="{206D4C0C-D515-1FFD-F52B-9707760D5CE8}"/>
              </a:ext>
            </a:extLst>
          </p:cNvPr>
          <p:cNvGrpSpPr/>
          <p:nvPr/>
        </p:nvGrpSpPr>
        <p:grpSpPr>
          <a:xfrm>
            <a:off x="4455323" y="1699225"/>
            <a:ext cx="256320" cy="178920"/>
            <a:chOff x="4455323" y="1699225"/>
            <a:chExt cx="256320" cy="17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D90D0ADE-65C0-015B-B7F1-3500299E7C48}"/>
                    </a:ext>
                  </a:extLst>
                </p14:cNvPr>
                <p14:cNvContentPartPr/>
                <p14:nvPr/>
              </p14:nvContentPartPr>
              <p14:xfrm>
                <a:off x="4455323" y="1722985"/>
                <a:ext cx="98640" cy="1526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D90D0ADE-65C0-015B-B7F1-3500299E7C4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444523" y="1712185"/>
                  <a:ext cx="11988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9EDFA497-CED2-49A7-37C0-CAD8AB51898C}"/>
                    </a:ext>
                  </a:extLst>
                </p14:cNvPr>
                <p14:cNvContentPartPr/>
                <p14:nvPr/>
              </p14:nvContentPartPr>
              <p14:xfrm>
                <a:off x="4589243" y="1778425"/>
                <a:ext cx="39960" cy="154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9EDFA497-CED2-49A7-37C0-CAD8AB51898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578803" y="1767985"/>
                  <a:ext cx="612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4A471DC-80F3-DD35-06EA-001E9FC8C348}"/>
                    </a:ext>
                  </a:extLst>
                </p14:cNvPr>
                <p14:cNvContentPartPr/>
                <p14:nvPr/>
              </p14:nvContentPartPr>
              <p14:xfrm>
                <a:off x="4642163" y="1699225"/>
                <a:ext cx="5040" cy="1789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4A471DC-80F3-DD35-06EA-001E9FC8C34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631363" y="1688425"/>
                  <a:ext cx="2628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B9EFB866-A9EE-9475-9742-6BED5E469DD8}"/>
                    </a:ext>
                  </a:extLst>
                </p14:cNvPr>
                <p14:cNvContentPartPr/>
                <p14:nvPr/>
              </p14:nvContentPartPr>
              <p14:xfrm>
                <a:off x="4705883" y="1699225"/>
                <a:ext cx="5760" cy="1717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B9EFB866-A9EE-9475-9742-6BED5E469DD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695443" y="1688425"/>
                  <a:ext cx="27000" cy="19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B25B9BA2-5FFF-C5A3-EF8F-1AD0F0AA27D6}"/>
              </a:ext>
            </a:extLst>
          </p:cNvPr>
          <p:cNvGrpSpPr/>
          <p:nvPr/>
        </p:nvGrpSpPr>
        <p:grpSpPr>
          <a:xfrm>
            <a:off x="4965587" y="1668107"/>
            <a:ext cx="183240" cy="176760"/>
            <a:chOff x="4965587" y="1668107"/>
            <a:chExt cx="183240" cy="17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2DB1B74-E3C1-923A-3710-44A148970881}"/>
                    </a:ext>
                  </a:extLst>
                </p14:cNvPr>
                <p14:cNvContentPartPr/>
                <p14:nvPr/>
              </p14:nvContentPartPr>
              <p14:xfrm>
                <a:off x="4965587" y="1668107"/>
                <a:ext cx="134280" cy="1767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2DB1B74-E3C1-923A-3710-44A14897088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955147" y="1657667"/>
                  <a:ext cx="15552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A497B47-A25C-F482-A127-755E7266B08F}"/>
                    </a:ext>
                  </a:extLst>
                </p14:cNvPr>
                <p14:cNvContentPartPr/>
                <p14:nvPr/>
              </p14:nvContentPartPr>
              <p14:xfrm>
                <a:off x="5123267" y="1698707"/>
                <a:ext cx="25560" cy="1306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A497B47-A25C-F482-A127-755E7266B08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112827" y="1688267"/>
                  <a:ext cx="46800" cy="151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3D2698D5-1BE4-6796-658F-821485F9D141}"/>
                  </a:ext>
                </a:extLst>
              </p14:cNvPr>
              <p14:cNvContentPartPr/>
              <p14:nvPr/>
            </p14:nvContentPartPr>
            <p14:xfrm>
              <a:off x="5274107" y="1641827"/>
              <a:ext cx="18360" cy="46440"/>
            </p14:xfrm>
          </p:contentPart>
        </mc:Choice>
        <mc:Fallback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3D2698D5-1BE4-6796-658F-821485F9D14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263307" y="1631027"/>
                <a:ext cx="3960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D6AE508A-435D-1D4F-F66F-D2D4670031CD}"/>
                  </a:ext>
                </a:extLst>
              </p14:cNvPr>
              <p14:cNvContentPartPr/>
              <p14:nvPr/>
            </p14:nvContentPartPr>
            <p14:xfrm>
              <a:off x="5273027" y="1896707"/>
              <a:ext cx="360" cy="360"/>
            </p14:xfrm>
          </p:contentPart>
        </mc:Choice>
        <mc:Fallback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D6AE508A-435D-1D4F-F66F-D2D4670031CD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262587" y="1885907"/>
                <a:ext cx="21600" cy="2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054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4BBBC-DF31-B3E0-C5F6-21A390B5C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2" name="TextBox 3">
            <a:extLst>
              <a:ext uri="{FF2B5EF4-FFF2-40B4-BE49-F238E27FC236}">
                <a16:creationId xmlns:a16="http://schemas.microsoft.com/office/drawing/2014/main" id="{89D43A0B-DE66-764B-B848-11D4F618B38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123" name="TextBox 5">
            <a:extLst>
              <a:ext uri="{FF2B5EF4-FFF2-40B4-BE49-F238E27FC236}">
                <a16:creationId xmlns:a16="http://schemas.microsoft.com/office/drawing/2014/main" id="{2766293A-4424-81F1-A0F3-1FF41748FD8A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137" name="그룹 12">
            <a:extLst>
              <a:ext uri="{FF2B5EF4-FFF2-40B4-BE49-F238E27FC236}">
                <a16:creationId xmlns:a16="http://schemas.microsoft.com/office/drawing/2014/main" id="{03C1ABB1-836F-C3E4-8E6B-A4839E87D19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24" name="직사각형 13">
              <a:extLst>
                <a:ext uri="{FF2B5EF4-FFF2-40B4-BE49-F238E27FC236}">
                  <a16:creationId xmlns:a16="http://schemas.microsoft.com/office/drawing/2014/main" id="{AB111888-11FA-92CE-5C3D-ECA23361178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5" name="직사각형 14">
              <a:extLst>
                <a:ext uri="{FF2B5EF4-FFF2-40B4-BE49-F238E27FC236}">
                  <a16:creationId xmlns:a16="http://schemas.microsoft.com/office/drawing/2014/main" id="{0482CDDE-BE35-CF5F-8255-C404CF30169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6" name="직사각형 15">
              <a:extLst>
                <a:ext uri="{FF2B5EF4-FFF2-40B4-BE49-F238E27FC236}">
                  <a16:creationId xmlns:a16="http://schemas.microsoft.com/office/drawing/2014/main" id="{804FE989-D965-D8DD-9D28-684330E4B51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7" name="직사각형 16">
              <a:extLst>
                <a:ext uri="{FF2B5EF4-FFF2-40B4-BE49-F238E27FC236}">
                  <a16:creationId xmlns:a16="http://schemas.microsoft.com/office/drawing/2014/main" id="{6948EE08-523E-1886-0500-380F32EBB18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8" name="직사각형 17">
              <a:extLst>
                <a:ext uri="{FF2B5EF4-FFF2-40B4-BE49-F238E27FC236}">
                  <a16:creationId xmlns:a16="http://schemas.microsoft.com/office/drawing/2014/main" id="{42E4119D-945C-D056-0DD3-9910C66E462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9" name="직사각형 18">
              <a:extLst>
                <a:ext uri="{FF2B5EF4-FFF2-40B4-BE49-F238E27FC236}">
                  <a16:creationId xmlns:a16="http://schemas.microsoft.com/office/drawing/2014/main" id="{10F5F32A-D6A2-566C-83B7-C5E2D1C52E0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0" name="직사각형 19">
              <a:extLst>
                <a:ext uri="{FF2B5EF4-FFF2-40B4-BE49-F238E27FC236}">
                  <a16:creationId xmlns:a16="http://schemas.microsoft.com/office/drawing/2014/main" id="{D49E0351-1CC4-FAE0-79F0-D0AC6B1C42B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1" name="직사각형 20">
              <a:extLst>
                <a:ext uri="{FF2B5EF4-FFF2-40B4-BE49-F238E27FC236}">
                  <a16:creationId xmlns:a16="http://schemas.microsoft.com/office/drawing/2014/main" id="{1D598CFF-7529-B2E8-8B36-DE2A3E21514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2" name="직사각형 21">
              <a:extLst>
                <a:ext uri="{FF2B5EF4-FFF2-40B4-BE49-F238E27FC236}">
                  <a16:creationId xmlns:a16="http://schemas.microsoft.com/office/drawing/2014/main" id="{B275D9B0-7497-2000-C96F-B3172C7A105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3" name="직사각형 22">
              <a:extLst>
                <a:ext uri="{FF2B5EF4-FFF2-40B4-BE49-F238E27FC236}">
                  <a16:creationId xmlns:a16="http://schemas.microsoft.com/office/drawing/2014/main" id="{62FF7B87-B020-908C-6BF0-AF695FDA5FA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4" name="직사각형 23">
              <a:extLst>
                <a:ext uri="{FF2B5EF4-FFF2-40B4-BE49-F238E27FC236}">
                  <a16:creationId xmlns:a16="http://schemas.microsoft.com/office/drawing/2014/main" id="{4E96E3CC-D35B-B454-02E0-4429BF396E3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5" name="직사각형 24">
              <a:extLst>
                <a:ext uri="{FF2B5EF4-FFF2-40B4-BE49-F238E27FC236}">
                  <a16:creationId xmlns:a16="http://schemas.microsoft.com/office/drawing/2014/main" id="{82C714FA-FD17-D729-C52C-74EF8DDC85E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6" name="직사각형 25">
              <a:extLst>
                <a:ext uri="{FF2B5EF4-FFF2-40B4-BE49-F238E27FC236}">
                  <a16:creationId xmlns:a16="http://schemas.microsoft.com/office/drawing/2014/main" id="{0D50BC27-011A-DEC1-9086-7186BF389A7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138" name="그림 42" descr="그림 42">
            <a:extLst>
              <a:ext uri="{FF2B5EF4-FFF2-40B4-BE49-F238E27FC236}">
                <a16:creationId xmlns:a16="http://schemas.microsoft.com/office/drawing/2014/main" id="{F508B6AC-CCB4-9336-906C-404838631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152" name="그룹 44">
            <a:extLst>
              <a:ext uri="{FF2B5EF4-FFF2-40B4-BE49-F238E27FC236}">
                <a16:creationId xmlns:a16="http://schemas.microsoft.com/office/drawing/2014/main" id="{2004D1AA-9DD5-E9DA-776C-2BFCF05DBB2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39" name="직사각형 45">
              <a:extLst>
                <a:ext uri="{FF2B5EF4-FFF2-40B4-BE49-F238E27FC236}">
                  <a16:creationId xmlns:a16="http://schemas.microsoft.com/office/drawing/2014/main" id="{F24BCE72-B318-FA98-D89C-FCE97DF4C26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0" name="직사각형 46">
              <a:extLst>
                <a:ext uri="{FF2B5EF4-FFF2-40B4-BE49-F238E27FC236}">
                  <a16:creationId xmlns:a16="http://schemas.microsoft.com/office/drawing/2014/main" id="{EC1D4468-6A93-CB78-0BFA-7836C605A47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1" name="직사각형 47">
              <a:extLst>
                <a:ext uri="{FF2B5EF4-FFF2-40B4-BE49-F238E27FC236}">
                  <a16:creationId xmlns:a16="http://schemas.microsoft.com/office/drawing/2014/main" id="{3E8950AC-F83A-CBB6-54C2-EF31A232A53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2" name="직사각형 48">
              <a:extLst>
                <a:ext uri="{FF2B5EF4-FFF2-40B4-BE49-F238E27FC236}">
                  <a16:creationId xmlns:a16="http://schemas.microsoft.com/office/drawing/2014/main" id="{1DC26482-940E-D449-ED57-F4A270794A4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3" name="직사각형 49">
              <a:extLst>
                <a:ext uri="{FF2B5EF4-FFF2-40B4-BE49-F238E27FC236}">
                  <a16:creationId xmlns:a16="http://schemas.microsoft.com/office/drawing/2014/main" id="{658DECB3-3ADA-723F-2ABF-8889C9C4B3D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4" name="직사각형 50">
              <a:extLst>
                <a:ext uri="{FF2B5EF4-FFF2-40B4-BE49-F238E27FC236}">
                  <a16:creationId xmlns:a16="http://schemas.microsoft.com/office/drawing/2014/main" id="{290BDC7A-21A6-B570-D41E-C4F9B8E3159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5" name="직사각형 51">
              <a:extLst>
                <a:ext uri="{FF2B5EF4-FFF2-40B4-BE49-F238E27FC236}">
                  <a16:creationId xmlns:a16="http://schemas.microsoft.com/office/drawing/2014/main" id="{856BAB53-CDE6-18A4-09EE-D2A3F814DEF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6" name="직사각형 52">
              <a:extLst>
                <a:ext uri="{FF2B5EF4-FFF2-40B4-BE49-F238E27FC236}">
                  <a16:creationId xmlns:a16="http://schemas.microsoft.com/office/drawing/2014/main" id="{63326788-8C52-58D7-4230-BCE86C72435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7" name="직사각형 53">
              <a:extLst>
                <a:ext uri="{FF2B5EF4-FFF2-40B4-BE49-F238E27FC236}">
                  <a16:creationId xmlns:a16="http://schemas.microsoft.com/office/drawing/2014/main" id="{1A0BCEA0-D042-429F-CD8A-9779CE65796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8" name="직사각형 54">
              <a:extLst>
                <a:ext uri="{FF2B5EF4-FFF2-40B4-BE49-F238E27FC236}">
                  <a16:creationId xmlns:a16="http://schemas.microsoft.com/office/drawing/2014/main" id="{627AE9D2-3BC9-F96D-1518-8BEE3931683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9" name="직사각형 55">
              <a:extLst>
                <a:ext uri="{FF2B5EF4-FFF2-40B4-BE49-F238E27FC236}">
                  <a16:creationId xmlns:a16="http://schemas.microsoft.com/office/drawing/2014/main" id="{B3604E32-B62C-A31D-80CF-B4BF7436DEA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0" name="직사각형 56">
              <a:extLst>
                <a:ext uri="{FF2B5EF4-FFF2-40B4-BE49-F238E27FC236}">
                  <a16:creationId xmlns:a16="http://schemas.microsoft.com/office/drawing/2014/main" id="{0BBA2D45-D009-3C5D-7B9C-82AB5055697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1" name="직사각형 57">
              <a:extLst>
                <a:ext uri="{FF2B5EF4-FFF2-40B4-BE49-F238E27FC236}">
                  <a16:creationId xmlns:a16="http://schemas.microsoft.com/office/drawing/2014/main" id="{09AEA0AF-76C5-B59A-D7FA-1DEDB94488C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153" name="Testo">
            <a:extLst>
              <a:ext uri="{FF2B5EF4-FFF2-40B4-BE49-F238E27FC236}">
                <a16:creationId xmlns:a16="http://schemas.microsoft.com/office/drawing/2014/main" id="{55FC2D11-281C-F07D-AED1-41D7C08C337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154" name="그림 5" descr="그림 5">
            <a:extLst>
              <a:ext uri="{FF2B5EF4-FFF2-40B4-BE49-F238E27FC236}">
                <a16:creationId xmlns:a16="http://schemas.microsoft.com/office/drawing/2014/main" id="{5C4E1542-1125-2B0D-61DF-2693BF2C2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68" name="그룹 28">
            <a:extLst>
              <a:ext uri="{FF2B5EF4-FFF2-40B4-BE49-F238E27FC236}">
                <a16:creationId xmlns:a16="http://schemas.microsoft.com/office/drawing/2014/main" id="{38283254-762E-0399-5947-081A86110D2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55" name="직사각형 29">
              <a:extLst>
                <a:ext uri="{FF2B5EF4-FFF2-40B4-BE49-F238E27FC236}">
                  <a16:creationId xmlns:a16="http://schemas.microsoft.com/office/drawing/2014/main" id="{9D6CDF77-119C-CDC5-7AEA-73F5760D56C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6" name="직사각형 30">
              <a:extLst>
                <a:ext uri="{FF2B5EF4-FFF2-40B4-BE49-F238E27FC236}">
                  <a16:creationId xmlns:a16="http://schemas.microsoft.com/office/drawing/2014/main" id="{B6AA66EE-5E0E-B3ED-01B0-573654DB61E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7" name="직사각형 31">
              <a:extLst>
                <a:ext uri="{FF2B5EF4-FFF2-40B4-BE49-F238E27FC236}">
                  <a16:creationId xmlns:a16="http://schemas.microsoft.com/office/drawing/2014/main" id="{79FB8B86-1B6D-C053-8AD5-D14137280D9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8" name="직사각형 32">
              <a:extLst>
                <a:ext uri="{FF2B5EF4-FFF2-40B4-BE49-F238E27FC236}">
                  <a16:creationId xmlns:a16="http://schemas.microsoft.com/office/drawing/2014/main" id="{D750BA9D-BFCD-33C3-2B91-E36C145E272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9" name="직사각형 33">
              <a:extLst>
                <a:ext uri="{FF2B5EF4-FFF2-40B4-BE49-F238E27FC236}">
                  <a16:creationId xmlns:a16="http://schemas.microsoft.com/office/drawing/2014/main" id="{79838834-12BE-4752-E563-849B16AC189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0" name="직사각형 34">
              <a:extLst>
                <a:ext uri="{FF2B5EF4-FFF2-40B4-BE49-F238E27FC236}">
                  <a16:creationId xmlns:a16="http://schemas.microsoft.com/office/drawing/2014/main" id="{BBC99D3B-1005-DBA5-3F7F-A1B4B47BBEA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1" name="직사각형 35">
              <a:extLst>
                <a:ext uri="{FF2B5EF4-FFF2-40B4-BE49-F238E27FC236}">
                  <a16:creationId xmlns:a16="http://schemas.microsoft.com/office/drawing/2014/main" id="{7B86FB78-9EC5-2025-AB8A-72A490D4343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2" name="직사각형 36">
              <a:extLst>
                <a:ext uri="{FF2B5EF4-FFF2-40B4-BE49-F238E27FC236}">
                  <a16:creationId xmlns:a16="http://schemas.microsoft.com/office/drawing/2014/main" id="{13D3798A-8981-E679-1833-F198F561E4B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3" name="직사각형 37">
              <a:extLst>
                <a:ext uri="{FF2B5EF4-FFF2-40B4-BE49-F238E27FC236}">
                  <a16:creationId xmlns:a16="http://schemas.microsoft.com/office/drawing/2014/main" id="{26B69E07-3F45-D343-CAA1-E25FED23FE8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4" name="직사각형 38">
              <a:extLst>
                <a:ext uri="{FF2B5EF4-FFF2-40B4-BE49-F238E27FC236}">
                  <a16:creationId xmlns:a16="http://schemas.microsoft.com/office/drawing/2014/main" id="{B616F8A1-226C-9563-4B04-B94A632BD45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5" name="직사각형 39">
              <a:extLst>
                <a:ext uri="{FF2B5EF4-FFF2-40B4-BE49-F238E27FC236}">
                  <a16:creationId xmlns:a16="http://schemas.microsoft.com/office/drawing/2014/main" id="{D8B4C8A1-CF14-EF60-5117-4217ED5C1B8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6" name="직사각형 40">
              <a:extLst>
                <a:ext uri="{FF2B5EF4-FFF2-40B4-BE49-F238E27FC236}">
                  <a16:creationId xmlns:a16="http://schemas.microsoft.com/office/drawing/2014/main" id="{29A4AE40-62DC-6ACD-FB6A-D5279D1DC9F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7" name="직사각형 41">
              <a:extLst>
                <a:ext uri="{FF2B5EF4-FFF2-40B4-BE49-F238E27FC236}">
                  <a16:creationId xmlns:a16="http://schemas.microsoft.com/office/drawing/2014/main" id="{DD268301-1251-E717-009F-47284EFDB43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182" name="그룹 43">
            <a:extLst>
              <a:ext uri="{FF2B5EF4-FFF2-40B4-BE49-F238E27FC236}">
                <a16:creationId xmlns:a16="http://schemas.microsoft.com/office/drawing/2014/main" id="{5BF7A8E8-D3A7-1E58-81BE-CBCB138F7EE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69" name="직사각형 44">
              <a:extLst>
                <a:ext uri="{FF2B5EF4-FFF2-40B4-BE49-F238E27FC236}">
                  <a16:creationId xmlns:a16="http://schemas.microsoft.com/office/drawing/2014/main" id="{E45A9AEA-9145-340C-1D55-EFD913A5AF7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0" name="직사각형 45">
              <a:extLst>
                <a:ext uri="{FF2B5EF4-FFF2-40B4-BE49-F238E27FC236}">
                  <a16:creationId xmlns:a16="http://schemas.microsoft.com/office/drawing/2014/main" id="{C15263FA-6C86-5446-DA91-C95E635E615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1" name="직사각형 46">
              <a:extLst>
                <a:ext uri="{FF2B5EF4-FFF2-40B4-BE49-F238E27FC236}">
                  <a16:creationId xmlns:a16="http://schemas.microsoft.com/office/drawing/2014/main" id="{F3637FAF-23D0-D34B-760D-3607CE7B2FF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2" name="직사각형 47">
              <a:extLst>
                <a:ext uri="{FF2B5EF4-FFF2-40B4-BE49-F238E27FC236}">
                  <a16:creationId xmlns:a16="http://schemas.microsoft.com/office/drawing/2014/main" id="{730D21FE-9BF4-01DB-4A60-35E8F153B2D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3" name="직사각형 48">
              <a:extLst>
                <a:ext uri="{FF2B5EF4-FFF2-40B4-BE49-F238E27FC236}">
                  <a16:creationId xmlns:a16="http://schemas.microsoft.com/office/drawing/2014/main" id="{7591E626-0135-3DAC-FC93-F001C2E5C34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4" name="직사각형 49">
              <a:extLst>
                <a:ext uri="{FF2B5EF4-FFF2-40B4-BE49-F238E27FC236}">
                  <a16:creationId xmlns:a16="http://schemas.microsoft.com/office/drawing/2014/main" id="{1B27F2DC-7E2D-31A7-ACC9-2EDC4021348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5" name="직사각형 50">
              <a:extLst>
                <a:ext uri="{FF2B5EF4-FFF2-40B4-BE49-F238E27FC236}">
                  <a16:creationId xmlns:a16="http://schemas.microsoft.com/office/drawing/2014/main" id="{71E1AF0F-0C46-04F8-C5B9-3009C50173A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6" name="직사각형 51">
              <a:extLst>
                <a:ext uri="{FF2B5EF4-FFF2-40B4-BE49-F238E27FC236}">
                  <a16:creationId xmlns:a16="http://schemas.microsoft.com/office/drawing/2014/main" id="{E368E819-F8BD-52B5-91DF-9CAF016B28F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7" name="직사각형 52">
              <a:extLst>
                <a:ext uri="{FF2B5EF4-FFF2-40B4-BE49-F238E27FC236}">
                  <a16:creationId xmlns:a16="http://schemas.microsoft.com/office/drawing/2014/main" id="{F11E37D0-B312-2058-742D-EDA399DB9F5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8" name="직사각형 53">
              <a:extLst>
                <a:ext uri="{FF2B5EF4-FFF2-40B4-BE49-F238E27FC236}">
                  <a16:creationId xmlns:a16="http://schemas.microsoft.com/office/drawing/2014/main" id="{32AD6AF5-3754-A4A5-5623-43B94083E18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9" name="직사각형 54">
              <a:extLst>
                <a:ext uri="{FF2B5EF4-FFF2-40B4-BE49-F238E27FC236}">
                  <a16:creationId xmlns:a16="http://schemas.microsoft.com/office/drawing/2014/main" id="{D9F02D93-9A48-7B2C-4E2F-BE7DA6B6971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0" name="직사각형 55">
              <a:extLst>
                <a:ext uri="{FF2B5EF4-FFF2-40B4-BE49-F238E27FC236}">
                  <a16:creationId xmlns:a16="http://schemas.microsoft.com/office/drawing/2014/main" id="{3F875A9E-3D3E-BBF6-B99E-B4041F6D7C4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1" name="직사각형 56">
              <a:extLst>
                <a:ext uri="{FF2B5EF4-FFF2-40B4-BE49-F238E27FC236}">
                  <a16:creationId xmlns:a16="http://schemas.microsoft.com/office/drawing/2014/main" id="{D5FE0329-8223-8FC5-3198-2CA96A7C1AD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000DEEC3-F4C5-8F15-DFDF-7B3EF0D8E5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50" y="95250"/>
            <a:ext cx="29591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4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A870A-2BE4-8DE6-8C4A-B42659298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2" name="TextBox 3">
            <a:extLst>
              <a:ext uri="{FF2B5EF4-FFF2-40B4-BE49-F238E27FC236}">
                <a16:creationId xmlns:a16="http://schemas.microsoft.com/office/drawing/2014/main" id="{8407BB3C-DD62-05D2-6A6B-7FAD9BFC444D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123" name="TextBox 5">
            <a:extLst>
              <a:ext uri="{FF2B5EF4-FFF2-40B4-BE49-F238E27FC236}">
                <a16:creationId xmlns:a16="http://schemas.microsoft.com/office/drawing/2014/main" id="{661D2870-11EA-BF8C-FCF1-AA8CD78B90F4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137" name="그룹 12">
            <a:extLst>
              <a:ext uri="{FF2B5EF4-FFF2-40B4-BE49-F238E27FC236}">
                <a16:creationId xmlns:a16="http://schemas.microsoft.com/office/drawing/2014/main" id="{F7A66DEC-7E6A-13AE-D3A1-000CC18D5D5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24" name="직사각형 13">
              <a:extLst>
                <a:ext uri="{FF2B5EF4-FFF2-40B4-BE49-F238E27FC236}">
                  <a16:creationId xmlns:a16="http://schemas.microsoft.com/office/drawing/2014/main" id="{9CFBFC0E-0AA8-4053-BEA6-11261D1B2A1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5" name="직사각형 14">
              <a:extLst>
                <a:ext uri="{FF2B5EF4-FFF2-40B4-BE49-F238E27FC236}">
                  <a16:creationId xmlns:a16="http://schemas.microsoft.com/office/drawing/2014/main" id="{AB188532-6B48-DD99-82B0-69F0C8F74BB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6" name="직사각형 15">
              <a:extLst>
                <a:ext uri="{FF2B5EF4-FFF2-40B4-BE49-F238E27FC236}">
                  <a16:creationId xmlns:a16="http://schemas.microsoft.com/office/drawing/2014/main" id="{609E707C-D479-035D-8FB3-F2CEA4D044D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7" name="직사각형 16">
              <a:extLst>
                <a:ext uri="{FF2B5EF4-FFF2-40B4-BE49-F238E27FC236}">
                  <a16:creationId xmlns:a16="http://schemas.microsoft.com/office/drawing/2014/main" id="{5F125E43-03F8-F71B-4AD4-3AA5B15E2A3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8" name="직사각형 17">
              <a:extLst>
                <a:ext uri="{FF2B5EF4-FFF2-40B4-BE49-F238E27FC236}">
                  <a16:creationId xmlns:a16="http://schemas.microsoft.com/office/drawing/2014/main" id="{2B28FD84-ACF9-1F35-3E5E-DE84C2E2994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9" name="직사각형 18">
              <a:extLst>
                <a:ext uri="{FF2B5EF4-FFF2-40B4-BE49-F238E27FC236}">
                  <a16:creationId xmlns:a16="http://schemas.microsoft.com/office/drawing/2014/main" id="{91B372E4-135D-DE59-13DC-F96784DC5AC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0" name="직사각형 19">
              <a:extLst>
                <a:ext uri="{FF2B5EF4-FFF2-40B4-BE49-F238E27FC236}">
                  <a16:creationId xmlns:a16="http://schemas.microsoft.com/office/drawing/2014/main" id="{B65B65BA-0977-20CD-53FD-491F9D40682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1" name="직사각형 20">
              <a:extLst>
                <a:ext uri="{FF2B5EF4-FFF2-40B4-BE49-F238E27FC236}">
                  <a16:creationId xmlns:a16="http://schemas.microsoft.com/office/drawing/2014/main" id="{53C3E262-CE93-FAB5-64AC-A368D681326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2" name="직사각형 21">
              <a:extLst>
                <a:ext uri="{FF2B5EF4-FFF2-40B4-BE49-F238E27FC236}">
                  <a16:creationId xmlns:a16="http://schemas.microsoft.com/office/drawing/2014/main" id="{578B82C3-F9DC-3961-B0FE-89C2063B549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3" name="직사각형 22">
              <a:extLst>
                <a:ext uri="{FF2B5EF4-FFF2-40B4-BE49-F238E27FC236}">
                  <a16:creationId xmlns:a16="http://schemas.microsoft.com/office/drawing/2014/main" id="{80582BB8-C833-9B8E-6A91-25D1084916F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4" name="직사각형 23">
              <a:extLst>
                <a:ext uri="{FF2B5EF4-FFF2-40B4-BE49-F238E27FC236}">
                  <a16:creationId xmlns:a16="http://schemas.microsoft.com/office/drawing/2014/main" id="{9DC9ED30-DA18-8FDC-FD11-C4FEDEC40DE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5" name="직사각형 24">
              <a:extLst>
                <a:ext uri="{FF2B5EF4-FFF2-40B4-BE49-F238E27FC236}">
                  <a16:creationId xmlns:a16="http://schemas.microsoft.com/office/drawing/2014/main" id="{B6996A47-08CC-38AB-654D-8BB8408F610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6" name="직사각형 25">
              <a:extLst>
                <a:ext uri="{FF2B5EF4-FFF2-40B4-BE49-F238E27FC236}">
                  <a16:creationId xmlns:a16="http://schemas.microsoft.com/office/drawing/2014/main" id="{994FB3A6-2077-508A-8F15-991DF519805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138" name="그림 42" descr="그림 42">
            <a:extLst>
              <a:ext uri="{FF2B5EF4-FFF2-40B4-BE49-F238E27FC236}">
                <a16:creationId xmlns:a16="http://schemas.microsoft.com/office/drawing/2014/main" id="{0101D198-B007-989B-094E-8CD71AEA9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152" name="그룹 44">
            <a:extLst>
              <a:ext uri="{FF2B5EF4-FFF2-40B4-BE49-F238E27FC236}">
                <a16:creationId xmlns:a16="http://schemas.microsoft.com/office/drawing/2014/main" id="{1CEE011F-14E8-5A7F-F8CC-62C4D9E9BF5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39" name="직사각형 45">
              <a:extLst>
                <a:ext uri="{FF2B5EF4-FFF2-40B4-BE49-F238E27FC236}">
                  <a16:creationId xmlns:a16="http://schemas.microsoft.com/office/drawing/2014/main" id="{1EB3099E-AC70-D79B-20E9-9AD1F98D731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0" name="직사각형 46">
              <a:extLst>
                <a:ext uri="{FF2B5EF4-FFF2-40B4-BE49-F238E27FC236}">
                  <a16:creationId xmlns:a16="http://schemas.microsoft.com/office/drawing/2014/main" id="{B0B01490-9C3A-72E7-C1BB-1B7AB9B3FA9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1" name="직사각형 47">
              <a:extLst>
                <a:ext uri="{FF2B5EF4-FFF2-40B4-BE49-F238E27FC236}">
                  <a16:creationId xmlns:a16="http://schemas.microsoft.com/office/drawing/2014/main" id="{1EC7961B-65FE-AE5C-EB58-8CF290356C2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2" name="직사각형 48">
              <a:extLst>
                <a:ext uri="{FF2B5EF4-FFF2-40B4-BE49-F238E27FC236}">
                  <a16:creationId xmlns:a16="http://schemas.microsoft.com/office/drawing/2014/main" id="{D7EFC8D9-4C41-2679-0081-5AEF7D1C455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3" name="직사각형 49">
              <a:extLst>
                <a:ext uri="{FF2B5EF4-FFF2-40B4-BE49-F238E27FC236}">
                  <a16:creationId xmlns:a16="http://schemas.microsoft.com/office/drawing/2014/main" id="{3C3D770F-3C85-D6E2-D30F-CB15C1E9B3D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4" name="직사각형 50">
              <a:extLst>
                <a:ext uri="{FF2B5EF4-FFF2-40B4-BE49-F238E27FC236}">
                  <a16:creationId xmlns:a16="http://schemas.microsoft.com/office/drawing/2014/main" id="{42218E21-AFA0-C25C-ED74-DD577A45AD8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5" name="직사각형 51">
              <a:extLst>
                <a:ext uri="{FF2B5EF4-FFF2-40B4-BE49-F238E27FC236}">
                  <a16:creationId xmlns:a16="http://schemas.microsoft.com/office/drawing/2014/main" id="{EBB0B955-D5CC-EFE8-494C-4C99E377176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6" name="직사각형 52">
              <a:extLst>
                <a:ext uri="{FF2B5EF4-FFF2-40B4-BE49-F238E27FC236}">
                  <a16:creationId xmlns:a16="http://schemas.microsoft.com/office/drawing/2014/main" id="{AA65F499-5060-E5E9-E5ED-177649BF256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7" name="직사각형 53">
              <a:extLst>
                <a:ext uri="{FF2B5EF4-FFF2-40B4-BE49-F238E27FC236}">
                  <a16:creationId xmlns:a16="http://schemas.microsoft.com/office/drawing/2014/main" id="{ABE0BB1F-7F16-15F2-1C31-C42E1C776EA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8" name="직사각형 54">
              <a:extLst>
                <a:ext uri="{FF2B5EF4-FFF2-40B4-BE49-F238E27FC236}">
                  <a16:creationId xmlns:a16="http://schemas.microsoft.com/office/drawing/2014/main" id="{87EBF6C2-E29E-A356-59C4-CC5AB1D58C0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9" name="직사각형 55">
              <a:extLst>
                <a:ext uri="{FF2B5EF4-FFF2-40B4-BE49-F238E27FC236}">
                  <a16:creationId xmlns:a16="http://schemas.microsoft.com/office/drawing/2014/main" id="{7AD6DDE9-5DA1-28E0-960F-059D49F3E67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0" name="직사각형 56">
              <a:extLst>
                <a:ext uri="{FF2B5EF4-FFF2-40B4-BE49-F238E27FC236}">
                  <a16:creationId xmlns:a16="http://schemas.microsoft.com/office/drawing/2014/main" id="{87505645-2090-1294-5050-A2D09781FD6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1" name="직사각형 57">
              <a:extLst>
                <a:ext uri="{FF2B5EF4-FFF2-40B4-BE49-F238E27FC236}">
                  <a16:creationId xmlns:a16="http://schemas.microsoft.com/office/drawing/2014/main" id="{148A2E54-9524-3690-F3EF-DE510136DD2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153" name="Testo">
            <a:extLst>
              <a:ext uri="{FF2B5EF4-FFF2-40B4-BE49-F238E27FC236}">
                <a16:creationId xmlns:a16="http://schemas.microsoft.com/office/drawing/2014/main" id="{721F051D-D0F3-02F1-C09F-60D369F95685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154" name="그림 5" descr="그림 5">
            <a:extLst>
              <a:ext uri="{FF2B5EF4-FFF2-40B4-BE49-F238E27FC236}">
                <a16:creationId xmlns:a16="http://schemas.microsoft.com/office/drawing/2014/main" id="{615B77A7-B36E-79A1-56B1-6A77BB9B1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15" y="1782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68" name="그룹 28">
            <a:extLst>
              <a:ext uri="{FF2B5EF4-FFF2-40B4-BE49-F238E27FC236}">
                <a16:creationId xmlns:a16="http://schemas.microsoft.com/office/drawing/2014/main" id="{FBFB47E4-3652-17AA-6373-6164D08946B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55" name="직사각형 29">
              <a:extLst>
                <a:ext uri="{FF2B5EF4-FFF2-40B4-BE49-F238E27FC236}">
                  <a16:creationId xmlns:a16="http://schemas.microsoft.com/office/drawing/2014/main" id="{F55049CA-A392-2D67-71C0-E651D02DB6C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6" name="직사각형 30">
              <a:extLst>
                <a:ext uri="{FF2B5EF4-FFF2-40B4-BE49-F238E27FC236}">
                  <a16:creationId xmlns:a16="http://schemas.microsoft.com/office/drawing/2014/main" id="{7E761C42-A724-6411-090C-1924AADADBA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7" name="직사각형 31">
              <a:extLst>
                <a:ext uri="{FF2B5EF4-FFF2-40B4-BE49-F238E27FC236}">
                  <a16:creationId xmlns:a16="http://schemas.microsoft.com/office/drawing/2014/main" id="{E284B9F1-736A-CF28-B55C-0C51E5C973B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8" name="직사각형 32">
              <a:extLst>
                <a:ext uri="{FF2B5EF4-FFF2-40B4-BE49-F238E27FC236}">
                  <a16:creationId xmlns:a16="http://schemas.microsoft.com/office/drawing/2014/main" id="{CB77D1C1-9496-B675-FFE6-F4AB34E6853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9" name="직사각형 33">
              <a:extLst>
                <a:ext uri="{FF2B5EF4-FFF2-40B4-BE49-F238E27FC236}">
                  <a16:creationId xmlns:a16="http://schemas.microsoft.com/office/drawing/2014/main" id="{3FFB5938-33BB-7B58-F86C-E2571BAF38B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0" name="직사각형 34">
              <a:extLst>
                <a:ext uri="{FF2B5EF4-FFF2-40B4-BE49-F238E27FC236}">
                  <a16:creationId xmlns:a16="http://schemas.microsoft.com/office/drawing/2014/main" id="{CEF708A7-AD58-B121-9361-5A4B0CA6158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1" name="직사각형 35">
              <a:extLst>
                <a:ext uri="{FF2B5EF4-FFF2-40B4-BE49-F238E27FC236}">
                  <a16:creationId xmlns:a16="http://schemas.microsoft.com/office/drawing/2014/main" id="{7DFD83E0-035A-9580-4E56-CD356DC89B1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2" name="직사각형 36">
              <a:extLst>
                <a:ext uri="{FF2B5EF4-FFF2-40B4-BE49-F238E27FC236}">
                  <a16:creationId xmlns:a16="http://schemas.microsoft.com/office/drawing/2014/main" id="{B94F5539-8580-D9A9-12CE-F6FE8A384C0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3" name="직사각형 37">
              <a:extLst>
                <a:ext uri="{FF2B5EF4-FFF2-40B4-BE49-F238E27FC236}">
                  <a16:creationId xmlns:a16="http://schemas.microsoft.com/office/drawing/2014/main" id="{06DB653F-30BC-DA18-8F54-30A176F647A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4" name="직사각형 38">
              <a:extLst>
                <a:ext uri="{FF2B5EF4-FFF2-40B4-BE49-F238E27FC236}">
                  <a16:creationId xmlns:a16="http://schemas.microsoft.com/office/drawing/2014/main" id="{C2F2DEC2-762E-A087-C161-7F1801BBDBA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5" name="직사각형 39">
              <a:extLst>
                <a:ext uri="{FF2B5EF4-FFF2-40B4-BE49-F238E27FC236}">
                  <a16:creationId xmlns:a16="http://schemas.microsoft.com/office/drawing/2014/main" id="{17611A7E-50C1-268C-BD11-6EC5B680984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6" name="직사각형 40">
              <a:extLst>
                <a:ext uri="{FF2B5EF4-FFF2-40B4-BE49-F238E27FC236}">
                  <a16:creationId xmlns:a16="http://schemas.microsoft.com/office/drawing/2014/main" id="{C886A522-5DED-16A4-8572-F84DD790D61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7" name="직사각형 41">
              <a:extLst>
                <a:ext uri="{FF2B5EF4-FFF2-40B4-BE49-F238E27FC236}">
                  <a16:creationId xmlns:a16="http://schemas.microsoft.com/office/drawing/2014/main" id="{83A85C67-F015-54CC-9972-1D5AE26D4C4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182" name="그룹 43">
            <a:extLst>
              <a:ext uri="{FF2B5EF4-FFF2-40B4-BE49-F238E27FC236}">
                <a16:creationId xmlns:a16="http://schemas.microsoft.com/office/drawing/2014/main" id="{BE7C0C23-8609-8176-C0C1-3A9137E6D72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69" name="직사각형 44">
              <a:extLst>
                <a:ext uri="{FF2B5EF4-FFF2-40B4-BE49-F238E27FC236}">
                  <a16:creationId xmlns:a16="http://schemas.microsoft.com/office/drawing/2014/main" id="{775D7728-6A4A-1E00-2362-31C42CE122A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0" name="직사각형 45">
              <a:extLst>
                <a:ext uri="{FF2B5EF4-FFF2-40B4-BE49-F238E27FC236}">
                  <a16:creationId xmlns:a16="http://schemas.microsoft.com/office/drawing/2014/main" id="{9AD3DD3A-3DD2-9E39-CC12-FEF9627FBB7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1" name="직사각형 46">
              <a:extLst>
                <a:ext uri="{FF2B5EF4-FFF2-40B4-BE49-F238E27FC236}">
                  <a16:creationId xmlns:a16="http://schemas.microsoft.com/office/drawing/2014/main" id="{E3831E93-3C02-3748-007E-78C57F1FB5E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2" name="직사각형 47">
              <a:extLst>
                <a:ext uri="{FF2B5EF4-FFF2-40B4-BE49-F238E27FC236}">
                  <a16:creationId xmlns:a16="http://schemas.microsoft.com/office/drawing/2014/main" id="{97175502-752C-1C5C-1DDD-68BCA47091F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3" name="직사각형 48">
              <a:extLst>
                <a:ext uri="{FF2B5EF4-FFF2-40B4-BE49-F238E27FC236}">
                  <a16:creationId xmlns:a16="http://schemas.microsoft.com/office/drawing/2014/main" id="{24DD65E5-3C4D-EB8D-A117-0A8C702CDA3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4" name="직사각형 49">
              <a:extLst>
                <a:ext uri="{FF2B5EF4-FFF2-40B4-BE49-F238E27FC236}">
                  <a16:creationId xmlns:a16="http://schemas.microsoft.com/office/drawing/2014/main" id="{3626AA0B-4CC9-7640-8477-149AB284511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5" name="직사각형 50">
              <a:extLst>
                <a:ext uri="{FF2B5EF4-FFF2-40B4-BE49-F238E27FC236}">
                  <a16:creationId xmlns:a16="http://schemas.microsoft.com/office/drawing/2014/main" id="{5992D722-7C70-7E95-8C91-FE8846A494F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6" name="직사각형 51">
              <a:extLst>
                <a:ext uri="{FF2B5EF4-FFF2-40B4-BE49-F238E27FC236}">
                  <a16:creationId xmlns:a16="http://schemas.microsoft.com/office/drawing/2014/main" id="{B3B77EC4-6474-0F45-CCB0-02646C8BAD9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7" name="직사각형 52">
              <a:extLst>
                <a:ext uri="{FF2B5EF4-FFF2-40B4-BE49-F238E27FC236}">
                  <a16:creationId xmlns:a16="http://schemas.microsoft.com/office/drawing/2014/main" id="{2D681E75-9ED7-1D2D-ED63-D57ECFBDBA8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8" name="직사각형 53">
              <a:extLst>
                <a:ext uri="{FF2B5EF4-FFF2-40B4-BE49-F238E27FC236}">
                  <a16:creationId xmlns:a16="http://schemas.microsoft.com/office/drawing/2014/main" id="{58D61990-2D6C-511D-D541-055D33E3D24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9" name="직사각형 54">
              <a:extLst>
                <a:ext uri="{FF2B5EF4-FFF2-40B4-BE49-F238E27FC236}">
                  <a16:creationId xmlns:a16="http://schemas.microsoft.com/office/drawing/2014/main" id="{C9582102-8830-DEA0-0EB3-18F8659F474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0" name="직사각형 55">
              <a:extLst>
                <a:ext uri="{FF2B5EF4-FFF2-40B4-BE49-F238E27FC236}">
                  <a16:creationId xmlns:a16="http://schemas.microsoft.com/office/drawing/2014/main" id="{FE424EFC-1515-BCAA-324F-B863B6B7984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1" name="직사각형 56">
              <a:extLst>
                <a:ext uri="{FF2B5EF4-FFF2-40B4-BE49-F238E27FC236}">
                  <a16:creationId xmlns:a16="http://schemas.microsoft.com/office/drawing/2014/main" id="{8EE43AB2-F195-2207-C1D9-DAFB5F7E5F8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C52D272E-84C6-A8CD-1279-67176F57FF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750" y="869950"/>
            <a:ext cx="4254500" cy="511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79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392</Words>
  <Application>Microsoft Macintosh PowerPoint</Application>
  <PresentationFormat>Widescreen</PresentationFormat>
  <Paragraphs>112</Paragraphs>
  <Slides>53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53</vt:i4>
      </vt:variant>
    </vt:vector>
  </HeadingPairs>
  <TitlesOfParts>
    <vt:vector size="57" baseType="lpstr">
      <vt:lpstr>마루 부리 굵은</vt:lpstr>
      <vt:lpstr>마루 부리 중간</vt:lpstr>
      <vt:lpstr>Arial</vt:lpstr>
      <vt:lpstr>Office 테마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YOUNGHYEON KIM</cp:lastModifiedBy>
  <cp:revision>10</cp:revision>
  <dcterms:modified xsi:type="dcterms:W3CDTF">2025-09-22T20:13:09Z</dcterms:modified>
</cp:coreProperties>
</file>